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3" r:id="rId3"/>
    <p:sldMasterId id="2147483696" r:id="rId4"/>
  </p:sldMasterIdLst>
  <p:notesMasterIdLst>
    <p:notesMasterId r:id="rId40"/>
  </p:notesMasterIdLst>
  <p:sldIdLst>
    <p:sldId id="313" r:id="rId5"/>
    <p:sldId id="284" r:id="rId6"/>
    <p:sldId id="289" r:id="rId7"/>
    <p:sldId id="293" r:id="rId8"/>
    <p:sldId id="294" r:id="rId9"/>
    <p:sldId id="273" r:id="rId10"/>
    <p:sldId id="295" r:id="rId11"/>
    <p:sldId id="288" r:id="rId12"/>
    <p:sldId id="271" r:id="rId13"/>
    <p:sldId id="315" r:id="rId14"/>
    <p:sldId id="257" r:id="rId15"/>
    <p:sldId id="300" r:id="rId16"/>
    <p:sldId id="350" r:id="rId17"/>
    <p:sldId id="351" r:id="rId18"/>
    <p:sldId id="352" r:id="rId19"/>
    <p:sldId id="301" r:id="rId20"/>
    <p:sldId id="261" r:id="rId21"/>
    <p:sldId id="267" r:id="rId22"/>
    <p:sldId id="274" r:id="rId23"/>
    <p:sldId id="260" r:id="rId24"/>
    <p:sldId id="304" r:id="rId25"/>
    <p:sldId id="305" r:id="rId26"/>
    <p:sldId id="306" r:id="rId27"/>
    <p:sldId id="314" r:id="rId28"/>
    <p:sldId id="296" r:id="rId29"/>
    <p:sldId id="280" r:id="rId30"/>
    <p:sldId id="307" r:id="rId31"/>
    <p:sldId id="311" r:id="rId32"/>
    <p:sldId id="312" r:id="rId33"/>
    <p:sldId id="310" r:id="rId34"/>
    <p:sldId id="303" r:id="rId35"/>
    <p:sldId id="276" r:id="rId36"/>
    <p:sldId id="277" r:id="rId37"/>
    <p:sldId id="278" r:id="rId38"/>
    <p:sldId id="299" r:id="rId39"/>
  </p:sldIdLst>
  <p:sldSz cx="12192000" cy="6858000"/>
  <p:notesSz cx="6858000" cy="9144000"/>
  <p:embeddedFontLst>
    <p:embeddedFont>
      <p:font typeface="等线" panose="02010600030101010101" pitchFamily="2" charset="-122"/>
      <p:regular r:id="rId41"/>
    </p:embeddedFont>
    <p:embeddedFont>
      <p:font typeface="Algerian" panose="04020705040A02060702" pitchFamily="82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mbria Math" panose="02040503050406030204" pitchFamily="18" charset="0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4FD"/>
    <a:srgbClr val="A7E7FA"/>
    <a:srgbClr val="3333FF"/>
    <a:srgbClr val="009900"/>
    <a:srgbClr val="FFCCFF"/>
    <a:srgbClr val="FF5050"/>
    <a:srgbClr val="0886D6"/>
    <a:srgbClr val="D9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B0148-3491-467F-A4A5-430A2056EDA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A9C3E-781E-4EE9-A409-4C1F8657C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8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7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11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9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086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02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139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135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836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08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51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9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22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812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78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29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16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345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272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80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521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50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9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3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07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42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4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8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63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07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6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3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39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99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5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8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2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31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53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A28E-4E49-41A5-9178-314659068E90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AB0F2-2027-4D9E-BFFE-FB5E8BACC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2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5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54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35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920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09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7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67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48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02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69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48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9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74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78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59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8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0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20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1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68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22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51B75-8CC0-4153-8C3B-FCC1CAAF754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2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6BD2F-90A8-430B-BB87-165B09CD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5ACE5-C573-4C0D-982B-166C39E17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74820-1099-4935-9E03-FB083B91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A7F77-946B-43E8-AAC5-C5B000525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698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7A6A-B73E-4EEE-B931-40992AC8D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A6A99-ED8F-4F84-93F2-01E4D6EA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96D3-BFE7-4A80-8453-C8017965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239E8-42E3-443A-95D6-3A907B6C7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58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BE4E6-A791-45C9-A9B6-A637EF78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3D4B5-479C-492E-A0CC-60519474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A9EC-6159-45F5-AA11-19BC2091C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5B713-9ABF-469B-962D-E8F40EBA5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936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FDD248-E9E8-4465-9F20-76A4FCDD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98DD27-831C-47AE-82E1-8FC994B3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F51D0-3EC3-4F2D-9454-26E9CDC3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0F233-9F2B-496F-813C-00C7318FE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0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5277073-7F41-4331-8858-AC0CD47F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4FF0F2-947A-4AB9-A3BC-CBB670CC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ADEFA7-B876-493E-A017-E882C96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28795-BC23-4552-8F86-1CB3C88A5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722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F7D876-41CE-4ECA-B375-DC1D53D5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E2E52C6-406D-436C-BE2E-FF0D5A4E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5F38BC-51A5-4EB3-AD6F-B45DC9D3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2FBE2-D59F-4DD3-A836-5C824EC1A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017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1E26E66-B11A-4285-AED4-10B411C4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17EEAB-F063-4859-8773-D047BF89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12C5E6-8564-4398-94FB-96562B02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F5E85-8C4D-4DD4-BD1E-B64592870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208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D07BF3-C883-476A-88CB-980C4BD2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7493B0-B10E-42E7-9D5B-AEBD2282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0D2843-1862-4E34-A35A-21590300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F8DD5-BDBA-49BC-98BF-37DACE0265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302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E51D65-1A11-4BC4-9AF9-588F9BDA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91F0DF-A443-4BBA-9977-350FE06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9A8DAA-6983-4482-85CE-A207B548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FDE64-561D-409E-8594-3268EF9B6E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256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E4CE7-0E66-4056-9A73-CB6663A0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F698D-BBD8-4BEB-BF3D-54082096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33C79-0CFD-46E3-8CB3-AA2A8CFF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EE68-A333-4DD8-A78E-FB68F1789C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513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A87B7-8C09-4FB5-BAB7-5BAA873B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C267-42E6-40A7-A5C8-769125B2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A97F9-DDE7-4EE9-A7B5-D37B8A31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0A2EA-4E7D-491A-930B-C6369039BB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67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C0FACF23-A104-4F32-8900-372EE788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1367"/>
          <a:stretch/>
        </p:blipFill>
        <p:spPr>
          <a:xfrm>
            <a:off x="270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391781" y="0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10890" y="6519446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8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2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8289039-FCF4-4F3E-A092-449AE7B5BF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4B4CF8-FBCB-4D42-B3CF-54E01D436A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8160F-5E79-4EB4-8A65-10D27F092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3CB3E-6FCD-418D-B08C-D0DB64B42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31A72-8DD7-43CB-9583-3113EE6C6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A1DCAE3-4BFD-4CD6-8514-811672493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05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5.png"/><Relationship Id="rId3" Type="http://schemas.openxmlformats.org/officeDocument/2006/relationships/audio" Target="../media/media2.wav"/><Relationship Id="rId7" Type="http://schemas.openxmlformats.org/officeDocument/2006/relationships/image" Target="../media/image34.png"/><Relationship Id="rId12" Type="http://schemas.openxmlformats.org/officeDocument/2006/relationships/image" Target="../media/image8.pn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.bin"/><Relationship Id="rId4" Type="http://schemas.openxmlformats.org/officeDocument/2006/relationships/hyperlink" Target="file:///C:\My%20Documents\ba&#224;i%202%20t&#236;m.do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My%20Documents\Bai%202.doc" TargetMode="External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13.png"/><Relationship Id="rId11" Type="http://schemas.openxmlformats.org/officeDocument/2006/relationships/image" Target="../media/image41.svg"/><Relationship Id="rId5" Type="http://schemas.openxmlformats.org/officeDocument/2006/relationships/image" Target="../media/image12.png"/><Relationship Id="rId10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0" y="3668000"/>
            <a:ext cx="3869635" cy="319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87" y="1304044"/>
            <a:ext cx="7863286" cy="3107772"/>
          </a:xfrm>
          <a:prstGeom prst="rect">
            <a:avLst/>
          </a:prstGeom>
        </p:spPr>
      </p:pic>
      <p:cxnSp>
        <p:nvCxnSpPr>
          <p:cNvPr id="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09732" y="1513137"/>
            <a:ext cx="8021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Môn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Toán</a:t>
            </a:r>
            <a:endParaRPr lang="en-US" sz="8000" b="1" dirty="0"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Cookies" panose="02040603050506020204" pitchFamily="18" charset="0"/>
            </a:endParaRPr>
          </a:p>
          <a:p>
            <a:pPr algn="ctr"/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Lớp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4" y="3021497"/>
            <a:ext cx="2865933" cy="383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44"/>
            <a:ext cx="2147956" cy="2147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87" y="-45493"/>
            <a:ext cx="2370873" cy="20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4_Tuan29_HieuTi_KTU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06437" y="37833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" y="2081360"/>
            <a:ext cx="11127544" cy="3487949"/>
          </a:xfrm>
          <a:prstGeom prst="rect">
            <a:avLst/>
          </a:prstGeom>
        </p:spPr>
      </p:pic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760370" y="532213"/>
            <a:ext cx="10676661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62"/>
          <p:cNvSpPr txBox="1">
            <a:spLocks noChangeArrowheads="1"/>
          </p:cNvSpPr>
          <p:nvPr/>
        </p:nvSpPr>
        <p:spPr bwMode="auto">
          <a:xfrm>
            <a:off x="10329553" y="433276"/>
            <a:ext cx="389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10396110" y="957817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3" y="2915610"/>
            <a:ext cx="1909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4" y="3449010"/>
            <a:ext cx="213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 Số lớn: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2" y="2320298"/>
            <a:ext cx="3358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6" y="2364655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6" y="3966014"/>
            <a:ext cx="5791200" cy="977901"/>
            <a:chOff x="1144" y="3064"/>
            <a:chExt cx="3648" cy="616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4" y="3118143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2" y="3175961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4" y="3829343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82"/>
          <p:cNvGrpSpPr>
            <a:grpSpLocks/>
          </p:cNvGrpSpPr>
          <p:nvPr/>
        </p:nvGrpSpPr>
        <p:grpSpPr bwMode="auto">
          <a:xfrm>
            <a:off x="900252" y="1029521"/>
            <a:ext cx="9818688" cy="711202"/>
            <a:chOff x="-31" y="1457"/>
            <a:chExt cx="6185" cy="448"/>
          </a:xfrm>
        </p:grpSpPr>
        <p:sp>
          <p:nvSpPr>
            <p:cNvPr id="50" name="Line 70"/>
            <p:cNvSpPr>
              <a:spLocks noChangeShapeType="1"/>
            </p:cNvSpPr>
            <p:nvPr/>
          </p:nvSpPr>
          <p:spPr bwMode="auto">
            <a:xfrm>
              <a:off x="3625" y="1457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1"/>
            <p:cNvSpPr>
              <a:spLocks noChangeShapeType="1"/>
            </p:cNvSpPr>
            <p:nvPr/>
          </p:nvSpPr>
          <p:spPr bwMode="auto">
            <a:xfrm>
              <a:off x="5866" y="1712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2"/>
            <p:cNvSpPr>
              <a:spLocks noChangeShapeType="1"/>
            </p:cNvSpPr>
            <p:nvPr/>
          </p:nvSpPr>
          <p:spPr bwMode="auto">
            <a:xfrm flipV="1">
              <a:off x="-31" y="1905"/>
              <a:ext cx="1409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H="1">
              <a:off x="3158" y="1457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12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– 3 = 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=36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49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3000" r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Callout 61"/>
          <p:cNvSpPr/>
          <p:nvPr/>
        </p:nvSpPr>
        <p:spPr>
          <a:xfrm>
            <a:off x="6784272" y="3378103"/>
            <a:ext cx="5149110" cy="1328191"/>
          </a:xfrm>
          <a:prstGeom prst="wedgeEllipseCallout">
            <a:avLst>
              <a:gd name="adj1" fmla="val -43102"/>
              <a:gd name="adj2" fmla="val 52453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127207" y="3625180"/>
            <a:ext cx="43476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(24 : 2)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3 = 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610" y="243956"/>
            <a:ext cx="1774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6059" y="243956"/>
            <a:ext cx="579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8568" y="632744"/>
            <a:ext cx="13418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6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109620" y="988114"/>
            <a:ext cx="31699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3738853" y="1498779"/>
            <a:ext cx="16795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4931388" y="1683108"/>
            <a:ext cx="2286000" cy="152400"/>
            <a:chOff x="1206" y="1852"/>
            <a:chExt cx="1680" cy="96"/>
          </a:xfrm>
        </p:grpSpPr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6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288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733243" y="1958537"/>
            <a:ext cx="22875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4930986" y="2137927"/>
            <a:ext cx="3862387" cy="165100"/>
            <a:chOff x="1200" y="2236"/>
            <a:chExt cx="2838" cy="104"/>
          </a:xfrm>
        </p:grpSpPr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AutoShape 37"/>
          <p:cNvSpPr>
            <a:spLocks/>
          </p:cNvSpPr>
          <p:nvPr/>
        </p:nvSpPr>
        <p:spPr bwMode="auto">
          <a:xfrm rot="16200000">
            <a:off x="7827248" y="1260127"/>
            <a:ext cx="382580" cy="1533342"/>
          </a:xfrm>
          <a:prstGeom prst="rightBrace">
            <a:avLst>
              <a:gd name="adj1" fmla="val 31368"/>
              <a:gd name="adj2" fmla="val 50000"/>
            </a:avLst>
          </a:prstGeom>
          <a:ln w="28575"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7753192" y="1380893"/>
            <a:ext cx="8804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AutoShape 27"/>
          <p:cNvSpPr>
            <a:spLocks/>
          </p:cNvSpPr>
          <p:nvPr/>
        </p:nvSpPr>
        <p:spPr bwMode="auto">
          <a:xfrm rot="16200000">
            <a:off x="5882825" y="391498"/>
            <a:ext cx="336815" cy="2268738"/>
          </a:xfrm>
          <a:prstGeom prst="rightBrace">
            <a:avLst>
              <a:gd name="adj1" fmla="val 52373"/>
              <a:gd name="adj2" fmla="val 51709"/>
            </a:avLst>
          </a:prstGeom>
          <a:ln w="28575">
            <a:solidFill>
              <a:schemeClr val="bg1"/>
            </a:solidFill>
            <a:prstDash val="dash"/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5942559" y="970140"/>
            <a:ext cx="3668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AutoShape 28"/>
          <p:cNvSpPr>
            <a:spLocks/>
          </p:cNvSpPr>
          <p:nvPr/>
        </p:nvSpPr>
        <p:spPr bwMode="auto">
          <a:xfrm rot="5400000">
            <a:off x="6695589" y="539004"/>
            <a:ext cx="284067" cy="3841521"/>
          </a:xfrm>
          <a:prstGeom prst="rightBrace">
            <a:avLst>
              <a:gd name="adj1" fmla="val 68438"/>
              <a:gd name="adj2" fmla="val 47301"/>
            </a:avLst>
          </a:prstGeom>
          <a:noFill/>
          <a:ln w="28575">
            <a:solidFill>
              <a:schemeClr val="bg1"/>
            </a:solidFill>
            <a:prstDash val="dash"/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6849845" y="2468382"/>
            <a:ext cx="6715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Hộp_Văn_Bản 46"/>
          <p:cNvSpPr txBox="1">
            <a:spLocks noChangeArrowheads="1"/>
          </p:cNvSpPr>
          <p:nvPr/>
        </p:nvSpPr>
        <p:spPr bwMode="auto">
          <a:xfrm>
            <a:off x="8193393" y="2365648"/>
            <a:ext cx="54176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8866" y="257811"/>
            <a:ext cx="10218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3337" y="243956"/>
            <a:ext cx="1925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32608" y="243956"/>
            <a:ext cx="1758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08238" y="114305"/>
                <a:ext cx="406650" cy="7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2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238" y="114305"/>
                <a:ext cx="406650" cy="751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8460381" y="243956"/>
            <a:ext cx="4542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75095" y="243956"/>
            <a:ext cx="16665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74507" y="243956"/>
            <a:ext cx="88036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4930986" y="1890861"/>
            <a:ext cx="0" cy="27432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17388" y="1863607"/>
            <a:ext cx="0" cy="27432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80"/>
          <p:cNvSpPr txBox="1">
            <a:spLocks noChangeArrowheads="1"/>
          </p:cNvSpPr>
          <p:nvPr/>
        </p:nvSpPr>
        <p:spPr bwMode="auto">
          <a:xfrm>
            <a:off x="2109620" y="2714604"/>
            <a:ext cx="60360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sơ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hiệu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3" name="Hộp_Văn_Bản 46"/>
          <p:cNvSpPr txBox="1">
            <a:spLocks noChangeArrowheads="1"/>
          </p:cNvSpPr>
          <p:nvPr/>
        </p:nvSpPr>
        <p:spPr bwMode="auto">
          <a:xfrm>
            <a:off x="4128940" y="3174402"/>
            <a:ext cx="25514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5 - 3 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54" name="Text Box 84"/>
          <p:cNvSpPr txBox="1">
            <a:spLocks noChangeArrowheads="1"/>
          </p:cNvSpPr>
          <p:nvPr/>
        </p:nvSpPr>
        <p:spPr bwMode="auto">
          <a:xfrm>
            <a:off x="2082510" y="3587529"/>
            <a:ext cx="284847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trị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45726" y="4052962"/>
            <a:ext cx="23822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: 2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2082510" y="4217703"/>
            <a:ext cx="17784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" name="Hộp_Văn_Bản 49"/>
          <p:cNvSpPr txBox="1">
            <a:spLocks noChangeArrowheads="1"/>
          </p:cNvSpPr>
          <p:nvPr/>
        </p:nvSpPr>
        <p:spPr bwMode="auto">
          <a:xfrm>
            <a:off x="3996543" y="4626347"/>
            <a:ext cx="19125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x 3 =</a:t>
            </a:r>
          </a:p>
        </p:txBody>
      </p:sp>
      <p:sp>
        <p:nvSpPr>
          <p:cNvPr id="58" name="Text Box 93"/>
          <p:cNvSpPr txBox="1">
            <a:spLocks noChangeArrowheads="1"/>
          </p:cNvSpPr>
          <p:nvPr/>
        </p:nvSpPr>
        <p:spPr bwMode="auto">
          <a:xfrm>
            <a:off x="2065159" y="4975887"/>
            <a:ext cx="18228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012748" y="5316066"/>
            <a:ext cx="20401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=</a:t>
            </a:r>
          </a:p>
        </p:txBody>
      </p:sp>
      <p:sp>
        <p:nvSpPr>
          <p:cNvPr id="60" name="Text Box 87"/>
          <p:cNvSpPr txBox="1">
            <a:spLocks noChangeArrowheads="1"/>
          </p:cNvSpPr>
          <p:nvPr/>
        </p:nvSpPr>
        <p:spPr bwMode="auto">
          <a:xfrm>
            <a:off x="4373773" y="5775415"/>
            <a:ext cx="44196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Đáp</a:t>
            </a:r>
            <a:r>
              <a:rPr kumimoji="0" lang="en-US" altLang="en-US" sz="2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36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60  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065159" y="3615690"/>
            <a:ext cx="4362769" cy="145909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144504" y="3157599"/>
            <a:ext cx="13869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137848" y="4052961"/>
            <a:ext cx="5180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137848" y="4610501"/>
            <a:ext cx="5180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359171" y="5334741"/>
            <a:ext cx="5180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2376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9" dur="1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41419 -0.00209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6" y="-116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00326 -0.10694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5347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00026 -0.1009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046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00313 -0.09931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497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00117 -0.0870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8" grpId="0"/>
      <p:bldP spid="68" grpId="1"/>
      <p:bldP spid="4" grpId="0"/>
      <p:bldP spid="5" grpId="0"/>
      <p:bldP spid="5" grpId="1"/>
      <p:bldP spid="6" grpId="0"/>
      <p:bldP spid="7" grpId="0"/>
      <p:bldP spid="8" grpId="0"/>
      <p:bldP spid="15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3" grpId="0"/>
      <p:bldP spid="33" grpId="1"/>
      <p:bldP spid="34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  <p:bldP spid="52" grpId="0"/>
      <p:bldP spid="53" grpId="0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 animBg="1"/>
      <p:bldP spid="61" grpId="1" animBg="1"/>
      <p:bldP spid="64" grpId="0"/>
      <p:bldP spid="65" grpId="0"/>
      <p:bldP spid="65" grpId="1"/>
      <p:bldP spid="66" grpId="0"/>
      <p:bldP spid="66" grpId="1"/>
      <p:bldP spid="67" grpId="0"/>
      <p:bldP spid="6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3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385" y="442434"/>
            <a:ext cx="6527074" cy="6124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hiệu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5 - 3 = 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(24 : 2)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3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24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=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             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60</a:t>
            </a:r>
          </a:p>
        </p:txBody>
      </p: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1805957" y="1761804"/>
            <a:ext cx="2286000" cy="152400"/>
            <a:chOff x="1206" y="1852"/>
            <a:chExt cx="1680" cy="96"/>
          </a:xfrm>
        </p:grpSpPr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6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88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1805957" y="2361965"/>
            <a:ext cx="3862387" cy="165100"/>
            <a:chOff x="1200" y="2236"/>
            <a:chExt cx="2838" cy="104"/>
          </a:xfrm>
        </p:grpSpPr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AutoShape 27"/>
          <p:cNvSpPr>
            <a:spLocks/>
          </p:cNvSpPr>
          <p:nvPr/>
        </p:nvSpPr>
        <p:spPr bwMode="auto">
          <a:xfrm rot="16200000">
            <a:off x="2779888" y="487041"/>
            <a:ext cx="328613" cy="2276475"/>
          </a:xfrm>
          <a:prstGeom prst="rightBrace">
            <a:avLst>
              <a:gd name="adj1" fmla="val 52373"/>
              <a:gd name="adj2" fmla="val 50000"/>
            </a:avLst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AutoShape 28"/>
          <p:cNvSpPr>
            <a:spLocks/>
          </p:cNvSpPr>
          <p:nvPr/>
        </p:nvSpPr>
        <p:spPr bwMode="auto">
          <a:xfrm rot="5400000">
            <a:off x="3512520" y="757241"/>
            <a:ext cx="423863" cy="3836988"/>
          </a:xfrm>
          <a:prstGeom prst="rightBrace">
            <a:avLst>
              <a:gd name="adj1" fmla="val 68438"/>
              <a:gd name="adj2" fmla="val 50000"/>
            </a:avLst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Text Box 39"/>
          <p:cNvSpPr txBox="1">
            <a:spLocks noChangeArrowheads="1"/>
          </p:cNvSpPr>
          <p:nvPr/>
        </p:nvSpPr>
        <p:spPr bwMode="auto">
          <a:xfrm>
            <a:off x="3615707" y="2749052"/>
            <a:ext cx="6715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2786985" y="1041036"/>
            <a:ext cx="6715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35" name="AutoShape 37"/>
          <p:cNvSpPr>
            <a:spLocks/>
          </p:cNvSpPr>
          <p:nvPr/>
        </p:nvSpPr>
        <p:spPr bwMode="auto">
          <a:xfrm rot="16200000">
            <a:off x="4678284" y="1477879"/>
            <a:ext cx="380401" cy="1464437"/>
          </a:xfrm>
          <a:prstGeom prst="rightBrace">
            <a:avLst>
              <a:gd name="adj1" fmla="val 31368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4579152" y="1495080"/>
            <a:ext cx="6140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86063" y="1636235"/>
            <a:ext cx="3584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34823" y="2995114"/>
            <a:ext cx="4597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hiệu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58559" y="4023891"/>
            <a:ext cx="4954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bé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= (hiệu : hiệu số phần) x tỉ số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3F1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6064" y="4891911"/>
            <a:ext cx="3584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hiệu + số bé.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3F1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46345" y="6098447"/>
            <a:ext cx="602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14921" y="2203489"/>
            <a:ext cx="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0799" y="172751"/>
            <a:ext cx="255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751832" y="1382153"/>
            <a:ext cx="0" cy="4624509"/>
          </a:xfrm>
          <a:prstGeom prst="line">
            <a:avLst/>
          </a:prstGeom>
          <a:ln w="28575">
            <a:solidFill>
              <a:srgbClr val="152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940437" y="3360831"/>
            <a:ext cx="36576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865447" y="1970237"/>
            <a:ext cx="36576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972424" y="5153521"/>
            <a:ext cx="36576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969063" y="4325371"/>
            <a:ext cx="36576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2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9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6887" y="1860270"/>
            <a:ext cx="1074655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16885" y="2560649"/>
            <a:ext cx="1074655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hiệu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6885" y="3261028"/>
            <a:ext cx="1074655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bé = (hiệu : hiệu số phần) x tỉ 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6885" y="3968914"/>
            <a:ext cx="1074655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lớn = hiệu + số 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5231" y="5338319"/>
            <a:ext cx="9200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Lưu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ý: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thể tìm số lớn trước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3F1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730" y="413273"/>
            <a:ext cx="10746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hiệu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502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37" grpId="0" animBg="1"/>
      <p:bldP spid="38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 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831413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5 –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 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60 – 24 = 36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20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2320675" y="5156888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số: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1779969" y="379880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 36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950731" y="5851635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950731" y="5191269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63602" y="2435670"/>
            <a:ext cx="1944469" cy="64694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099019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574578" y="87049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1863602" y="2452688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384721" y="3805389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= 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60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= 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346026" y="2528179"/>
            <a:ext cx="1994744" cy="613614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7415066" y="5170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7270983" y="2495462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8986564" y="5675698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8988339" y="5156545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61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206197" y="482600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2.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4.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1.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60716" y="59267"/>
            <a:ext cx="6373795" cy="76944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1" y="4515416"/>
            <a:ext cx="2841674" cy="2342583"/>
          </a:xfrm>
          <a:prstGeom prst="rect">
            <a:avLst/>
          </a:prstGeom>
        </p:spPr>
      </p:pic>
      <p:sp>
        <p:nvSpPr>
          <p:cNvPr id="8" name="Text Box 604"/>
          <p:cNvSpPr txBox="1">
            <a:spLocks noChangeArrowheads="1"/>
          </p:cNvSpPr>
          <p:nvPr/>
        </p:nvSpPr>
        <p:spPr bwMode="auto">
          <a:xfrm>
            <a:off x="618976" y="822081"/>
            <a:ext cx="10974697" cy="415498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m.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51540" y="2758777"/>
            <a:ext cx="692919" cy="1446550"/>
            <a:chOff x="7230882" y="2198888"/>
            <a:chExt cx="692919" cy="1446550"/>
          </a:xfrm>
        </p:grpSpPr>
        <p:sp>
          <p:nvSpPr>
            <p:cNvPr id="9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82"/>
          <p:cNvGrpSpPr>
            <a:grpSpLocks/>
          </p:cNvGrpSpPr>
          <p:nvPr/>
        </p:nvGrpSpPr>
        <p:grpSpPr bwMode="auto">
          <a:xfrm>
            <a:off x="618593" y="2152066"/>
            <a:ext cx="9875838" cy="1955805"/>
            <a:chOff x="-3375" y="2302"/>
            <a:chExt cx="6221" cy="1232"/>
          </a:xfrm>
        </p:grpSpPr>
        <p:sp>
          <p:nvSpPr>
            <p:cNvPr id="13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28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71"/>
            <p:cNvSpPr>
              <a:spLocks noChangeShapeType="1"/>
            </p:cNvSpPr>
            <p:nvPr/>
          </p:nvSpPr>
          <p:spPr bwMode="auto">
            <a:xfrm>
              <a:off x="-3375" y="2759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72"/>
            <p:cNvSpPr>
              <a:spLocks noChangeShapeType="1"/>
            </p:cNvSpPr>
            <p:nvPr/>
          </p:nvSpPr>
          <p:spPr bwMode="auto">
            <a:xfrm flipV="1">
              <a:off x="-852" y="2756"/>
              <a:ext cx="3042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1852" y="3534"/>
              <a:ext cx="36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-2459" y="2760"/>
              <a:ext cx="60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667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0" y="1261359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760" y="2179678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Khởi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động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50216" y="2124264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Khởi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động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17" y="1139113"/>
            <a:ext cx="2143125" cy="2143125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44" y="3653191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>
            <a:extLst>
              <a:ext uri="{FF2B5EF4-FFF2-40B4-BE49-F238E27FC236}">
                <a16:creationId xmlns:a16="http://schemas.microsoft.com/office/drawing/2014/main" id="{2BDDED0A-5EE6-4DA2-83DF-2CA1102974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0" y="3801933"/>
            <a:ext cx="3193803" cy="319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1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7.40741E-7 L -2.91667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111E-6 L 1.875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8" y="2283301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382424" y="24594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977596" y="3082339"/>
            <a:ext cx="152400" cy="1447800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649036" y="3907935"/>
            <a:ext cx="838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2625" y="4146551"/>
            <a:ext cx="1905000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115001" y="4029730"/>
            <a:ext cx="23099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189432" y="3368676"/>
            <a:ext cx="2021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115001" y="2827664"/>
            <a:ext cx="2598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96970" y="2943217"/>
            <a:ext cx="3367087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18976" y="74731"/>
            <a:ext cx="10974697" cy="2062103"/>
            <a:chOff x="618976" y="74731"/>
            <a:chExt cx="10974697" cy="2062103"/>
          </a:xfrm>
        </p:grpSpPr>
        <p:sp>
          <p:nvSpPr>
            <p:cNvPr id="49" name="Text Box 604"/>
            <p:cNvSpPr txBox="1">
              <a:spLocks noChangeArrowheads="1"/>
            </p:cNvSpPr>
            <p:nvPr/>
          </p:nvSpPr>
          <p:spPr bwMode="auto">
            <a:xfrm>
              <a:off x="618976" y="74731"/>
              <a:ext cx="10974697" cy="206210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prstDash val="sysDot"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/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m.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1020160" y="887860"/>
              <a:ext cx="389850" cy="1077218"/>
              <a:chOff x="7343945" y="2198888"/>
              <a:chExt cx="389850" cy="1077218"/>
            </a:xfrm>
          </p:grpSpPr>
          <p:sp>
            <p:nvSpPr>
              <p:cNvPr id="51" name="Text Box 62"/>
              <p:cNvSpPr txBox="1">
                <a:spLocks noChangeArrowheads="1"/>
              </p:cNvSpPr>
              <p:nvPr/>
            </p:nvSpPr>
            <p:spPr bwMode="auto">
              <a:xfrm>
                <a:off x="7343945" y="2198888"/>
                <a:ext cx="38985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2" name="Line 64"/>
              <p:cNvSpPr>
                <a:spLocks noChangeShapeType="1"/>
              </p:cNvSpPr>
              <p:nvPr/>
            </p:nvSpPr>
            <p:spPr bwMode="auto">
              <a:xfrm>
                <a:off x="7343946" y="2717936"/>
                <a:ext cx="389849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3" name="Group 82"/>
          <p:cNvGrpSpPr>
            <a:grpSpLocks/>
          </p:cNvGrpSpPr>
          <p:nvPr/>
        </p:nvGrpSpPr>
        <p:grpSpPr bwMode="auto">
          <a:xfrm>
            <a:off x="695464" y="1072381"/>
            <a:ext cx="10714038" cy="877889"/>
            <a:chOff x="-160" y="1484"/>
            <a:chExt cx="6749" cy="553"/>
          </a:xfrm>
        </p:grpSpPr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-160" y="1794"/>
              <a:ext cx="23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6301" y="2037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68"/>
            <p:cNvSpPr>
              <a:spLocks noChangeShapeType="1"/>
            </p:cNvSpPr>
            <p:nvPr/>
          </p:nvSpPr>
          <p:spPr bwMode="auto">
            <a:xfrm flipV="1">
              <a:off x="2288" y="1484"/>
              <a:ext cx="267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9"/>
            <p:cNvSpPr>
              <a:spLocks noChangeShapeType="1"/>
            </p:cNvSpPr>
            <p:nvPr/>
          </p:nvSpPr>
          <p:spPr bwMode="auto">
            <a:xfrm flipH="1">
              <a:off x="5046" y="1494"/>
              <a:ext cx="54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17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66554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55024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1824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183841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5300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7812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174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605164" y="379880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5165" y="2435670"/>
            <a:ext cx="5368380" cy="626720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165348" y="3805389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74577" y="2489167"/>
            <a:ext cx="5211947" cy="62360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99696" y="5099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91824" y="5732924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68736" y="5099886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01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227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5c21e002194d5">
            <a:hlinkClick r:id="" action="ppaction://media"/>
            <a:extLst>
              <a:ext uri="{FF2B5EF4-FFF2-40B4-BE49-F238E27FC236}">
                <a16:creationId xmlns:a16="http://schemas.microsoft.com/office/drawing/2014/main" id="{6003158E-98A9-4281-BA5C-310CE26C88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2554" y="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095" y="2121546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Thực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hành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1382" y="2100665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Thực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hành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11F435-A1D5-4C71-9CED-B2414390B1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" y="4003828"/>
            <a:ext cx="5627457" cy="285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97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07407E-6 L 8.33333E-7 -0.07223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33333E-6 L 3.125E-6 -0.07223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641925" y="1596017"/>
            <a:ext cx="10908149" cy="341632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41105" y="3099971"/>
            <a:ext cx="692919" cy="1446550"/>
            <a:chOff x="7230882" y="2198888"/>
            <a:chExt cx="692919" cy="1446550"/>
          </a:xfrm>
        </p:grpSpPr>
        <p:sp>
          <p:nvSpPr>
            <p:cNvPr id="8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755727" y="3254518"/>
            <a:ext cx="10104438" cy="1601793"/>
            <a:chOff x="-2221" y="2302"/>
            <a:chExt cx="6365" cy="1009"/>
          </a:xfrm>
        </p:grpSpPr>
        <p:sp>
          <p:nvSpPr>
            <p:cNvPr id="11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84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1"/>
            <p:cNvSpPr>
              <a:spLocks noChangeShapeType="1"/>
            </p:cNvSpPr>
            <p:nvPr/>
          </p:nvSpPr>
          <p:spPr bwMode="auto">
            <a:xfrm>
              <a:off x="3280" y="2302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2"/>
            <p:cNvSpPr>
              <a:spLocks noChangeShapeType="1"/>
            </p:cNvSpPr>
            <p:nvPr/>
          </p:nvSpPr>
          <p:spPr bwMode="auto">
            <a:xfrm>
              <a:off x="2797" y="2793"/>
              <a:ext cx="1347" cy="14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-2221" y="3311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1864" y="3062"/>
              <a:ext cx="449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941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7" y="2918962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534568" y="471216"/>
            <a:ext cx="10908149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172019" y="1449975"/>
            <a:ext cx="505009" cy="1200329"/>
            <a:chOff x="7254434" y="2198888"/>
            <a:chExt cx="505009" cy="1200329"/>
          </a:xfrm>
        </p:grpSpPr>
        <p:sp>
          <p:nvSpPr>
            <p:cNvPr id="60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1549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1" name="Line 64"/>
            <p:cNvSpPr>
              <a:spLocks noChangeShapeType="1"/>
            </p:cNvSpPr>
            <p:nvPr/>
          </p:nvSpPr>
          <p:spPr bwMode="auto">
            <a:xfrm>
              <a:off x="7254434" y="2782806"/>
              <a:ext cx="505009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82"/>
          <p:cNvGrpSpPr>
            <a:grpSpLocks/>
          </p:cNvGrpSpPr>
          <p:nvPr/>
        </p:nvGrpSpPr>
        <p:grpSpPr bwMode="auto">
          <a:xfrm>
            <a:off x="1260827" y="1575729"/>
            <a:ext cx="5943600" cy="1030288"/>
            <a:chOff x="-1144" y="2266"/>
            <a:chExt cx="3744" cy="649"/>
          </a:xfrm>
        </p:grpSpPr>
        <p:sp>
          <p:nvSpPr>
            <p:cNvPr id="63" name="Line 70"/>
            <p:cNvSpPr>
              <a:spLocks noChangeShapeType="1"/>
            </p:cNvSpPr>
            <p:nvPr/>
          </p:nvSpPr>
          <p:spPr bwMode="auto">
            <a:xfrm>
              <a:off x="-26" y="2266"/>
              <a:ext cx="5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Line 71"/>
            <p:cNvSpPr>
              <a:spLocks noChangeShapeType="1"/>
            </p:cNvSpPr>
            <p:nvPr/>
          </p:nvSpPr>
          <p:spPr bwMode="auto">
            <a:xfrm>
              <a:off x="2171" y="2266"/>
              <a:ext cx="42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Line 72"/>
            <p:cNvSpPr>
              <a:spLocks noChangeShapeType="1"/>
            </p:cNvSpPr>
            <p:nvPr/>
          </p:nvSpPr>
          <p:spPr bwMode="auto">
            <a:xfrm flipH="1">
              <a:off x="-1144" y="2915"/>
              <a:ext cx="261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-564" y="2615"/>
              <a:ext cx="16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068337" y="3053314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30111" y="3403236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30111" y="4585456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20711" y="3908500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44110" y="3747892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20311" y="4365700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6" y="5601795"/>
            <a:ext cx="2913335" cy="145666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8" y="5601795"/>
            <a:ext cx="2913335" cy="145666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7" y="5601795"/>
            <a:ext cx="2913335" cy="145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61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8" grpId="0"/>
      <p:bldP spid="94" grpId="0"/>
      <p:bldP spid="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004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 nhất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205 – 123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0029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1740" y="340783"/>
            <a:ext cx="10788520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600" b="1" dirty="0">
                <a:latin typeface="+mj-lt"/>
              </a:rPr>
              <a:t>tất cả 567 học sinh. Biết rằng với 5 học sinh nam thì có 2 học sinh nữ. Hỏi trường tiểu học đó có bao nhiêu học sinh nam? Bao nhiêu học sinh nữ?</a:t>
            </a:r>
            <a:endParaRPr lang="en-US" sz="3600" b="1" dirty="0"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5438" y="3348711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73108" y="3977832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2486" y="4558372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620020" y="4214943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620020" y="4774965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703773" y="3910831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88674" y="4130557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8643" y="3951984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703773" y="914402"/>
            <a:ext cx="2494110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347481" y="1488833"/>
            <a:ext cx="305331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693055" y="1488833"/>
            <a:ext cx="275722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76184" y="3378526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88331" y="3470776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42389" y="3119749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77420" y="5154774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41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413524" y="374502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421234" y="3804422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205  – 123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47478" y="5148659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16518" y="5805468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16518" y="514865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72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8" grpId="0"/>
      <p:bldP spid="27" grpId="0"/>
      <p:bldP spid="29" grpId="0"/>
      <p:bldP spid="30" grpId="0"/>
      <p:bldP spid="31" grpId="0"/>
      <p:bldP spid="28" grpId="0"/>
      <p:bldP spid="32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39">
            <a:extLst>
              <a:ext uri="{FF2B5EF4-FFF2-40B4-BE49-F238E27FC236}">
                <a16:creationId xmlns:a16="http://schemas.microsoft.com/office/drawing/2014/main" id="{7E6FCF60-8221-4AD1-8190-2743DE4DE2D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3"/>
          </a:xfrm>
        </p:grpSpPr>
        <p:pic>
          <p:nvPicPr>
            <p:cNvPr id="30759" name="Picture 40" descr="POINSET2">
              <a:extLst>
                <a:ext uri="{FF2B5EF4-FFF2-40B4-BE49-F238E27FC236}">
                  <a16:creationId xmlns:a16="http://schemas.microsoft.com/office/drawing/2014/main" id="{0AD6AD4A-C698-4768-B15E-24009D530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" y="3841"/>
              <a:ext cx="483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0" name="Picture 41" descr="POINSET2">
              <a:extLst>
                <a:ext uri="{FF2B5EF4-FFF2-40B4-BE49-F238E27FC236}">
                  <a16:creationId xmlns:a16="http://schemas.microsoft.com/office/drawing/2014/main" id="{D65ED9E3-885A-4413-A0F8-3633CDD53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5233" y="3793"/>
              <a:ext cx="52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1" name="Picture 42" descr="POINSET2">
              <a:extLst>
                <a:ext uri="{FF2B5EF4-FFF2-40B4-BE49-F238E27FC236}">
                  <a16:creationId xmlns:a16="http://schemas.microsoft.com/office/drawing/2014/main" id="{34658122-6D35-4D00-ACC0-B59C25729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1" y="1"/>
              <a:ext cx="52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2" name="Picture 43" descr="POINSET2">
              <a:extLst>
                <a:ext uri="{FF2B5EF4-FFF2-40B4-BE49-F238E27FC236}">
                  <a16:creationId xmlns:a16="http://schemas.microsoft.com/office/drawing/2014/main" id="{928F56B2-91D3-4B30-BFAA-100B4BECD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232" y="0"/>
              <a:ext cx="52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D22C856-607D-487C-BFF2-3C3164D878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05000" y="990600"/>
            <a:ext cx="83820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Mẹ hơn con 25 tuổi, tuổi con bằng       tuổi mẹ .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2" name="Text Box 6">
            <a:hlinkClick r:id="rId4" action="ppaction://hlinkfile"/>
            <a:extLst>
              <a:ext uri="{FF2B5EF4-FFF2-40B4-BE49-F238E27FC236}">
                <a16:creationId xmlns:a16="http://schemas.microsoft.com/office/drawing/2014/main" id="{66B96B8B-A9E8-4900-90C0-EC398BAA3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209801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graphicFrame>
        <p:nvGraphicFramePr>
          <p:cNvPr id="29703" name="Object 7">
            <a:extLst>
              <a:ext uri="{FF2B5EF4-FFF2-40B4-BE49-F238E27FC236}">
                <a16:creationId xmlns:a16="http://schemas.microsoft.com/office/drawing/2014/main" id="{B3632135-AD91-4212-95BA-8B6A79FC29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1" y="762000"/>
          <a:ext cx="4032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9703" name="Object 7">
                        <a:extLst>
                          <a:ext uri="{FF2B5EF4-FFF2-40B4-BE49-F238E27FC236}">
                            <a16:creationId xmlns:a16="http://schemas.microsoft.com/office/drawing/2014/main" id="{B3632135-AD91-4212-95BA-8B6A79FC29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762000"/>
                        <a:ext cx="4032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Text Box 8">
            <a:extLst>
              <a:ext uri="{FF2B5EF4-FFF2-40B4-BE49-F238E27FC236}">
                <a16:creationId xmlns:a16="http://schemas.microsoft.com/office/drawing/2014/main" id="{94663025-CA19-4069-B23A-2CCDCA0D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71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 sơ đồ:</a:t>
            </a:r>
          </a:p>
        </p:txBody>
      </p:sp>
      <p:sp>
        <p:nvSpPr>
          <p:cNvPr id="29705" name="Rectangle 9">
            <a:extLst>
              <a:ext uri="{FF2B5EF4-FFF2-40B4-BE49-F238E27FC236}">
                <a16:creationId xmlns:a16="http://schemas.microsoft.com/office/drawing/2014/main" id="{33D32739-4724-4F2A-9138-8EDC5E551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25" y="3671888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con:</a:t>
            </a:r>
          </a:p>
        </p:txBody>
      </p:sp>
      <p:sp>
        <p:nvSpPr>
          <p:cNvPr id="29706" name="Rectangle 10">
            <a:extLst>
              <a:ext uri="{FF2B5EF4-FFF2-40B4-BE49-F238E27FC236}">
                <a16:creationId xmlns:a16="http://schemas.microsoft.com/office/drawing/2014/main" id="{AEF2F3FA-C8F2-4226-9805-C61614EA4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181475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Tuổi mẹ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707" name="Freeform 11">
            <a:extLst>
              <a:ext uri="{FF2B5EF4-FFF2-40B4-BE49-F238E27FC236}">
                <a16:creationId xmlns:a16="http://schemas.microsoft.com/office/drawing/2014/main" id="{A9E02B0E-BF7B-4413-A55D-5D48501BAD24}"/>
              </a:ext>
            </a:extLst>
          </p:cNvPr>
          <p:cNvSpPr>
            <a:spLocks/>
          </p:cNvSpPr>
          <p:nvPr/>
        </p:nvSpPr>
        <p:spPr bwMode="auto">
          <a:xfrm rot="-143156">
            <a:off x="5105400" y="3733800"/>
            <a:ext cx="1447800" cy="1524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18F6F5F0-D0F4-4DC1-A41E-641F8C071EBB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4419600"/>
            <a:ext cx="5360988" cy="241300"/>
            <a:chOff x="1593" y="1885"/>
            <a:chExt cx="3377" cy="152"/>
          </a:xfrm>
        </p:grpSpPr>
        <p:sp>
          <p:nvSpPr>
            <p:cNvPr id="30743" name="Line 13">
              <a:extLst>
                <a:ext uri="{FF2B5EF4-FFF2-40B4-BE49-F238E27FC236}">
                  <a16:creationId xmlns:a16="http://schemas.microsoft.com/office/drawing/2014/main" id="{1D87366D-5A0F-44CE-8450-60EF84A8E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44" name="Line 14">
              <a:extLst>
                <a:ext uri="{FF2B5EF4-FFF2-40B4-BE49-F238E27FC236}">
                  <a16:creationId xmlns:a16="http://schemas.microsoft.com/office/drawing/2014/main" id="{ADBAF0E5-E5CC-401C-9B0D-EF5BB6CD8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45" name="Line 15">
              <a:extLst>
                <a:ext uri="{FF2B5EF4-FFF2-40B4-BE49-F238E27FC236}">
                  <a16:creationId xmlns:a16="http://schemas.microsoft.com/office/drawing/2014/main" id="{B7A81696-4553-491B-9369-A24AD41DA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46" name="Line 16">
              <a:extLst>
                <a:ext uri="{FF2B5EF4-FFF2-40B4-BE49-F238E27FC236}">
                  <a16:creationId xmlns:a16="http://schemas.microsoft.com/office/drawing/2014/main" id="{052B274D-80BC-4606-8243-C56DD8A89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47" name="Line 17">
              <a:extLst>
                <a:ext uri="{FF2B5EF4-FFF2-40B4-BE49-F238E27FC236}">
                  <a16:creationId xmlns:a16="http://schemas.microsoft.com/office/drawing/2014/main" id="{3D0F579D-7BC3-4180-A366-68C0962277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48" name="Line 18">
              <a:extLst>
                <a:ext uri="{FF2B5EF4-FFF2-40B4-BE49-F238E27FC236}">
                  <a16:creationId xmlns:a16="http://schemas.microsoft.com/office/drawing/2014/main" id="{A7D1C7D1-EB46-489E-951C-436EA41F20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49" name="Line 19">
              <a:extLst>
                <a:ext uri="{FF2B5EF4-FFF2-40B4-BE49-F238E27FC236}">
                  <a16:creationId xmlns:a16="http://schemas.microsoft.com/office/drawing/2014/main" id="{7003FBAD-8449-43BA-8D44-434720D44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50" name="Line 20">
              <a:extLst>
                <a:ext uri="{FF2B5EF4-FFF2-40B4-BE49-F238E27FC236}">
                  <a16:creationId xmlns:a16="http://schemas.microsoft.com/office/drawing/2014/main" id="{86CB28A3-0994-4BA1-96BC-B4837DFE2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51" name="Line 21">
              <a:extLst>
                <a:ext uri="{FF2B5EF4-FFF2-40B4-BE49-F238E27FC236}">
                  <a16:creationId xmlns:a16="http://schemas.microsoft.com/office/drawing/2014/main" id="{00CBBEAE-B630-4F95-A8C8-7F93CE8D5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52" name="Line 22">
              <a:extLst>
                <a:ext uri="{FF2B5EF4-FFF2-40B4-BE49-F238E27FC236}">
                  <a16:creationId xmlns:a16="http://schemas.microsoft.com/office/drawing/2014/main" id="{3085280C-3F21-4DA1-93FE-7BE1588793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53" name="Line 23">
              <a:extLst>
                <a:ext uri="{FF2B5EF4-FFF2-40B4-BE49-F238E27FC236}">
                  <a16:creationId xmlns:a16="http://schemas.microsoft.com/office/drawing/2014/main" id="{98B5D741-2CD1-40C7-8261-C84FCE3694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54" name="Line 24">
              <a:extLst>
                <a:ext uri="{FF2B5EF4-FFF2-40B4-BE49-F238E27FC236}">
                  <a16:creationId xmlns:a16="http://schemas.microsoft.com/office/drawing/2014/main" id="{6F93B287-7714-493F-8C20-5743C83DC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755" name="Group 25">
              <a:extLst>
                <a:ext uri="{FF2B5EF4-FFF2-40B4-BE49-F238E27FC236}">
                  <a16:creationId xmlns:a16="http://schemas.microsoft.com/office/drawing/2014/main" id="{E3A9A5F5-D875-4E44-BD69-1CC3759054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" y="1889"/>
              <a:ext cx="497" cy="148"/>
              <a:chOff x="3840" y="1580"/>
              <a:chExt cx="497" cy="148"/>
            </a:xfrm>
          </p:grpSpPr>
          <p:sp>
            <p:nvSpPr>
              <p:cNvPr id="30756" name="Line 26">
                <a:extLst>
                  <a:ext uri="{FF2B5EF4-FFF2-40B4-BE49-F238E27FC236}">
                    <a16:creationId xmlns:a16="http://schemas.microsoft.com/office/drawing/2014/main" id="{9A404FE4-8383-4BF9-8741-E411370F2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7" y="158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57" name="Line 27">
                <a:extLst>
                  <a:ext uri="{FF2B5EF4-FFF2-40B4-BE49-F238E27FC236}">
                    <a16:creationId xmlns:a16="http://schemas.microsoft.com/office/drawing/2014/main" id="{24BE2DA3-CC51-4CFE-A989-78F6F08F8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654"/>
                <a:ext cx="4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58" name="Line 28">
                <a:extLst>
                  <a:ext uri="{FF2B5EF4-FFF2-40B4-BE49-F238E27FC236}">
                    <a16:creationId xmlns:a16="http://schemas.microsoft.com/office/drawing/2014/main" id="{8A235424-C89F-4DB7-BAEE-E220FD164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58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725" name="Freeform 29">
            <a:extLst>
              <a:ext uri="{FF2B5EF4-FFF2-40B4-BE49-F238E27FC236}">
                <a16:creationId xmlns:a16="http://schemas.microsoft.com/office/drawing/2014/main" id="{2D8BAD19-82D9-41AF-93AC-5237F80C74F7}"/>
              </a:ext>
            </a:extLst>
          </p:cNvPr>
          <p:cNvSpPr>
            <a:spLocks/>
          </p:cNvSpPr>
          <p:nvPr/>
        </p:nvSpPr>
        <p:spPr bwMode="auto">
          <a:xfrm rot="10800000">
            <a:off x="5181600" y="4648200"/>
            <a:ext cx="5257800" cy="4572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26" name="Freeform 30">
            <a:extLst>
              <a:ext uri="{FF2B5EF4-FFF2-40B4-BE49-F238E27FC236}">
                <a16:creationId xmlns:a16="http://schemas.microsoft.com/office/drawing/2014/main" id="{958A4B08-7803-40E9-914A-38A3EE65E46D}"/>
              </a:ext>
            </a:extLst>
          </p:cNvPr>
          <p:cNvSpPr>
            <a:spLocks/>
          </p:cNvSpPr>
          <p:nvPr/>
        </p:nvSpPr>
        <p:spPr bwMode="auto">
          <a:xfrm>
            <a:off x="6629400" y="4191000"/>
            <a:ext cx="3810000" cy="2286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29" name="Line 33">
            <a:extLst>
              <a:ext uri="{FF2B5EF4-FFF2-40B4-BE49-F238E27FC236}">
                <a16:creationId xmlns:a16="http://schemas.microsoft.com/office/drawing/2014/main" id="{9424A741-6597-4538-A46B-316CAE64E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0386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30" name="Line 34">
            <a:extLst>
              <a:ext uri="{FF2B5EF4-FFF2-40B4-BE49-F238E27FC236}">
                <a16:creationId xmlns:a16="http://schemas.microsoft.com/office/drawing/2014/main" id="{71F31114-99EB-48B1-B10F-0580436BAC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388620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31" name="Line 35">
            <a:extLst>
              <a:ext uri="{FF2B5EF4-FFF2-40B4-BE49-F238E27FC236}">
                <a16:creationId xmlns:a16="http://schemas.microsoft.com/office/drawing/2014/main" id="{FD0D0909-D826-48A7-BB29-0400BA8A9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0386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32" name="Line 36">
            <a:extLst>
              <a:ext uri="{FF2B5EF4-FFF2-40B4-BE49-F238E27FC236}">
                <a16:creationId xmlns:a16="http://schemas.microsoft.com/office/drawing/2014/main" id="{33082E89-425E-4734-A9E5-6D4FE0B21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88620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33" name="Line 37">
            <a:extLst>
              <a:ext uri="{FF2B5EF4-FFF2-40B4-BE49-F238E27FC236}">
                <a16:creationId xmlns:a16="http://schemas.microsoft.com/office/drawing/2014/main" id="{27CE6D88-BDB7-4478-99A7-362D70403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88620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34" name="Text Box 38">
            <a:extLst>
              <a:ext uri="{FF2B5EF4-FFF2-40B4-BE49-F238E27FC236}">
                <a16:creationId xmlns:a16="http://schemas.microsoft.com/office/drawing/2014/main" id="{DDFCBB62-1C82-4E2C-B6D0-B5A621A5A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200401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tuổi</a:t>
            </a:r>
          </a:p>
        </p:txBody>
      </p:sp>
      <p:sp>
        <p:nvSpPr>
          <p:cNvPr id="29735" name="Text Box 39">
            <a:extLst>
              <a:ext uri="{FF2B5EF4-FFF2-40B4-BE49-F238E27FC236}">
                <a16:creationId xmlns:a16="http://schemas.microsoft.com/office/drawing/2014/main" id="{53F5BE15-E82A-40A7-A2CA-1BEBF5ABE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181600"/>
            <a:ext cx="99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tuổi</a:t>
            </a:r>
          </a:p>
        </p:txBody>
      </p:sp>
      <p:sp>
        <p:nvSpPr>
          <p:cNvPr id="29736" name="Text Box 40">
            <a:extLst>
              <a:ext uri="{FF2B5EF4-FFF2-40B4-BE49-F238E27FC236}">
                <a16:creationId xmlns:a16="http://schemas.microsoft.com/office/drawing/2014/main" id="{BE9C5593-B838-4E3C-B77A-16C617B40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657601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tuổi</a:t>
            </a:r>
          </a:p>
        </p:txBody>
      </p:sp>
      <p:sp>
        <p:nvSpPr>
          <p:cNvPr id="29738" name="Text Box 42">
            <a:extLst>
              <a:ext uri="{FF2B5EF4-FFF2-40B4-BE49-F238E27FC236}">
                <a16:creationId xmlns:a16="http://schemas.microsoft.com/office/drawing/2014/main" id="{71F85064-D923-433B-9163-C0393C770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572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29739" name="Rectangle 43">
            <a:extLst>
              <a:ext uri="{FF2B5EF4-FFF2-40B4-BE49-F238E27FC236}">
                <a16:creationId xmlns:a16="http://schemas.microsoft.com/office/drawing/2014/main" id="{694F182B-7080-4587-B912-2209819CD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670050"/>
            <a:ext cx="922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None/>
            </a:pPr>
            <a:r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tuổi của mỗi người. </a:t>
            </a:r>
            <a:endParaRPr lang="en-US" alt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4"/>
                  </p:tgtEl>
                </p:cond>
              </p:nextCondLst>
            </p:seq>
          </p:childTnLst>
        </p:cTn>
      </p:par>
    </p:tnLst>
    <p:bldLst>
      <p:bldP spid="29699" grpId="0" build="p"/>
      <p:bldP spid="29702" grpId="0"/>
      <p:bldP spid="29704" grpId="0"/>
      <p:bldP spid="29705" grpId="0"/>
      <p:bldP spid="29706" grpId="0"/>
      <p:bldP spid="29734" grpId="0"/>
      <p:bldP spid="29735" grpId="0"/>
      <p:bldP spid="29736" grpId="0"/>
      <p:bldP spid="29738" grpId="0"/>
      <p:bldP spid="2973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3">
            <a:extLst>
              <a:ext uri="{FF2B5EF4-FFF2-40B4-BE49-F238E27FC236}">
                <a16:creationId xmlns:a16="http://schemas.microsoft.com/office/drawing/2014/main" id="{3138C096-AD3A-4244-8046-5F68CE33BC53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3"/>
          </a:xfrm>
        </p:grpSpPr>
        <p:pic>
          <p:nvPicPr>
            <p:cNvPr id="31786" name="Picture 44" descr="POINSET2">
              <a:extLst>
                <a:ext uri="{FF2B5EF4-FFF2-40B4-BE49-F238E27FC236}">
                  <a16:creationId xmlns:a16="http://schemas.microsoft.com/office/drawing/2014/main" id="{36ED4970-9187-4FA0-9806-AF38FABFE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" y="3841"/>
              <a:ext cx="483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7" name="Picture 45" descr="POINSET2">
              <a:extLst>
                <a:ext uri="{FF2B5EF4-FFF2-40B4-BE49-F238E27FC236}">
                  <a16:creationId xmlns:a16="http://schemas.microsoft.com/office/drawing/2014/main" id="{BA115E95-F1B9-464F-B9C4-00515E407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5233" y="3793"/>
              <a:ext cx="52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8" name="Picture 46" descr="POINSET2">
              <a:extLst>
                <a:ext uri="{FF2B5EF4-FFF2-40B4-BE49-F238E27FC236}">
                  <a16:creationId xmlns:a16="http://schemas.microsoft.com/office/drawing/2014/main" id="{313E8E35-6847-489B-A19A-60C62E841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1" y="1"/>
              <a:ext cx="52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9" name="Picture 47" descr="POINSET2">
              <a:extLst>
                <a:ext uri="{FF2B5EF4-FFF2-40B4-BE49-F238E27FC236}">
                  <a16:creationId xmlns:a16="http://schemas.microsoft.com/office/drawing/2014/main" id="{E1C16F38-1454-4F3A-B31F-D4E07D5B0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232" y="0"/>
              <a:ext cx="528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Text Box 6">
            <a:hlinkClick r:id="rId3" action="ppaction://hlinkfile"/>
            <a:extLst>
              <a:ext uri="{FF2B5EF4-FFF2-40B4-BE49-F238E27FC236}">
                <a16:creationId xmlns:a16="http://schemas.microsoft.com/office/drawing/2014/main" id="{B437F0C3-697F-4C85-90F0-896AD591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762001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31748" name="Text Box 8">
            <a:extLst>
              <a:ext uri="{FF2B5EF4-FFF2-40B4-BE49-F238E27FC236}">
                <a16:creationId xmlns:a16="http://schemas.microsoft.com/office/drawing/2014/main" id="{926F0328-5232-419A-89DE-E890C7A2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1430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 sơ đồ:</a:t>
            </a:r>
          </a:p>
        </p:txBody>
      </p:sp>
      <p:sp>
        <p:nvSpPr>
          <p:cNvPr id="31749" name="Rectangle 9">
            <a:extLst>
              <a:ext uri="{FF2B5EF4-FFF2-40B4-BE49-F238E27FC236}">
                <a16:creationId xmlns:a16="http://schemas.microsoft.com/office/drawing/2014/main" id="{E60FEEAD-5BCF-4EBD-B8D2-703D1F5D4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75" y="16764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con:</a:t>
            </a:r>
          </a:p>
        </p:txBody>
      </p:sp>
      <p:sp>
        <p:nvSpPr>
          <p:cNvPr id="31750" name="Rectangle 10">
            <a:extLst>
              <a:ext uri="{FF2B5EF4-FFF2-40B4-BE49-F238E27FC236}">
                <a16:creationId xmlns:a16="http://schemas.microsoft.com/office/drawing/2014/main" id="{6F81C974-8A56-427A-A555-7170FF6D2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2197100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Tuổi mẹ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751" name="Freeform 11">
            <a:extLst>
              <a:ext uri="{FF2B5EF4-FFF2-40B4-BE49-F238E27FC236}">
                <a16:creationId xmlns:a16="http://schemas.microsoft.com/office/drawing/2014/main" id="{64B5E9FD-2AB5-45BC-9322-D0EDAE534BC2}"/>
              </a:ext>
            </a:extLst>
          </p:cNvPr>
          <p:cNvSpPr>
            <a:spLocks/>
          </p:cNvSpPr>
          <p:nvPr/>
        </p:nvSpPr>
        <p:spPr bwMode="auto">
          <a:xfrm rot="-143156">
            <a:off x="5105400" y="1752600"/>
            <a:ext cx="1447800" cy="1524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752" name="Group 12">
            <a:extLst>
              <a:ext uri="{FF2B5EF4-FFF2-40B4-BE49-F238E27FC236}">
                <a16:creationId xmlns:a16="http://schemas.microsoft.com/office/drawing/2014/main" id="{E46B9AD7-9099-4E10-BD8D-FF85B50A776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438400"/>
            <a:ext cx="5360988" cy="241300"/>
            <a:chOff x="1593" y="1885"/>
            <a:chExt cx="3377" cy="152"/>
          </a:xfrm>
        </p:grpSpPr>
        <p:sp>
          <p:nvSpPr>
            <p:cNvPr id="31770" name="Line 13">
              <a:extLst>
                <a:ext uri="{FF2B5EF4-FFF2-40B4-BE49-F238E27FC236}">
                  <a16:creationId xmlns:a16="http://schemas.microsoft.com/office/drawing/2014/main" id="{1CBDDE78-A475-4643-9B08-61925A11FB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1" name="Line 14">
              <a:extLst>
                <a:ext uri="{FF2B5EF4-FFF2-40B4-BE49-F238E27FC236}">
                  <a16:creationId xmlns:a16="http://schemas.microsoft.com/office/drawing/2014/main" id="{394A1E4C-A205-450C-9C0D-074163AA2E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2" name="Line 15">
              <a:extLst>
                <a:ext uri="{FF2B5EF4-FFF2-40B4-BE49-F238E27FC236}">
                  <a16:creationId xmlns:a16="http://schemas.microsoft.com/office/drawing/2014/main" id="{42681198-F461-4EF9-8452-8B844B02F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3" name="Line 16">
              <a:extLst>
                <a:ext uri="{FF2B5EF4-FFF2-40B4-BE49-F238E27FC236}">
                  <a16:creationId xmlns:a16="http://schemas.microsoft.com/office/drawing/2014/main" id="{96B01BA0-82B0-4DFE-9A84-578470A896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4" name="Line 17">
              <a:extLst>
                <a:ext uri="{FF2B5EF4-FFF2-40B4-BE49-F238E27FC236}">
                  <a16:creationId xmlns:a16="http://schemas.microsoft.com/office/drawing/2014/main" id="{3751FC87-6348-4582-872D-BAE9CD047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5" name="Line 18">
              <a:extLst>
                <a:ext uri="{FF2B5EF4-FFF2-40B4-BE49-F238E27FC236}">
                  <a16:creationId xmlns:a16="http://schemas.microsoft.com/office/drawing/2014/main" id="{BFD2C7DC-432C-4A62-999A-9240BAEAA7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6" name="Line 19">
              <a:extLst>
                <a:ext uri="{FF2B5EF4-FFF2-40B4-BE49-F238E27FC236}">
                  <a16:creationId xmlns:a16="http://schemas.microsoft.com/office/drawing/2014/main" id="{5871CB6F-FF90-453A-B1FA-899FC4FF9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7" name="Line 20">
              <a:extLst>
                <a:ext uri="{FF2B5EF4-FFF2-40B4-BE49-F238E27FC236}">
                  <a16:creationId xmlns:a16="http://schemas.microsoft.com/office/drawing/2014/main" id="{8262E717-08D5-4274-A03E-09BA4630E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8" name="Line 21">
              <a:extLst>
                <a:ext uri="{FF2B5EF4-FFF2-40B4-BE49-F238E27FC236}">
                  <a16:creationId xmlns:a16="http://schemas.microsoft.com/office/drawing/2014/main" id="{54DCE64F-BB4E-4B36-B6C2-D27507000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79" name="Line 22">
              <a:extLst>
                <a:ext uri="{FF2B5EF4-FFF2-40B4-BE49-F238E27FC236}">
                  <a16:creationId xmlns:a16="http://schemas.microsoft.com/office/drawing/2014/main" id="{5820DFA1-3A5F-426C-90D1-14D16FAAD1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0" name="Line 23">
              <a:extLst>
                <a:ext uri="{FF2B5EF4-FFF2-40B4-BE49-F238E27FC236}">
                  <a16:creationId xmlns:a16="http://schemas.microsoft.com/office/drawing/2014/main" id="{FE9EDA9A-20F1-48B0-A774-6D3AC2F06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3" y="1959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1" name="Line 24">
              <a:extLst>
                <a:ext uri="{FF2B5EF4-FFF2-40B4-BE49-F238E27FC236}">
                  <a16:creationId xmlns:a16="http://schemas.microsoft.com/office/drawing/2014/main" id="{BB20A92A-4191-48B2-AC66-8C1E4123B3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3" y="1885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782" name="Group 25">
              <a:extLst>
                <a:ext uri="{FF2B5EF4-FFF2-40B4-BE49-F238E27FC236}">
                  <a16:creationId xmlns:a16="http://schemas.microsoft.com/office/drawing/2014/main" id="{71892D23-6EFB-455F-A7A7-827A4FBD45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" y="1889"/>
              <a:ext cx="497" cy="148"/>
              <a:chOff x="3840" y="1580"/>
              <a:chExt cx="497" cy="148"/>
            </a:xfrm>
          </p:grpSpPr>
          <p:sp>
            <p:nvSpPr>
              <p:cNvPr id="31783" name="Line 26">
                <a:extLst>
                  <a:ext uri="{FF2B5EF4-FFF2-40B4-BE49-F238E27FC236}">
                    <a16:creationId xmlns:a16="http://schemas.microsoft.com/office/drawing/2014/main" id="{1658959E-914D-4739-B61F-4630192C15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7" y="158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84" name="Line 27">
                <a:extLst>
                  <a:ext uri="{FF2B5EF4-FFF2-40B4-BE49-F238E27FC236}">
                    <a16:creationId xmlns:a16="http://schemas.microsoft.com/office/drawing/2014/main" id="{8CF0BFA6-99AF-4C4C-9970-A1DB454BE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654"/>
                <a:ext cx="4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85" name="Line 28">
                <a:extLst>
                  <a:ext uri="{FF2B5EF4-FFF2-40B4-BE49-F238E27FC236}">
                    <a16:creationId xmlns:a16="http://schemas.microsoft.com/office/drawing/2014/main" id="{C1924CA1-34CA-487E-8770-A6B53239A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58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753" name="Freeform 29">
            <a:extLst>
              <a:ext uri="{FF2B5EF4-FFF2-40B4-BE49-F238E27FC236}">
                <a16:creationId xmlns:a16="http://schemas.microsoft.com/office/drawing/2014/main" id="{3F60F662-EB88-4A2E-80C2-213A2F0DDAF0}"/>
              </a:ext>
            </a:extLst>
          </p:cNvPr>
          <p:cNvSpPr>
            <a:spLocks/>
          </p:cNvSpPr>
          <p:nvPr/>
        </p:nvSpPr>
        <p:spPr bwMode="auto">
          <a:xfrm rot="10800000">
            <a:off x="5181600" y="2667000"/>
            <a:ext cx="5257800" cy="4572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4" name="Freeform 30">
            <a:extLst>
              <a:ext uri="{FF2B5EF4-FFF2-40B4-BE49-F238E27FC236}">
                <a16:creationId xmlns:a16="http://schemas.microsoft.com/office/drawing/2014/main" id="{8EA6325D-6B07-49EF-A785-560B41207B88}"/>
              </a:ext>
            </a:extLst>
          </p:cNvPr>
          <p:cNvSpPr>
            <a:spLocks/>
          </p:cNvSpPr>
          <p:nvPr/>
        </p:nvSpPr>
        <p:spPr bwMode="auto">
          <a:xfrm>
            <a:off x="6629400" y="2209800"/>
            <a:ext cx="3810000" cy="228600"/>
          </a:xfrm>
          <a:custGeom>
            <a:avLst/>
            <a:gdLst>
              <a:gd name="T0" fmla="*/ 0 w 1248"/>
              <a:gd name="T1" fmla="*/ 2147483646 h 144"/>
              <a:gd name="T2" fmla="*/ 2147483646 w 1248"/>
              <a:gd name="T3" fmla="*/ 0 h 144"/>
              <a:gd name="T4" fmla="*/ 2147483646 w 1248"/>
              <a:gd name="T5" fmla="*/ 2147483646 h 144"/>
              <a:gd name="T6" fmla="*/ 0 60000 65536"/>
              <a:gd name="T7" fmla="*/ 0 60000 65536"/>
              <a:gd name="T8" fmla="*/ 0 60000 65536"/>
              <a:gd name="T9" fmla="*/ 0 w 1248"/>
              <a:gd name="T10" fmla="*/ 0 h 144"/>
              <a:gd name="T11" fmla="*/ 1248 w 12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144">
                <a:moveTo>
                  <a:pt x="0" y="144"/>
                </a:moveTo>
                <a:cubicBezTo>
                  <a:pt x="208" y="72"/>
                  <a:pt x="416" y="0"/>
                  <a:pt x="624" y="0"/>
                </a:cubicBezTo>
                <a:cubicBezTo>
                  <a:pt x="832" y="0"/>
                  <a:pt x="1040" y="72"/>
                  <a:pt x="1248" y="144"/>
                </a:cubicBezTo>
              </a:path>
            </a:pathLst>
          </a:cu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5" name="Line 31">
            <a:extLst>
              <a:ext uri="{FF2B5EF4-FFF2-40B4-BE49-F238E27FC236}">
                <a16:creationId xmlns:a16="http://schemas.microsoft.com/office/drawing/2014/main" id="{27C0E562-A144-41AC-B860-81CFA4B10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0574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6" name="Line 32">
            <a:extLst>
              <a:ext uri="{FF2B5EF4-FFF2-40B4-BE49-F238E27FC236}">
                <a16:creationId xmlns:a16="http://schemas.microsoft.com/office/drawing/2014/main" id="{32AAA6C3-3D22-4166-AAFA-8F8BFF91F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190500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7" name="Line 33">
            <a:extLst>
              <a:ext uri="{FF2B5EF4-FFF2-40B4-BE49-F238E27FC236}">
                <a16:creationId xmlns:a16="http://schemas.microsoft.com/office/drawing/2014/main" id="{5DBED91A-E028-4E83-9EB3-F69314610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0574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8" name="Line 34">
            <a:extLst>
              <a:ext uri="{FF2B5EF4-FFF2-40B4-BE49-F238E27FC236}">
                <a16:creationId xmlns:a16="http://schemas.microsoft.com/office/drawing/2014/main" id="{3BCC6B2D-480F-429E-ADE2-7018831F5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90500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9" name="Line 35">
            <a:extLst>
              <a:ext uri="{FF2B5EF4-FFF2-40B4-BE49-F238E27FC236}">
                <a16:creationId xmlns:a16="http://schemas.microsoft.com/office/drawing/2014/main" id="{5E79AB3A-1433-4013-8D3D-32CBCD5C1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90500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0" name="Text Box 36">
            <a:extLst>
              <a:ext uri="{FF2B5EF4-FFF2-40B4-BE49-F238E27FC236}">
                <a16:creationId xmlns:a16="http://schemas.microsoft.com/office/drawing/2014/main" id="{F070746D-9A32-43EA-9433-D6F2FAD41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355726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tuổi</a:t>
            </a:r>
          </a:p>
        </p:txBody>
      </p:sp>
      <p:sp>
        <p:nvSpPr>
          <p:cNvPr id="31761" name="Text Box 37">
            <a:extLst>
              <a:ext uri="{FF2B5EF4-FFF2-40B4-BE49-F238E27FC236}">
                <a16:creationId xmlns:a16="http://schemas.microsoft.com/office/drawing/2014/main" id="{10E34AC6-08F6-428E-8BE0-21A32FF79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727325"/>
            <a:ext cx="99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tuổi</a:t>
            </a:r>
          </a:p>
        </p:txBody>
      </p:sp>
      <p:sp>
        <p:nvSpPr>
          <p:cNvPr id="31762" name="Text Box 38">
            <a:extLst>
              <a:ext uri="{FF2B5EF4-FFF2-40B4-BE49-F238E27FC236}">
                <a16:creationId xmlns:a16="http://schemas.microsoft.com/office/drawing/2014/main" id="{436F6D58-81A9-47C5-BF42-01567F543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752601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tuổi</a:t>
            </a:r>
          </a:p>
        </p:txBody>
      </p:sp>
      <p:sp>
        <p:nvSpPr>
          <p:cNvPr id="31763" name="Text Box 39">
            <a:extLst>
              <a:ext uri="{FF2B5EF4-FFF2-40B4-BE49-F238E27FC236}">
                <a16:creationId xmlns:a16="http://schemas.microsoft.com/office/drawing/2014/main" id="{15B080D0-9822-4AF0-8450-BA8F8768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30762" name="Text Box 42">
            <a:extLst>
              <a:ext uri="{FF2B5EF4-FFF2-40B4-BE49-F238E27FC236}">
                <a16:creationId xmlns:a16="http://schemas.microsoft.com/office/drawing/2014/main" id="{D4DBD7D1-C7A6-46AF-A487-B4D55EC91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95688"/>
            <a:ext cx="7239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sơ đồ, hiệu số phần bằng nhau là:</a:t>
            </a:r>
          </a:p>
        </p:txBody>
      </p:sp>
      <p:sp>
        <p:nvSpPr>
          <p:cNvPr id="30763" name="Text Box 43">
            <a:extLst>
              <a:ext uri="{FF2B5EF4-FFF2-40B4-BE49-F238E27FC236}">
                <a16:creationId xmlns:a16="http://schemas.microsoft.com/office/drawing/2014/main" id="{03C55D89-4108-458A-BD91-416ADCCD0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114801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2 = 5 (phần)</a:t>
            </a:r>
          </a:p>
        </p:txBody>
      </p:sp>
      <p:sp>
        <p:nvSpPr>
          <p:cNvPr id="30764" name="Text Box 44">
            <a:extLst>
              <a:ext uri="{FF2B5EF4-FFF2-40B4-BE49-F238E27FC236}">
                <a16:creationId xmlns:a16="http://schemas.microsoft.com/office/drawing/2014/main" id="{F1D90ED2-F8E4-4928-866E-E7AE93C192C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209800" y="4572000"/>
            <a:ext cx="6019800" cy="523220"/>
          </a:xfrm>
          <a:prstGeom prst="rect">
            <a:avLst/>
          </a:prstGeom>
          <a:blipFill rotWithShape="1">
            <a:blip r:embed="rId4"/>
            <a:stretch>
              <a:fillRect l="-2128" t="-11628" b="-3139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0765" name="Text Box 45">
            <a:extLst>
              <a:ext uri="{FF2B5EF4-FFF2-40B4-BE49-F238E27FC236}">
                <a16:creationId xmlns:a16="http://schemas.microsoft.com/office/drawing/2014/main" id="{77B9E09D-6031-4364-B1D9-FE9F40C80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105401"/>
            <a:ext cx="655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mẹ là:     10 + 25  = 35 (tuổi)</a:t>
            </a:r>
          </a:p>
        </p:txBody>
      </p:sp>
      <p:sp>
        <p:nvSpPr>
          <p:cNvPr id="30766" name="Text Box 46">
            <a:extLst>
              <a:ext uri="{FF2B5EF4-FFF2-40B4-BE49-F238E27FC236}">
                <a16:creationId xmlns:a16="http://schemas.microsoft.com/office/drawing/2014/main" id="{A748515A-A032-40EB-B058-EDCB3514B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791201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 : Tuổi con : 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</a:p>
        </p:txBody>
      </p:sp>
      <p:sp>
        <p:nvSpPr>
          <p:cNvPr id="30767" name="Text Box 47">
            <a:extLst>
              <a:ext uri="{FF2B5EF4-FFF2-40B4-BE49-F238E27FC236}">
                <a16:creationId xmlns:a16="http://schemas.microsoft.com/office/drawing/2014/main" id="{14A69833-FC66-47EE-9EC5-5AD2C4EBA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4" y="6186488"/>
            <a:ext cx="36655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mẹ  : 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2" grpId="0"/>
      <p:bldP spid="30763" grpId="0"/>
      <p:bldP spid="30765" grpId="0"/>
      <p:bldP spid="30766" grpId="0"/>
      <p:bldP spid="307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6">
            <a:extLst>
              <a:ext uri="{FF2B5EF4-FFF2-40B4-BE49-F238E27FC236}">
                <a16:creationId xmlns:a16="http://schemas.microsoft.com/office/drawing/2014/main" id="{61B6901A-ED73-4BF0-9A13-85ABBB0312B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228601"/>
            <a:ext cx="8991600" cy="1406525"/>
            <a:chOff x="96" y="288"/>
            <a:chExt cx="5664" cy="886"/>
          </a:xfrm>
        </p:grpSpPr>
        <p:sp>
          <p:nvSpPr>
            <p:cNvPr id="2" name="Rectangle 4">
              <a:extLst>
                <a:ext uri="{FF2B5EF4-FFF2-40B4-BE49-F238E27FC236}">
                  <a16:creationId xmlns:a16="http://schemas.microsoft.com/office/drawing/2014/main" id="{FAEFDE49-D303-45B9-BFEF-9E78AE52F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88"/>
              <a:ext cx="5664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3: Hiệu của hai số bằng số bé nhất có 3 chữ số. 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của hai số đó là </a:t>
              </a:r>
              <a:r>
                <a:rPr lang="en-US" altLang="en-US" sz="2800" b="1" u="sng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hai số đó</a:t>
              </a:r>
            </a:p>
          </p:txBody>
        </p:sp>
        <p:sp>
          <p:nvSpPr>
            <p:cNvPr id="32777" name="Text Box 5">
              <a:extLst>
                <a:ext uri="{FF2B5EF4-FFF2-40B4-BE49-F238E27FC236}">
                  <a16:creationId xmlns:a16="http://schemas.microsoft.com/office/drawing/2014/main" id="{9B81CE6F-C64A-4624-A9ED-0798CDCD0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844"/>
              <a:ext cx="30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</p:grpSp>
      <p:sp>
        <p:nvSpPr>
          <p:cNvPr id="32775" name="Rectangle 7">
            <a:extLst>
              <a:ext uri="{FF2B5EF4-FFF2-40B4-BE49-F238E27FC236}">
                <a16:creationId xmlns:a16="http://schemas.microsoft.com/office/drawing/2014/main" id="{1DD99CCA-62BC-4129-9599-E2766CCAA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447801"/>
            <a:ext cx="15827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giải:</a:t>
            </a:r>
          </a:p>
        </p:txBody>
      </p:sp>
      <p:pic>
        <p:nvPicPr>
          <p:cNvPr id="32776" name="Picture 8" descr="2015-12-01_084014">
            <a:extLst>
              <a:ext uri="{FF2B5EF4-FFF2-40B4-BE49-F238E27FC236}">
                <a16:creationId xmlns:a16="http://schemas.microsoft.com/office/drawing/2014/main" id="{36003FF4-CA50-429C-A6FE-A916EDC0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1"/>
            <a:ext cx="7234238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10">
            <a:extLst>
              <a:ext uri="{FF2B5EF4-FFF2-40B4-BE49-F238E27FC236}">
                <a16:creationId xmlns:a16="http://schemas.microsoft.com/office/drawing/2014/main" id="{7BB40AF9-57C7-41F5-AA15-F7960C19B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029075"/>
            <a:ext cx="7213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sơ đồ ta có hiệu số phần bằng nhau là:</a:t>
            </a:r>
          </a:p>
        </p:txBody>
      </p:sp>
      <p:sp>
        <p:nvSpPr>
          <p:cNvPr id="32779" name="Rectangle 11">
            <a:extLst>
              <a:ext uri="{FF2B5EF4-FFF2-40B4-BE49-F238E27FC236}">
                <a16:creationId xmlns:a16="http://schemas.microsoft.com/office/drawing/2014/main" id="{FA7AE0D2-F777-4888-93F5-20DEA68B4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572000"/>
            <a:ext cx="76200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9 - 5 = 4 (phần)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lớn là:              100 : 4 x 9 = 225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bé là:                225 - 100  = 125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Đáp số: Số lớn: 225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Số bé: 125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2326C692-1945-42E6-A226-990515438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00201"/>
            <a:ext cx="586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Số bé nhất có ba chữ số là: 100.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8" grpId="0"/>
      <p:bldP spid="32779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37" y="2436605"/>
            <a:ext cx="10353822" cy="1359707"/>
          </a:xfrm>
        </p:spPr>
        <p:txBody>
          <a:bodyPr>
            <a:noAutofit/>
          </a:bodyPr>
          <a:lstStyle/>
          <a:p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Chúc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các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em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học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tốt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66800" y="192169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271896C-DBD9-4968-A90C-2D0BBA9F05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0831" y="3651947"/>
            <a:ext cx="2472668" cy="3206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8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6.25E-7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45645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43836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10467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73379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31433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97090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53092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66679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88652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70794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13448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22673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12428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191073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533507" y="3247932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490722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26969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72162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567: 7 x 2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56357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52493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27768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4437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69860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086742" y="3426499"/>
            <a:ext cx="0" cy="31937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360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5722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32261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22042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84954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43008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108665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64667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78254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100227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82369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25023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34248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853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202648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614532" y="3363682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502297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38544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83737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: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x 5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67932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64068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39343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81435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171853" y="3542249"/>
            <a:ext cx="0" cy="292275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526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90663" y="2385813"/>
            <a:ext cx="2356631" cy="2236763"/>
            <a:chOff x="3590663" y="2385813"/>
            <a:chExt cx="2356631" cy="2236763"/>
          </a:xfrm>
        </p:grpSpPr>
        <p:sp>
          <p:nvSpPr>
            <p:cNvPr id="16" name="Rounded Rectangle 15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82836" y="2385813"/>
            <a:ext cx="2340581" cy="2236763"/>
            <a:chOff x="6382836" y="2385813"/>
            <a:chExt cx="2340581" cy="2236763"/>
          </a:xfrm>
        </p:grpSpPr>
        <p:sp>
          <p:nvSpPr>
            <p:cNvPr id="17" name="Rounded Rectangle 16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95131" y="2347236"/>
            <a:ext cx="2340581" cy="2236763"/>
            <a:chOff x="9195131" y="2347236"/>
            <a:chExt cx="2340581" cy="2236763"/>
          </a:xfrm>
        </p:grpSpPr>
        <p:sp>
          <p:nvSpPr>
            <p:cNvPr id="18" name="Rounded Rectangle 17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25966" y="736912"/>
            <a:ext cx="7569701" cy="1015663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6350">
                <a:solidFill>
                  <a:schemeClr val="bg1"/>
                </a:solidFill>
              </a:ln>
              <a:solidFill>
                <a:srgbClr val="35A5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0314" y="2385813"/>
            <a:ext cx="2340581" cy="2236763"/>
            <a:chOff x="750314" y="2385813"/>
            <a:chExt cx="2340581" cy="2236763"/>
          </a:xfrm>
        </p:grpSpPr>
        <p:sp>
          <p:nvSpPr>
            <p:cNvPr id="15" name="Rounded Rectangle 14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4" y="3098041"/>
            <a:ext cx="542485" cy="77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21" y="3120534"/>
            <a:ext cx="542485" cy="771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70" y="3080011"/>
            <a:ext cx="542485" cy="7712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554490" y="2385813"/>
            <a:ext cx="2356631" cy="2236763"/>
            <a:chOff x="3590663" y="2385813"/>
            <a:chExt cx="2356631" cy="2236763"/>
          </a:xfrm>
        </p:grpSpPr>
        <p:sp>
          <p:nvSpPr>
            <p:cNvPr id="29" name="Rounded Rectangle 28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46663" y="2385813"/>
            <a:ext cx="2340581" cy="2236763"/>
            <a:chOff x="6382836" y="2385813"/>
            <a:chExt cx="2340581" cy="2236763"/>
          </a:xfrm>
        </p:grpSpPr>
        <p:sp>
          <p:nvSpPr>
            <p:cNvPr id="32" name="Rounded Rectangle 31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158958" y="2347236"/>
            <a:ext cx="2340581" cy="2236763"/>
            <a:chOff x="9195131" y="2347236"/>
            <a:chExt cx="2340581" cy="2236763"/>
          </a:xfrm>
        </p:grpSpPr>
        <p:sp>
          <p:nvSpPr>
            <p:cNvPr id="35" name="Rounded Rectangle 34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14141" y="2385813"/>
            <a:ext cx="2340581" cy="2236763"/>
            <a:chOff x="750314" y="2385813"/>
            <a:chExt cx="2340581" cy="2236763"/>
          </a:xfrm>
        </p:grpSpPr>
        <p:sp>
          <p:nvSpPr>
            <p:cNvPr id="38" name="Rounded Rectangle 37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63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1277052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182" y="1940531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Khám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phá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70343" y="194053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Khám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phá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42" y="1137156"/>
            <a:ext cx="1999939" cy="1999939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C5EE0AA-D3B7-4E9D-8D89-4F330EDD5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6" y="3798493"/>
            <a:ext cx="4481296" cy="2876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66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7223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2.96296E-6 L 1.11022E-1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2C3F70-7B39-49C0-AAAC-7B61C3B807A7}"/>
              </a:ext>
            </a:extLst>
          </p:cNvPr>
          <p:cNvSpPr/>
          <p:nvPr/>
        </p:nvSpPr>
        <p:spPr>
          <a:xfrm>
            <a:off x="568101" y="105000"/>
            <a:ext cx="10552015" cy="6422078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  <a:gd name="connsiteX0" fmla="*/ 10818557 w 10907632"/>
              <a:gd name="connsiteY0" fmla="*/ 3387560 h 6417296"/>
              <a:gd name="connsiteX1" fmla="*/ 10536617 w 10907632"/>
              <a:gd name="connsiteY1" fmla="*/ 3997583 h 6417296"/>
              <a:gd name="connsiteX2" fmla="*/ 9704132 w 10907632"/>
              <a:gd name="connsiteY2" fmla="*/ 5066923 h 6417296"/>
              <a:gd name="connsiteX3" fmla="*/ 9203329 w 10907632"/>
              <a:gd name="connsiteY3" fmla="*/ 5550582 h 6417296"/>
              <a:gd name="connsiteX4" fmla="*/ 8669082 w 10907632"/>
              <a:gd name="connsiteY4" fmla="*/ 6007359 h 6417296"/>
              <a:gd name="connsiteX5" fmla="*/ 8014186 w 10907632"/>
              <a:gd name="connsiteY5" fmla="*/ 6342215 h 6417296"/>
              <a:gd name="connsiteX6" fmla="*/ 7258536 w 10907632"/>
              <a:gd name="connsiteY6" fmla="*/ 6415452 h 6417296"/>
              <a:gd name="connsiteX7" fmla="*/ 6490609 w 10907632"/>
              <a:gd name="connsiteY7" fmla="*/ 6321684 h 6417296"/>
              <a:gd name="connsiteX8" fmla="*/ 5762899 w 10907632"/>
              <a:gd name="connsiteY8" fmla="*/ 6038262 h 6417296"/>
              <a:gd name="connsiteX9" fmla="*/ 5078581 w 10907632"/>
              <a:gd name="connsiteY9" fmla="*/ 5720762 h 6417296"/>
              <a:gd name="connsiteX10" fmla="*/ 4349812 w 10907632"/>
              <a:gd name="connsiteY10" fmla="*/ 5499570 h 6417296"/>
              <a:gd name="connsiteX11" fmla="*/ 3851337 w 10907632"/>
              <a:gd name="connsiteY11" fmla="*/ 5385694 h 6417296"/>
              <a:gd name="connsiteX12" fmla="*/ 3833557 w 10907632"/>
              <a:gd name="connsiteY12" fmla="*/ 5357965 h 6417296"/>
              <a:gd name="connsiteX13" fmla="*/ 2591920 w 10907632"/>
              <a:gd name="connsiteY13" fmla="*/ 4732913 h 6417296"/>
              <a:gd name="connsiteX14" fmla="*/ 2062754 w 10907632"/>
              <a:gd name="connsiteY14" fmla="*/ 4258780 h 6417296"/>
              <a:gd name="connsiteX15" fmla="*/ 1496334 w 10907632"/>
              <a:gd name="connsiteY15" fmla="*/ 4037377 h 6417296"/>
              <a:gd name="connsiteX16" fmla="*/ 338517 w 10907632"/>
              <a:gd name="connsiteY16" fmla="*/ 3568958 h 6417296"/>
              <a:gd name="connsiteX17" fmla="*/ 145054 w 10907632"/>
              <a:gd name="connsiteY17" fmla="*/ 2281178 h 6417296"/>
              <a:gd name="connsiteX18" fmla="*/ 2050266 w 10907632"/>
              <a:gd name="connsiteY18" fmla="*/ 888412 h 6417296"/>
              <a:gd name="connsiteX19" fmla="*/ 2961702 w 10907632"/>
              <a:gd name="connsiteY19" fmla="*/ 63335 h 6417296"/>
              <a:gd name="connsiteX20" fmla="*/ 3712060 w 10907632"/>
              <a:gd name="connsiteY20" fmla="*/ 103128 h 6417296"/>
              <a:gd name="connsiteX21" fmla="*/ 4325894 w 10907632"/>
              <a:gd name="connsiteY21" fmla="*/ 404330 h 6417296"/>
              <a:gd name="connsiteX22" fmla="*/ 4913057 w 10907632"/>
              <a:gd name="connsiteY22" fmla="*/ 586786 h 6417296"/>
              <a:gd name="connsiteX23" fmla="*/ 5494929 w 10907632"/>
              <a:gd name="connsiteY23" fmla="*/ 492807 h 6417296"/>
              <a:gd name="connsiteX24" fmla="*/ 6691057 w 10907632"/>
              <a:gd name="connsiteY24" fmla="*/ 292570 h 6417296"/>
              <a:gd name="connsiteX25" fmla="*/ 7558891 w 10907632"/>
              <a:gd name="connsiteY25" fmla="*/ 966093 h 6417296"/>
              <a:gd name="connsiteX26" fmla="*/ 8042972 w 10907632"/>
              <a:gd name="connsiteY26" fmla="*/ 1209722 h 6417296"/>
              <a:gd name="connsiteX27" fmla="*/ 8785710 w 10907632"/>
              <a:gd name="connsiteY27" fmla="*/ 1177972 h 6417296"/>
              <a:gd name="connsiteX28" fmla="*/ 10043646 w 10907632"/>
              <a:gd name="connsiteY28" fmla="*/ 1596013 h 6417296"/>
              <a:gd name="connsiteX29" fmla="*/ 10530479 w 10907632"/>
              <a:gd name="connsiteY29" fmla="*/ 2063162 h 6417296"/>
              <a:gd name="connsiteX30" fmla="*/ 10870838 w 10907632"/>
              <a:gd name="connsiteY30" fmla="*/ 2658580 h 6417296"/>
              <a:gd name="connsiteX31" fmla="*/ 10818557 w 10907632"/>
              <a:gd name="connsiteY31" fmla="*/ 3387560 h 6417296"/>
              <a:gd name="connsiteX0" fmla="*/ 10492352 w 10581427"/>
              <a:gd name="connsiteY0" fmla="*/ 3387560 h 6417296"/>
              <a:gd name="connsiteX1" fmla="*/ 10210412 w 10581427"/>
              <a:gd name="connsiteY1" fmla="*/ 3997583 h 6417296"/>
              <a:gd name="connsiteX2" fmla="*/ 9377927 w 10581427"/>
              <a:gd name="connsiteY2" fmla="*/ 5066923 h 6417296"/>
              <a:gd name="connsiteX3" fmla="*/ 8877124 w 10581427"/>
              <a:gd name="connsiteY3" fmla="*/ 5550582 h 6417296"/>
              <a:gd name="connsiteX4" fmla="*/ 8342877 w 10581427"/>
              <a:gd name="connsiteY4" fmla="*/ 6007359 h 6417296"/>
              <a:gd name="connsiteX5" fmla="*/ 7687981 w 10581427"/>
              <a:gd name="connsiteY5" fmla="*/ 6342215 h 6417296"/>
              <a:gd name="connsiteX6" fmla="*/ 6932331 w 10581427"/>
              <a:gd name="connsiteY6" fmla="*/ 6415452 h 6417296"/>
              <a:gd name="connsiteX7" fmla="*/ 6164404 w 10581427"/>
              <a:gd name="connsiteY7" fmla="*/ 6321684 h 6417296"/>
              <a:gd name="connsiteX8" fmla="*/ 5436694 w 10581427"/>
              <a:gd name="connsiteY8" fmla="*/ 6038262 h 6417296"/>
              <a:gd name="connsiteX9" fmla="*/ 4752376 w 10581427"/>
              <a:gd name="connsiteY9" fmla="*/ 5720762 h 6417296"/>
              <a:gd name="connsiteX10" fmla="*/ 4023607 w 10581427"/>
              <a:gd name="connsiteY10" fmla="*/ 5499570 h 6417296"/>
              <a:gd name="connsiteX11" fmla="*/ 3525132 w 10581427"/>
              <a:gd name="connsiteY11" fmla="*/ 5385694 h 6417296"/>
              <a:gd name="connsiteX12" fmla="*/ 3507352 w 10581427"/>
              <a:gd name="connsiteY12" fmla="*/ 5357965 h 6417296"/>
              <a:gd name="connsiteX13" fmla="*/ 2265715 w 10581427"/>
              <a:gd name="connsiteY13" fmla="*/ 4732913 h 6417296"/>
              <a:gd name="connsiteX14" fmla="*/ 1736549 w 10581427"/>
              <a:gd name="connsiteY14" fmla="*/ 4258780 h 6417296"/>
              <a:gd name="connsiteX15" fmla="*/ 1170129 w 10581427"/>
              <a:gd name="connsiteY15" fmla="*/ 4037377 h 6417296"/>
              <a:gd name="connsiteX16" fmla="*/ 12312 w 10581427"/>
              <a:gd name="connsiteY16" fmla="*/ 3568958 h 6417296"/>
              <a:gd name="connsiteX17" fmla="*/ 1927049 w 10581427"/>
              <a:gd name="connsiteY17" fmla="*/ 2420878 h 6417296"/>
              <a:gd name="connsiteX18" fmla="*/ 1724061 w 10581427"/>
              <a:gd name="connsiteY18" fmla="*/ 888412 h 6417296"/>
              <a:gd name="connsiteX19" fmla="*/ 2635497 w 10581427"/>
              <a:gd name="connsiteY19" fmla="*/ 63335 h 6417296"/>
              <a:gd name="connsiteX20" fmla="*/ 3385855 w 10581427"/>
              <a:gd name="connsiteY20" fmla="*/ 103128 h 6417296"/>
              <a:gd name="connsiteX21" fmla="*/ 3999689 w 10581427"/>
              <a:gd name="connsiteY21" fmla="*/ 404330 h 6417296"/>
              <a:gd name="connsiteX22" fmla="*/ 4586852 w 10581427"/>
              <a:gd name="connsiteY22" fmla="*/ 586786 h 6417296"/>
              <a:gd name="connsiteX23" fmla="*/ 5168724 w 10581427"/>
              <a:gd name="connsiteY23" fmla="*/ 492807 h 6417296"/>
              <a:gd name="connsiteX24" fmla="*/ 6364852 w 10581427"/>
              <a:gd name="connsiteY24" fmla="*/ 292570 h 6417296"/>
              <a:gd name="connsiteX25" fmla="*/ 7232686 w 10581427"/>
              <a:gd name="connsiteY25" fmla="*/ 966093 h 6417296"/>
              <a:gd name="connsiteX26" fmla="*/ 7716767 w 10581427"/>
              <a:gd name="connsiteY26" fmla="*/ 1209722 h 6417296"/>
              <a:gd name="connsiteX27" fmla="*/ 8459505 w 10581427"/>
              <a:gd name="connsiteY27" fmla="*/ 1177972 h 6417296"/>
              <a:gd name="connsiteX28" fmla="*/ 9717441 w 10581427"/>
              <a:gd name="connsiteY28" fmla="*/ 1596013 h 6417296"/>
              <a:gd name="connsiteX29" fmla="*/ 10204274 w 10581427"/>
              <a:gd name="connsiteY29" fmla="*/ 2063162 h 6417296"/>
              <a:gd name="connsiteX30" fmla="*/ 10544633 w 10581427"/>
              <a:gd name="connsiteY30" fmla="*/ 2658580 h 6417296"/>
              <a:gd name="connsiteX31" fmla="*/ 10492352 w 10581427"/>
              <a:gd name="connsiteY31" fmla="*/ 3387560 h 6417296"/>
              <a:gd name="connsiteX0" fmla="*/ 9324882 w 9413957"/>
              <a:gd name="connsiteY0" fmla="*/ 3387560 h 6417296"/>
              <a:gd name="connsiteX1" fmla="*/ 9042942 w 9413957"/>
              <a:gd name="connsiteY1" fmla="*/ 3997583 h 6417296"/>
              <a:gd name="connsiteX2" fmla="*/ 8210457 w 9413957"/>
              <a:gd name="connsiteY2" fmla="*/ 5066923 h 6417296"/>
              <a:gd name="connsiteX3" fmla="*/ 7709654 w 9413957"/>
              <a:gd name="connsiteY3" fmla="*/ 5550582 h 6417296"/>
              <a:gd name="connsiteX4" fmla="*/ 7175407 w 9413957"/>
              <a:gd name="connsiteY4" fmla="*/ 6007359 h 6417296"/>
              <a:gd name="connsiteX5" fmla="*/ 6520511 w 9413957"/>
              <a:gd name="connsiteY5" fmla="*/ 6342215 h 6417296"/>
              <a:gd name="connsiteX6" fmla="*/ 5764861 w 9413957"/>
              <a:gd name="connsiteY6" fmla="*/ 6415452 h 6417296"/>
              <a:gd name="connsiteX7" fmla="*/ 4996934 w 9413957"/>
              <a:gd name="connsiteY7" fmla="*/ 6321684 h 6417296"/>
              <a:gd name="connsiteX8" fmla="*/ 4269224 w 9413957"/>
              <a:gd name="connsiteY8" fmla="*/ 6038262 h 6417296"/>
              <a:gd name="connsiteX9" fmla="*/ 3584906 w 9413957"/>
              <a:gd name="connsiteY9" fmla="*/ 5720762 h 6417296"/>
              <a:gd name="connsiteX10" fmla="*/ 2856137 w 9413957"/>
              <a:gd name="connsiteY10" fmla="*/ 5499570 h 6417296"/>
              <a:gd name="connsiteX11" fmla="*/ 2357662 w 9413957"/>
              <a:gd name="connsiteY11" fmla="*/ 5385694 h 6417296"/>
              <a:gd name="connsiteX12" fmla="*/ 2339882 w 9413957"/>
              <a:gd name="connsiteY12" fmla="*/ 5357965 h 6417296"/>
              <a:gd name="connsiteX13" fmla="*/ 1098245 w 9413957"/>
              <a:gd name="connsiteY13" fmla="*/ 4732913 h 6417296"/>
              <a:gd name="connsiteX14" fmla="*/ 569079 w 9413957"/>
              <a:gd name="connsiteY14" fmla="*/ 4258780 h 6417296"/>
              <a:gd name="connsiteX15" fmla="*/ 2659 w 9413957"/>
              <a:gd name="connsiteY15" fmla="*/ 4037377 h 6417296"/>
              <a:gd name="connsiteX16" fmla="*/ 813342 w 9413957"/>
              <a:gd name="connsiteY16" fmla="*/ 3467358 h 6417296"/>
              <a:gd name="connsiteX17" fmla="*/ 759579 w 9413957"/>
              <a:gd name="connsiteY17" fmla="*/ 2420878 h 6417296"/>
              <a:gd name="connsiteX18" fmla="*/ 556591 w 9413957"/>
              <a:gd name="connsiteY18" fmla="*/ 888412 h 6417296"/>
              <a:gd name="connsiteX19" fmla="*/ 1468027 w 9413957"/>
              <a:gd name="connsiteY19" fmla="*/ 63335 h 6417296"/>
              <a:gd name="connsiteX20" fmla="*/ 2218385 w 9413957"/>
              <a:gd name="connsiteY20" fmla="*/ 103128 h 6417296"/>
              <a:gd name="connsiteX21" fmla="*/ 2832219 w 9413957"/>
              <a:gd name="connsiteY21" fmla="*/ 404330 h 6417296"/>
              <a:gd name="connsiteX22" fmla="*/ 3419382 w 9413957"/>
              <a:gd name="connsiteY22" fmla="*/ 586786 h 6417296"/>
              <a:gd name="connsiteX23" fmla="*/ 4001254 w 9413957"/>
              <a:gd name="connsiteY23" fmla="*/ 492807 h 6417296"/>
              <a:gd name="connsiteX24" fmla="*/ 5197382 w 9413957"/>
              <a:gd name="connsiteY24" fmla="*/ 292570 h 6417296"/>
              <a:gd name="connsiteX25" fmla="*/ 6065216 w 9413957"/>
              <a:gd name="connsiteY25" fmla="*/ 966093 h 6417296"/>
              <a:gd name="connsiteX26" fmla="*/ 6549297 w 9413957"/>
              <a:gd name="connsiteY26" fmla="*/ 1209722 h 6417296"/>
              <a:gd name="connsiteX27" fmla="*/ 7292035 w 9413957"/>
              <a:gd name="connsiteY27" fmla="*/ 1177972 h 6417296"/>
              <a:gd name="connsiteX28" fmla="*/ 8549971 w 9413957"/>
              <a:gd name="connsiteY28" fmla="*/ 1596013 h 6417296"/>
              <a:gd name="connsiteX29" fmla="*/ 9036804 w 9413957"/>
              <a:gd name="connsiteY29" fmla="*/ 2063162 h 6417296"/>
              <a:gd name="connsiteX30" fmla="*/ 9377163 w 9413957"/>
              <a:gd name="connsiteY30" fmla="*/ 2658580 h 6417296"/>
              <a:gd name="connsiteX31" fmla="*/ 9324882 w 9413957"/>
              <a:gd name="connsiteY31" fmla="*/ 3387560 h 6417296"/>
              <a:gd name="connsiteX0" fmla="*/ 9323217 w 9412292"/>
              <a:gd name="connsiteY0" fmla="*/ 3387560 h 6417296"/>
              <a:gd name="connsiteX1" fmla="*/ 9041277 w 9412292"/>
              <a:gd name="connsiteY1" fmla="*/ 3997583 h 6417296"/>
              <a:gd name="connsiteX2" fmla="*/ 8208792 w 9412292"/>
              <a:gd name="connsiteY2" fmla="*/ 5066923 h 6417296"/>
              <a:gd name="connsiteX3" fmla="*/ 7707989 w 9412292"/>
              <a:gd name="connsiteY3" fmla="*/ 5550582 h 6417296"/>
              <a:gd name="connsiteX4" fmla="*/ 7173742 w 9412292"/>
              <a:gd name="connsiteY4" fmla="*/ 6007359 h 6417296"/>
              <a:gd name="connsiteX5" fmla="*/ 6518846 w 9412292"/>
              <a:gd name="connsiteY5" fmla="*/ 6342215 h 6417296"/>
              <a:gd name="connsiteX6" fmla="*/ 5763196 w 9412292"/>
              <a:gd name="connsiteY6" fmla="*/ 6415452 h 6417296"/>
              <a:gd name="connsiteX7" fmla="*/ 4995269 w 9412292"/>
              <a:gd name="connsiteY7" fmla="*/ 6321684 h 6417296"/>
              <a:gd name="connsiteX8" fmla="*/ 4267559 w 9412292"/>
              <a:gd name="connsiteY8" fmla="*/ 6038262 h 6417296"/>
              <a:gd name="connsiteX9" fmla="*/ 3583241 w 9412292"/>
              <a:gd name="connsiteY9" fmla="*/ 5720762 h 6417296"/>
              <a:gd name="connsiteX10" fmla="*/ 2854472 w 9412292"/>
              <a:gd name="connsiteY10" fmla="*/ 5499570 h 6417296"/>
              <a:gd name="connsiteX11" fmla="*/ 2355997 w 9412292"/>
              <a:gd name="connsiteY11" fmla="*/ 5385694 h 6417296"/>
              <a:gd name="connsiteX12" fmla="*/ 2338217 w 9412292"/>
              <a:gd name="connsiteY12" fmla="*/ 5357965 h 6417296"/>
              <a:gd name="connsiteX13" fmla="*/ 1096580 w 9412292"/>
              <a:gd name="connsiteY13" fmla="*/ 4732913 h 6417296"/>
              <a:gd name="connsiteX14" fmla="*/ 999214 w 9412292"/>
              <a:gd name="connsiteY14" fmla="*/ 4258780 h 6417296"/>
              <a:gd name="connsiteX15" fmla="*/ 994 w 9412292"/>
              <a:gd name="connsiteY15" fmla="*/ 4037377 h 6417296"/>
              <a:gd name="connsiteX16" fmla="*/ 811677 w 9412292"/>
              <a:gd name="connsiteY16" fmla="*/ 3467358 h 6417296"/>
              <a:gd name="connsiteX17" fmla="*/ 757914 w 9412292"/>
              <a:gd name="connsiteY17" fmla="*/ 2420878 h 6417296"/>
              <a:gd name="connsiteX18" fmla="*/ 554926 w 9412292"/>
              <a:gd name="connsiteY18" fmla="*/ 888412 h 6417296"/>
              <a:gd name="connsiteX19" fmla="*/ 1466362 w 9412292"/>
              <a:gd name="connsiteY19" fmla="*/ 63335 h 6417296"/>
              <a:gd name="connsiteX20" fmla="*/ 2216720 w 9412292"/>
              <a:gd name="connsiteY20" fmla="*/ 103128 h 6417296"/>
              <a:gd name="connsiteX21" fmla="*/ 2830554 w 9412292"/>
              <a:gd name="connsiteY21" fmla="*/ 404330 h 6417296"/>
              <a:gd name="connsiteX22" fmla="*/ 3417717 w 9412292"/>
              <a:gd name="connsiteY22" fmla="*/ 586786 h 6417296"/>
              <a:gd name="connsiteX23" fmla="*/ 3999589 w 9412292"/>
              <a:gd name="connsiteY23" fmla="*/ 492807 h 6417296"/>
              <a:gd name="connsiteX24" fmla="*/ 5195717 w 9412292"/>
              <a:gd name="connsiteY24" fmla="*/ 292570 h 6417296"/>
              <a:gd name="connsiteX25" fmla="*/ 6063551 w 9412292"/>
              <a:gd name="connsiteY25" fmla="*/ 966093 h 6417296"/>
              <a:gd name="connsiteX26" fmla="*/ 6547632 w 9412292"/>
              <a:gd name="connsiteY26" fmla="*/ 1209722 h 6417296"/>
              <a:gd name="connsiteX27" fmla="*/ 7290370 w 9412292"/>
              <a:gd name="connsiteY27" fmla="*/ 1177972 h 6417296"/>
              <a:gd name="connsiteX28" fmla="*/ 8548306 w 9412292"/>
              <a:gd name="connsiteY28" fmla="*/ 1596013 h 6417296"/>
              <a:gd name="connsiteX29" fmla="*/ 9035139 w 9412292"/>
              <a:gd name="connsiteY29" fmla="*/ 2063162 h 6417296"/>
              <a:gd name="connsiteX30" fmla="*/ 9375498 w 9412292"/>
              <a:gd name="connsiteY30" fmla="*/ 2658580 h 6417296"/>
              <a:gd name="connsiteX31" fmla="*/ 9323217 w 941229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741599 w 8886332"/>
              <a:gd name="connsiteY8" fmla="*/ 60382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8248829 w 8886332"/>
              <a:gd name="connsiteY3" fmla="*/ 59823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9094986"/>
              <a:gd name="connsiteY0" fmla="*/ 3387560 h 6417296"/>
              <a:gd name="connsiteX1" fmla="*/ 8515317 w 9094986"/>
              <a:gd name="connsiteY1" fmla="*/ 3997583 h 6417296"/>
              <a:gd name="connsiteX2" fmla="*/ 9092532 w 9094986"/>
              <a:gd name="connsiteY2" fmla="*/ 5219323 h 6417296"/>
              <a:gd name="connsiteX3" fmla="*/ 8248829 w 9094986"/>
              <a:gd name="connsiteY3" fmla="*/ 5982382 h 6417296"/>
              <a:gd name="connsiteX4" fmla="*/ 6647782 w 9094986"/>
              <a:gd name="connsiteY4" fmla="*/ 6007359 h 6417296"/>
              <a:gd name="connsiteX5" fmla="*/ 5992886 w 9094986"/>
              <a:gd name="connsiteY5" fmla="*/ 6342215 h 6417296"/>
              <a:gd name="connsiteX6" fmla="*/ 5237236 w 9094986"/>
              <a:gd name="connsiteY6" fmla="*/ 6415452 h 6417296"/>
              <a:gd name="connsiteX7" fmla="*/ 4469309 w 9094986"/>
              <a:gd name="connsiteY7" fmla="*/ 6321684 h 6417296"/>
              <a:gd name="connsiteX8" fmla="*/ 3512999 w 9094986"/>
              <a:gd name="connsiteY8" fmla="*/ 6101762 h 6417296"/>
              <a:gd name="connsiteX9" fmla="*/ 2968381 w 9094986"/>
              <a:gd name="connsiteY9" fmla="*/ 5822362 h 6417296"/>
              <a:gd name="connsiteX10" fmla="*/ 2328512 w 9094986"/>
              <a:gd name="connsiteY10" fmla="*/ 5499570 h 6417296"/>
              <a:gd name="connsiteX11" fmla="*/ 1830037 w 9094986"/>
              <a:gd name="connsiteY11" fmla="*/ 5385694 h 6417296"/>
              <a:gd name="connsiteX12" fmla="*/ 1812257 w 9094986"/>
              <a:gd name="connsiteY12" fmla="*/ 5357965 h 6417296"/>
              <a:gd name="connsiteX13" fmla="*/ 570620 w 9094986"/>
              <a:gd name="connsiteY13" fmla="*/ 4732913 h 6417296"/>
              <a:gd name="connsiteX14" fmla="*/ 473254 w 9094986"/>
              <a:gd name="connsiteY14" fmla="*/ 4258780 h 6417296"/>
              <a:gd name="connsiteX15" fmla="*/ 541834 w 9094986"/>
              <a:gd name="connsiteY15" fmla="*/ 3910377 h 6417296"/>
              <a:gd name="connsiteX16" fmla="*/ 285717 w 9094986"/>
              <a:gd name="connsiteY16" fmla="*/ 3467358 h 6417296"/>
              <a:gd name="connsiteX17" fmla="*/ 231954 w 9094986"/>
              <a:gd name="connsiteY17" fmla="*/ 2420878 h 6417296"/>
              <a:gd name="connsiteX18" fmla="*/ 28966 w 9094986"/>
              <a:gd name="connsiteY18" fmla="*/ 888412 h 6417296"/>
              <a:gd name="connsiteX19" fmla="*/ 940402 w 9094986"/>
              <a:gd name="connsiteY19" fmla="*/ 63335 h 6417296"/>
              <a:gd name="connsiteX20" fmla="*/ 1690760 w 9094986"/>
              <a:gd name="connsiteY20" fmla="*/ 103128 h 6417296"/>
              <a:gd name="connsiteX21" fmla="*/ 2304594 w 9094986"/>
              <a:gd name="connsiteY21" fmla="*/ 404330 h 6417296"/>
              <a:gd name="connsiteX22" fmla="*/ 2891757 w 9094986"/>
              <a:gd name="connsiteY22" fmla="*/ 586786 h 6417296"/>
              <a:gd name="connsiteX23" fmla="*/ 3473629 w 9094986"/>
              <a:gd name="connsiteY23" fmla="*/ 492807 h 6417296"/>
              <a:gd name="connsiteX24" fmla="*/ 4669757 w 9094986"/>
              <a:gd name="connsiteY24" fmla="*/ 292570 h 6417296"/>
              <a:gd name="connsiteX25" fmla="*/ 5537591 w 9094986"/>
              <a:gd name="connsiteY25" fmla="*/ 966093 h 6417296"/>
              <a:gd name="connsiteX26" fmla="*/ 6021672 w 9094986"/>
              <a:gd name="connsiteY26" fmla="*/ 1209722 h 6417296"/>
              <a:gd name="connsiteX27" fmla="*/ 6764410 w 9094986"/>
              <a:gd name="connsiteY27" fmla="*/ 1177972 h 6417296"/>
              <a:gd name="connsiteX28" fmla="*/ 8022346 w 9094986"/>
              <a:gd name="connsiteY28" fmla="*/ 1596013 h 6417296"/>
              <a:gd name="connsiteX29" fmla="*/ 8509179 w 9094986"/>
              <a:gd name="connsiteY29" fmla="*/ 2063162 h 6417296"/>
              <a:gd name="connsiteX30" fmla="*/ 8849538 w 9094986"/>
              <a:gd name="connsiteY30" fmla="*/ 2658580 h 6417296"/>
              <a:gd name="connsiteX31" fmla="*/ 8797257 w 9094986"/>
              <a:gd name="connsiteY31" fmla="*/ 3387560 h 6417296"/>
              <a:gd name="connsiteX0" fmla="*/ 8797257 w 9864615"/>
              <a:gd name="connsiteY0" fmla="*/ 3387560 h 6417296"/>
              <a:gd name="connsiteX1" fmla="*/ 9861517 w 9864615"/>
              <a:gd name="connsiteY1" fmla="*/ 4175383 h 6417296"/>
              <a:gd name="connsiteX2" fmla="*/ 9092532 w 9864615"/>
              <a:gd name="connsiteY2" fmla="*/ 5219323 h 6417296"/>
              <a:gd name="connsiteX3" fmla="*/ 8248829 w 9864615"/>
              <a:gd name="connsiteY3" fmla="*/ 5982382 h 6417296"/>
              <a:gd name="connsiteX4" fmla="*/ 6647782 w 9864615"/>
              <a:gd name="connsiteY4" fmla="*/ 6007359 h 6417296"/>
              <a:gd name="connsiteX5" fmla="*/ 5992886 w 9864615"/>
              <a:gd name="connsiteY5" fmla="*/ 6342215 h 6417296"/>
              <a:gd name="connsiteX6" fmla="*/ 5237236 w 9864615"/>
              <a:gd name="connsiteY6" fmla="*/ 6415452 h 6417296"/>
              <a:gd name="connsiteX7" fmla="*/ 4469309 w 9864615"/>
              <a:gd name="connsiteY7" fmla="*/ 6321684 h 6417296"/>
              <a:gd name="connsiteX8" fmla="*/ 3512999 w 9864615"/>
              <a:gd name="connsiteY8" fmla="*/ 6101762 h 6417296"/>
              <a:gd name="connsiteX9" fmla="*/ 2968381 w 9864615"/>
              <a:gd name="connsiteY9" fmla="*/ 5822362 h 6417296"/>
              <a:gd name="connsiteX10" fmla="*/ 2328512 w 9864615"/>
              <a:gd name="connsiteY10" fmla="*/ 5499570 h 6417296"/>
              <a:gd name="connsiteX11" fmla="*/ 1830037 w 9864615"/>
              <a:gd name="connsiteY11" fmla="*/ 5385694 h 6417296"/>
              <a:gd name="connsiteX12" fmla="*/ 1812257 w 9864615"/>
              <a:gd name="connsiteY12" fmla="*/ 5357965 h 6417296"/>
              <a:gd name="connsiteX13" fmla="*/ 570620 w 9864615"/>
              <a:gd name="connsiteY13" fmla="*/ 4732913 h 6417296"/>
              <a:gd name="connsiteX14" fmla="*/ 473254 w 9864615"/>
              <a:gd name="connsiteY14" fmla="*/ 4258780 h 6417296"/>
              <a:gd name="connsiteX15" fmla="*/ 541834 w 9864615"/>
              <a:gd name="connsiteY15" fmla="*/ 3910377 h 6417296"/>
              <a:gd name="connsiteX16" fmla="*/ 285717 w 9864615"/>
              <a:gd name="connsiteY16" fmla="*/ 3467358 h 6417296"/>
              <a:gd name="connsiteX17" fmla="*/ 231954 w 9864615"/>
              <a:gd name="connsiteY17" fmla="*/ 2420878 h 6417296"/>
              <a:gd name="connsiteX18" fmla="*/ 28966 w 9864615"/>
              <a:gd name="connsiteY18" fmla="*/ 888412 h 6417296"/>
              <a:gd name="connsiteX19" fmla="*/ 940402 w 9864615"/>
              <a:gd name="connsiteY19" fmla="*/ 63335 h 6417296"/>
              <a:gd name="connsiteX20" fmla="*/ 1690760 w 9864615"/>
              <a:gd name="connsiteY20" fmla="*/ 103128 h 6417296"/>
              <a:gd name="connsiteX21" fmla="*/ 2304594 w 9864615"/>
              <a:gd name="connsiteY21" fmla="*/ 404330 h 6417296"/>
              <a:gd name="connsiteX22" fmla="*/ 2891757 w 9864615"/>
              <a:gd name="connsiteY22" fmla="*/ 586786 h 6417296"/>
              <a:gd name="connsiteX23" fmla="*/ 3473629 w 9864615"/>
              <a:gd name="connsiteY23" fmla="*/ 492807 h 6417296"/>
              <a:gd name="connsiteX24" fmla="*/ 4669757 w 9864615"/>
              <a:gd name="connsiteY24" fmla="*/ 292570 h 6417296"/>
              <a:gd name="connsiteX25" fmla="*/ 5537591 w 9864615"/>
              <a:gd name="connsiteY25" fmla="*/ 966093 h 6417296"/>
              <a:gd name="connsiteX26" fmla="*/ 6021672 w 9864615"/>
              <a:gd name="connsiteY26" fmla="*/ 1209722 h 6417296"/>
              <a:gd name="connsiteX27" fmla="*/ 6764410 w 9864615"/>
              <a:gd name="connsiteY27" fmla="*/ 1177972 h 6417296"/>
              <a:gd name="connsiteX28" fmla="*/ 8022346 w 9864615"/>
              <a:gd name="connsiteY28" fmla="*/ 1596013 h 6417296"/>
              <a:gd name="connsiteX29" fmla="*/ 8509179 w 9864615"/>
              <a:gd name="connsiteY29" fmla="*/ 2063162 h 6417296"/>
              <a:gd name="connsiteX30" fmla="*/ 8849538 w 9864615"/>
              <a:gd name="connsiteY30" fmla="*/ 2658580 h 6417296"/>
              <a:gd name="connsiteX31" fmla="*/ 8797257 w 9864615"/>
              <a:gd name="connsiteY31" fmla="*/ 3387560 h 6417296"/>
              <a:gd name="connsiteX0" fmla="*/ 10359357 w 10362614"/>
              <a:gd name="connsiteY0" fmla="*/ 3349460 h 6417296"/>
              <a:gd name="connsiteX1" fmla="*/ 9861517 w 10362614"/>
              <a:gd name="connsiteY1" fmla="*/ 4175383 h 6417296"/>
              <a:gd name="connsiteX2" fmla="*/ 9092532 w 10362614"/>
              <a:gd name="connsiteY2" fmla="*/ 5219323 h 6417296"/>
              <a:gd name="connsiteX3" fmla="*/ 8248829 w 10362614"/>
              <a:gd name="connsiteY3" fmla="*/ 5982382 h 6417296"/>
              <a:gd name="connsiteX4" fmla="*/ 6647782 w 10362614"/>
              <a:gd name="connsiteY4" fmla="*/ 6007359 h 6417296"/>
              <a:gd name="connsiteX5" fmla="*/ 5992886 w 10362614"/>
              <a:gd name="connsiteY5" fmla="*/ 6342215 h 6417296"/>
              <a:gd name="connsiteX6" fmla="*/ 5237236 w 10362614"/>
              <a:gd name="connsiteY6" fmla="*/ 6415452 h 6417296"/>
              <a:gd name="connsiteX7" fmla="*/ 4469309 w 10362614"/>
              <a:gd name="connsiteY7" fmla="*/ 6321684 h 6417296"/>
              <a:gd name="connsiteX8" fmla="*/ 3512999 w 10362614"/>
              <a:gd name="connsiteY8" fmla="*/ 6101762 h 6417296"/>
              <a:gd name="connsiteX9" fmla="*/ 2968381 w 10362614"/>
              <a:gd name="connsiteY9" fmla="*/ 5822362 h 6417296"/>
              <a:gd name="connsiteX10" fmla="*/ 2328512 w 10362614"/>
              <a:gd name="connsiteY10" fmla="*/ 5499570 h 6417296"/>
              <a:gd name="connsiteX11" fmla="*/ 1830037 w 10362614"/>
              <a:gd name="connsiteY11" fmla="*/ 5385694 h 6417296"/>
              <a:gd name="connsiteX12" fmla="*/ 1812257 w 10362614"/>
              <a:gd name="connsiteY12" fmla="*/ 5357965 h 6417296"/>
              <a:gd name="connsiteX13" fmla="*/ 570620 w 10362614"/>
              <a:gd name="connsiteY13" fmla="*/ 4732913 h 6417296"/>
              <a:gd name="connsiteX14" fmla="*/ 473254 w 10362614"/>
              <a:gd name="connsiteY14" fmla="*/ 4258780 h 6417296"/>
              <a:gd name="connsiteX15" fmla="*/ 541834 w 10362614"/>
              <a:gd name="connsiteY15" fmla="*/ 3910377 h 6417296"/>
              <a:gd name="connsiteX16" fmla="*/ 285717 w 10362614"/>
              <a:gd name="connsiteY16" fmla="*/ 3467358 h 6417296"/>
              <a:gd name="connsiteX17" fmla="*/ 231954 w 10362614"/>
              <a:gd name="connsiteY17" fmla="*/ 2420878 h 6417296"/>
              <a:gd name="connsiteX18" fmla="*/ 28966 w 10362614"/>
              <a:gd name="connsiteY18" fmla="*/ 888412 h 6417296"/>
              <a:gd name="connsiteX19" fmla="*/ 940402 w 10362614"/>
              <a:gd name="connsiteY19" fmla="*/ 63335 h 6417296"/>
              <a:gd name="connsiteX20" fmla="*/ 1690760 w 10362614"/>
              <a:gd name="connsiteY20" fmla="*/ 103128 h 6417296"/>
              <a:gd name="connsiteX21" fmla="*/ 2304594 w 10362614"/>
              <a:gd name="connsiteY21" fmla="*/ 404330 h 6417296"/>
              <a:gd name="connsiteX22" fmla="*/ 2891757 w 10362614"/>
              <a:gd name="connsiteY22" fmla="*/ 586786 h 6417296"/>
              <a:gd name="connsiteX23" fmla="*/ 3473629 w 10362614"/>
              <a:gd name="connsiteY23" fmla="*/ 492807 h 6417296"/>
              <a:gd name="connsiteX24" fmla="*/ 4669757 w 10362614"/>
              <a:gd name="connsiteY24" fmla="*/ 292570 h 6417296"/>
              <a:gd name="connsiteX25" fmla="*/ 5537591 w 10362614"/>
              <a:gd name="connsiteY25" fmla="*/ 966093 h 6417296"/>
              <a:gd name="connsiteX26" fmla="*/ 6021672 w 10362614"/>
              <a:gd name="connsiteY26" fmla="*/ 1209722 h 6417296"/>
              <a:gd name="connsiteX27" fmla="*/ 6764410 w 10362614"/>
              <a:gd name="connsiteY27" fmla="*/ 1177972 h 6417296"/>
              <a:gd name="connsiteX28" fmla="*/ 8022346 w 10362614"/>
              <a:gd name="connsiteY28" fmla="*/ 1596013 h 6417296"/>
              <a:gd name="connsiteX29" fmla="*/ 8509179 w 10362614"/>
              <a:gd name="connsiteY29" fmla="*/ 2063162 h 6417296"/>
              <a:gd name="connsiteX30" fmla="*/ 8849538 w 10362614"/>
              <a:gd name="connsiteY30" fmla="*/ 2658580 h 6417296"/>
              <a:gd name="connsiteX31" fmla="*/ 10359357 w 10362614"/>
              <a:gd name="connsiteY31" fmla="*/ 3349460 h 6417296"/>
              <a:gd name="connsiteX0" fmla="*/ 10359357 w 10364595"/>
              <a:gd name="connsiteY0" fmla="*/ 3349460 h 6417296"/>
              <a:gd name="connsiteX1" fmla="*/ 9861517 w 10364595"/>
              <a:gd name="connsiteY1" fmla="*/ 4175383 h 6417296"/>
              <a:gd name="connsiteX2" fmla="*/ 9092532 w 10364595"/>
              <a:gd name="connsiteY2" fmla="*/ 5219323 h 6417296"/>
              <a:gd name="connsiteX3" fmla="*/ 8248829 w 10364595"/>
              <a:gd name="connsiteY3" fmla="*/ 5982382 h 6417296"/>
              <a:gd name="connsiteX4" fmla="*/ 6647782 w 10364595"/>
              <a:gd name="connsiteY4" fmla="*/ 6007359 h 6417296"/>
              <a:gd name="connsiteX5" fmla="*/ 5992886 w 10364595"/>
              <a:gd name="connsiteY5" fmla="*/ 6342215 h 6417296"/>
              <a:gd name="connsiteX6" fmla="*/ 5237236 w 10364595"/>
              <a:gd name="connsiteY6" fmla="*/ 6415452 h 6417296"/>
              <a:gd name="connsiteX7" fmla="*/ 4469309 w 10364595"/>
              <a:gd name="connsiteY7" fmla="*/ 6321684 h 6417296"/>
              <a:gd name="connsiteX8" fmla="*/ 3512999 w 10364595"/>
              <a:gd name="connsiteY8" fmla="*/ 6101762 h 6417296"/>
              <a:gd name="connsiteX9" fmla="*/ 2968381 w 10364595"/>
              <a:gd name="connsiteY9" fmla="*/ 5822362 h 6417296"/>
              <a:gd name="connsiteX10" fmla="*/ 2328512 w 10364595"/>
              <a:gd name="connsiteY10" fmla="*/ 5499570 h 6417296"/>
              <a:gd name="connsiteX11" fmla="*/ 1830037 w 10364595"/>
              <a:gd name="connsiteY11" fmla="*/ 5385694 h 6417296"/>
              <a:gd name="connsiteX12" fmla="*/ 1812257 w 10364595"/>
              <a:gd name="connsiteY12" fmla="*/ 5357965 h 6417296"/>
              <a:gd name="connsiteX13" fmla="*/ 570620 w 10364595"/>
              <a:gd name="connsiteY13" fmla="*/ 4732913 h 6417296"/>
              <a:gd name="connsiteX14" fmla="*/ 473254 w 10364595"/>
              <a:gd name="connsiteY14" fmla="*/ 4258780 h 6417296"/>
              <a:gd name="connsiteX15" fmla="*/ 541834 w 10364595"/>
              <a:gd name="connsiteY15" fmla="*/ 3910377 h 6417296"/>
              <a:gd name="connsiteX16" fmla="*/ 285717 w 10364595"/>
              <a:gd name="connsiteY16" fmla="*/ 3467358 h 6417296"/>
              <a:gd name="connsiteX17" fmla="*/ 231954 w 10364595"/>
              <a:gd name="connsiteY17" fmla="*/ 2420878 h 6417296"/>
              <a:gd name="connsiteX18" fmla="*/ 28966 w 10364595"/>
              <a:gd name="connsiteY18" fmla="*/ 888412 h 6417296"/>
              <a:gd name="connsiteX19" fmla="*/ 940402 w 10364595"/>
              <a:gd name="connsiteY19" fmla="*/ 63335 h 6417296"/>
              <a:gd name="connsiteX20" fmla="*/ 1690760 w 10364595"/>
              <a:gd name="connsiteY20" fmla="*/ 103128 h 6417296"/>
              <a:gd name="connsiteX21" fmla="*/ 2304594 w 10364595"/>
              <a:gd name="connsiteY21" fmla="*/ 404330 h 6417296"/>
              <a:gd name="connsiteX22" fmla="*/ 2891757 w 10364595"/>
              <a:gd name="connsiteY22" fmla="*/ 586786 h 6417296"/>
              <a:gd name="connsiteX23" fmla="*/ 3473629 w 10364595"/>
              <a:gd name="connsiteY23" fmla="*/ 492807 h 6417296"/>
              <a:gd name="connsiteX24" fmla="*/ 4669757 w 10364595"/>
              <a:gd name="connsiteY24" fmla="*/ 292570 h 6417296"/>
              <a:gd name="connsiteX25" fmla="*/ 5537591 w 10364595"/>
              <a:gd name="connsiteY25" fmla="*/ 966093 h 6417296"/>
              <a:gd name="connsiteX26" fmla="*/ 6021672 w 10364595"/>
              <a:gd name="connsiteY26" fmla="*/ 1209722 h 6417296"/>
              <a:gd name="connsiteX27" fmla="*/ 6764410 w 10364595"/>
              <a:gd name="connsiteY27" fmla="*/ 1177972 h 6417296"/>
              <a:gd name="connsiteX28" fmla="*/ 8022346 w 10364595"/>
              <a:gd name="connsiteY28" fmla="*/ 1596013 h 6417296"/>
              <a:gd name="connsiteX29" fmla="*/ 8509179 w 10364595"/>
              <a:gd name="connsiteY29" fmla="*/ 2063162 h 6417296"/>
              <a:gd name="connsiteX30" fmla="*/ 9446438 w 10364595"/>
              <a:gd name="connsiteY30" fmla="*/ 2150580 h 6417296"/>
              <a:gd name="connsiteX31" fmla="*/ 10359357 w 10364595"/>
              <a:gd name="connsiteY31" fmla="*/ 3349460 h 6417296"/>
              <a:gd name="connsiteX0" fmla="*/ 10359357 w 10366746"/>
              <a:gd name="connsiteY0" fmla="*/ 3349460 h 6417296"/>
              <a:gd name="connsiteX1" fmla="*/ 9861517 w 10366746"/>
              <a:gd name="connsiteY1" fmla="*/ 4175383 h 6417296"/>
              <a:gd name="connsiteX2" fmla="*/ 9092532 w 10366746"/>
              <a:gd name="connsiteY2" fmla="*/ 5219323 h 6417296"/>
              <a:gd name="connsiteX3" fmla="*/ 8248829 w 10366746"/>
              <a:gd name="connsiteY3" fmla="*/ 5982382 h 6417296"/>
              <a:gd name="connsiteX4" fmla="*/ 6647782 w 10366746"/>
              <a:gd name="connsiteY4" fmla="*/ 6007359 h 6417296"/>
              <a:gd name="connsiteX5" fmla="*/ 5992886 w 10366746"/>
              <a:gd name="connsiteY5" fmla="*/ 6342215 h 6417296"/>
              <a:gd name="connsiteX6" fmla="*/ 5237236 w 10366746"/>
              <a:gd name="connsiteY6" fmla="*/ 6415452 h 6417296"/>
              <a:gd name="connsiteX7" fmla="*/ 4469309 w 10366746"/>
              <a:gd name="connsiteY7" fmla="*/ 6321684 h 6417296"/>
              <a:gd name="connsiteX8" fmla="*/ 3512999 w 10366746"/>
              <a:gd name="connsiteY8" fmla="*/ 6101762 h 6417296"/>
              <a:gd name="connsiteX9" fmla="*/ 2968381 w 10366746"/>
              <a:gd name="connsiteY9" fmla="*/ 5822362 h 6417296"/>
              <a:gd name="connsiteX10" fmla="*/ 2328512 w 10366746"/>
              <a:gd name="connsiteY10" fmla="*/ 5499570 h 6417296"/>
              <a:gd name="connsiteX11" fmla="*/ 1830037 w 10366746"/>
              <a:gd name="connsiteY11" fmla="*/ 5385694 h 6417296"/>
              <a:gd name="connsiteX12" fmla="*/ 1812257 w 10366746"/>
              <a:gd name="connsiteY12" fmla="*/ 5357965 h 6417296"/>
              <a:gd name="connsiteX13" fmla="*/ 570620 w 10366746"/>
              <a:gd name="connsiteY13" fmla="*/ 4732913 h 6417296"/>
              <a:gd name="connsiteX14" fmla="*/ 473254 w 10366746"/>
              <a:gd name="connsiteY14" fmla="*/ 4258780 h 6417296"/>
              <a:gd name="connsiteX15" fmla="*/ 541834 w 10366746"/>
              <a:gd name="connsiteY15" fmla="*/ 3910377 h 6417296"/>
              <a:gd name="connsiteX16" fmla="*/ 285717 w 10366746"/>
              <a:gd name="connsiteY16" fmla="*/ 3467358 h 6417296"/>
              <a:gd name="connsiteX17" fmla="*/ 231954 w 10366746"/>
              <a:gd name="connsiteY17" fmla="*/ 2420878 h 6417296"/>
              <a:gd name="connsiteX18" fmla="*/ 28966 w 10366746"/>
              <a:gd name="connsiteY18" fmla="*/ 888412 h 6417296"/>
              <a:gd name="connsiteX19" fmla="*/ 940402 w 10366746"/>
              <a:gd name="connsiteY19" fmla="*/ 63335 h 6417296"/>
              <a:gd name="connsiteX20" fmla="*/ 1690760 w 10366746"/>
              <a:gd name="connsiteY20" fmla="*/ 103128 h 6417296"/>
              <a:gd name="connsiteX21" fmla="*/ 2304594 w 10366746"/>
              <a:gd name="connsiteY21" fmla="*/ 404330 h 6417296"/>
              <a:gd name="connsiteX22" fmla="*/ 2891757 w 10366746"/>
              <a:gd name="connsiteY22" fmla="*/ 586786 h 6417296"/>
              <a:gd name="connsiteX23" fmla="*/ 3473629 w 10366746"/>
              <a:gd name="connsiteY23" fmla="*/ 492807 h 6417296"/>
              <a:gd name="connsiteX24" fmla="*/ 4669757 w 10366746"/>
              <a:gd name="connsiteY24" fmla="*/ 292570 h 6417296"/>
              <a:gd name="connsiteX25" fmla="*/ 5537591 w 10366746"/>
              <a:gd name="connsiteY25" fmla="*/ 966093 h 6417296"/>
              <a:gd name="connsiteX26" fmla="*/ 6021672 w 10366746"/>
              <a:gd name="connsiteY26" fmla="*/ 1209722 h 6417296"/>
              <a:gd name="connsiteX27" fmla="*/ 6764410 w 10366746"/>
              <a:gd name="connsiteY27" fmla="*/ 1177972 h 6417296"/>
              <a:gd name="connsiteX28" fmla="*/ 8022346 w 10366746"/>
              <a:gd name="connsiteY28" fmla="*/ 1596013 h 6417296"/>
              <a:gd name="connsiteX29" fmla="*/ 8509179 w 10366746"/>
              <a:gd name="connsiteY29" fmla="*/ 2063162 h 6417296"/>
              <a:gd name="connsiteX30" fmla="*/ 9446438 w 10366746"/>
              <a:gd name="connsiteY30" fmla="*/ 2150580 h 6417296"/>
              <a:gd name="connsiteX31" fmla="*/ 10359357 w 10366746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509179 w 10372299"/>
              <a:gd name="connsiteY29" fmla="*/ 20631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723357 w 10372299"/>
              <a:gd name="connsiteY12" fmla="*/ 5865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530383 w 10543325"/>
              <a:gd name="connsiteY0" fmla="*/ 3349460 h 6417296"/>
              <a:gd name="connsiteX1" fmla="*/ 10032543 w 10543325"/>
              <a:gd name="connsiteY1" fmla="*/ 4175383 h 6417296"/>
              <a:gd name="connsiteX2" fmla="*/ 9263558 w 10543325"/>
              <a:gd name="connsiteY2" fmla="*/ 5219323 h 6417296"/>
              <a:gd name="connsiteX3" fmla="*/ 8419855 w 10543325"/>
              <a:gd name="connsiteY3" fmla="*/ 5982382 h 6417296"/>
              <a:gd name="connsiteX4" fmla="*/ 6818808 w 10543325"/>
              <a:gd name="connsiteY4" fmla="*/ 6007359 h 6417296"/>
              <a:gd name="connsiteX5" fmla="*/ 6163912 w 10543325"/>
              <a:gd name="connsiteY5" fmla="*/ 6342215 h 6417296"/>
              <a:gd name="connsiteX6" fmla="*/ 5408262 w 10543325"/>
              <a:gd name="connsiteY6" fmla="*/ 6415452 h 6417296"/>
              <a:gd name="connsiteX7" fmla="*/ 4640335 w 10543325"/>
              <a:gd name="connsiteY7" fmla="*/ 6321684 h 6417296"/>
              <a:gd name="connsiteX8" fmla="*/ 3684025 w 10543325"/>
              <a:gd name="connsiteY8" fmla="*/ 6101762 h 6417296"/>
              <a:gd name="connsiteX9" fmla="*/ 3139407 w 10543325"/>
              <a:gd name="connsiteY9" fmla="*/ 5822362 h 6417296"/>
              <a:gd name="connsiteX10" fmla="*/ 2499538 w 10543325"/>
              <a:gd name="connsiteY10" fmla="*/ 5499570 h 6417296"/>
              <a:gd name="connsiteX11" fmla="*/ 2001063 w 10543325"/>
              <a:gd name="connsiteY11" fmla="*/ 5385694 h 6417296"/>
              <a:gd name="connsiteX12" fmla="*/ 1894383 w 10543325"/>
              <a:gd name="connsiteY12" fmla="*/ 5865965 h 6417296"/>
              <a:gd name="connsiteX13" fmla="*/ 678146 w 10543325"/>
              <a:gd name="connsiteY13" fmla="*/ 5240913 h 6417296"/>
              <a:gd name="connsiteX14" fmla="*/ 644280 w 10543325"/>
              <a:gd name="connsiteY14" fmla="*/ 4258780 h 6417296"/>
              <a:gd name="connsiteX15" fmla="*/ 1660 w 10543325"/>
              <a:gd name="connsiteY15" fmla="*/ 3808777 h 6417296"/>
              <a:gd name="connsiteX16" fmla="*/ 456743 w 10543325"/>
              <a:gd name="connsiteY16" fmla="*/ 3467358 h 6417296"/>
              <a:gd name="connsiteX17" fmla="*/ 402980 w 10543325"/>
              <a:gd name="connsiteY17" fmla="*/ 2420878 h 6417296"/>
              <a:gd name="connsiteX18" fmla="*/ 199992 w 10543325"/>
              <a:gd name="connsiteY18" fmla="*/ 888412 h 6417296"/>
              <a:gd name="connsiteX19" fmla="*/ 1111428 w 10543325"/>
              <a:gd name="connsiteY19" fmla="*/ 63335 h 6417296"/>
              <a:gd name="connsiteX20" fmla="*/ 1861786 w 10543325"/>
              <a:gd name="connsiteY20" fmla="*/ 103128 h 6417296"/>
              <a:gd name="connsiteX21" fmla="*/ 2475620 w 10543325"/>
              <a:gd name="connsiteY21" fmla="*/ 404330 h 6417296"/>
              <a:gd name="connsiteX22" fmla="*/ 3062783 w 10543325"/>
              <a:gd name="connsiteY22" fmla="*/ 586786 h 6417296"/>
              <a:gd name="connsiteX23" fmla="*/ 3644655 w 10543325"/>
              <a:gd name="connsiteY23" fmla="*/ 492807 h 6417296"/>
              <a:gd name="connsiteX24" fmla="*/ 4840783 w 10543325"/>
              <a:gd name="connsiteY24" fmla="*/ 292570 h 6417296"/>
              <a:gd name="connsiteX25" fmla="*/ 5708617 w 10543325"/>
              <a:gd name="connsiteY25" fmla="*/ 966093 h 6417296"/>
              <a:gd name="connsiteX26" fmla="*/ 6192698 w 10543325"/>
              <a:gd name="connsiteY26" fmla="*/ 1209722 h 6417296"/>
              <a:gd name="connsiteX27" fmla="*/ 6935436 w 10543325"/>
              <a:gd name="connsiteY27" fmla="*/ 1177972 h 6417296"/>
              <a:gd name="connsiteX28" fmla="*/ 8193372 w 10543325"/>
              <a:gd name="connsiteY28" fmla="*/ 1596013 h 6417296"/>
              <a:gd name="connsiteX29" fmla="*/ 9086605 w 10543325"/>
              <a:gd name="connsiteY29" fmla="*/ 1885362 h 6417296"/>
              <a:gd name="connsiteX30" fmla="*/ 9922264 w 10543325"/>
              <a:gd name="connsiteY30" fmla="*/ 2353780 h 6417296"/>
              <a:gd name="connsiteX31" fmla="*/ 10530383 w 10543325"/>
              <a:gd name="connsiteY31" fmla="*/ 3349460 h 6417296"/>
              <a:gd name="connsiteX0" fmla="*/ 10546268 w 10559210"/>
              <a:gd name="connsiteY0" fmla="*/ 3349460 h 6417296"/>
              <a:gd name="connsiteX1" fmla="*/ 10048428 w 10559210"/>
              <a:gd name="connsiteY1" fmla="*/ 4175383 h 6417296"/>
              <a:gd name="connsiteX2" fmla="*/ 9279443 w 10559210"/>
              <a:gd name="connsiteY2" fmla="*/ 5219323 h 6417296"/>
              <a:gd name="connsiteX3" fmla="*/ 8435740 w 10559210"/>
              <a:gd name="connsiteY3" fmla="*/ 5982382 h 6417296"/>
              <a:gd name="connsiteX4" fmla="*/ 6834693 w 10559210"/>
              <a:gd name="connsiteY4" fmla="*/ 6007359 h 6417296"/>
              <a:gd name="connsiteX5" fmla="*/ 6179797 w 10559210"/>
              <a:gd name="connsiteY5" fmla="*/ 6342215 h 6417296"/>
              <a:gd name="connsiteX6" fmla="*/ 5424147 w 10559210"/>
              <a:gd name="connsiteY6" fmla="*/ 6415452 h 6417296"/>
              <a:gd name="connsiteX7" fmla="*/ 4656220 w 10559210"/>
              <a:gd name="connsiteY7" fmla="*/ 6321684 h 6417296"/>
              <a:gd name="connsiteX8" fmla="*/ 3699910 w 10559210"/>
              <a:gd name="connsiteY8" fmla="*/ 6101762 h 6417296"/>
              <a:gd name="connsiteX9" fmla="*/ 3155292 w 10559210"/>
              <a:gd name="connsiteY9" fmla="*/ 5822362 h 6417296"/>
              <a:gd name="connsiteX10" fmla="*/ 2515423 w 10559210"/>
              <a:gd name="connsiteY10" fmla="*/ 5499570 h 6417296"/>
              <a:gd name="connsiteX11" fmla="*/ 2016948 w 10559210"/>
              <a:gd name="connsiteY11" fmla="*/ 5385694 h 6417296"/>
              <a:gd name="connsiteX12" fmla="*/ 1910268 w 10559210"/>
              <a:gd name="connsiteY12" fmla="*/ 5865965 h 6417296"/>
              <a:gd name="connsiteX13" fmla="*/ 694031 w 10559210"/>
              <a:gd name="connsiteY13" fmla="*/ 5240913 h 6417296"/>
              <a:gd name="connsiteX14" fmla="*/ 152165 w 10559210"/>
              <a:gd name="connsiteY14" fmla="*/ 4461980 h 6417296"/>
              <a:gd name="connsiteX15" fmla="*/ 17545 w 10559210"/>
              <a:gd name="connsiteY15" fmla="*/ 3808777 h 6417296"/>
              <a:gd name="connsiteX16" fmla="*/ 472628 w 10559210"/>
              <a:gd name="connsiteY16" fmla="*/ 3467358 h 6417296"/>
              <a:gd name="connsiteX17" fmla="*/ 418865 w 10559210"/>
              <a:gd name="connsiteY17" fmla="*/ 2420878 h 6417296"/>
              <a:gd name="connsiteX18" fmla="*/ 215877 w 10559210"/>
              <a:gd name="connsiteY18" fmla="*/ 888412 h 6417296"/>
              <a:gd name="connsiteX19" fmla="*/ 1127313 w 10559210"/>
              <a:gd name="connsiteY19" fmla="*/ 63335 h 6417296"/>
              <a:gd name="connsiteX20" fmla="*/ 1877671 w 10559210"/>
              <a:gd name="connsiteY20" fmla="*/ 103128 h 6417296"/>
              <a:gd name="connsiteX21" fmla="*/ 2491505 w 10559210"/>
              <a:gd name="connsiteY21" fmla="*/ 404330 h 6417296"/>
              <a:gd name="connsiteX22" fmla="*/ 3078668 w 10559210"/>
              <a:gd name="connsiteY22" fmla="*/ 586786 h 6417296"/>
              <a:gd name="connsiteX23" fmla="*/ 3660540 w 10559210"/>
              <a:gd name="connsiteY23" fmla="*/ 492807 h 6417296"/>
              <a:gd name="connsiteX24" fmla="*/ 4856668 w 10559210"/>
              <a:gd name="connsiteY24" fmla="*/ 292570 h 6417296"/>
              <a:gd name="connsiteX25" fmla="*/ 5724502 w 10559210"/>
              <a:gd name="connsiteY25" fmla="*/ 966093 h 6417296"/>
              <a:gd name="connsiteX26" fmla="*/ 6208583 w 10559210"/>
              <a:gd name="connsiteY26" fmla="*/ 1209722 h 6417296"/>
              <a:gd name="connsiteX27" fmla="*/ 6951321 w 10559210"/>
              <a:gd name="connsiteY27" fmla="*/ 1177972 h 6417296"/>
              <a:gd name="connsiteX28" fmla="*/ 8209257 w 10559210"/>
              <a:gd name="connsiteY28" fmla="*/ 1596013 h 6417296"/>
              <a:gd name="connsiteX29" fmla="*/ 9102490 w 10559210"/>
              <a:gd name="connsiteY29" fmla="*/ 1885362 h 6417296"/>
              <a:gd name="connsiteX30" fmla="*/ 9938149 w 10559210"/>
              <a:gd name="connsiteY30" fmla="*/ 2353780 h 6417296"/>
              <a:gd name="connsiteX31" fmla="*/ 10546268 w 10559210"/>
              <a:gd name="connsiteY31" fmla="*/ 3349460 h 6417296"/>
              <a:gd name="connsiteX0" fmla="*/ 10551779 w 10564721"/>
              <a:gd name="connsiteY0" fmla="*/ 3349460 h 6417296"/>
              <a:gd name="connsiteX1" fmla="*/ 10053939 w 10564721"/>
              <a:gd name="connsiteY1" fmla="*/ 4175383 h 6417296"/>
              <a:gd name="connsiteX2" fmla="*/ 9284954 w 10564721"/>
              <a:gd name="connsiteY2" fmla="*/ 5219323 h 6417296"/>
              <a:gd name="connsiteX3" fmla="*/ 8441251 w 10564721"/>
              <a:gd name="connsiteY3" fmla="*/ 5982382 h 6417296"/>
              <a:gd name="connsiteX4" fmla="*/ 6840204 w 10564721"/>
              <a:gd name="connsiteY4" fmla="*/ 6007359 h 6417296"/>
              <a:gd name="connsiteX5" fmla="*/ 6185308 w 10564721"/>
              <a:gd name="connsiteY5" fmla="*/ 6342215 h 6417296"/>
              <a:gd name="connsiteX6" fmla="*/ 5429658 w 10564721"/>
              <a:gd name="connsiteY6" fmla="*/ 6415452 h 6417296"/>
              <a:gd name="connsiteX7" fmla="*/ 4661731 w 10564721"/>
              <a:gd name="connsiteY7" fmla="*/ 6321684 h 6417296"/>
              <a:gd name="connsiteX8" fmla="*/ 3705421 w 10564721"/>
              <a:gd name="connsiteY8" fmla="*/ 6101762 h 6417296"/>
              <a:gd name="connsiteX9" fmla="*/ 3160803 w 10564721"/>
              <a:gd name="connsiteY9" fmla="*/ 5822362 h 6417296"/>
              <a:gd name="connsiteX10" fmla="*/ 2520934 w 10564721"/>
              <a:gd name="connsiteY10" fmla="*/ 5499570 h 6417296"/>
              <a:gd name="connsiteX11" fmla="*/ 2022459 w 10564721"/>
              <a:gd name="connsiteY11" fmla="*/ 5385694 h 6417296"/>
              <a:gd name="connsiteX12" fmla="*/ 1915779 w 10564721"/>
              <a:gd name="connsiteY12" fmla="*/ 5865965 h 6417296"/>
              <a:gd name="connsiteX13" fmla="*/ 699542 w 10564721"/>
              <a:gd name="connsiteY13" fmla="*/ 5240913 h 6417296"/>
              <a:gd name="connsiteX14" fmla="*/ 157676 w 10564721"/>
              <a:gd name="connsiteY14" fmla="*/ 4461980 h 6417296"/>
              <a:gd name="connsiteX15" fmla="*/ 23056 w 10564721"/>
              <a:gd name="connsiteY15" fmla="*/ 3808777 h 6417296"/>
              <a:gd name="connsiteX16" fmla="*/ 478139 w 10564721"/>
              <a:gd name="connsiteY16" fmla="*/ 3467358 h 6417296"/>
              <a:gd name="connsiteX17" fmla="*/ 424376 w 10564721"/>
              <a:gd name="connsiteY17" fmla="*/ 2420878 h 6417296"/>
              <a:gd name="connsiteX18" fmla="*/ 221388 w 10564721"/>
              <a:gd name="connsiteY18" fmla="*/ 888412 h 6417296"/>
              <a:gd name="connsiteX19" fmla="*/ 1132824 w 10564721"/>
              <a:gd name="connsiteY19" fmla="*/ 63335 h 6417296"/>
              <a:gd name="connsiteX20" fmla="*/ 1883182 w 10564721"/>
              <a:gd name="connsiteY20" fmla="*/ 103128 h 6417296"/>
              <a:gd name="connsiteX21" fmla="*/ 2497016 w 10564721"/>
              <a:gd name="connsiteY21" fmla="*/ 404330 h 6417296"/>
              <a:gd name="connsiteX22" fmla="*/ 3084179 w 10564721"/>
              <a:gd name="connsiteY22" fmla="*/ 586786 h 6417296"/>
              <a:gd name="connsiteX23" fmla="*/ 3666051 w 10564721"/>
              <a:gd name="connsiteY23" fmla="*/ 492807 h 6417296"/>
              <a:gd name="connsiteX24" fmla="*/ 4862179 w 10564721"/>
              <a:gd name="connsiteY24" fmla="*/ 292570 h 6417296"/>
              <a:gd name="connsiteX25" fmla="*/ 5730013 w 10564721"/>
              <a:gd name="connsiteY25" fmla="*/ 966093 h 6417296"/>
              <a:gd name="connsiteX26" fmla="*/ 6214094 w 10564721"/>
              <a:gd name="connsiteY26" fmla="*/ 1209722 h 6417296"/>
              <a:gd name="connsiteX27" fmla="*/ 6956832 w 10564721"/>
              <a:gd name="connsiteY27" fmla="*/ 1177972 h 6417296"/>
              <a:gd name="connsiteX28" fmla="*/ 8214768 w 10564721"/>
              <a:gd name="connsiteY28" fmla="*/ 1596013 h 6417296"/>
              <a:gd name="connsiteX29" fmla="*/ 9108001 w 10564721"/>
              <a:gd name="connsiteY29" fmla="*/ 1885362 h 6417296"/>
              <a:gd name="connsiteX30" fmla="*/ 9943660 w 10564721"/>
              <a:gd name="connsiteY30" fmla="*/ 2353780 h 6417296"/>
              <a:gd name="connsiteX31" fmla="*/ 10551779 w 10564721"/>
              <a:gd name="connsiteY31" fmla="*/ 3349460 h 6417296"/>
              <a:gd name="connsiteX0" fmla="*/ 10653076 w 10666018"/>
              <a:gd name="connsiteY0" fmla="*/ 3349460 h 6417296"/>
              <a:gd name="connsiteX1" fmla="*/ 10155236 w 10666018"/>
              <a:gd name="connsiteY1" fmla="*/ 4175383 h 6417296"/>
              <a:gd name="connsiteX2" fmla="*/ 9386251 w 10666018"/>
              <a:gd name="connsiteY2" fmla="*/ 5219323 h 6417296"/>
              <a:gd name="connsiteX3" fmla="*/ 8542548 w 10666018"/>
              <a:gd name="connsiteY3" fmla="*/ 5982382 h 6417296"/>
              <a:gd name="connsiteX4" fmla="*/ 6941501 w 10666018"/>
              <a:gd name="connsiteY4" fmla="*/ 6007359 h 6417296"/>
              <a:gd name="connsiteX5" fmla="*/ 6286605 w 10666018"/>
              <a:gd name="connsiteY5" fmla="*/ 6342215 h 6417296"/>
              <a:gd name="connsiteX6" fmla="*/ 5530955 w 10666018"/>
              <a:gd name="connsiteY6" fmla="*/ 6415452 h 6417296"/>
              <a:gd name="connsiteX7" fmla="*/ 4763028 w 10666018"/>
              <a:gd name="connsiteY7" fmla="*/ 6321684 h 6417296"/>
              <a:gd name="connsiteX8" fmla="*/ 3806718 w 10666018"/>
              <a:gd name="connsiteY8" fmla="*/ 6101762 h 6417296"/>
              <a:gd name="connsiteX9" fmla="*/ 3262100 w 10666018"/>
              <a:gd name="connsiteY9" fmla="*/ 5822362 h 6417296"/>
              <a:gd name="connsiteX10" fmla="*/ 2622231 w 10666018"/>
              <a:gd name="connsiteY10" fmla="*/ 5499570 h 6417296"/>
              <a:gd name="connsiteX11" fmla="*/ 2123756 w 10666018"/>
              <a:gd name="connsiteY11" fmla="*/ 5385694 h 6417296"/>
              <a:gd name="connsiteX12" fmla="*/ 2017076 w 10666018"/>
              <a:gd name="connsiteY12" fmla="*/ 5865965 h 6417296"/>
              <a:gd name="connsiteX13" fmla="*/ 800839 w 10666018"/>
              <a:gd name="connsiteY13" fmla="*/ 5240913 h 6417296"/>
              <a:gd name="connsiteX14" fmla="*/ 258973 w 10666018"/>
              <a:gd name="connsiteY14" fmla="*/ 4461980 h 6417296"/>
              <a:gd name="connsiteX15" fmla="*/ 10053 w 10666018"/>
              <a:gd name="connsiteY15" fmla="*/ 3694477 h 6417296"/>
              <a:gd name="connsiteX16" fmla="*/ 579436 w 10666018"/>
              <a:gd name="connsiteY16" fmla="*/ 3467358 h 6417296"/>
              <a:gd name="connsiteX17" fmla="*/ 525673 w 10666018"/>
              <a:gd name="connsiteY17" fmla="*/ 2420878 h 6417296"/>
              <a:gd name="connsiteX18" fmla="*/ 322685 w 10666018"/>
              <a:gd name="connsiteY18" fmla="*/ 888412 h 6417296"/>
              <a:gd name="connsiteX19" fmla="*/ 1234121 w 10666018"/>
              <a:gd name="connsiteY19" fmla="*/ 63335 h 6417296"/>
              <a:gd name="connsiteX20" fmla="*/ 1984479 w 10666018"/>
              <a:gd name="connsiteY20" fmla="*/ 103128 h 6417296"/>
              <a:gd name="connsiteX21" fmla="*/ 2598313 w 10666018"/>
              <a:gd name="connsiteY21" fmla="*/ 404330 h 6417296"/>
              <a:gd name="connsiteX22" fmla="*/ 3185476 w 10666018"/>
              <a:gd name="connsiteY22" fmla="*/ 586786 h 6417296"/>
              <a:gd name="connsiteX23" fmla="*/ 3767348 w 10666018"/>
              <a:gd name="connsiteY23" fmla="*/ 492807 h 6417296"/>
              <a:gd name="connsiteX24" fmla="*/ 4963476 w 10666018"/>
              <a:gd name="connsiteY24" fmla="*/ 292570 h 6417296"/>
              <a:gd name="connsiteX25" fmla="*/ 5831310 w 10666018"/>
              <a:gd name="connsiteY25" fmla="*/ 966093 h 6417296"/>
              <a:gd name="connsiteX26" fmla="*/ 6315391 w 10666018"/>
              <a:gd name="connsiteY26" fmla="*/ 1209722 h 6417296"/>
              <a:gd name="connsiteX27" fmla="*/ 7058129 w 10666018"/>
              <a:gd name="connsiteY27" fmla="*/ 1177972 h 6417296"/>
              <a:gd name="connsiteX28" fmla="*/ 8316065 w 10666018"/>
              <a:gd name="connsiteY28" fmla="*/ 1596013 h 6417296"/>
              <a:gd name="connsiteX29" fmla="*/ 9209298 w 10666018"/>
              <a:gd name="connsiteY29" fmla="*/ 1885362 h 6417296"/>
              <a:gd name="connsiteX30" fmla="*/ 10044957 w 10666018"/>
              <a:gd name="connsiteY30" fmla="*/ 2353780 h 6417296"/>
              <a:gd name="connsiteX31" fmla="*/ 10653076 w 10666018"/>
              <a:gd name="connsiteY31" fmla="*/ 3349460 h 6417296"/>
              <a:gd name="connsiteX0" fmla="*/ 10685308 w 10698250"/>
              <a:gd name="connsiteY0" fmla="*/ 3349460 h 6417296"/>
              <a:gd name="connsiteX1" fmla="*/ 10187468 w 10698250"/>
              <a:gd name="connsiteY1" fmla="*/ 4175383 h 6417296"/>
              <a:gd name="connsiteX2" fmla="*/ 9418483 w 10698250"/>
              <a:gd name="connsiteY2" fmla="*/ 5219323 h 6417296"/>
              <a:gd name="connsiteX3" fmla="*/ 8574780 w 10698250"/>
              <a:gd name="connsiteY3" fmla="*/ 5982382 h 6417296"/>
              <a:gd name="connsiteX4" fmla="*/ 6973733 w 10698250"/>
              <a:gd name="connsiteY4" fmla="*/ 6007359 h 6417296"/>
              <a:gd name="connsiteX5" fmla="*/ 6318837 w 10698250"/>
              <a:gd name="connsiteY5" fmla="*/ 6342215 h 6417296"/>
              <a:gd name="connsiteX6" fmla="*/ 5563187 w 10698250"/>
              <a:gd name="connsiteY6" fmla="*/ 6415452 h 6417296"/>
              <a:gd name="connsiteX7" fmla="*/ 4795260 w 10698250"/>
              <a:gd name="connsiteY7" fmla="*/ 6321684 h 6417296"/>
              <a:gd name="connsiteX8" fmla="*/ 3838950 w 10698250"/>
              <a:gd name="connsiteY8" fmla="*/ 6101762 h 6417296"/>
              <a:gd name="connsiteX9" fmla="*/ 3294332 w 10698250"/>
              <a:gd name="connsiteY9" fmla="*/ 5822362 h 6417296"/>
              <a:gd name="connsiteX10" fmla="*/ 2654463 w 10698250"/>
              <a:gd name="connsiteY10" fmla="*/ 5499570 h 6417296"/>
              <a:gd name="connsiteX11" fmla="*/ 2155988 w 10698250"/>
              <a:gd name="connsiteY11" fmla="*/ 5385694 h 6417296"/>
              <a:gd name="connsiteX12" fmla="*/ 2049308 w 10698250"/>
              <a:gd name="connsiteY12" fmla="*/ 5865965 h 6417296"/>
              <a:gd name="connsiteX13" fmla="*/ 833071 w 10698250"/>
              <a:gd name="connsiteY13" fmla="*/ 5240913 h 6417296"/>
              <a:gd name="connsiteX14" fmla="*/ 291205 w 10698250"/>
              <a:gd name="connsiteY14" fmla="*/ 4461980 h 6417296"/>
              <a:gd name="connsiteX15" fmla="*/ 42285 w 10698250"/>
              <a:gd name="connsiteY15" fmla="*/ 3694477 h 6417296"/>
              <a:gd name="connsiteX16" fmla="*/ 52868 w 10698250"/>
              <a:gd name="connsiteY16" fmla="*/ 2705358 h 6417296"/>
              <a:gd name="connsiteX17" fmla="*/ 557905 w 10698250"/>
              <a:gd name="connsiteY17" fmla="*/ 2420878 h 6417296"/>
              <a:gd name="connsiteX18" fmla="*/ 354917 w 10698250"/>
              <a:gd name="connsiteY18" fmla="*/ 888412 h 6417296"/>
              <a:gd name="connsiteX19" fmla="*/ 1266353 w 10698250"/>
              <a:gd name="connsiteY19" fmla="*/ 63335 h 6417296"/>
              <a:gd name="connsiteX20" fmla="*/ 2016711 w 10698250"/>
              <a:gd name="connsiteY20" fmla="*/ 103128 h 6417296"/>
              <a:gd name="connsiteX21" fmla="*/ 2630545 w 10698250"/>
              <a:gd name="connsiteY21" fmla="*/ 404330 h 6417296"/>
              <a:gd name="connsiteX22" fmla="*/ 3217708 w 10698250"/>
              <a:gd name="connsiteY22" fmla="*/ 586786 h 6417296"/>
              <a:gd name="connsiteX23" fmla="*/ 3799580 w 10698250"/>
              <a:gd name="connsiteY23" fmla="*/ 492807 h 6417296"/>
              <a:gd name="connsiteX24" fmla="*/ 4995708 w 10698250"/>
              <a:gd name="connsiteY24" fmla="*/ 292570 h 6417296"/>
              <a:gd name="connsiteX25" fmla="*/ 5863542 w 10698250"/>
              <a:gd name="connsiteY25" fmla="*/ 966093 h 6417296"/>
              <a:gd name="connsiteX26" fmla="*/ 6347623 w 10698250"/>
              <a:gd name="connsiteY26" fmla="*/ 1209722 h 6417296"/>
              <a:gd name="connsiteX27" fmla="*/ 7090361 w 10698250"/>
              <a:gd name="connsiteY27" fmla="*/ 1177972 h 6417296"/>
              <a:gd name="connsiteX28" fmla="*/ 8348297 w 10698250"/>
              <a:gd name="connsiteY28" fmla="*/ 1596013 h 6417296"/>
              <a:gd name="connsiteX29" fmla="*/ 9241530 w 10698250"/>
              <a:gd name="connsiteY29" fmla="*/ 1885362 h 6417296"/>
              <a:gd name="connsiteX30" fmla="*/ 10077189 w 10698250"/>
              <a:gd name="connsiteY30" fmla="*/ 2353780 h 6417296"/>
              <a:gd name="connsiteX31" fmla="*/ 10685308 w 10698250"/>
              <a:gd name="connsiteY31" fmla="*/ 3349460 h 6417296"/>
              <a:gd name="connsiteX0" fmla="*/ 10796580 w 10809522"/>
              <a:gd name="connsiteY0" fmla="*/ 3349460 h 6417296"/>
              <a:gd name="connsiteX1" fmla="*/ 10298740 w 10809522"/>
              <a:gd name="connsiteY1" fmla="*/ 4175383 h 6417296"/>
              <a:gd name="connsiteX2" fmla="*/ 9529755 w 10809522"/>
              <a:gd name="connsiteY2" fmla="*/ 5219323 h 6417296"/>
              <a:gd name="connsiteX3" fmla="*/ 8686052 w 10809522"/>
              <a:gd name="connsiteY3" fmla="*/ 5982382 h 6417296"/>
              <a:gd name="connsiteX4" fmla="*/ 7085005 w 10809522"/>
              <a:gd name="connsiteY4" fmla="*/ 6007359 h 6417296"/>
              <a:gd name="connsiteX5" fmla="*/ 6430109 w 10809522"/>
              <a:gd name="connsiteY5" fmla="*/ 6342215 h 6417296"/>
              <a:gd name="connsiteX6" fmla="*/ 5674459 w 10809522"/>
              <a:gd name="connsiteY6" fmla="*/ 6415452 h 6417296"/>
              <a:gd name="connsiteX7" fmla="*/ 4906532 w 10809522"/>
              <a:gd name="connsiteY7" fmla="*/ 6321684 h 6417296"/>
              <a:gd name="connsiteX8" fmla="*/ 3950222 w 10809522"/>
              <a:gd name="connsiteY8" fmla="*/ 6101762 h 6417296"/>
              <a:gd name="connsiteX9" fmla="*/ 3405604 w 10809522"/>
              <a:gd name="connsiteY9" fmla="*/ 5822362 h 6417296"/>
              <a:gd name="connsiteX10" fmla="*/ 2765735 w 10809522"/>
              <a:gd name="connsiteY10" fmla="*/ 5499570 h 6417296"/>
              <a:gd name="connsiteX11" fmla="*/ 2267260 w 10809522"/>
              <a:gd name="connsiteY11" fmla="*/ 5385694 h 6417296"/>
              <a:gd name="connsiteX12" fmla="*/ 2160580 w 10809522"/>
              <a:gd name="connsiteY12" fmla="*/ 5865965 h 6417296"/>
              <a:gd name="connsiteX13" fmla="*/ 944343 w 10809522"/>
              <a:gd name="connsiteY13" fmla="*/ 5240913 h 6417296"/>
              <a:gd name="connsiteX14" fmla="*/ 402477 w 10809522"/>
              <a:gd name="connsiteY14" fmla="*/ 4461980 h 6417296"/>
              <a:gd name="connsiteX15" fmla="*/ 153557 w 10809522"/>
              <a:gd name="connsiteY15" fmla="*/ 3694477 h 6417296"/>
              <a:gd name="connsiteX16" fmla="*/ 164140 w 10809522"/>
              <a:gd name="connsiteY16" fmla="*/ 2705358 h 6417296"/>
              <a:gd name="connsiteX17" fmla="*/ 8777 w 10809522"/>
              <a:gd name="connsiteY17" fmla="*/ 1773178 h 6417296"/>
              <a:gd name="connsiteX18" fmla="*/ 466189 w 10809522"/>
              <a:gd name="connsiteY18" fmla="*/ 888412 h 6417296"/>
              <a:gd name="connsiteX19" fmla="*/ 1377625 w 10809522"/>
              <a:gd name="connsiteY19" fmla="*/ 63335 h 6417296"/>
              <a:gd name="connsiteX20" fmla="*/ 2127983 w 10809522"/>
              <a:gd name="connsiteY20" fmla="*/ 103128 h 6417296"/>
              <a:gd name="connsiteX21" fmla="*/ 2741817 w 10809522"/>
              <a:gd name="connsiteY21" fmla="*/ 404330 h 6417296"/>
              <a:gd name="connsiteX22" fmla="*/ 3328980 w 10809522"/>
              <a:gd name="connsiteY22" fmla="*/ 586786 h 6417296"/>
              <a:gd name="connsiteX23" fmla="*/ 3910852 w 10809522"/>
              <a:gd name="connsiteY23" fmla="*/ 492807 h 6417296"/>
              <a:gd name="connsiteX24" fmla="*/ 5106980 w 10809522"/>
              <a:gd name="connsiteY24" fmla="*/ 292570 h 6417296"/>
              <a:gd name="connsiteX25" fmla="*/ 5974814 w 10809522"/>
              <a:gd name="connsiteY25" fmla="*/ 966093 h 6417296"/>
              <a:gd name="connsiteX26" fmla="*/ 6458895 w 10809522"/>
              <a:gd name="connsiteY26" fmla="*/ 1209722 h 6417296"/>
              <a:gd name="connsiteX27" fmla="*/ 7201633 w 10809522"/>
              <a:gd name="connsiteY27" fmla="*/ 1177972 h 6417296"/>
              <a:gd name="connsiteX28" fmla="*/ 8459569 w 10809522"/>
              <a:gd name="connsiteY28" fmla="*/ 1596013 h 6417296"/>
              <a:gd name="connsiteX29" fmla="*/ 9352802 w 10809522"/>
              <a:gd name="connsiteY29" fmla="*/ 1885362 h 6417296"/>
              <a:gd name="connsiteX30" fmla="*/ 10188461 w 10809522"/>
              <a:gd name="connsiteY30" fmla="*/ 2353780 h 6417296"/>
              <a:gd name="connsiteX31" fmla="*/ 10796580 w 10809522"/>
              <a:gd name="connsiteY31" fmla="*/ 33494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944343 w 10552015"/>
              <a:gd name="connsiteY13" fmla="*/ 52409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37235 w 10552015"/>
              <a:gd name="connsiteY10" fmla="*/ 56900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293122 w 10552015"/>
              <a:gd name="connsiteY8" fmla="*/ 59620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68960 w 10552015"/>
              <a:gd name="connsiteY11" fmla="*/ 59127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70922 w 10552015"/>
              <a:gd name="connsiteY8" fmla="*/ 607001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552015" h="6422078">
                <a:moveTo>
                  <a:pt x="10517180" y="3019260"/>
                </a:moveTo>
                <a:cubicBezTo>
                  <a:pt x="10442461" y="3230969"/>
                  <a:pt x="10463311" y="3808706"/>
                  <a:pt x="10298740" y="4175383"/>
                </a:cubicBezTo>
                <a:cubicBezTo>
                  <a:pt x="10134169" y="4542060"/>
                  <a:pt x="9798536" y="4918157"/>
                  <a:pt x="9529755" y="5219323"/>
                </a:cubicBezTo>
                <a:cubicBezTo>
                  <a:pt x="9260974" y="5520490"/>
                  <a:pt x="9093510" y="5851043"/>
                  <a:pt x="8686052" y="5982382"/>
                </a:cubicBezTo>
                <a:cubicBezTo>
                  <a:pt x="8278594" y="6113721"/>
                  <a:pt x="7460995" y="5947387"/>
                  <a:pt x="7085005" y="6007359"/>
                </a:cubicBezTo>
                <a:cubicBezTo>
                  <a:pt x="6709015" y="6067331"/>
                  <a:pt x="6671197" y="6276810"/>
                  <a:pt x="6430109" y="6342215"/>
                </a:cubicBezTo>
                <a:cubicBezTo>
                  <a:pt x="6184787" y="6408678"/>
                  <a:pt x="5917805" y="6435807"/>
                  <a:pt x="5674459" y="6415452"/>
                </a:cubicBezTo>
                <a:cubicBezTo>
                  <a:pt x="5431113" y="6395097"/>
                  <a:pt x="5170621" y="6277657"/>
                  <a:pt x="4970032" y="6220084"/>
                </a:cubicBezTo>
                <a:cubicBezTo>
                  <a:pt x="4769443" y="6162511"/>
                  <a:pt x="4657577" y="6114074"/>
                  <a:pt x="4470922" y="6070012"/>
                </a:cubicBezTo>
                <a:cubicBezTo>
                  <a:pt x="4284267" y="6025950"/>
                  <a:pt x="4036935" y="5971411"/>
                  <a:pt x="3850104" y="5955712"/>
                </a:cubicBezTo>
                <a:cubicBezTo>
                  <a:pt x="3663273" y="5940013"/>
                  <a:pt x="3502617" y="5968165"/>
                  <a:pt x="3349935" y="5975820"/>
                </a:cubicBezTo>
                <a:cubicBezTo>
                  <a:pt x="3197253" y="5983475"/>
                  <a:pt x="3100592" y="6037415"/>
                  <a:pt x="2934010" y="6001644"/>
                </a:cubicBezTo>
                <a:cubicBezTo>
                  <a:pt x="2938879" y="5990848"/>
                  <a:pt x="2441391" y="6020270"/>
                  <a:pt x="2160580" y="5865965"/>
                </a:cubicBezTo>
                <a:cubicBezTo>
                  <a:pt x="1879769" y="5711660"/>
                  <a:pt x="1465960" y="5352144"/>
                  <a:pt x="1249143" y="5075813"/>
                </a:cubicBezTo>
                <a:cubicBezTo>
                  <a:pt x="1032326" y="4799482"/>
                  <a:pt x="1042275" y="4438203"/>
                  <a:pt x="859677" y="4207980"/>
                </a:cubicBezTo>
                <a:cubicBezTo>
                  <a:pt x="677079" y="3977757"/>
                  <a:pt x="269480" y="3944914"/>
                  <a:pt x="153557" y="3694477"/>
                </a:cubicBezTo>
                <a:cubicBezTo>
                  <a:pt x="37634" y="3444040"/>
                  <a:pt x="188270" y="3025574"/>
                  <a:pt x="164140" y="2705358"/>
                </a:cubicBezTo>
                <a:cubicBezTo>
                  <a:pt x="140010" y="2385142"/>
                  <a:pt x="-41564" y="2076002"/>
                  <a:pt x="8777" y="1773178"/>
                </a:cubicBezTo>
                <a:cubicBezTo>
                  <a:pt x="59119" y="1470354"/>
                  <a:pt x="238048" y="1173386"/>
                  <a:pt x="466189" y="888412"/>
                </a:cubicBezTo>
                <a:cubicBezTo>
                  <a:pt x="694330" y="603438"/>
                  <a:pt x="1100659" y="194216"/>
                  <a:pt x="1377625" y="63335"/>
                </a:cubicBezTo>
                <a:cubicBezTo>
                  <a:pt x="1654591" y="-67546"/>
                  <a:pt x="1885625" y="34125"/>
                  <a:pt x="2127983" y="103128"/>
                </a:cubicBezTo>
                <a:cubicBezTo>
                  <a:pt x="2350233" y="166628"/>
                  <a:pt x="2541580" y="295533"/>
                  <a:pt x="2741817" y="404330"/>
                </a:cubicBezTo>
                <a:cubicBezTo>
                  <a:pt x="2925120" y="503390"/>
                  <a:pt x="3117314" y="579802"/>
                  <a:pt x="3328980" y="586786"/>
                </a:cubicBezTo>
                <a:cubicBezTo>
                  <a:pt x="3526889" y="593348"/>
                  <a:pt x="3722469" y="548475"/>
                  <a:pt x="3910852" y="492807"/>
                </a:cubicBezTo>
                <a:cubicBezTo>
                  <a:pt x="4288677" y="380835"/>
                  <a:pt x="4704814" y="181233"/>
                  <a:pt x="5106980" y="292570"/>
                </a:cubicBezTo>
                <a:cubicBezTo>
                  <a:pt x="5475704" y="394805"/>
                  <a:pt x="5699647" y="732413"/>
                  <a:pt x="5974814" y="966093"/>
                </a:cubicBezTo>
                <a:cubicBezTo>
                  <a:pt x="6114937" y="1084627"/>
                  <a:pt x="6274746" y="1177760"/>
                  <a:pt x="6458895" y="1209722"/>
                </a:cubicBezTo>
                <a:cubicBezTo>
                  <a:pt x="6705699" y="1252055"/>
                  <a:pt x="6955254" y="1195752"/>
                  <a:pt x="7201633" y="1177972"/>
                </a:cubicBezTo>
                <a:cubicBezTo>
                  <a:pt x="7664760" y="1144528"/>
                  <a:pt x="8101041" y="1478115"/>
                  <a:pt x="8459569" y="1596013"/>
                </a:cubicBezTo>
                <a:cubicBezTo>
                  <a:pt x="8818097" y="1713911"/>
                  <a:pt x="9208656" y="1711797"/>
                  <a:pt x="9352802" y="1885362"/>
                </a:cubicBezTo>
                <a:cubicBezTo>
                  <a:pt x="9500969" y="2061680"/>
                  <a:pt x="10125385" y="2132377"/>
                  <a:pt x="10188461" y="2353780"/>
                </a:cubicBezTo>
                <a:cubicBezTo>
                  <a:pt x="10552105" y="2854371"/>
                  <a:pt x="10599941" y="2781135"/>
                  <a:pt x="10517180" y="3019260"/>
                </a:cubicBezTo>
                <a:close/>
              </a:path>
            </a:pathLst>
          </a:custGeom>
          <a:solidFill>
            <a:srgbClr val="75B4EA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B2C8548-D076-4A9D-A8B7-472B46827DDB}"/>
              </a:ext>
            </a:extLst>
          </p:cNvPr>
          <p:cNvSpPr/>
          <p:nvPr/>
        </p:nvSpPr>
        <p:spPr>
          <a:xfrm>
            <a:off x="115225" y="539036"/>
            <a:ext cx="10839852" cy="5683289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39852" h="6371166">
                <a:moveTo>
                  <a:pt x="10750777" y="3341430"/>
                </a:moveTo>
                <a:cubicBezTo>
                  <a:pt x="10676058" y="3553139"/>
                  <a:pt x="10581656" y="3757355"/>
                  <a:pt x="10468837" y="3951453"/>
                </a:cubicBezTo>
                <a:cubicBezTo>
                  <a:pt x="10242777" y="4343037"/>
                  <a:pt x="9951312" y="4695038"/>
                  <a:pt x="9636352" y="5020793"/>
                </a:cubicBezTo>
                <a:cubicBezTo>
                  <a:pt x="9475274" y="5187587"/>
                  <a:pt x="9306999" y="5347818"/>
                  <a:pt x="9135549" y="5504452"/>
                </a:cubicBezTo>
                <a:cubicBezTo>
                  <a:pt x="8964099" y="5661085"/>
                  <a:pt x="8789262" y="5820682"/>
                  <a:pt x="8601302" y="5961229"/>
                </a:cubicBezTo>
                <a:cubicBezTo>
                  <a:pt x="8403394" y="6109395"/>
                  <a:pt x="8187494" y="6230680"/>
                  <a:pt x="7946406" y="6296085"/>
                </a:cubicBezTo>
                <a:cubicBezTo>
                  <a:pt x="7701084" y="6362548"/>
                  <a:pt x="7444121" y="6376942"/>
                  <a:pt x="7190756" y="6369322"/>
                </a:cubicBezTo>
                <a:cubicBezTo>
                  <a:pt x="6932289" y="6363882"/>
                  <a:pt x="6675009" y="6332471"/>
                  <a:pt x="6422829" y="6275554"/>
                </a:cubicBezTo>
                <a:cubicBezTo>
                  <a:pt x="6166077" y="6215229"/>
                  <a:pt x="5928587" y="6110877"/>
                  <a:pt x="5695119" y="5992132"/>
                </a:cubicBezTo>
                <a:cubicBezTo>
                  <a:pt x="5470541" y="5877832"/>
                  <a:pt x="5247444" y="5763532"/>
                  <a:pt x="5010801" y="5674632"/>
                </a:cubicBezTo>
                <a:cubicBezTo>
                  <a:pt x="4772337" y="5586938"/>
                  <a:pt x="4529005" y="5513088"/>
                  <a:pt x="4282032" y="5453440"/>
                </a:cubicBezTo>
                <a:cubicBezTo>
                  <a:pt x="4116721" y="5412165"/>
                  <a:pt x="3950139" y="5375335"/>
                  <a:pt x="3783557" y="5339564"/>
                </a:cubicBezTo>
                <a:cubicBezTo>
                  <a:pt x="3788426" y="5328768"/>
                  <a:pt x="3785039" y="5316491"/>
                  <a:pt x="3765777" y="5311835"/>
                </a:cubicBezTo>
                <a:cubicBezTo>
                  <a:pt x="3308112" y="5205113"/>
                  <a:pt x="2882471" y="4990843"/>
                  <a:pt x="2524140" y="4686783"/>
                </a:cubicBezTo>
                <a:cubicBezTo>
                  <a:pt x="2344224" y="4533325"/>
                  <a:pt x="2192882" y="4345788"/>
                  <a:pt x="1994974" y="4212650"/>
                </a:cubicBezTo>
                <a:cubicBezTo>
                  <a:pt x="1825640" y="4098138"/>
                  <a:pt x="1627521" y="4036755"/>
                  <a:pt x="1428554" y="3991247"/>
                </a:cubicBezTo>
                <a:cubicBezTo>
                  <a:pt x="1020037" y="3897902"/>
                  <a:pt x="559027" y="3860648"/>
                  <a:pt x="270737" y="3522828"/>
                </a:cubicBezTo>
                <a:cubicBezTo>
                  <a:pt x="-34698" y="3164688"/>
                  <a:pt x="-54595" y="2665790"/>
                  <a:pt x="77274" y="2235048"/>
                </a:cubicBezTo>
                <a:cubicBezTo>
                  <a:pt x="323654" y="1430715"/>
                  <a:pt x="966274" y="755498"/>
                  <a:pt x="1715786" y="372382"/>
                </a:cubicBezTo>
                <a:cubicBezTo>
                  <a:pt x="2083302" y="182502"/>
                  <a:pt x="2482696" y="62093"/>
                  <a:pt x="2893922" y="17205"/>
                </a:cubicBezTo>
                <a:cubicBezTo>
                  <a:pt x="3143054" y="-9042"/>
                  <a:pt x="3401922" y="-12005"/>
                  <a:pt x="3644280" y="56998"/>
                </a:cubicBezTo>
                <a:cubicBezTo>
                  <a:pt x="3866530" y="120498"/>
                  <a:pt x="4057877" y="249403"/>
                  <a:pt x="4258114" y="358200"/>
                </a:cubicBezTo>
                <a:cubicBezTo>
                  <a:pt x="4441417" y="457260"/>
                  <a:pt x="4633611" y="533672"/>
                  <a:pt x="4845277" y="540656"/>
                </a:cubicBezTo>
                <a:cubicBezTo>
                  <a:pt x="5043186" y="547218"/>
                  <a:pt x="5238766" y="502345"/>
                  <a:pt x="5427149" y="446677"/>
                </a:cubicBezTo>
                <a:cubicBezTo>
                  <a:pt x="5804974" y="334705"/>
                  <a:pt x="6221111" y="135103"/>
                  <a:pt x="6623277" y="246440"/>
                </a:cubicBezTo>
                <a:cubicBezTo>
                  <a:pt x="6992001" y="348675"/>
                  <a:pt x="7215944" y="686283"/>
                  <a:pt x="7491111" y="919963"/>
                </a:cubicBezTo>
                <a:cubicBezTo>
                  <a:pt x="7631234" y="1038497"/>
                  <a:pt x="7791043" y="1131630"/>
                  <a:pt x="7975192" y="1163592"/>
                </a:cubicBezTo>
                <a:cubicBezTo>
                  <a:pt x="8221996" y="1205925"/>
                  <a:pt x="8471551" y="1149622"/>
                  <a:pt x="8717930" y="1131842"/>
                </a:cubicBezTo>
                <a:cubicBezTo>
                  <a:pt x="9181057" y="1098398"/>
                  <a:pt x="9613916" y="1275352"/>
                  <a:pt x="9975866" y="1549883"/>
                </a:cubicBezTo>
                <a:cubicBezTo>
                  <a:pt x="10155232" y="1686755"/>
                  <a:pt x="10318553" y="1843467"/>
                  <a:pt x="10462699" y="2017032"/>
                </a:cubicBezTo>
                <a:cubicBezTo>
                  <a:pt x="10610866" y="2193350"/>
                  <a:pt x="10739982" y="2391047"/>
                  <a:pt x="10803058" y="2612450"/>
                </a:cubicBezTo>
                <a:cubicBezTo>
                  <a:pt x="10874602" y="2859041"/>
                  <a:pt x="10833538" y="3103305"/>
                  <a:pt x="10750777" y="3341430"/>
                </a:cubicBezTo>
                <a:close/>
              </a:path>
            </a:pathLst>
          </a:custGeom>
          <a:solidFill>
            <a:srgbClr val="004E88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26" y="-138854"/>
            <a:ext cx="2336924" cy="2336924"/>
          </a:xfrm>
          <a:prstGeom prst="rect">
            <a:avLst/>
          </a:prstGeom>
        </p:spPr>
      </p:pic>
      <p:sp>
        <p:nvSpPr>
          <p:cNvPr id="10" name="文本框 16">
            <a:extLst>
              <a:ext uri="{FF2B5EF4-FFF2-40B4-BE49-F238E27FC236}">
                <a16:creationId xmlns:a16="http://schemas.microsoft.com/office/drawing/2014/main" id="{15091F21-7EF8-4F16-BB9A-CB91794E9080}"/>
              </a:ext>
            </a:extLst>
          </p:cNvPr>
          <p:cNvSpPr txBox="1"/>
          <p:nvPr/>
        </p:nvSpPr>
        <p:spPr>
          <a:xfrm>
            <a:off x="4639498" y="962376"/>
            <a:ext cx="165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TOÁN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E7E87760-0F53-45A8-AFD7-546E8B0D8AEA}"/>
              </a:ext>
            </a:extLst>
          </p:cNvPr>
          <p:cNvSpPr txBox="1"/>
          <p:nvPr/>
        </p:nvSpPr>
        <p:spPr>
          <a:xfrm>
            <a:off x="660135" y="1601722"/>
            <a:ext cx="9750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 hai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 biết hiệu và tỉ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 hai số đó</a:t>
            </a:r>
            <a:endParaRPr lang="zh-CN" altLang="en-US" sz="6000" b="1" dirty="0"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91" y="2358887"/>
            <a:ext cx="3504909" cy="4499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5" y="4459651"/>
            <a:ext cx="2614723" cy="224604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CC05ED1-8EED-47A7-B41C-FE66A987D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4091" y="-73615"/>
            <a:ext cx="2419880" cy="1618048"/>
          </a:xfrm>
          <a:prstGeom prst="rect">
            <a:avLst/>
          </a:prstGeom>
        </p:spPr>
      </p:pic>
      <p:sp>
        <p:nvSpPr>
          <p:cNvPr id="25" name="文本框 16">
            <a:extLst>
              <a:ext uri="{FF2B5EF4-FFF2-40B4-BE49-F238E27FC236}">
                <a16:creationId xmlns:a16="http://schemas.microsoft.com/office/drawing/2014/main" id="{8678203C-1713-473E-8923-9A5301A7C7F5}"/>
              </a:ext>
            </a:extLst>
          </p:cNvPr>
          <p:cNvSpPr txBox="1"/>
          <p:nvPr/>
        </p:nvSpPr>
        <p:spPr>
          <a:xfrm>
            <a:off x="4003400" y="4542704"/>
            <a:ext cx="285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Trang 150; 151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26" name="文本框 15">
            <a:extLst>
              <a:ext uri="{FF2B5EF4-FFF2-40B4-BE49-F238E27FC236}">
                <a16:creationId xmlns:a16="http://schemas.microsoft.com/office/drawing/2014/main" id="{3D7544E2-7CF6-49A5-A416-9B500240BCF5}"/>
              </a:ext>
            </a:extLst>
          </p:cNvPr>
          <p:cNvSpPr txBox="1"/>
          <p:nvPr/>
        </p:nvSpPr>
        <p:spPr>
          <a:xfrm>
            <a:off x="727263" y="1589143"/>
            <a:ext cx="9750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 hai số</a:t>
            </a:r>
          </a:p>
          <a:p>
            <a:pPr algn="ctr"/>
            <a:r>
              <a:rPr lang="en-US" altLang="zh-CN" sz="60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 biết hiệu và tỉ số</a:t>
            </a:r>
          </a:p>
          <a:p>
            <a:pPr algn="ctr"/>
            <a:r>
              <a:rPr lang="en-US" altLang="zh-CN" sz="60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 hai số đó</a:t>
            </a:r>
            <a:endParaRPr lang="zh-CN" altLang="en-US" sz="6000" b="1" dirty="0">
              <a:solidFill>
                <a:srgbClr val="A7E7FA"/>
              </a:solidFill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46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1071600"/>
            <a:ext cx="11141612" cy="38519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982103" y="1575641"/>
            <a:ext cx="10339039" cy="2585323"/>
          </a:xfrm>
          <a:prstGeom prst="rect">
            <a:avLst/>
          </a:prstGeom>
          <a:noFill/>
          <a:ln w="7620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. Tìm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7343945" y="2198888"/>
            <a:ext cx="53091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Line 64"/>
          <p:cNvSpPr>
            <a:spLocks noChangeShapeType="1"/>
          </p:cNvSpPr>
          <p:nvPr/>
        </p:nvSpPr>
        <p:spPr bwMode="auto">
          <a:xfrm>
            <a:off x="10353907" y="2057515"/>
            <a:ext cx="228600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11" name="Line 64"/>
          <p:cNvSpPr>
            <a:spLocks noChangeShapeType="1"/>
          </p:cNvSpPr>
          <p:nvPr/>
        </p:nvSpPr>
        <p:spPr bwMode="auto">
          <a:xfrm>
            <a:off x="7262942" y="3063197"/>
            <a:ext cx="692919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/>
          </a:p>
        </p:txBody>
      </p:sp>
      <p:sp>
        <p:nvSpPr>
          <p:cNvPr id="13" name="TextBox 12"/>
          <p:cNvSpPr txBox="1"/>
          <p:nvPr/>
        </p:nvSpPr>
        <p:spPr>
          <a:xfrm>
            <a:off x="2436855" y="5080503"/>
            <a:ext cx="7629819" cy="1354217"/>
          </a:xfrm>
          <a:prstGeom prst="rect">
            <a:avLst/>
          </a:prstGeom>
          <a:solidFill>
            <a:srgbClr val="FFCCFF"/>
          </a:solidFill>
          <a:ln w="44450" cmpd="sng">
            <a:solidFill>
              <a:srgbClr val="FF0000"/>
            </a:solidFill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toán: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9" y="4922572"/>
            <a:ext cx="2061878" cy="1563882"/>
          </a:xfrm>
          <a:prstGeom prst="rect">
            <a:avLst/>
          </a:prstGeom>
        </p:spPr>
      </p:pic>
      <p:grpSp>
        <p:nvGrpSpPr>
          <p:cNvPr id="15" name="Group 82"/>
          <p:cNvGrpSpPr>
            <a:grpSpLocks/>
          </p:cNvGrpSpPr>
          <p:nvPr/>
        </p:nvGrpSpPr>
        <p:grpSpPr bwMode="auto">
          <a:xfrm>
            <a:off x="1091576" y="2388673"/>
            <a:ext cx="9491663" cy="1679576"/>
            <a:chOff x="-877" y="1447"/>
            <a:chExt cx="5979" cy="1058"/>
          </a:xfrm>
        </p:grpSpPr>
        <p:sp>
          <p:nvSpPr>
            <p:cNvPr id="16" name="Line 70"/>
            <p:cNvSpPr>
              <a:spLocks noChangeShapeType="1"/>
            </p:cNvSpPr>
            <p:nvPr/>
          </p:nvSpPr>
          <p:spPr bwMode="auto">
            <a:xfrm>
              <a:off x="-877" y="1989"/>
              <a:ext cx="84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>
              <a:off x="3010" y="2332"/>
              <a:ext cx="43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 flipV="1">
              <a:off x="3777" y="1989"/>
              <a:ext cx="1325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 flipH="1">
              <a:off x="4613" y="1447"/>
              <a:ext cx="40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 flipV="1">
              <a:off x="-877" y="2505"/>
              <a:ext cx="946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3099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垃圾分类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6|0.5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5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2066</Words>
  <Application>Microsoft Office PowerPoint</Application>
  <PresentationFormat>Widescreen</PresentationFormat>
  <Paragraphs>447</Paragraphs>
  <Slides>35</Slides>
  <Notes>28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UTM Cookies</vt:lpstr>
      <vt:lpstr>Calibri Light</vt:lpstr>
      <vt:lpstr>Times New Roman</vt:lpstr>
      <vt:lpstr>Algerian</vt:lpstr>
      <vt:lpstr>UTM Rockwell</vt:lpstr>
      <vt:lpstr>等线</vt:lpstr>
      <vt:lpstr>Calibri</vt:lpstr>
      <vt:lpstr>UTM Bustamalaka</vt:lpstr>
      <vt:lpstr>Arial</vt:lpstr>
      <vt:lpstr>SVN-Ziclets</vt:lpstr>
      <vt:lpstr>Cambria Math</vt:lpstr>
      <vt:lpstr>UTM Avenida</vt:lpstr>
      <vt:lpstr>Office 主题</vt:lpstr>
      <vt:lpstr>Office Theme</vt:lpstr>
      <vt:lpstr>3_Office Theme</vt:lpstr>
      <vt:lpstr>1_Office Theme</vt:lpstr>
      <vt:lpstr>Equation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2 so hieu ti</dc:title>
  <dc:subject>Toan 4</dc:subject>
  <dc:creator>KTUTS</dc:creator>
  <cp:keywords>BichHa</cp:keywords>
  <cp:lastModifiedBy>Win10Pro</cp:lastModifiedBy>
  <cp:revision>318</cp:revision>
  <dcterms:created xsi:type="dcterms:W3CDTF">2019-07-02T00:38:02Z</dcterms:created>
  <dcterms:modified xsi:type="dcterms:W3CDTF">2022-04-04T17:42:44Z</dcterms:modified>
  <cp:version>Y03</cp:version>
</cp:coreProperties>
</file>