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90" r:id="rId4"/>
    <p:sldId id="289" r:id="rId5"/>
    <p:sldId id="291" r:id="rId6"/>
    <p:sldId id="312" r:id="rId7"/>
    <p:sldId id="313" r:id="rId8"/>
    <p:sldId id="311" r:id="rId9"/>
    <p:sldId id="310" r:id="rId10"/>
    <p:sldId id="308" r:id="rId11"/>
    <p:sldId id="306" r:id="rId12"/>
    <p:sldId id="309" r:id="rId13"/>
    <p:sldId id="304" r:id="rId14"/>
    <p:sldId id="307" r:id="rId15"/>
    <p:sldId id="302" r:id="rId16"/>
    <p:sldId id="305" r:id="rId17"/>
    <p:sldId id="303" r:id="rId18"/>
    <p:sldId id="260" r:id="rId19"/>
    <p:sldId id="257" r:id="rId20"/>
    <p:sldId id="261" r:id="rId21"/>
    <p:sldId id="262" r:id="rId22"/>
    <p:sldId id="269" r:id="rId23"/>
    <p:sldId id="270" r:id="rId24"/>
    <p:sldId id="271" r:id="rId25"/>
    <p:sldId id="266" r:id="rId26"/>
    <p:sldId id="272" r:id="rId27"/>
    <p:sldId id="273" r:id="rId28"/>
    <p:sldId id="274" r:id="rId29"/>
  </p:sldIdLst>
  <p:sldSz cx="12192000" cy="6858000"/>
  <p:notesSz cx="6858000" cy="9144000"/>
  <p:embeddedFontLst>
    <p:embeddedFont>
      <p:font typeface="Algerian" panose="04020705040A02060702" pitchFamily="82" charset="0"/>
      <p:regular r:id="rId31"/>
    </p:embeddedFont>
    <p:embeddedFont>
      <p:font typeface="Berlin Sans FB Demi" panose="020E0802020502020306" pitchFamily="34" charset="0"/>
      <p:bold r:id="rId32"/>
    </p:embeddedFont>
    <p:embeddedFont>
      <p:font typeface="Bernard MT Condensed" panose="02050806060905020404" pitchFamily="18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A4D"/>
    <a:srgbClr val="000099"/>
    <a:srgbClr val="009ED6"/>
    <a:srgbClr val="D09E00"/>
    <a:srgbClr val="0554B3"/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43" autoAdjust="0"/>
    <p:restoredTop sz="94660"/>
  </p:normalViewPr>
  <p:slideViewPr>
    <p:cSldViewPr snapToGrid="0">
      <p:cViewPr varScale="1">
        <p:scale>
          <a:sx n="69" d="100"/>
          <a:sy n="69" d="100"/>
        </p:scale>
        <p:origin x="94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71222-8C61-48CB-A24A-3376050C96D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AC5CB-0EDB-4909-BC8A-E91CC063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38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2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91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92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/>
          <a:srcRect l="992" r="1936"/>
          <a:stretch/>
        </p:blipFill>
        <p:spPr>
          <a:xfrm>
            <a:off x="-16932" y="-50800"/>
            <a:ext cx="12217400" cy="69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3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0.jp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24.png"/><Relationship Id="rId4" Type="http://schemas.openxmlformats.org/officeDocument/2006/relationships/audio" Target="../media/audio7.wav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2.wav"/><Relationship Id="rId7" Type="http://schemas.openxmlformats.org/officeDocument/2006/relationships/image" Target="../media/image2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audio" Target="../media/audio2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549" y="2567538"/>
            <a:ext cx="11734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0099"/>
                </a:solidFill>
                <a:latin typeface="Algerian" panose="04020705040A02060702" pitchFamily="82" charset="0"/>
              </a:rPr>
              <a:t>What will the weather </a:t>
            </a:r>
          </a:p>
          <a:p>
            <a:pPr algn="ctr"/>
            <a:r>
              <a:rPr lang="en-US" sz="5400" dirty="0">
                <a:solidFill>
                  <a:srgbClr val="000099"/>
                </a:solidFill>
                <a:latin typeface="Algerian" panose="04020705040A02060702" pitchFamily="82" charset="0"/>
              </a:rPr>
              <a:t>be like tomorrow?</a:t>
            </a:r>
            <a:endParaRPr lang="en-US" sz="60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2493" y="1264697"/>
            <a:ext cx="22255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40A4D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Unit 18</a:t>
            </a:r>
            <a:endParaRPr lang="en-US" sz="4400" b="1" i="0" dirty="0">
              <a:solidFill>
                <a:srgbClr val="F40A4D"/>
              </a:solidFill>
              <a:effectLst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7256" y="4855264"/>
            <a:ext cx="27867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dirty="0">
                <a:solidFill>
                  <a:srgbClr val="F40A4D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Lesson 2</a:t>
            </a:r>
            <a:endParaRPr lang="en-US" sz="4400" b="1" i="0" dirty="0">
              <a:solidFill>
                <a:srgbClr val="F40A4D"/>
              </a:solidFill>
              <a:effectLst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5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63598" y="3286408"/>
            <a:ext cx="3093838" cy="3271314"/>
            <a:chOff x="3609124" y="1492516"/>
            <a:chExt cx="4583251" cy="484616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92631" y="1560423"/>
              <a:ext cx="2124442" cy="245622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09124" y="1492516"/>
              <a:ext cx="2124441" cy="246118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9125" y="3882450"/>
              <a:ext cx="2124441" cy="245623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67935" y="3882450"/>
              <a:ext cx="2124440" cy="245623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Four season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Four seasons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85" y="1729522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29178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sunny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storm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85" y="1729522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5468" y="3194020"/>
            <a:ext cx="2607426" cy="26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5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cloud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rainbow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5180" y="3366667"/>
            <a:ext cx="3024605" cy="222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tree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flower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85" y="1729522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7301" y="2997805"/>
            <a:ext cx="2705659" cy="2838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47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657" y="2965210"/>
            <a:ext cx="3153135" cy="273351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rain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sun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353402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snow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fog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85" y="1729522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9720" y="3782185"/>
            <a:ext cx="3570065" cy="19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6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snow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rain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5" t="53818" r="7237" b="31152"/>
          <a:stretch/>
        </p:blipFill>
        <p:spPr>
          <a:xfrm>
            <a:off x="4497882" y="3411761"/>
            <a:ext cx="2861052" cy="233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1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wind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cloud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666046" y="3602185"/>
            <a:ext cx="4430358" cy="195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 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29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8172" y="32968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4468" y="1545455"/>
            <a:ext cx="11621728" cy="3967965"/>
            <a:chOff x="354231" y="-3292015"/>
            <a:chExt cx="17643257" cy="4791076"/>
          </a:xfrm>
        </p:grpSpPr>
        <p:pic>
          <p:nvPicPr>
            <p:cNvPr id="1026" name="Picture 2" descr="https://s.sachmem.vn/public/images/v2/TA5T2SHS/U18-L2-1-a_45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31" y="-3292015"/>
              <a:ext cx="8048624" cy="4791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5T2SHS/U18-L2-1-b_55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738" y="-3292015"/>
              <a:ext cx="9810750" cy="4791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6967" y="1739544"/>
            <a:ext cx="4186013" cy="7694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 so hot today! Is it always like this in summer, Nam?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77223" y="4906841"/>
            <a:ext cx="1456874" cy="38472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Yes, it is.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593855" y="1784418"/>
            <a:ext cx="6325642" cy="38472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 usually hot in summer. And it rains a lot.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057624" y="4522120"/>
            <a:ext cx="4610635" cy="7694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Really? I like summer here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because</a:t>
            </a:r>
            <a:r>
              <a:rPr lang="en-US" altLang="en-US" sz="2500" dirty="0"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I can swim in the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sea.</a:t>
            </a:r>
          </a:p>
        </p:txBody>
      </p:sp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2268338" y="923883"/>
            <a:ext cx="365759" cy="365760"/>
          </a:xfrm>
          <a:prstGeom prst="ellipse">
            <a:avLst/>
          </a:prstGeom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8412699" y="923883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912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8 What will the weather be like tomorrow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8 What will the weather be like tomorrow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8 What will the weather be like tomorrow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8 What will the weather be like tomorrow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37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8172" y="32968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6101" y="1644059"/>
            <a:ext cx="11631100" cy="3520333"/>
            <a:chOff x="138113" y="-106363"/>
            <a:chExt cx="17716500" cy="5075920"/>
          </a:xfrm>
        </p:grpSpPr>
        <p:pic>
          <p:nvPicPr>
            <p:cNvPr id="12" name="Picture 11" descr="https://s.sachmem.vn/public/images/v2/TA5T2SHS/U18-L2-1-d_45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7914" y="-95398"/>
              <a:ext cx="7886699" cy="5064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https://s.sachmem.vn/public/images/v2/TA5T2SHS/U18-L2-1-c_55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3" y="-106363"/>
              <a:ext cx="9829800" cy="5010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69287" y="1790465"/>
            <a:ext cx="3288313" cy="7694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 summer like in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 country, Peter?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66470" y="4193655"/>
            <a:ext cx="5843016" cy="7694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It's cooler than here. But it's</a:t>
            </a:r>
            <a:r>
              <a:rPr lang="en-US" altLang="en-US" sz="2500" dirty="0"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ver</a:t>
            </a:r>
            <a:r>
              <a:rPr lang="en-US" altLang="en-US" sz="2500" dirty="0">
                <a:cs typeface="Arial" panose="020B0604020202020204" pitchFamily="34" charset="0"/>
              </a:rPr>
              <a:t>y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green.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There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are</a:t>
            </a:r>
            <a:r>
              <a:rPr lang="en-US" altLang="en-US" sz="2500" dirty="0"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lots</a:t>
            </a:r>
            <a:r>
              <a:rPr lang="en-US" altLang="en-US" sz="2500" dirty="0"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of</a:t>
            </a:r>
            <a:r>
              <a:rPr lang="en-US" altLang="en-US" sz="2500" dirty="0"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flowers</a:t>
            </a:r>
            <a:r>
              <a:rPr lang="en-US" altLang="en-US" sz="2500" dirty="0"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and plants.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579741" y="4255802"/>
            <a:ext cx="4179443" cy="7694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Really? I'd like to visit your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country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summer.</a:t>
            </a:r>
          </a:p>
        </p:txBody>
      </p:sp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2752432" y="970737"/>
            <a:ext cx="365759" cy="365760"/>
          </a:xfrm>
          <a:prstGeom prst="ellipse">
            <a:avLst/>
          </a:prstGeom>
        </p:spPr>
      </p:pic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8896793" y="970737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5003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8 What will the weather be like tomorrow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8 What will the weather be like tomorrow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8 What will the weather be like tomorrow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887433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8350" y="1721346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731520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What's ___________ like in your country?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909888" y="1712107"/>
            <a:ext cx="6262687" cy="1444013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usually 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________.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183731" y="655722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spring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67273" y="1867108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cold 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64731" y="2485083"/>
            <a:ext cx="4952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There is a lot of wind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2049" name="Picture 1" descr="https://s.sachmem.vn/public/images/TA5T2SHS/U18-L2-2-1-38f24451026c435e17c9d1594d37661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33" y="3366185"/>
            <a:ext cx="5131297" cy="3084626"/>
          </a:xfrm>
          <a:prstGeom prst="cloud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82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887433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8350" y="1721346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731520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What's ___________ like in your country?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909888" y="1667947"/>
            <a:ext cx="6262687" cy="1532334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usually 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________.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183731" y="655722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summer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67273" y="1867108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hot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17081" y="2480334"/>
            <a:ext cx="533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There are a lot of flowers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2050" name="Picture 2" descr="https://s.sachmem.vn/public/images/TA5T2SHS/U18-L2-2-2-e0a9affe06a1ba08a6a3fd6b77ec5ed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81" y="3318608"/>
            <a:ext cx="5131297" cy="3084626"/>
          </a:xfrm>
          <a:prstGeom prst="cloud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94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887433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8350" y="1721346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731520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What's ___________ like in your country?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909888" y="1667947"/>
            <a:ext cx="6262687" cy="1532334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usually 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________.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183731" y="655722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autunm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67273" y="1867108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cool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17081" y="2480334"/>
            <a:ext cx="533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There is a lot of rain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3" name="Picture 3" descr="https://s.sachmem.vn/public/images/TA5T2SHS/U18-L2-2-3-8d596c513c1e49e9595b159e029539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69" y="3399442"/>
            <a:ext cx="5131297" cy="3084626"/>
          </a:xfrm>
          <a:prstGeom prst="cloud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33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887433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8350" y="1721346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731520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What's ___________ like in your country?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909888" y="1712107"/>
            <a:ext cx="6262687" cy="1444013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_____________.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183731" y="655722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Helvetica Neue"/>
              </a:rPr>
              <a:t>winter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43350" y="1895559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 very cool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17081" y="2480334"/>
            <a:ext cx="533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There is a lot of snows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258" y="3248561"/>
            <a:ext cx="5287733" cy="3178666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35606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8169" y="912320"/>
            <a:ext cx="3478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5" name="Rectangle 4"/>
          <p:cNvSpPr/>
          <p:nvPr/>
        </p:nvSpPr>
        <p:spPr>
          <a:xfrm>
            <a:off x="5623123" y="1442752"/>
            <a:ext cx="3385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6122" y="2272378"/>
            <a:ext cx="5360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seasons are there?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1260" y="2850362"/>
            <a:ext cx="4807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______________.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046" y="348734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3. Let’s talk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535" y="731532"/>
            <a:ext cx="822960" cy="822960"/>
          </a:xfrm>
          <a:prstGeom prst="ellipse">
            <a:avLst/>
          </a:prstGeom>
          <a:ln>
            <a:solidFill>
              <a:srgbClr val="0070C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02947" y="1143012"/>
            <a:ext cx="822960" cy="82296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535" y="2101896"/>
            <a:ext cx="822960" cy="822960"/>
          </a:xfrm>
          <a:prstGeom prst="ellipse">
            <a:avLst/>
          </a:prstGeom>
          <a:ln>
            <a:solidFill>
              <a:srgbClr val="0070C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07406" y="3985186"/>
            <a:ext cx="822960" cy="82296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535" y="3472260"/>
            <a:ext cx="822960" cy="822960"/>
          </a:xfrm>
          <a:prstGeom prst="ellipse">
            <a:avLst/>
          </a:prstGeom>
          <a:ln>
            <a:solidFill>
              <a:srgbClr val="0070C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07406" y="2564099"/>
            <a:ext cx="822960" cy="82296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535" y="4842623"/>
            <a:ext cx="822960" cy="822960"/>
          </a:xfrm>
          <a:prstGeom prst="ellipse">
            <a:avLst/>
          </a:prstGeom>
          <a:ln>
            <a:solidFill>
              <a:srgbClr val="0070C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02947" y="5406273"/>
            <a:ext cx="822960" cy="82296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2926122" y="3632436"/>
            <a:ext cx="2762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26121" y="4992493"/>
            <a:ext cx="5405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favourite season?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55523" y="4257972"/>
            <a:ext cx="4453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They're ______________.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21996" y="5665583"/>
            <a:ext cx="3986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998191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2831" y="367784"/>
            <a:ext cx="5392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Listen and write one word in each blank.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754738"/>
              </p:ext>
            </p:extLst>
          </p:nvPr>
        </p:nvGraphicFramePr>
        <p:xfrm>
          <a:off x="602831" y="1364775"/>
          <a:ext cx="10534651" cy="4208790"/>
        </p:xfrm>
        <a:graphic>
          <a:graphicData uri="http://schemas.openxmlformats.org/drawingml/2006/table">
            <a:tbl>
              <a:tblPr/>
              <a:tblGrid>
                <a:gridCol w="2307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5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1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5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Weather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12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Tony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winter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cold, a lot of (1) </a:t>
                      </a:r>
                      <a:r>
                        <a:rPr lang="en-US" sz="2800" b="1" dirty="0">
                          <a:solidFill>
                            <a:srgbClr val="F40A4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12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Akiko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 </a:t>
                      </a:r>
                      <a:r>
                        <a:rPr lang="en-US" sz="2800" b="1" dirty="0">
                          <a:solidFill>
                            <a:srgbClr val="F40A4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cold, a lot of (3) </a:t>
                      </a:r>
                      <a:r>
                        <a:rPr lang="en-US" sz="2800" b="1" dirty="0">
                          <a:solidFill>
                            <a:srgbClr val="F40A4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  <a:p>
                      <a:pPr algn="ctr" fontAlgn="t"/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12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(4) </a:t>
                      </a:r>
                      <a:r>
                        <a:rPr lang="en-US" sz="2800" b="1" dirty="0">
                          <a:solidFill>
                            <a:srgbClr val="F40A4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 lot</a:t>
                      </a:r>
                      <a:r>
                        <a:rPr lang="en-US" sz="28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 (5) </a:t>
                      </a:r>
                      <a:r>
                        <a:rPr lang="en-US" sz="2800" b="1" dirty="0">
                          <a:solidFill>
                            <a:srgbClr val="F40A4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691433" y="3639294"/>
            <a:ext cx="1342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800" b="1" dirty="0">
                <a:solidFill>
                  <a:srgbClr val="F40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winter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9074396" y="2477899"/>
            <a:ext cx="1002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800" b="1" dirty="0">
                <a:solidFill>
                  <a:srgbClr val="F40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</a:p>
        </p:txBody>
      </p:sp>
      <p:sp>
        <p:nvSpPr>
          <p:cNvPr id="6" name="Rectangle 5"/>
          <p:cNvSpPr/>
          <p:nvPr/>
        </p:nvSpPr>
        <p:spPr>
          <a:xfrm>
            <a:off x="8992456" y="3396734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800" b="1" dirty="0">
                <a:solidFill>
                  <a:srgbClr val="F40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</a:t>
            </a:r>
          </a:p>
        </p:txBody>
      </p:sp>
      <p:sp>
        <p:nvSpPr>
          <p:cNvPr id="7" name="Rectangle 6"/>
          <p:cNvSpPr/>
          <p:nvPr/>
        </p:nvSpPr>
        <p:spPr>
          <a:xfrm>
            <a:off x="6301283" y="4744938"/>
            <a:ext cx="744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40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  <a:endParaRPr lang="en-US" sz="2800" dirty="0">
              <a:solidFill>
                <a:srgbClr val="F40A4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65250" y="4749284"/>
            <a:ext cx="843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800" b="1" dirty="0">
                <a:solidFill>
                  <a:srgbClr val="F40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</a:p>
        </p:txBody>
      </p:sp>
      <p:pic>
        <p:nvPicPr>
          <p:cNvPr id="10" name="soundMsPham1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5995654" y="367784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031" y="2477899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031" y="3639294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031" y="4800689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845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2 - 4 Listen and write one word in each blan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2 - 4 Listen and write one word in each blan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8 What will the weather be like tomorrow- - Lesson 2 - 4 Listen and write one word in each blan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8 What will the weather be like tomorrow- - Lesson 2 - 4 Listen and write one word in each blan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9859" y="291584"/>
            <a:ext cx="6685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 Write about your favourite season and the weather.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485900" y="894487"/>
            <a:ext cx="9982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1. What's your favourite season?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___________________________________________.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2. What's the weather like in your favourite season?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___________________________________________. 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3. What's the weather like today?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___________________________________________.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4. What will the weather be like tomorrow?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___________________________________________.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36286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3397" t="13021" r="13103" b="9635"/>
          <a:stretch/>
        </p:blipFill>
        <p:spPr>
          <a:xfrm>
            <a:off x="1333499" y="723900"/>
            <a:ext cx="9563101" cy="5657850"/>
          </a:xfrm>
          <a:prstGeom prst="roundRect">
            <a:avLst>
              <a:gd name="adj" fmla="val 10943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599859" y="291584"/>
            <a:ext cx="1741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 Let’s song</a:t>
            </a:r>
            <a:endParaRPr lang="en-US" sz="2000" dirty="0"/>
          </a:p>
        </p:txBody>
      </p:sp>
      <p:pic>
        <p:nvPicPr>
          <p:cNvPr id="4" name="Tiếng Anh 5 Tập 2 - Unit 18 What will the weather be like tomorrow- - Lesson 2 - 6 Let’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062" y="5817354"/>
            <a:ext cx="456575" cy="457200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170" y="895761"/>
            <a:ext cx="45724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6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8 What will the weather be like tomorrow- - Lesson 2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75042" y="1177213"/>
            <a:ext cx="1408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611" y="563889"/>
            <a:ext cx="2124441" cy="24562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601" y="893075"/>
            <a:ext cx="2124441" cy="2461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007" y="3988338"/>
            <a:ext cx="2124441" cy="24562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105" y="3762854"/>
            <a:ext cx="2124441" cy="245623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3375042" y="2123666"/>
            <a:ext cx="1904536" cy="78695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1" idx="3"/>
          </p:cNvCxnSpPr>
          <p:nvPr/>
        </p:nvCxnSpPr>
        <p:spPr>
          <a:xfrm flipH="1">
            <a:off x="3567448" y="3953286"/>
            <a:ext cx="1957589" cy="126316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9" idx="1"/>
          </p:cNvCxnSpPr>
          <p:nvPr/>
        </p:nvCxnSpPr>
        <p:spPr>
          <a:xfrm flipV="1">
            <a:off x="6963180" y="1792004"/>
            <a:ext cx="1821431" cy="101236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092315" y="3861435"/>
            <a:ext cx="1715119" cy="111371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loud 2"/>
          <p:cNvSpPr/>
          <p:nvPr/>
        </p:nvSpPr>
        <p:spPr>
          <a:xfrm>
            <a:off x="4524778" y="2568110"/>
            <a:ext cx="3142445" cy="1721778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</a:t>
            </a:r>
          </a:p>
          <a:p>
            <a:pPr algn="ctr">
              <a:lnSpc>
                <a:spcPct val="150000"/>
              </a:lnSpc>
            </a:pPr>
            <a:r>
              <a:rPr lang="en-US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7901" y="5045680"/>
            <a:ext cx="1298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7149433" y="950688"/>
            <a:ext cx="1620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265024" y="4894949"/>
            <a:ext cx="1542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75042" y="1557911"/>
            <a:ext cx="1408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/sprɪŋ/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45829" y="1340307"/>
            <a:ext cx="1408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/ˈsʌmər/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23265" y="5418625"/>
            <a:ext cx="1408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/ˈwɪntər/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97298" y="5308351"/>
            <a:ext cx="1408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/ˈɔːtəm/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79578" y="3560660"/>
            <a:ext cx="1408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/ˈsiːzn/</a:t>
            </a:r>
          </a:p>
        </p:txBody>
      </p:sp>
    </p:spTree>
    <p:extLst>
      <p:ext uri="{BB962C8B-B14F-4D97-AF65-F5344CB8AC3E}">
        <p14:creationId xmlns:p14="http://schemas.microsoft.com/office/powerpoint/2010/main" val="22655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/>
      <p:bldP spid="6" grpId="0"/>
      <p:bldP spid="7" grpId="0"/>
      <p:bldP spid="17" grpId="0"/>
      <p:bldP spid="19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59" y="917288"/>
            <a:ext cx="180690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46085" y="917288"/>
            <a:ext cx="210346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 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800" y="3168861"/>
            <a:ext cx="1375843" cy="1443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393" y="4761794"/>
            <a:ext cx="1243692" cy="1560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056453" y="4350555"/>
            <a:ext cx="140775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/ˈflaʊər/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56453" y="5542149"/>
            <a:ext cx="128272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/plænt/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329" y="1154578"/>
            <a:ext cx="1603387" cy="13900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345" y="3488541"/>
            <a:ext cx="1538029" cy="11291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5" t="53818" r="7237" b="31152"/>
          <a:stretch/>
        </p:blipFill>
        <p:spPr>
          <a:xfrm>
            <a:off x="773507" y="4873775"/>
            <a:ext cx="1263535" cy="10307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79917" y="2544586"/>
            <a:ext cx="1685398" cy="7430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2627" y="2300229"/>
            <a:ext cx="1133309" cy="113621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964" y="1424081"/>
            <a:ext cx="1249163" cy="68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8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3908" y="2727534"/>
            <a:ext cx="128977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65" y="4543589"/>
            <a:ext cx="1961000" cy="1338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925" y="1036402"/>
            <a:ext cx="2577119" cy="2909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549" y="1029018"/>
            <a:ext cx="2577119" cy="2916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9443" y="4376097"/>
            <a:ext cx="2974072" cy="101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Bernard MT Condensed" panose="02050806060905020404" pitchFamily="18" charset="0"/>
                <a:cs typeface="Arial" panose="020B0604020202020204" pitchFamily="34" charset="0"/>
              </a:rPr>
              <a:t>GAME</a:t>
            </a:r>
          </a:p>
        </p:txBody>
      </p:sp>
      <p:sp>
        <p:nvSpPr>
          <p:cNvPr id="12" name="Flowchart: Terminator 11">
            <a:hlinkClick r:id="" action="ppaction://hlinkshowjump?jump=nextslide"/>
          </p:cNvPr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4963174" y="687395"/>
            <a:ext cx="2506611" cy="784916"/>
          </a:xfrm>
          <a:prstGeom prst="rect">
            <a:avLst/>
          </a:prstGeom>
        </p:spPr>
      </p:pic>
      <p:pic>
        <p:nvPicPr>
          <p:cNvPr id="14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44" y="4660706"/>
            <a:ext cx="1961000" cy="13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5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please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Thank you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85" y="1729522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7449" y="3488723"/>
            <a:ext cx="2124441" cy="245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please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Thank you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9644" y="3350655"/>
            <a:ext cx="2124441" cy="245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please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Thank you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9262" y="3350655"/>
            <a:ext cx="2124441" cy="245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please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Thank you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85" y="1729522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4803" y="3118343"/>
            <a:ext cx="2387093" cy="276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3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451</Words>
  <Application>Microsoft Office PowerPoint</Application>
  <PresentationFormat>Widescreen</PresentationFormat>
  <Paragraphs>143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Helvetica Neue</vt:lpstr>
      <vt:lpstr>Berlin Sans FB Demi</vt:lpstr>
      <vt:lpstr>Wingdings</vt:lpstr>
      <vt:lpstr>Algerian</vt:lpstr>
      <vt:lpstr>Bernard MT Condensed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90</cp:revision>
  <dcterms:created xsi:type="dcterms:W3CDTF">2021-02-09T02:39:14Z</dcterms:created>
  <dcterms:modified xsi:type="dcterms:W3CDTF">2022-04-04T00:30:46Z</dcterms:modified>
</cp:coreProperties>
</file>