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0" r:id="rId2"/>
    <p:sldId id="259" r:id="rId3"/>
    <p:sldId id="260" r:id="rId4"/>
    <p:sldId id="306" r:id="rId5"/>
    <p:sldId id="307" r:id="rId6"/>
    <p:sldId id="308" r:id="rId7"/>
    <p:sldId id="264" r:id="rId8"/>
    <p:sldId id="319" r:id="rId9"/>
    <p:sldId id="320" r:id="rId10"/>
    <p:sldId id="273" r:id="rId11"/>
    <p:sldId id="274" r:id="rId12"/>
    <p:sldId id="276" r:id="rId13"/>
    <p:sldId id="305" r:id="rId14"/>
    <p:sldId id="302" r:id="rId15"/>
    <p:sldId id="284" r:id="rId16"/>
    <p:sldId id="299" r:id="rId17"/>
    <p:sldId id="300" r:id="rId18"/>
    <p:sldId id="317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  <p:embeddedFont>
      <p:font typeface="Cooper Black" panose="0208090404030B0204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12C"/>
    <a:srgbClr val="8D42C6"/>
    <a:srgbClr val="FFFFFF"/>
    <a:srgbClr val="FFFF66"/>
    <a:srgbClr val="FFA7A7"/>
    <a:srgbClr val="FF2929"/>
    <a:srgbClr val="EF5752"/>
    <a:srgbClr val="F650E2"/>
    <a:srgbClr val="F48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C52C9-B7F0-4743-9D8D-16CD1B142CD2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F78BC-F892-49AD-BEB6-1E4F023E8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0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24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2022/4/4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6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5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232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17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63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3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75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57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0BE35-7E89-43FA-BE44-C08E32577E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20451"/>
            <a:ext cx="12192000" cy="68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image" Target="../media/image10.png"/><Relationship Id="rId5" Type="http://schemas.openxmlformats.org/officeDocument/2006/relationships/audio" Target="../media/audio8.wav"/><Relationship Id="rId10" Type="http://schemas.openxmlformats.org/officeDocument/2006/relationships/image" Target="../media/image21.pn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6.png"/><Relationship Id="rId4" Type="http://schemas.openxmlformats.org/officeDocument/2006/relationships/tags" Target="../tags/tag1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0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160906" y="14863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  <a:ea typeface="黑体" panose="02010609060101010101" pitchFamily="2" charset="-122"/>
              </a:rPr>
              <a:t>Unit 18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1276350" y="3169760"/>
            <a:ext cx="1012170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7200" dirty="0">
                <a:ln w="28575">
                  <a:solidFill>
                    <a:srgbClr val="FF0000"/>
                  </a:solidFill>
                </a:ln>
                <a:solidFill>
                  <a:srgbClr val="FFFF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What are you doing?</a:t>
            </a:r>
          </a:p>
        </p:txBody>
      </p:sp>
    </p:spTree>
    <p:extLst>
      <p:ext uri="{BB962C8B-B14F-4D97-AF65-F5344CB8AC3E}">
        <p14:creationId xmlns:p14="http://schemas.microsoft.com/office/powerpoint/2010/main" val="30217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0222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6215" y="1082569"/>
            <a:ext cx="11399571" cy="4663440"/>
            <a:chOff x="166688" y="-590551"/>
            <a:chExt cx="17239326" cy="6067426"/>
          </a:xfrm>
        </p:grpSpPr>
        <p:pic>
          <p:nvPicPr>
            <p:cNvPr id="1026" name="Picture 2" descr="https://s.sachmem.vn/public/images/v2/TA3T2SHS/U18-L2-1-a_5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-266700"/>
              <a:ext cx="8810625" cy="574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3T2SHS/U18-L2-1-b_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514" y="-590551"/>
              <a:ext cx="8191500" cy="6067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844794" y="35549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6920" y="5163795"/>
            <a:ext cx="34747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in his room.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07449" y="1477939"/>
            <a:ext cx="34747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 Peter?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74144" y="1216329"/>
            <a:ext cx="44268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 he doing there?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87293" y="5125695"/>
            <a:ext cx="46098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He's doing his homework.</a:t>
            </a:r>
          </a:p>
        </p:txBody>
      </p:sp>
      <p:pic>
        <p:nvPicPr>
          <p:cNvPr id="15" name="MsPha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11" y="5892466"/>
            <a:ext cx="462396" cy="457200"/>
          </a:xfrm>
          <a:prstGeom prst="rect">
            <a:avLst/>
          </a:prstGeom>
        </p:spPr>
      </p:pic>
      <p:pic>
        <p:nvPicPr>
          <p:cNvPr id="16" name="MsPha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57" y="5892466"/>
            <a:ext cx="462396" cy="457200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689424" y="-1684697"/>
            <a:ext cx="3995738" cy="792163"/>
          </a:xfrm>
          <a:prstGeom prst="wedgeRoundRectCallout">
            <a:avLst>
              <a:gd name="adj1" fmla="val -42108"/>
              <a:gd name="adj2" fmla="val -10810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He’s in his room.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0432484" y="-1290203"/>
            <a:ext cx="5292725" cy="795338"/>
          </a:xfrm>
          <a:prstGeom prst="wedgeRoundRectCallout">
            <a:avLst>
              <a:gd name="adj1" fmla="val 2148"/>
              <a:gd name="adj2" fmla="val 10394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He’s doing his homework</a:t>
            </a:r>
          </a:p>
        </p:txBody>
      </p:sp>
    </p:spTree>
    <p:extLst>
      <p:ext uri="{BB962C8B-B14F-4D97-AF65-F5344CB8AC3E}">
        <p14:creationId xmlns:p14="http://schemas.microsoft.com/office/powerpoint/2010/main" val="21477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097" y="3491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97818" y="4811350"/>
            <a:ext cx="3864648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she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8" name="Rectangle 7"/>
          <p:cNvSpPr/>
          <p:nvPr/>
        </p:nvSpPr>
        <p:spPr>
          <a:xfrm>
            <a:off x="6989097" y="4863836"/>
            <a:ext cx="380905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7157" y="5558651"/>
            <a:ext cx="359379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28753" b="3369"/>
          <a:stretch/>
        </p:blipFill>
        <p:spPr>
          <a:xfrm>
            <a:off x="1269026" y="1220142"/>
            <a:ext cx="4130289" cy="2941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22811"/>
          <a:stretch/>
        </p:blipFill>
        <p:spPr>
          <a:xfrm>
            <a:off x="6741782" y="1117600"/>
            <a:ext cx="4474742" cy="30438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06287" y="5548925"/>
            <a:ext cx="337467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</a:t>
            </a:r>
          </a:p>
        </p:txBody>
      </p:sp>
      <p:sp>
        <p:nvSpPr>
          <p:cNvPr id="1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58667" y="5503345"/>
            <a:ext cx="2686084" cy="64008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864711" y="5486711"/>
            <a:ext cx="2686084" cy="64008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drawing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9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097" y="34470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46138" y="4836931"/>
            <a:ext cx="3864648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8" name="Rectangle 7"/>
          <p:cNvSpPr/>
          <p:nvPr/>
        </p:nvSpPr>
        <p:spPr>
          <a:xfrm>
            <a:off x="6989097" y="4902595"/>
            <a:ext cx="380905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she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6138" y="5570318"/>
            <a:ext cx="51816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9097" y="5587684"/>
            <a:ext cx="449805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1117"/>
          <a:stretch/>
        </p:blipFill>
        <p:spPr>
          <a:xfrm>
            <a:off x="1610349" y="1225349"/>
            <a:ext cx="4253177" cy="2830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318"/>
          <a:stretch/>
        </p:blipFill>
        <p:spPr>
          <a:xfrm>
            <a:off x="6853334" y="1323094"/>
            <a:ext cx="4080582" cy="2830975"/>
          </a:xfrm>
          <a:prstGeom prst="rect">
            <a:avLst/>
          </a:prstGeom>
        </p:spPr>
      </p:pic>
      <p:sp>
        <p:nvSpPr>
          <p:cNvPr id="10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91408" y="5515012"/>
            <a:ext cx="3658024" cy="64008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the piano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52141" y="5551429"/>
            <a:ext cx="3658024" cy="64008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watching TV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78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>
            <a:stCxn id="5" idx="1"/>
          </p:cNvCxnSpPr>
          <p:nvPr/>
        </p:nvCxnSpPr>
        <p:spPr>
          <a:xfrm flipH="1">
            <a:off x="2599826" y="2478772"/>
            <a:ext cx="3342575" cy="78504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1"/>
          </p:cNvCxnSpPr>
          <p:nvPr/>
        </p:nvCxnSpPr>
        <p:spPr>
          <a:xfrm>
            <a:off x="5942401" y="2478772"/>
            <a:ext cx="3342574" cy="10830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24927" y="2496116"/>
            <a:ext cx="672731" cy="1285528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" idx="1"/>
          </p:cNvCxnSpPr>
          <p:nvPr/>
        </p:nvCxnSpPr>
        <p:spPr>
          <a:xfrm flipH="1">
            <a:off x="4516520" y="2478772"/>
            <a:ext cx="1425881" cy="127970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00628" y="4296232"/>
            <a:ext cx="2224084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drawing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973615" y="4349372"/>
            <a:ext cx="2571476" cy="7420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watching TV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009483" y="5677946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singing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361977" y="5677946"/>
            <a:ext cx="32861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playing the piano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sp>
        <p:nvSpPr>
          <p:cNvPr id="5" name="Cloud 4"/>
          <p:cNvSpPr/>
          <p:nvPr/>
        </p:nvSpPr>
        <p:spPr>
          <a:xfrm>
            <a:off x="2724712" y="695412"/>
            <a:ext cx="6435377" cy="178526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82054" y="1048646"/>
            <a:ext cx="473323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's she/ he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62159" y="1606327"/>
            <a:ext cx="377920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She/He's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942" y="3824024"/>
            <a:ext cx="1269370" cy="17927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673" y="3995965"/>
            <a:ext cx="1493240" cy="16208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94" y="2833961"/>
            <a:ext cx="1636808" cy="14838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321" y="3100651"/>
            <a:ext cx="1869071" cy="14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2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82" y="868544"/>
            <a:ext cx="9789287" cy="38265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886" y="32839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5191211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9232392" y="1406944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30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b="9267"/>
          <a:stretch/>
        </p:blipFill>
        <p:spPr>
          <a:xfrm>
            <a:off x="3504637" y="1629339"/>
            <a:ext cx="2468880" cy="24133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b="8856"/>
          <a:stretch/>
        </p:blipFill>
        <p:spPr>
          <a:xfrm>
            <a:off x="6203563" y="1623871"/>
            <a:ext cx="2468880" cy="242427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072243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" name="8-Point Star 13"/>
          <p:cNvSpPr/>
          <p:nvPr/>
        </p:nvSpPr>
        <p:spPr>
          <a:xfrm>
            <a:off x="7163683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b="10439"/>
          <a:stretch/>
        </p:blipFill>
        <p:spPr>
          <a:xfrm>
            <a:off x="8902488" y="1644931"/>
            <a:ext cx="2468880" cy="2382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b="11591"/>
          <a:stretch/>
        </p:blipFill>
        <p:spPr>
          <a:xfrm>
            <a:off x="805711" y="1660240"/>
            <a:ext cx="2468880" cy="23515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5711" y="3252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4. Listen and number.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74391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73317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71168" y="4094592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1765831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4464757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9862608" y="1409076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16" name="32-Point Star 15"/>
          <p:cNvSpPr/>
          <p:nvPr/>
        </p:nvSpPr>
        <p:spPr>
          <a:xfrm>
            <a:off x="3284511" y="5440493"/>
            <a:ext cx="731520" cy="73152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1" name="32-Point Star 20"/>
          <p:cNvSpPr/>
          <p:nvPr/>
        </p:nvSpPr>
        <p:spPr>
          <a:xfrm>
            <a:off x="4303248" y="5440493"/>
            <a:ext cx="731520" cy="731520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22" name="32-Point Star 21"/>
          <p:cNvSpPr/>
          <p:nvPr/>
        </p:nvSpPr>
        <p:spPr>
          <a:xfrm>
            <a:off x="5321985" y="5440493"/>
            <a:ext cx="731520" cy="731520"/>
          </a:xfrm>
          <a:prstGeom prst="star32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pic>
        <p:nvPicPr>
          <p:cNvPr id="23" name="MsPham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898" y="5577653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32-Point Star 23"/>
          <p:cNvSpPr/>
          <p:nvPr/>
        </p:nvSpPr>
        <p:spPr>
          <a:xfrm>
            <a:off x="6340723" y="5440493"/>
            <a:ext cx="731520" cy="731520"/>
          </a:xfrm>
          <a:prstGeom prst="star32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66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440" y="2984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Read and complete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8790" y="760155"/>
            <a:ext cx="47952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What are you doing?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What's Mai doing?</a:t>
            </a: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What's Peter doing?</a:t>
            </a: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4"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are Tony and 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Linda doing?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20502" y="820087"/>
            <a:ext cx="52899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a. He's watching TV.</a:t>
            </a: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b. I'm playing the piano.</a:t>
            </a: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c. They're skating.</a:t>
            </a: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d. She's cooking.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2550" y="1295400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2550" y="2571572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52550" y="3872966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52550" y="4969096"/>
            <a:ext cx="3962400" cy="1054037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95022" y="1447800"/>
            <a:ext cx="3139233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5022" y="2723972"/>
            <a:ext cx="3962400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5022" y="4025366"/>
            <a:ext cx="2751305" cy="62865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5022" y="5204627"/>
            <a:ext cx="2612760" cy="628140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5314950" y="1609725"/>
            <a:ext cx="1905552" cy="1410566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5314950" y="2885897"/>
            <a:ext cx="1905552" cy="2642067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5314950" y="1801091"/>
            <a:ext cx="1905552" cy="2386200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 flipV="1">
            <a:off x="5314950" y="4308764"/>
            <a:ext cx="1905552" cy="1187351"/>
          </a:xfrm>
          <a:prstGeom prst="straightConnector1">
            <a:avLst/>
          </a:prstGeom>
          <a:ln w="28575">
            <a:solidFill>
              <a:srgbClr val="EC31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6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13" y="857251"/>
            <a:ext cx="10683587" cy="5596164"/>
          </a:xfrm>
          <a:prstGeom prst="roundRect">
            <a:avLst>
              <a:gd name="adj" fmla="val 781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805440" y="2984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6. Let’s chan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5" name="Tiếng Anh 3 Tập 2 - Unit 18 What are you doing- - Lesson 2 - 6 Let'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40" y="6089710"/>
            <a:ext cx="365760" cy="361650"/>
          </a:xfrm>
          <a:prstGeom prst="rect">
            <a:avLst/>
          </a:prstGeom>
        </p:spPr>
      </p:pic>
      <p:pic>
        <p:nvPicPr>
          <p:cNvPr id="2" name="MsPh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4433" y="384881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6734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4002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953" y="840031"/>
            <a:ext cx="2864884" cy="4046158"/>
          </a:xfrm>
          <a:prstGeom prst="rect">
            <a:avLst/>
          </a:prstGeom>
        </p:spPr>
      </p:pic>
      <p:sp>
        <p:nvSpPr>
          <p:cNvPr id="5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22651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/ˈsɪŋɪŋ/</a:t>
            </a:r>
            <a:endParaRPr lang="zh-CN" altLang="en-US" b="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677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274256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the piano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986" y="793439"/>
            <a:ext cx="3753232" cy="4073919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22651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/ˈpleɪɪŋ ðə piˈænəʊ/</a:t>
            </a:r>
            <a:endParaRPr lang="zh-CN" altLang="en-US" b="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20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28124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drawing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618" y="755720"/>
            <a:ext cx="4804763" cy="4355641"/>
          </a:xfrm>
          <a:prstGeom prst="rect">
            <a:avLst/>
          </a:prstGeom>
        </p:spPr>
      </p:pic>
      <p:sp>
        <p:nvSpPr>
          <p:cNvPr id="5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22651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/ˈdrɔːɪŋ/</a:t>
            </a:r>
            <a:endParaRPr lang="zh-CN" altLang="en-US" b="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20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257631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watching TV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48" y="774568"/>
            <a:ext cx="5172703" cy="4003909"/>
          </a:xfrm>
          <a:prstGeom prst="rect">
            <a:avLst/>
          </a:prstGeom>
        </p:spPr>
      </p:pic>
      <p:sp>
        <p:nvSpPr>
          <p:cNvPr id="5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922651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/wɑːtʃ ˌtiː ˈviː/</a:t>
            </a:r>
            <a:endParaRPr lang="zh-CN" altLang="en-US" b="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76316" y="5833399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10740" y="5833399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the piano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276316" y="2970855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drawing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610740" y="2970855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watching TV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1555" y="3166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Vocabulary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911" y="3915342"/>
            <a:ext cx="1269370" cy="1792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663" y="3915342"/>
            <a:ext cx="1712711" cy="1859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6469" y="982378"/>
            <a:ext cx="2120254" cy="1922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405" y="1122333"/>
            <a:ext cx="2247228" cy="17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454077" y="2181560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071" y="973371"/>
            <a:ext cx="1712711" cy="185905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534977" y="2137893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1555" y="3166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Tick or cross</a:t>
            </a:r>
          </a:p>
        </p:txBody>
      </p:sp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76316" y="5833399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watching TV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10740" y="5833399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drawing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276316" y="2970855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the piano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610740" y="2970855"/>
            <a:ext cx="44805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335" y="3921827"/>
            <a:ext cx="1269370" cy="1792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6013" y="3975138"/>
            <a:ext cx="2247228" cy="1739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0893" y="866689"/>
            <a:ext cx="2120254" cy="1922065"/>
          </a:xfrm>
          <a:prstGeom prst="rect">
            <a:avLst/>
          </a:prstGeom>
        </p:spPr>
      </p:pic>
      <p:pic>
        <p:nvPicPr>
          <p:cNvPr id="12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77" y="1806380"/>
            <a:ext cx="998240" cy="982374"/>
          </a:xfrm>
          <a:prstGeom prst="rect">
            <a:avLst/>
          </a:prstGeom>
        </p:spPr>
      </p:pic>
      <p:pic>
        <p:nvPicPr>
          <p:cNvPr id="1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16" y="2142226"/>
            <a:ext cx="870647" cy="71929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012160" y="2163282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093060" y="2119615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60" y="1788102"/>
            <a:ext cx="998240" cy="982374"/>
          </a:xfrm>
          <a:prstGeom prst="rect">
            <a:avLst/>
          </a:prstGeom>
        </p:spPr>
      </p:pic>
      <p:pic>
        <p:nvPicPr>
          <p:cNvPr id="20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99" y="2123948"/>
            <a:ext cx="870647" cy="71929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677736" y="5138574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758636" y="5094907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36" y="4763394"/>
            <a:ext cx="998240" cy="982374"/>
          </a:xfrm>
          <a:prstGeom prst="rect">
            <a:avLst/>
          </a:prstGeom>
        </p:spPr>
      </p:pic>
      <p:pic>
        <p:nvPicPr>
          <p:cNvPr id="28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75" y="5099240"/>
            <a:ext cx="870647" cy="719293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7012160" y="5059796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093060" y="5016129"/>
            <a:ext cx="687432" cy="687432"/>
          </a:xfrm>
          <a:prstGeom prst="ellipse">
            <a:avLst/>
          </a:prstGeom>
          <a:ln w="28575">
            <a:solidFill>
              <a:srgbClr val="EC312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60" y="4684616"/>
            <a:ext cx="998240" cy="982374"/>
          </a:xfrm>
          <a:prstGeom prst="rect">
            <a:avLst/>
          </a:prstGeom>
        </p:spPr>
      </p:pic>
      <p:pic>
        <p:nvPicPr>
          <p:cNvPr id="32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99" y="5020462"/>
            <a:ext cx="870647" cy="719293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602096" y="895398"/>
            <a:ext cx="978408" cy="58181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488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1555" y="3166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Match</a:t>
            </a:r>
          </a:p>
        </p:txBody>
      </p:sp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722412" y="5771930"/>
            <a:ext cx="978408" cy="58181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Next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276" y="3396727"/>
            <a:ext cx="1167816" cy="12675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885" y="4899775"/>
            <a:ext cx="1106422" cy="15626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65" y="2318963"/>
            <a:ext cx="1532278" cy="11860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946" y="778321"/>
            <a:ext cx="1445701" cy="1310565"/>
          </a:xfrm>
          <a:prstGeom prst="rect">
            <a:avLst/>
          </a:prstGeom>
        </p:spPr>
      </p:pic>
      <p:sp>
        <p:nvSpPr>
          <p:cNvPr id="38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699570" y="5361051"/>
            <a:ext cx="3893639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watching TV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9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99570" y="3864252"/>
            <a:ext cx="3893639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drawing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0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699570" y="2367452"/>
            <a:ext cx="3893639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the piano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1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699570" y="870652"/>
            <a:ext cx="3893639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singing</a:t>
            </a:r>
            <a:endParaRPr lang="zh-CN" altLang="en-US" sz="32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62796" y="2687492"/>
            <a:ext cx="4036774" cy="267355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28935" y="1779037"/>
            <a:ext cx="3419888" cy="207334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4" idx="3"/>
            <a:endCxn id="40" idx="1"/>
          </p:cNvCxnSpPr>
          <p:nvPr/>
        </p:nvCxnSpPr>
        <p:spPr>
          <a:xfrm flipV="1">
            <a:off x="3539092" y="2687492"/>
            <a:ext cx="3160478" cy="13430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890595" y="1459033"/>
            <a:ext cx="3852263" cy="422205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2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261</Words>
  <Application>Microsoft Office PowerPoint</Application>
  <PresentationFormat>Widescreen</PresentationFormat>
  <Paragraphs>86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Constantia</vt:lpstr>
      <vt:lpstr>Calibri</vt:lpstr>
      <vt:lpstr>Helvetica Neue</vt:lpstr>
      <vt:lpstr>Cooper Black</vt:lpstr>
      <vt:lpstr>Arial Black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123</cp:revision>
  <dcterms:created xsi:type="dcterms:W3CDTF">2020-12-20T13:25:12Z</dcterms:created>
  <dcterms:modified xsi:type="dcterms:W3CDTF">2022-04-04T00:23:47Z</dcterms:modified>
</cp:coreProperties>
</file>