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3413" r:id="rId3"/>
    <p:sldId id="8680" r:id="rId4"/>
    <p:sldId id="8681" r:id="rId5"/>
    <p:sldId id="8682" r:id="rId6"/>
    <p:sldId id="8683" r:id="rId7"/>
    <p:sldId id="8684" r:id="rId8"/>
    <p:sldId id="8686" r:id="rId9"/>
    <p:sldId id="8687" r:id="rId10"/>
    <p:sldId id="257" r:id="rId11"/>
    <p:sldId id="8692" r:id="rId12"/>
    <p:sldId id="8693" r:id="rId13"/>
    <p:sldId id="8689" r:id="rId14"/>
    <p:sldId id="8694" r:id="rId15"/>
    <p:sldId id="3414" r:id="rId16"/>
    <p:sldId id="8696" r:id="rId17"/>
    <p:sldId id="8702" r:id="rId18"/>
    <p:sldId id="8697" r:id="rId19"/>
    <p:sldId id="8659" r:id="rId20"/>
    <p:sldId id="8703" r:id="rId21"/>
    <p:sldId id="8701" r:id="rId22"/>
    <p:sldId id="8677" r:id="rId23"/>
  </p:sldIdLst>
  <p:sldSz cx="12192000" cy="6858000"/>
  <p:notesSz cx="6858000" cy="9144000"/>
  <p:embeddedFontLst>
    <p:embeddedFont>
      <p:font typeface="等线" panose="02010600030101010101" pitchFamily="2" charset="-122"/>
      <p:regular r:id="rId25"/>
    </p:embeddedFont>
    <p:embeddedFont>
      <p:font typeface="等线 Light" panose="02010600030101010101" pitchFamily="2" charset="-122"/>
      <p:regular r:id="rId26"/>
    </p:embeddedFont>
  </p:embeddedFontLst>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ABC5"/>
    <a:srgbClr val="F2D84E"/>
    <a:srgbClr val="E98FB2"/>
    <a:srgbClr val="00FFFF"/>
    <a:srgbClr val="EEBB7C"/>
    <a:srgbClr val="309BD7"/>
    <a:srgbClr val="67C5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5250" autoAdjust="0"/>
  </p:normalViewPr>
  <p:slideViewPr>
    <p:cSldViewPr snapToGrid="0">
      <p:cViewPr varScale="1">
        <p:scale>
          <a:sx n="66" d="100"/>
          <a:sy n="66" d="100"/>
        </p:scale>
        <p:origin x="900" y="7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D72EDF-6F63-4FE1-88B6-AB8824D710F4}" type="datetimeFigureOut">
              <a:rPr lang="zh-CN" altLang="en-US" smtClean="0"/>
              <a:t>2022/4/1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9EEE9-7730-43E0-B01B-BAA4FA526510}" type="slidenum">
              <a:rPr lang="zh-CN" altLang="en-US" smtClean="0"/>
              <a:t>‹#›</a:t>
            </a:fld>
            <a:endParaRPr lang="zh-CN" altLang="en-US"/>
          </a:p>
        </p:txBody>
      </p:sp>
    </p:spTree>
    <p:extLst>
      <p:ext uri="{BB962C8B-B14F-4D97-AF65-F5344CB8AC3E}">
        <p14:creationId xmlns:p14="http://schemas.microsoft.com/office/powerpoint/2010/main" val="1419532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69EEE9-7730-43E0-B01B-BAA4FA526510}" type="slidenum">
              <a:rPr lang="zh-CN" altLang="en-US" smtClean="0"/>
              <a:t>1</a:t>
            </a:fld>
            <a:endParaRPr lang="zh-CN" altLang="en-US"/>
          </a:p>
        </p:txBody>
      </p:sp>
    </p:spTree>
    <p:extLst>
      <p:ext uri="{BB962C8B-B14F-4D97-AF65-F5344CB8AC3E}">
        <p14:creationId xmlns:p14="http://schemas.microsoft.com/office/powerpoint/2010/main" val="3713997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69EEE9-7730-43E0-B01B-BAA4FA526510}" type="slidenum">
              <a:rPr lang="zh-CN" altLang="en-US" smtClean="0"/>
              <a:t>10</a:t>
            </a:fld>
            <a:endParaRPr lang="zh-CN" altLang="en-US"/>
          </a:p>
        </p:txBody>
      </p:sp>
    </p:spTree>
    <p:extLst>
      <p:ext uri="{BB962C8B-B14F-4D97-AF65-F5344CB8AC3E}">
        <p14:creationId xmlns:p14="http://schemas.microsoft.com/office/powerpoint/2010/main" val="2338741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69EEE9-7730-43E0-B01B-BAA4FA526510}" type="slidenum">
              <a:rPr lang="zh-CN" altLang="en-US" smtClean="0"/>
              <a:t>11</a:t>
            </a:fld>
            <a:endParaRPr lang="zh-CN" altLang="en-US"/>
          </a:p>
        </p:txBody>
      </p:sp>
    </p:spTree>
    <p:extLst>
      <p:ext uri="{BB962C8B-B14F-4D97-AF65-F5344CB8AC3E}">
        <p14:creationId xmlns:p14="http://schemas.microsoft.com/office/powerpoint/2010/main" val="1318628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69EEE9-7730-43E0-B01B-BAA4FA526510}" type="slidenum">
              <a:rPr lang="zh-CN" altLang="en-US" smtClean="0"/>
              <a:t>12</a:t>
            </a:fld>
            <a:endParaRPr lang="zh-CN" altLang="en-US"/>
          </a:p>
        </p:txBody>
      </p:sp>
    </p:spTree>
    <p:extLst>
      <p:ext uri="{BB962C8B-B14F-4D97-AF65-F5344CB8AC3E}">
        <p14:creationId xmlns:p14="http://schemas.microsoft.com/office/powerpoint/2010/main" val="2148876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69EEE9-7730-43E0-B01B-BAA4FA526510}" type="slidenum">
              <a:rPr lang="zh-CN" altLang="en-US" smtClean="0"/>
              <a:t>13</a:t>
            </a:fld>
            <a:endParaRPr lang="zh-CN" altLang="en-US"/>
          </a:p>
        </p:txBody>
      </p:sp>
    </p:spTree>
    <p:extLst>
      <p:ext uri="{BB962C8B-B14F-4D97-AF65-F5344CB8AC3E}">
        <p14:creationId xmlns:p14="http://schemas.microsoft.com/office/powerpoint/2010/main" val="2997031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69EEE9-7730-43E0-B01B-BAA4FA526510}" type="slidenum">
              <a:rPr lang="zh-CN" altLang="en-US" smtClean="0"/>
              <a:t>14</a:t>
            </a:fld>
            <a:endParaRPr lang="zh-CN" altLang="en-US"/>
          </a:p>
        </p:txBody>
      </p:sp>
    </p:spTree>
    <p:extLst>
      <p:ext uri="{BB962C8B-B14F-4D97-AF65-F5344CB8AC3E}">
        <p14:creationId xmlns:p14="http://schemas.microsoft.com/office/powerpoint/2010/main" val="1302586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69EEE9-7730-43E0-B01B-BAA4FA526510}" type="slidenum">
              <a:rPr lang="zh-CN" altLang="en-US" smtClean="0"/>
              <a:t>15</a:t>
            </a:fld>
            <a:endParaRPr lang="zh-CN" altLang="en-US"/>
          </a:p>
        </p:txBody>
      </p:sp>
    </p:spTree>
    <p:extLst>
      <p:ext uri="{BB962C8B-B14F-4D97-AF65-F5344CB8AC3E}">
        <p14:creationId xmlns:p14="http://schemas.microsoft.com/office/powerpoint/2010/main" val="1772389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69EEE9-7730-43E0-B01B-BAA4FA526510}" type="slidenum">
              <a:rPr lang="zh-CN" altLang="en-US" smtClean="0"/>
              <a:t>16</a:t>
            </a:fld>
            <a:endParaRPr lang="zh-CN" altLang="en-US"/>
          </a:p>
        </p:txBody>
      </p:sp>
    </p:spTree>
    <p:extLst>
      <p:ext uri="{BB962C8B-B14F-4D97-AF65-F5344CB8AC3E}">
        <p14:creationId xmlns:p14="http://schemas.microsoft.com/office/powerpoint/2010/main" val="3053736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69EEE9-7730-43E0-B01B-BAA4FA526510}" type="slidenum">
              <a:rPr lang="zh-CN" altLang="en-US" smtClean="0"/>
              <a:t>17</a:t>
            </a:fld>
            <a:endParaRPr lang="zh-CN" altLang="en-US"/>
          </a:p>
        </p:txBody>
      </p:sp>
    </p:spTree>
    <p:extLst>
      <p:ext uri="{BB962C8B-B14F-4D97-AF65-F5344CB8AC3E}">
        <p14:creationId xmlns:p14="http://schemas.microsoft.com/office/powerpoint/2010/main" val="3849702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69EEE9-7730-43E0-B01B-BAA4FA526510}" type="slidenum">
              <a:rPr lang="zh-CN" altLang="en-US" smtClean="0"/>
              <a:t>18</a:t>
            </a:fld>
            <a:endParaRPr lang="zh-CN" altLang="en-US"/>
          </a:p>
        </p:txBody>
      </p:sp>
    </p:spTree>
    <p:extLst>
      <p:ext uri="{BB962C8B-B14F-4D97-AF65-F5344CB8AC3E}">
        <p14:creationId xmlns:p14="http://schemas.microsoft.com/office/powerpoint/2010/main" val="3724017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69EEE9-7730-43E0-B01B-BAA4FA526510}" type="slidenum">
              <a:rPr lang="zh-CN" altLang="en-US" smtClean="0"/>
              <a:t>19</a:t>
            </a:fld>
            <a:endParaRPr lang="zh-CN" altLang="en-US"/>
          </a:p>
        </p:txBody>
      </p:sp>
    </p:spTree>
    <p:extLst>
      <p:ext uri="{BB962C8B-B14F-4D97-AF65-F5344CB8AC3E}">
        <p14:creationId xmlns:p14="http://schemas.microsoft.com/office/powerpoint/2010/main" val="613158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69EEE9-7730-43E0-B01B-BAA4FA526510}" type="slidenum">
              <a:rPr lang="zh-CN" altLang="en-US" smtClean="0"/>
              <a:t>2</a:t>
            </a:fld>
            <a:endParaRPr lang="zh-CN" altLang="en-US"/>
          </a:p>
        </p:txBody>
      </p:sp>
    </p:spTree>
    <p:extLst>
      <p:ext uri="{BB962C8B-B14F-4D97-AF65-F5344CB8AC3E}">
        <p14:creationId xmlns:p14="http://schemas.microsoft.com/office/powerpoint/2010/main" val="4269107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69EEE9-7730-43E0-B01B-BAA4FA526510}" type="slidenum">
              <a:rPr lang="zh-CN" altLang="en-US" smtClean="0"/>
              <a:t>20</a:t>
            </a:fld>
            <a:endParaRPr lang="zh-CN" altLang="en-US"/>
          </a:p>
        </p:txBody>
      </p:sp>
    </p:spTree>
    <p:extLst>
      <p:ext uri="{BB962C8B-B14F-4D97-AF65-F5344CB8AC3E}">
        <p14:creationId xmlns:p14="http://schemas.microsoft.com/office/powerpoint/2010/main" val="4278370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69EEE9-7730-43E0-B01B-BAA4FA526510}" type="slidenum">
              <a:rPr lang="zh-CN" altLang="en-US" smtClean="0"/>
              <a:t>21</a:t>
            </a:fld>
            <a:endParaRPr lang="zh-CN" altLang="en-US"/>
          </a:p>
        </p:txBody>
      </p:sp>
    </p:spTree>
    <p:extLst>
      <p:ext uri="{BB962C8B-B14F-4D97-AF65-F5344CB8AC3E}">
        <p14:creationId xmlns:p14="http://schemas.microsoft.com/office/powerpoint/2010/main" val="382959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69EEE9-7730-43E0-B01B-BAA4FA526510}" type="slidenum">
              <a:rPr lang="zh-CN" altLang="en-US" smtClean="0"/>
              <a:t>22</a:t>
            </a:fld>
            <a:endParaRPr lang="zh-CN" altLang="en-US"/>
          </a:p>
        </p:txBody>
      </p:sp>
    </p:spTree>
    <p:extLst>
      <p:ext uri="{BB962C8B-B14F-4D97-AF65-F5344CB8AC3E}">
        <p14:creationId xmlns:p14="http://schemas.microsoft.com/office/powerpoint/2010/main" val="1828562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69EEE9-7730-43E0-B01B-BAA4FA526510}" type="slidenum">
              <a:rPr lang="zh-CN" altLang="en-US" smtClean="0"/>
              <a:t>3</a:t>
            </a:fld>
            <a:endParaRPr lang="zh-CN" altLang="en-US"/>
          </a:p>
        </p:txBody>
      </p:sp>
    </p:spTree>
    <p:extLst>
      <p:ext uri="{BB962C8B-B14F-4D97-AF65-F5344CB8AC3E}">
        <p14:creationId xmlns:p14="http://schemas.microsoft.com/office/powerpoint/2010/main" val="3365474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69EEE9-7730-43E0-B01B-BAA4FA526510}" type="slidenum">
              <a:rPr lang="zh-CN" altLang="en-US" smtClean="0"/>
              <a:t>4</a:t>
            </a:fld>
            <a:endParaRPr lang="zh-CN" altLang="en-US"/>
          </a:p>
        </p:txBody>
      </p:sp>
    </p:spTree>
    <p:extLst>
      <p:ext uri="{BB962C8B-B14F-4D97-AF65-F5344CB8AC3E}">
        <p14:creationId xmlns:p14="http://schemas.microsoft.com/office/powerpoint/2010/main" val="136381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69EEE9-7730-43E0-B01B-BAA4FA526510}" type="slidenum">
              <a:rPr lang="zh-CN" altLang="en-US" smtClean="0"/>
              <a:t>5</a:t>
            </a:fld>
            <a:endParaRPr lang="zh-CN" altLang="en-US"/>
          </a:p>
        </p:txBody>
      </p:sp>
    </p:spTree>
    <p:extLst>
      <p:ext uri="{BB962C8B-B14F-4D97-AF65-F5344CB8AC3E}">
        <p14:creationId xmlns:p14="http://schemas.microsoft.com/office/powerpoint/2010/main" val="2169107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69EEE9-7730-43E0-B01B-BAA4FA526510}" type="slidenum">
              <a:rPr lang="zh-CN" altLang="en-US" smtClean="0"/>
              <a:t>6</a:t>
            </a:fld>
            <a:endParaRPr lang="zh-CN" altLang="en-US"/>
          </a:p>
        </p:txBody>
      </p:sp>
    </p:spTree>
    <p:extLst>
      <p:ext uri="{BB962C8B-B14F-4D97-AF65-F5344CB8AC3E}">
        <p14:creationId xmlns:p14="http://schemas.microsoft.com/office/powerpoint/2010/main" val="1756238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69EEE9-7730-43E0-B01B-BAA4FA526510}" type="slidenum">
              <a:rPr lang="zh-CN" altLang="en-US" smtClean="0"/>
              <a:t>7</a:t>
            </a:fld>
            <a:endParaRPr lang="zh-CN" altLang="en-US"/>
          </a:p>
        </p:txBody>
      </p:sp>
    </p:spTree>
    <p:extLst>
      <p:ext uri="{BB962C8B-B14F-4D97-AF65-F5344CB8AC3E}">
        <p14:creationId xmlns:p14="http://schemas.microsoft.com/office/powerpoint/2010/main" val="2647204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69EEE9-7730-43E0-B01B-BAA4FA526510}" type="slidenum">
              <a:rPr lang="zh-CN" altLang="en-US" smtClean="0"/>
              <a:t>8</a:t>
            </a:fld>
            <a:endParaRPr lang="zh-CN" altLang="en-US"/>
          </a:p>
        </p:txBody>
      </p:sp>
    </p:spTree>
    <p:extLst>
      <p:ext uri="{BB962C8B-B14F-4D97-AF65-F5344CB8AC3E}">
        <p14:creationId xmlns:p14="http://schemas.microsoft.com/office/powerpoint/2010/main" val="3744403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69EEE9-7730-43E0-B01B-BAA4FA526510}" type="slidenum">
              <a:rPr lang="zh-CN" altLang="en-US" smtClean="0"/>
              <a:t>9</a:t>
            </a:fld>
            <a:endParaRPr lang="zh-CN" altLang="en-US"/>
          </a:p>
        </p:txBody>
      </p:sp>
    </p:spTree>
    <p:extLst>
      <p:ext uri="{BB962C8B-B14F-4D97-AF65-F5344CB8AC3E}">
        <p14:creationId xmlns:p14="http://schemas.microsoft.com/office/powerpoint/2010/main" val="3279917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7F23EA-E000-43BB-AF0F-57D2DD0C10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B4793DB-7CB9-436B-B408-060D437E49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7634E10-93EF-4D58-8D66-EE7531FA6425}"/>
              </a:ext>
            </a:extLst>
          </p:cNvPr>
          <p:cNvSpPr>
            <a:spLocks noGrp="1"/>
          </p:cNvSpPr>
          <p:nvPr>
            <p:ph type="dt" sz="half" idx="10"/>
          </p:nvPr>
        </p:nvSpPr>
        <p:spPr/>
        <p:txBody>
          <a:bodyPr/>
          <a:lstStyle/>
          <a:p>
            <a:fld id="{924DF8AD-A4A3-4794-AB34-09CA9305C649}" type="datetimeFigureOut">
              <a:rPr lang="zh-CN" altLang="en-US" smtClean="0"/>
              <a:t>2022/4/1</a:t>
            </a:fld>
            <a:endParaRPr lang="zh-CN" altLang="en-US"/>
          </a:p>
        </p:txBody>
      </p:sp>
      <p:sp>
        <p:nvSpPr>
          <p:cNvPr id="5" name="页脚占位符 4">
            <a:extLst>
              <a:ext uri="{FF2B5EF4-FFF2-40B4-BE49-F238E27FC236}">
                <a16:creationId xmlns:a16="http://schemas.microsoft.com/office/drawing/2014/main" id="{4727C3A3-1CC8-4AFA-87FC-EA00021801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97D1BF0-A205-4FC0-BEFD-39713B1E2526}"/>
              </a:ext>
            </a:extLst>
          </p:cNvPr>
          <p:cNvSpPr>
            <a:spLocks noGrp="1"/>
          </p:cNvSpPr>
          <p:nvPr>
            <p:ph type="sldNum" sz="quarter" idx="12"/>
          </p:nvPr>
        </p:nvSpPr>
        <p:spPr/>
        <p:txBody>
          <a:bodyPr/>
          <a:lstStyle/>
          <a:p>
            <a:fld id="{B3F898CE-31A7-49AB-8846-B492B7AC5CD3}" type="slidenum">
              <a:rPr lang="zh-CN" altLang="en-US" smtClean="0"/>
              <a:t>‹#›</a:t>
            </a:fld>
            <a:endParaRPr lang="zh-CN" altLang="en-US"/>
          </a:p>
        </p:txBody>
      </p:sp>
    </p:spTree>
    <p:extLst>
      <p:ext uri="{BB962C8B-B14F-4D97-AF65-F5344CB8AC3E}">
        <p14:creationId xmlns:p14="http://schemas.microsoft.com/office/powerpoint/2010/main" val="288498735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7B6ACF-E907-4E95-B291-86C0E36FB45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7142E6D-0228-4523-B75B-A42060039F9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C742C08-8ADD-471C-AB32-BCCBD09CF897}"/>
              </a:ext>
            </a:extLst>
          </p:cNvPr>
          <p:cNvSpPr>
            <a:spLocks noGrp="1"/>
          </p:cNvSpPr>
          <p:nvPr>
            <p:ph type="dt" sz="half" idx="10"/>
          </p:nvPr>
        </p:nvSpPr>
        <p:spPr/>
        <p:txBody>
          <a:bodyPr/>
          <a:lstStyle/>
          <a:p>
            <a:fld id="{924DF8AD-A4A3-4794-AB34-09CA9305C649}" type="datetimeFigureOut">
              <a:rPr lang="zh-CN" altLang="en-US" smtClean="0"/>
              <a:t>2022/4/1</a:t>
            </a:fld>
            <a:endParaRPr lang="zh-CN" altLang="en-US"/>
          </a:p>
        </p:txBody>
      </p:sp>
      <p:sp>
        <p:nvSpPr>
          <p:cNvPr id="5" name="页脚占位符 4">
            <a:extLst>
              <a:ext uri="{FF2B5EF4-FFF2-40B4-BE49-F238E27FC236}">
                <a16:creationId xmlns:a16="http://schemas.microsoft.com/office/drawing/2014/main" id="{3DC030D0-186B-4AF6-813B-5E068B535D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2F2BE14-9EE0-4B2A-95C0-D5FC28DC0AED}"/>
              </a:ext>
            </a:extLst>
          </p:cNvPr>
          <p:cNvSpPr>
            <a:spLocks noGrp="1"/>
          </p:cNvSpPr>
          <p:nvPr>
            <p:ph type="sldNum" sz="quarter" idx="12"/>
          </p:nvPr>
        </p:nvSpPr>
        <p:spPr/>
        <p:txBody>
          <a:bodyPr/>
          <a:lstStyle/>
          <a:p>
            <a:fld id="{B3F898CE-31A7-49AB-8846-B492B7AC5CD3}" type="slidenum">
              <a:rPr lang="zh-CN" altLang="en-US" smtClean="0"/>
              <a:t>‹#›</a:t>
            </a:fld>
            <a:endParaRPr lang="zh-CN" altLang="en-US"/>
          </a:p>
        </p:txBody>
      </p:sp>
    </p:spTree>
    <p:extLst>
      <p:ext uri="{BB962C8B-B14F-4D97-AF65-F5344CB8AC3E}">
        <p14:creationId xmlns:p14="http://schemas.microsoft.com/office/powerpoint/2010/main" val="25578128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7F50DC6-4F8D-40D4-8ABB-9B29BF356E9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D87134B-FE61-4102-8790-4ABF4F9A7F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B76234A-1CB4-4688-B91C-2D02A660CA3B}"/>
              </a:ext>
            </a:extLst>
          </p:cNvPr>
          <p:cNvSpPr>
            <a:spLocks noGrp="1"/>
          </p:cNvSpPr>
          <p:nvPr>
            <p:ph type="dt" sz="half" idx="10"/>
          </p:nvPr>
        </p:nvSpPr>
        <p:spPr/>
        <p:txBody>
          <a:bodyPr/>
          <a:lstStyle/>
          <a:p>
            <a:fld id="{924DF8AD-A4A3-4794-AB34-09CA9305C649}" type="datetimeFigureOut">
              <a:rPr lang="zh-CN" altLang="en-US" smtClean="0"/>
              <a:t>2022/4/1</a:t>
            </a:fld>
            <a:endParaRPr lang="zh-CN" altLang="en-US"/>
          </a:p>
        </p:txBody>
      </p:sp>
      <p:sp>
        <p:nvSpPr>
          <p:cNvPr id="5" name="页脚占位符 4">
            <a:extLst>
              <a:ext uri="{FF2B5EF4-FFF2-40B4-BE49-F238E27FC236}">
                <a16:creationId xmlns:a16="http://schemas.microsoft.com/office/drawing/2014/main" id="{F5C7DEE3-DFAF-4822-BEDE-2DDE103307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95257C1-A5E6-4F8D-9AAC-1872A7B286A1}"/>
              </a:ext>
            </a:extLst>
          </p:cNvPr>
          <p:cNvSpPr>
            <a:spLocks noGrp="1"/>
          </p:cNvSpPr>
          <p:nvPr>
            <p:ph type="sldNum" sz="quarter" idx="12"/>
          </p:nvPr>
        </p:nvSpPr>
        <p:spPr/>
        <p:txBody>
          <a:bodyPr/>
          <a:lstStyle/>
          <a:p>
            <a:fld id="{B3F898CE-31A7-49AB-8846-B492B7AC5CD3}" type="slidenum">
              <a:rPr lang="zh-CN" altLang="en-US" smtClean="0"/>
              <a:t>‹#›</a:t>
            </a:fld>
            <a:endParaRPr lang="zh-CN" altLang="en-US"/>
          </a:p>
        </p:txBody>
      </p:sp>
    </p:spTree>
    <p:extLst>
      <p:ext uri="{BB962C8B-B14F-4D97-AF65-F5344CB8AC3E}">
        <p14:creationId xmlns:p14="http://schemas.microsoft.com/office/powerpoint/2010/main" val="92025415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7BC1E8-4E84-44F0-BC43-580DF0FFD81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4FD90A0-61CB-45B2-92CA-4FC0C6B2D79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4FD09A2-F470-44E2-B866-646DC28216D2}"/>
              </a:ext>
            </a:extLst>
          </p:cNvPr>
          <p:cNvSpPr>
            <a:spLocks noGrp="1"/>
          </p:cNvSpPr>
          <p:nvPr>
            <p:ph type="dt" sz="half" idx="10"/>
          </p:nvPr>
        </p:nvSpPr>
        <p:spPr/>
        <p:txBody>
          <a:bodyPr/>
          <a:lstStyle/>
          <a:p>
            <a:fld id="{924DF8AD-A4A3-4794-AB34-09CA9305C649}" type="datetimeFigureOut">
              <a:rPr lang="zh-CN" altLang="en-US" smtClean="0"/>
              <a:t>2022/4/1</a:t>
            </a:fld>
            <a:endParaRPr lang="zh-CN" altLang="en-US"/>
          </a:p>
        </p:txBody>
      </p:sp>
      <p:sp>
        <p:nvSpPr>
          <p:cNvPr id="5" name="页脚占位符 4">
            <a:extLst>
              <a:ext uri="{FF2B5EF4-FFF2-40B4-BE49-F238E27FC236}">
                <a16:creationId xmlns:a16="http://schemas.microsoft.com/office/drawing/2014/main" id="{F290F2D0-2379-4560-8C7E-5769D84A42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736AED4-575B-42F0-810E-81E05BF8EF2E}"/>
              </a:ext>
            </a:extLst>
          </p:cNvPr>
          <p:cNvSpPr>
            <a:spLocks noGrp="1"/>
          </p:cNvSpPr>
          <p:nvPr>
            <p:ph type="sldNum" sz="quarter" idx="12"/>
          </p:nvPr>
        </p:nvSpPr>
        <p:spPr/>
        <p:txBody>
          <a:bodyPr/>
          <a:lstStyle/>
          <a:p>
            <a:fld id="{B3F898CE-31A7-49AB-8846-B492B7AC5CD3}" type="slidenum">
              <a:rPr lang="zh-CN" altLang="en-US" smtClean="0"/>
              <a:t>‹#›</a:t>
            </a:fld>
            <a:endParaRPr lang="zh-CN" altLang="en-US"/>
          </a:p>
        </p:txBody>
      </p:sp>
    </p:spTree>
    <p:extLst>
      <p:ext uri="{BB962C8B-B14F-4D97-AF65-F5344CB8AC3E}">
        <p14:creationId xmlns:p14="http://schemas.microsoft.com/office/powerpoint/2010/main" val="383268127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C330AC-0F33-4DC6-8CFB-C24C5147C4A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B38CB3A-F070-41AB-AD06-88109139F2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41AF8B0-75A6-40E5-9F7A-C6A4E0EC356D}"/>
              </a:ext>
            </a:extLst>
          </p:cNvPr>
          <p:cNvSpPr>
            <a:spLocks noGrp="1"/>
          </p:cNvSpPr>
          <p:nvPr>
            <p:ph type="dt" sz="half" idx="10"/>
          </p:nvPr>
        </p:nvSpPr>
        <p:spPr/>
        <p:txBody>
          <a:bodyPr/>
          <a:lstStyle/>
          <a:p>
            <a:fld id="{924DF8AD-A4A3-4794-AB34-09CA9305C649}" type="datetimeFigureOut">
              <a:rPr lang="zh-CN" altLang="en-US" smtClean="0"/>
              <a:t>2022/4/1</a:t>
            </a:fld>
            <a:endParaRPr lang="zh-CN" altLang="en-US"/>
          </a:p>
        </p:txBody>
      </p:sp>
      <p:sp>
        <p:nvSpPr>
          <p:cNvPr id="5" name="页脚占位符 4">
            <a:extLst>
              <a:ext uri="{FF2B5EF4-FFF2-40B4-BE49-F238E27FC236}">
                <a16:creationId xmlns:a16="http://schemas.microsoft.com/office/drawing/2014/main" id="{3C777D5D-B597-4D03-9C5F-18BD5C0FDD5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1316A50-95D5-4330-9BED-FA09036F9C97}"/>
              </a:ext>
            </a:extLst>
          </p:cNvPr>
          <p:cNvSpPr>
            <a:spLocks noGrp="1"/>
          </p:cNvSpPr>
          <p:nvPr>
            <p:ph type="sldNum" sz="quarter" idx="12"/>
          </p:nvPr>
        </p:nvSpPr>
        <p:spPr/>
        <p:txBody>
          <a:bodyPr/>
          <a:lstStyle/>
          <a:p>
            <a:fld id="{B3F898CE-31A7-49AB-8846-B492B7AC5CD3}" type="slidenum">
              <a:rPr lang="zh-CN" altLang="en-US" smtClean="0"/>
              <a:t>‹#›</a:t>
            </a:fld>
            <a:endParaRPr lang="zh-CN" altLang="en-US"/>
          </a:p>
        </p:txBody>
      </p:sp>
    </p:spTree>
    <p:extLst>
      <p:ext uri="{BB962C8B-B14F-4D97-AF65-F5344CB8AC3E}">
        <p14:creationId xmlns:p14="http://schemas.microsoft.com/office/powerpoint/2010/main" val="275564524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8B637-C619-4D77-B230-DDD0F7B3DEA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2AC1EF5-2EA1-4D1E-8AEF-5997787E01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B6DA5F9-D9C6-4BC4-9417-25AB6FE4D6B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F33D2A0-F958-40EB-A859-C4056FD77734}"/>
              </a:ext>
            </a:extLst>
          </p:cNvPr>
          <p:cNvSpPr>
            <a:spLocks noGrp="1"/>
          </p:cNvSpPr>
          <p:nvPr>
            <p:ph type="dt" sz="half" idx="10"/>
          </p:nvPr>
        </p:nvSpPr>
        <p:spPr/>
        <p:txBody>
          <a:bodyPr/>
          <a:lstStyle/>
          <a:p>
            <a:fld id="{924DF8AD-A4A3-4794-AB34-09CA9305C649}" type="datetimeFigureOut">
              <a:rPr lang="zh-CN" altLang="en-US" smtClean="0"/>
              <a:t>2022/4/1</a:t>
            </a:fld>
            <a:endParaRPr lang="zh-CN" altLang="en-US"/>
          </a:p>
        </p:txBody>
      </p:sp>
      <p:sp>
        <p:nvSpPr>
          <p:cNvPr id="6" name="页脚占位符 5">
            <a:extLst>
              <a:ext uri="{FF2B5EF4-FFF2-40B4-BE49-F238E27FC236}">
                <a16:creationId xmlns:a16="http://schemas.microsoft.com/office/drawing/2014/main" id="{81BA5DCE-6788-441F-ADFE-8D62550D65A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C00A690-25DF-4329-947D-11889D6F2B4B}"/>
              </a:ext>
            </a:extLst>
          </p:cNvPr>
          <p:cNvSpPr>
            <a:spLocks noGrp="1"/>
          </p:cNvSpPr>
          <p:nvPr>
            <p:ph type="sldNum" sz="quarter" idx="12"/>
          </p:nvPr>
        </p:nvSpPr>
        <p:spPr/>
        <p:txBody>
          <a:bodyPr/>
          <a:lstStyle/>
          <a:p>
            <a:fld id="{B3F898CE-31A7-49AB-8846-B492B7AC5CD3}" type="slidenum">
              <a:rPr lang="zh-CN" altLang="en-US" smtClean="0"/>
              <a:t>‹#›</a:t>
            </a:fld>
            <a:endParaRPr lang="zh-CN" altLang="en-US"/>
          </a:p>
        </p:txBody>
      </p:sp>
    </p:spTree>
    <p:extLst>
      <p:ext uri="{BB962C8B-B14F-4D97-AF65-F5344CB8AC3E}">
        <p14:creationId xmlns:p14="http://schemas.microsoft.com/office/powerpoint/2010/main" val="345374309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C68B89-1489-49B1-8A8B-4A38F0943D9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7CDC23B-2B74-4E1E-995C-9B71702C6F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E7CF67C-22DC-4763-A17B-D579D6CDF04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9709DE-82BA-4D89-BBBD-21D2B79402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8EB2E9A-C4C4-49E8-B5D1-F34B29F20D3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984A5E6-634D-4EDD-A726-47E996D48A0C}"/>
              </a:ext>
            </a:extLst>
          </p:cNvPr>
          <p:cNvSpPr>
            <a:spLocks noGrp="1"/>
          </p:cNvSpPr>
          <p:nvPr>
            <p:ph type="dt" sz="half" idx="10"/>
          </p:nvPr>
        </p:nvSpPr>
        <p:spPr/>
        <p:txBody>
          <a:bodyPr/>
          <a:lstStyle/>
          <a:p>
            <a:fld id="{924DF8AD-A4A3-4794-AB34-09CA9305C649}" type="datetimeFigureOut">
              <a:rPr lang="zh-CN" altLang="en-US" smtClean="0"/>
              <a:t>2022/4/1</a:t>
            </a:fld>
            <a:endParaRPr lang="zh-CN" altLang="en-US"/>
          </a:p>
        </p:txBody>
      </p:sp>
      <p:sp>
        <p:nvSpPr>
          <p:cNvPr id="8" name="页脚占位符 7">
            <a:extLst>
              <a:ext uri="{FF2B5EF4-FFF2-40B4-BE49-F238E27FC236}">
                <a16:creationId xmlns:a16="http://schemas.microsoft.com/office/drawing/2014/main" id="{27238B1E-9011-4EC2-AE2E-25E55ED6041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DB7FC46-5A9B-4E87-92C7-D30349356B0B}"/>
              </a:ext>
            </a:extLst>
          </p:cNvPr>
          <p:cNvSpPr>
            <a:spLocks noGrp="1"/>
          </p:cNvSpPr>
          <p:nvPr>
            <p:ph type="sldNum" sz="quarter" idx="12"/>
          </p:nvPr>
        </p:nvSpPr>
        <p:spPr/>
        <p:txBody>
          <a:bodyPr/>
          <a:lstStyle/>
          <a:p>
            <a:fld id="{B3F898CE-31A7-49AB-8846-B492B7AC5CD3}" type="slidenum">
              <a:rPr lang="zh-CN" altLang="en-US" smtClean="0"/>
              <a:t>‹#›</a:t>
            </a:fld>
            <a:endParaRPr lang="zh-CN" altLang="en-US"/>
          </a:p>
        </p:txBody>
      </p:sp>
    </p:spTree>
    <p:extLst>
      <p:ext uri="{BB962C8B-B14F-4D97-AF65-F5344CB8AC3E}">
        <p14:creationId xmlns:p14="http://schemas.microsoft.com/office/powerpoint/2010/main" val="273153074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E3B609-4471-4318-8DA7-F7CF5516FC9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1F8A6E2-D2F6-47C3-ACC0-D30342904A3D}"/>
              </a:ext>
            </a:extLst>
          </p:cNvPr>
          <p:cNvSpPr>
            <a:spLocks noGrp="1"/>
          </p:cNvSpPr>
          <p:nvPr>
            <p:ph type="dt" sz="half" idx="10"/>
          </p:nvPr>
        </p:nvSpPr>
        <p:spPr/>
        <p:txBody>
          <a:bodyPr/>
          <a:lstStyle/>
          <a:p>
            <a:fld id="{924DF8AD-A4A3-4794-AB34-09CA9305C649}" type="datetimeFigureOut">
              <a:rPr lang="zh-CN" altLang="en-US" smtClean="0"/>
              <a:t>2022/4/1</a:t>
            </a:fld>
            <a:endParaRPr lang="zh-CN" altLang="en-US"/>
          </a:p>
        </p:txBody>
      </p:sp>
      <p:sp>
        <p:nvSpPr>
          <p:cNvPr id="4" name="页脚占位符 3">
            <a:extLst>
              <a:ext uri="{FF2B5EF4-FFF2-40B4-BE49-F238E27FC236}">
                <a16:creationId xmlns:a16="http://schemas.microsoft.com/office/drawing/2014/main" id="{45BA36FC-571A-4198-98E5-2842D9A9756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922C623-C385-4261-8893-A0E62225FF3E}"/>
              </a:ext>
            </a:extLst>
          </p:cNvPr>
          <p:cNvSpPr>
            <a:spLocks noGrp="1"/>
          </p:cNvSpPr>
          <p:nvPr>
            <p:ph type="sldNum" sz="quarter" idx="12"/>
          </p:nvPr>
        </p:nvSpPr>
        <p:spPr/>
        <p:txBody>
          <a:bodyPr/>
          <a:lstStyle/>
          <a:p>
            <a:fld id="{B3F898CE-31A7-49AB-8846-B492B7AC5CD3}" type="slidenum">
              <a:rPr lang="zh-CN" altLang="en-US" smtClean="0"/>
              <a:t>‹#›</a:t>
            </a:fld>
            <a:endParaRPr lang="zh-CN" altLang="en-US"/>
          </a:p>
        </p:txBody>
      </p:sp>
    </p:spTree>
    <p:extLst>
      <p:ext uri="{BB962C8B-B14F-4D97-AF65-F5344CB8AC3E}">
        <p14:creationId xmlns:p14="http://schemas.microsoft.com/office/powerpoint/2010/main" val="246049298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350ECE-C28C-45EB-8EF1-C243464AA64D}"/>
              </a:ext>
            </a:extLst>
          </p:cNvPr>
          <p:cNvSpPr>
            <a:spLocks noGrp="1"/>
          </p:cNvSpPr>
          <p:nvPr>
            <p:ph type="dt" sz="half" idx="10"/>
          </p:nvPr>
        </p:nvSpPr>
        <p:spPr/>
        <p:txBody>
          <a:bodyPr/>
          <a:lstStyle/>
          <a:p>
            <a:fld id="{924DF8AD-A4A3-4794-AB34-09CA9305C649}" type="datetimeFigureOut">
              <a:rPr lang="zh-CN" altLang="en-US" smtClean="0"/>
              <a:t>2022/4/1</a:t>
            </a:fld>
            <a:endParaRPr lang="zh-CN" altLang="en-US"/>
          </a:p>
        </p:txBody>
      </p:sp>
      <p:sp>
        <p:nvSpPr>
          <p:cNvPr id="3" name="页脚占位符 2">
            <a:extLst>
              <a:ext uri="{FF2B5EF4-FFF2-40B4-BE49-F238E27FC236}">
                <a16:creationId xmlns:a16="http://schemas.microsoft.com/office/drawing/2014/main" id="{C3FE5959-DC98-4417-AAAF-02B4ECD0056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4D3FA2D-D786-4C28-974D-5FCBE44181F2}"/>
              </a:ext>
            </a:extLst>
          </p:cNvPr>
          <p:cNvSpPr>
            <a:spLocks noGrp="1"/>
          </p:cNvSpPr>
          <p:nvPr>
            <p:ph type="sldNum" sz="quarter" idx="12"/>
          </p:nvPr>
        </p:nvSpPr>
        <p:spPr/>
        <p:txBody>
          <a:bodyPr/>
          <a:lstStyle/>
          <a:p>
            <a:fld id="{B3F898CE-31A7-49AB-8846-B492B7AC5CD3}" type="slidenum">
              <a:rPr lang="zh-CN" altLang="en-US" smtClean="0"/>
              <a:t>‹#›</a:t>
            </a:fld>
            <a:endParaRPr lang="zh-CN" altLang="en-US"/>
          </a:p>
        </p:txBody>
      </p:sp>
    </p:spTree>
    <p:extLst>
      <p:ext uri="{BB962C8B-B14F-4D97-AF65-F5344CB8AC3E}">
        <p14:creationId xmlns:p14="http://schemas.microsoft.com/office/powerpoint/2010/main" val="14788733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952FAF-4C50-4D22-9CF9-E523069169E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539600E-C9C9-4C57-B43C-19901E53FB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EAAC7BB-6FF2-4A3D-B148-ADD278D3CA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2CC4F40-37D7-454F-BEEA-D8CB751E4F41}"/>
              </a:ext>
            </a:extLst>
          </p:cNvPr>
          <p:cNvSpPr>
            <a:spLocks noGrp="1"/>
          </p:cNvSpPr>
          <p:nvPr>
            <p:ph type="dt" sz="half" idx="10"/>
          </p:nvPr>
        </p:nvSpPr>
        <p:spPr/>
        <p:txBody>
          <a:bodyPr/>
          <a:lstStyle/>
          <a:p>
            <a:fld id="{924DF8AD-A4A3-4794-AB34-09CA9305C649}" type="datetimeFigureOut">
              <a:rPr lang="zh-CN" altLang="en-US" smtClean="0"/>
              <a:t>2022/4/1</a:t>
            </a:fld>
            <a:endParaRPr lang="zh-CN" altLang="en-US"/>
          </a:p>
        </p:txBody>
      </p:sp>
      <p:sp>
        <p:nvSpPr>
          <p:cNvPr id="6" name="页脚占位符 5">
            <a:extLst>
              <a:ext uri="{FF2B5EF4-FFF2-40B4-BE49-F238E27FC236}">
                <a16:creationId xmlns:a16="http://schemas.microsoft.com/office/drawing/2014/main" id="{2119EA2F-00F8-4147-95A1-3A6F0F9CBC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26871E6-2A34-4E1C-A027-FEAF58103B9D}"/>
              </a:ext>
            </a:extLst>
          </p:cNvPr>
          <p:cNvSpPr>
            <a:spLocks noGrp="1"/>
          </p:cNvSpPr>
          <p:nvPr>
            <p:ph type="sldNum" sz="quarter" idx="12"/>
          </p:nvPr>
        </p:nvSpPr>
        <p:spPr/>
        <p:txBody>
          <a:bodyPr/>
          <a:lstStyle/>
          <a:p>
            <a:fld id="{B3F898CE-31A7-49AB-8846-B492B7AC5CD3}" type="slidenum">
              <a:rPr lang="zh-CN" altLang="en-US" smtClean="0"/>
              <a:t>‹#›</a:t>
            </a:fld>
            <a:endParaRPr lang="zh-CN" altLang="en-US"/>
          </a:p>
        </p:txBody>
      </p:sp>
    </p:spTree>
    <p:extLst>
      <p:ext uri="{BB962C8B-B14F-4D97-AF65-F5344CB8AC3E}">
        <p14:creationId xmlns:p14="http://schemas.microsoft.com/office/powerpoint/2010/main" val="412280997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5BECFE-3C21-4FA2-AA70-1D06EE53FFF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41CBB58-6625-4E31-BDA1-9B1B7282A4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465BC4-F285-4CE8-86AA-6E9880B8E8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C2BF8C7-D72B-4079-9F24-4C4D7F957C8F}"/>
              </a:ext>
            </a:extLst>
          </p:cNvPr>
          <p:cNvSpPr>
            <a:spLocks noGrp="1"/>
          </p:cNvSpPr>
          <p:nvPr>
            <p:ph type="dt" sz="half" idx="10"/>
          </p:nvPr>
        </p:nvSpPr>
        <p:spPr/>
        <p:txBody>
          <a:bodyPr/>
          <a:lstStyle/>
          <a:p>
            <a:fld id="{924DF8AD-A4A3-4794-AB34-09CA9305C649}" type="datetimeFigureOut">
              <a:rPr lang="zh-CN" altLang="en-US" smtClean="0"/>
              <a:t>2022/4/1</a:t>
            </a:fld>
            <a:endParaRPr lang="zh-CN" altLang="en-US"/>
          </a:p>
        </p:txBody>
      </p:sp>
      <p:sp>
        <p:nvSpPr>
          <p:cNvPr id="6" name="页脚占位符 5">
            <a:extLst>
              <a:ext uri="{FF2B5EF4-FFF2-40B4-BE49-F238E27FC236}">
                <a16:creationId xmlns:a16="http://schemas.microsoft.com/office/drawing/2014/main" id="{419BD19F-1689-4CE0-BED2-B630F963A3A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ECDD325-2983-43CB-960F-395D4927B258}"/>
              </a:ext>
            </a:extLst>
          </p:cNvPr>
          <p:cNvSpPr>
            <a:spLocks noGrp="1"/>
          </p:cNvSpPr>
          <p:nvPr>
            <p:ph type="sldNum" sz="quarter" idx="12"/>
          </p:nvPr>
        </p:nvSpPr>
        <p:spPr/>
        <p:txBody>
          <a:bodyPr/>
          <a:lstStyle/>
          <a:p>
            <a:fld id="{B3F898CE-31A7-49AB-8846-B492B7AC5CD3}" type="slidenum">
              <a:rPr lang="zh-CN" altLang="en-US" smtClean="0"/>
              <a:t>‹#›</a:t>
            </a:fld>
            <a:endParaRPr lang="zh-CN" altLang="en-US"/>
          </a:p>
        </p:txBody>
      </p:sp>
    </p:spTree>
    <p:extLst>
      <p:ext uri="{BB962C8B-B14F-4D97-AF65-F5344CB8AC3E}">
        <p14:creationId xmlns:p14="http://schemas.microsoft.com/office/powerpoint/2010/main" val="205798222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506D5FB-3E43-47ED-B065-55E844D104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88DE7C-CF5C-48F9-8653-A6120575D9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5F129D5-DBF3-4E26-9447-8FFEEFE961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4DF8AD-A4A3-4794-AB34-09CA9305C649}" type="datetimeFigureOut">
              <a:rPr lang="zh-CN" altLang="en-US" smtClean="0"/>
              <a:t>2022/4/1</a:t>
            </a:fld>
            <a:endParaRPr lang="zh-CN" altLang="en-US"/>
          </a:p>
        </p:txBody>
      </p:sp>
      <p:sp>
        <p:nvSpPr>
          <p:cNvPr id="5" name="页脚占位符 4">
            <a:extLst>
              <a:ext uri="{FF2B5EF4-FFF2-40B4-BE49-F238E27FC236}">
                <a16:creationId xmlns:a16="http://schemas.microsoft.com/office/drawing/2014/main" id="{767D1AB0-9782-4E34-83AB-2B98F71133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A77015A-BE4E-4B70-90E0-BFBB6D2EFF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F898CE-31A7-49AB-8846-B492B7AC5CD3}" type="slidenum">
              <a:rPr lang="zh-CN" altLang="en-US" smtClean="0"/>
              <a:t>‹#›</a:t>
            </a:fld>
            <a:endParaRPr lang="zh-CN" altLang="en-US"/>
          </a:p>
        </p:txBody>
      </p:sp>
      <p:pic>
        <p:nvPicPr>
          <p:cNvPr id="7" name="Picture 6" descr="A picture containing diagram&#10;&#10;Description automatically generated">
            <a:extLst>
              <a:ext uri="{FF2B5EF4-FFF2-40B4-BE49-F238E27FC236}">
                <a16:creationId xmlns:a16="http://schemas.microsoft.com/office/drawing/2014/main" id="{9495A457-E305-4E9C-AAE9-A25C5DF6345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934160" y="15539908"/>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612DADD7-B7AE-4810-9735-D0311ED55E7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44240" y="14910135"/>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1C30FAE2-8B98-4812-BE71-6C44AE9C885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934160" y="-14596649"/>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045C1FAD-2A5B-47A0-995C-39CD62A6253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63671" y="-14413771"/>
            <a:ext cx="1881378" cy="1625303"/>
          </a:xfrm>
          <a:prstGeom prst="rect">
            <a:avLst/>
          </a:prstGeom>
        </p:spPr>
      </p:pic>
      <p:sp>
        <p:nvSpPr>
          <p:cNvPr id="11" name="TextBox 10">
            <a:extLst>
              <a:ext uri="{FF2B5EF4-FFF2-40B4-BE49-F238E27FC236}">
                <a16:creationId xmlns:a16="http://schemas.microsoft.com/office/drawing/2014/main" id="{386CA950-5552-4662-A05D-7425AB4EF90C}"/>
              </a:ext>
            </a:extLst>
          </p:cNvPr>
          <p:cNvSpPr txBox="1"/>
          <p:nvPr userDrawn="1"/>
        </p:nvSpPr>
        <p:spPr>
          <a:xfrm>
            <a:off x="2880780" y="8503697"/>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5"/>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2" name="Picture 11" descr="A picture containing diagram&#10;&#10;Description automatically generated">
            <a:extLst>
              <a:ext uri="{FF2B5EF4-FFF2-40B4-BE49-F238E27FC236}">
                <a16:creationId xmlns:a16="http://schemas.microsoft.com/office/drawing/2014/main" id="{971A9C2D-C914-4740-AF0B-C8488528F23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1722" y="8152710"/>
            <a:ext cx="1881378" cy="1625303"/>
          </a:xfrm>
          <a:prstGeom prst="rect">
            <a:avLst/>
          </a:prstGeom>
        </p:spPr>
      </p:pic>
      <p:sp>
        <p:nvSpPr>
          <p:cNvPr id="13" name="Rectangle 12"/>
          <p:cNvSpPr/>
          <p:nvPr userDrawn="1"/>
        </p:nvSpPr>
        <p:spPr>
          <a:xfrm>
            <a:off x="11396589" y="-10749"/>
            <a:ext cx="795411" cy="400110"/>
          </a:xfrm>
          <a:prstGeom prst="rect">
            <a:avLst/>
          </a:prstGeom>
          <a:noFill/>
        </p:spPr>
        <p:txBody>
          <a:bodyPr wrap="none" lIns="91440" tIns="45720" rIns="91440" bIns="45720">
            <a:spAutoFit/>
          </a:bodyPr>
          <a:lstStyle/>
          <a:p>
            <a:pPr algn="ctr"/>
            <a:r>
              <a:rPr lang="en-US" sz="20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rruba KT" panose="02040603050506020204" pitchFamily="18" charset="0"/>
              </a:rPr>
              <a:t>ktuts</a:t>
            </a:r>
            <a:endParaRPr lang="en-US" sz="2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rruba KT" panose="02040603050506020204" pitchFamily="18" charset="0"/>
            </a:endParaRPr>
          </a:p>
        </p:txBody>
      </p:sp>
      <p:sp>
        <p:nvSpPr>
          <p:cNvPr id="14" name="Rectangle 13"/>
          <p:cNvSpPr/>
          <p:nvPr userDrawn="1"/>
        </p:nvSpPr>
        <p:spPr>
          <a:xfrm>
            <a:off x="-16706" y="6457890"/>
            <a:ext cx="795411" cy="400110"/>
          </a:xfrm>
          <a:prstGeom prst="rect">
            <a:avLst/>
          </a:prstGeom>
          <a:noFill/>
        </p:spPr>
        <p:txBody>
          <a:bodyPr wrap="none" lIns="91440" tIns="45720" rIns="91440" bIns="45720">
            <a:spAutoFit/>
          </a:bodyPr>
          <a:lstStyle/>
          <a:p>
            <a:pPr algn="ctr"/>
            <a:r>
              <a:rPr lang="en-US" sz="20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rruba KT" panose="02040603050506020204" pitchFamily="18" charset="0"/>
              </a:rPr>
              <a:t>ktuts</a:t>
            </a:r>
            <a:endParaRPr lang="en-US" sz="2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Arruba KT" panose="02040603050506020204" pitchFamily="18" charset="0"/>
            </a:endParaRPr>
          </a:p>
        </p:txBody>
      </p:sp>
    </p:spTree>
    <p:extLst>
      <p:ext uri="{BB962C8B-B14F-4D97-AF65-F5344CB8AC3E}">
        <p14:creationId xmlns:p14="http://schemas.microsoft.com/office/powerpoint/2010/main" val="2508602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27.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9.sv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27.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2.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36.jpg"/><Relationship Id="rId5" Type="http://schemas.openxmlformats.org/officeDocument/2006/relationships/image" Target="../media/image17.png"/><Relationship Id="rId10" Type="http://schemas.openxmlformats.org/officeDocument/2006/relationships/image" Target="../media/image35.jpg"/><Relationship Id="rId4" Type="http://schemas.openxmlformats.org/officeDocument/2006/relationships/image" Target="../media/image4.png"/><Relationship Id="rId9" Type="http://schemas.openxmlformats.org/officeDocument/2006/relationships/image" Target="../media/image34.jpg"/></Relationships>
</file>

<file path=ppt/slides/_rels/slide16.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41.jpeg"/><Relationship Id="rId5" Type="http://schemas.openxmlformats.org/officeDocument/2006/relationships/image" Target="../media/image17.png"/><Relationship Id="rId10" Type="http://schemas.openxmlformats.org/officeDocument/2006/relationships/image" Target="../media/image40.jpg"/><Relationship Id="rId4" Type="http://schemas.openxmlformats.org/officeDocument/2006/relationships/image" Target="../media/image4.png"/><Relationship Id="rId9"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3.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5.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6.png"/><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9.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1.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27.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B112947-520B-4705-B092-06AB26F91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4" y="-17024"/>
            <a:ext cx="12190851" cy="6875024"/>
          </a:xfrm>
          <a:prstGeom prst="rect">
            <a:avLst/>
          </a:prstGeom>
        </p:spPr>
      </p:pic>
      <p:pic>
        <p:nvPicPr>
          <p:cNvPr id="10" name="图片 9">
            <a:extLst>
              <a:ext uri="{FF2B5EF4-FFF2-40B4-BE49-F238E27FC236}">
                <a16:creationId xmlns:a16="http://schemas.microsoft.com/office/drawing/2014/main" id="{08801F33-4FA5-4E71-B605-DDE20E336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498" y="-1"/>
            <a:ext cx="5143501" cy="3429001"/>
          </a:xfrm>
          <a:prstGeom prst="rect">
            <a:avLst/>
          </a:prstGeom>
        </p:spPr>
      </p:pic>
      <p:pic>
        <p:nvPicPr>
          <p:cNvPr id="5" name="图片 4">
            <a:extLst>
              <a:ext uri="{FF2B5EF4-FFF2-40B4-BE49-F238E27FC236}">
                <a16:creationId xmlns:a16="http://schemas.microsoft.com/office/drawing/2014/main" id="{6A8CB691-6C7B-41F4-B702-3730699795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91031"/>
            <a:ext cx="6089653" cy="4873096"/>
          </a:xfrm>
          <a:prstGeom prst="rect">
            <a:avLst/>
          </a:prstGeom>
        </p:spPr>
      </p:pic>
      <p:pic>
        <p:nvPicPr>
          <p:cNvPr id="16" name="图片 15">
            <a:extLst>
              <a:ext uri="{FF2B5EF4-FFF2-40B4-BE49-F238E27FC236}">
                <a16:creationId xmlns:a16="http://schemas.microsoft.com/office/drawing/2014/main" id="{5C7920C7-7F43-418B-8737-796D552EDB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1005" y="3691466"/>
            <a:ext cx="2160995" cy="3166534"/>
          </a:xfrm>
          <a:prstGeom prst="rect">
            <a:avLst/>
          </a:prstGeom>
        </p:spPr>
      </p:pic>
      <p:pic>
        <p:nvPicPr>
          <p:cNvPr id="18" name="图片 17">
            <a:extLst>
              <a:ext uri="{FF2B5EF4-FFF2-40B4-BE49-F238E27FC236}">
                <a16:creationId xmlns:a16="http://schemas.microsoft.com/office/drawing/2014/main" id="{BFE397D5-BFBF-4A3A-AF7A-C07CB22781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5900" y="4058983"/>
            <a:ext cx="1323784" cy="2799017"/>
          </a:xfrm>
          <a:prstGeom prst="rect">
            <a:avLst/>
          </a:prstGeom>
        </p:spPr>
      </p:pic>
      <p:pic>
        <p:nvPicPr>
          <p:cNvPr id="20" name="图片 19">
            <a:extLst>
              <a:ext uri="{FF2B5EF4-FFF2-40B4-BE49-F238E27FC236}">
                <a16:creationId xmlns:a16="http://schemas.microsoft.com/office/drawing/2014/main" id="{6F8DDBE2-C3FD-4F13-9583-ED238D907E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2759" y="4343400"/>
            <a:ext cx="1475417" cy="2514600"/>
          </a:xfrm>
          <a:prstGeom prst="rect">
            <a:avLst/>
          </a:prstGeom>
        </p:spPr>
      </p:pic>
      <p:pic>
        <p:nvPicPr>
          <p:cNvPr id="22" name="图片 21">
            <a:extLst>
              <a:ext uri="{FF2B5EF4-FFF2-40B4-BE49-F238E27FC236}">
                <a16:creationId xmlns:a16="http://schemas.microsoft.com/office/drawing/2014/main" id="{10FF90FF-A588-464E-9319-CD95530E2D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25116" y="6197600"/>
            <a:ext cx="3006673" cy="654952"/>
          </a:xfrm>
          <a:prstGeom prst="rect">
            <a:avLst/>
          </a:prstGeom>
        </p:spPr>
      </p:pic>
      <p:pic>
        <p:nvPicPr>
          <p:cNvPr id="24" name="图片 23">
            <a:extLst>
              <a:ext uri="{FF2B5EF4-FFF2-40B4-BE49-F238E27FC236}">
                <a16:creationId xmlns:a16="http://schemas.microsoft.com/office/drawing/2014/main" id="{81BF06C0-BC41-47D8-9CDC-BD403D1722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15914" y="4836676"/>
            <a:ext cx="2315078" cy="1733591"/>
          </a:xfrm>
          <a:prstGeom prst="rect">
            <a:avLst/>
          </a:prstGeom>
        </p:spPr>
      </p:pic>
      <p:pic>
        <p:nvPicPr>
          <p:cNvPr id="28" name="图片 27">
            <a:extLst>
              <a:ext uri="{FF2B5EF4-FFF2-40B4-BE49-F238E27FC236}">
                <a16:creationId xmlns:a16="http://schemas.microsoft.com/office/drawing/2014/main" id="{F02BF374-F41E-4038-9719-A783FA58581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475347" y="4475192"/>
            <a:ext cx="1350174" cy="1386372"/>
          </a:xfrm>
          <a:prstGeom prst="rect">
            <a:avLst/>
          </a:prstGeom>
        </p:spPr>
      </p:pic>
      <p:pic>
        <p:nvPicPr>
          <p:cNvPr id="32" name="图片 31">
            <a:extLst>
              <a:ext uri="{FF2B5EF4-FFF2-40B4-BE49-F238E27FC236}">
                <a16:creationId xmlns:a16="http://schemas.microsoft.com/office/drawing/2014/main" id="{2A61CBE8-6FC4-462D-B360-37B3915F76F3}"/>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28310" y="4211859"/>
            <a:ext cx="2673842" cy="2298340"/>
          </a:xfrm>
          <a:prstGeom prst="rect">
            <a:avLst/>
          </a:prstGeom>
        </p:spPr>
      </p:pic>
      <p:pic>
        <p:nvPicPr>
          <p:cNvPr id="36" name="图片 35">
            <a:extLst>
              <a:ext uri="{FF2B5EF4-FFF2-40B4-BE49-F238E27FC236}">
                <a16:creationId xmlns:a16="http://schemas.microsoft.com/office/drawing/2014/main" id="{67D5E8B1-1AAB-48C3-A789-75C1F37055F2}"/>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149775">
            <a:off x="1645813" y="852810"/>
            <a:ext cx="1688220" cy="1407247"/>
          </a:xfrm>
          <a:prstGeom prst="rect">
            <a:avLst/>
          </a:prstGeom>
        </p:spPr>
      </p:pic>
      <p:sp>
        <p:nvSpPr>
          <p:cNvPr id="42" name="标题 1">
            <a:extLst>
              <a:ext uri="{FF2B5EF4-FFF2-40B4-BE49-F238E27FC236}">
                <a16:creationId xmlns:a16="http://schemas.microsoft.com/office/drawing/2014/main" id="{F690DC6D-8137-4C5E-B841-66BCFA178BF8}"/>
              </a:ext>
            </a:extLst>
          </p:cNvPr>
          <p:cNvSpPr txBox="1">
            <a:spLocks/>
          </p:cNvSpPr>
          <p:nvPr/>
        </p:nvSpPr>
        <p:spPr>
          <a:xfrm>
            <a:off x="974958" y="400707"/>
            <a:ext cx="2591018" cy="65495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spc="600" dirty="0" err="1">
                <a:solidFill>
                  <a:srgbClr val="FFFF00"/>
                </a:solidFill>
                <a:effectLst>
                  <a:outerShdw blurRad="76200" dist="38100" dir="2700000" sx="102000" sy="102000" algn="tl" rotWithShape="0">
                    <a:prstClr val="black">
                      <a:alpha val="40000"/>
                    </a:prstClr>
                  </a:outerShdw>
                </a:effectLst>
                <a:latin typeface="UTM Guanine" panose="02040603050506020204" pitchFamily="18" charset="0"/>
                <a:ea typeface="义启紫水晶体" panose="02010601030101010101" pitchFamily="2" charset="-122"/>
              </a:rPr>
              <a:t>Địa</a:t>
            </a:r>
            <a:r>
              <a:rPr lang="en-US" altLang="zh-CN" sz="4800" spc="600" dirty="0">
                <a:solidFill>
                  <a:srgbClr val="FFFF00"/>
                </a:solidFill>
                <a:effectLst>
                  <a:outerShdw blurRad="76200" dist="38100" dir="2700000" sx="102000" sy="102000" algn="tl" rotWithShape="0">
                    <a:prstClr val="black">
                      <a:alpha val="40000"/>
                    </a:prstClr>
                  </a:outerShdw>
                </a:effectLst>
                <a:latin typeface="UTM Guanine" panose="02040603050506020204" pitchFamily="18" charset="0"/>
                <a:ea typeface="义启紫水晶体" panose="02010601030101010101" pitchFamily="2" charset="-122"/>
              </a:rPr>
              <a:t> </a:t>
            </a:r>
            <a:r>
              <a:rPr lang="en-US" altLang="zh-CN" sz="4800" spc="600" dirty="0" err="1">
                <a:solidFill>
                  <a:srgbClr val="FFFF00"/>
                </a:solidFill>
                <a:effectLst>
                  <a:outerShdw blurRad="76200" dist="38100" dir="2700000" sx="102000" sy="102000" algn="tl" rotWithShape="0">
                    <a:prstClr val="black">
                      <a:alpha val="40000"/>
                    </a:prstClr>
                  </a:outerShdw>
                </a:effectLst>
                <a:latin typeface="UTM Guanine" panose="02040603050506020204" pitchFamily="18" charset="0"/>
                <a:ea typeface="义启紫水晶体" panose="02010601030101010101" pitchFamily="2" charset="-122"/>
              </a:rPr>
              <a:t>lí</a:t>
            </a:r>
            <a:endParaRPr lang="zh-CN" altLang="en-US" sz="4800" spc="600" dirty="0">
              <a:solidFill>
                <a:srgbClr val="FFFF00"/>
              </a:solidFill>
              <a:effectLst>
                <a:outerShdw blurRad="76200" dist="38100" dir="2700000" sx="102000" sy="102000" algn="tl" rotWithShape="0">
                  <a:prstClr val="black">
                    <a:alpha val="40000"/>
                  </a:prstClr>
                </a:outerShdw>
              </a:effectLst>
              <a:latin typeface="UTM Guanine" panose="02040603050506020204" pitchFamily="18" charset="0"/>
              <a:ea typeface="义启紫水晶体" panose="02010601030101010101" pitchFamily="2" charset="-122"/>
            </a:endParaRPr>
          </a:p>
        </p:txBody>
      </p:sp>
      <p:pic>
        <p:nvPicPr>
          <p:cNvPr id="25" name="图片 35">
            <a:extLst>
              <a:ext uri="{FF2B5EF4-FFF2-40B4-BE49-F238E27FC236}">
                <a16:creationId xmlns:a16="http://schemas.microsoft.com/office/drawing/2014/main" id="{34436A38-BCA5-4B77-BB1E-B3D2571207A0}"/>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7276004" y="-87461"/>
            <a:ext cx="1562036" cy="1302064"/>
          </a:xfrm>
          <a:prstGeom prst="rect">
            <a:avLst/>
          </a:prstGeom>
        </p:spPr>
      </p:pic>
      <p:pic>
        <p:nvPicPr>
          <p:cNvPr id="27" name="图片 35">
            <a:extLst>
              <a:ext uri="{FF2B5EF4-FFF2-40B4-BE49-F238E27FC236}">
                <a16:creationId xmlns:a16="http://schemas.microsoft.com/office/drawing/2014/main" id="{0D0A2965-FB54-4E13-8156-0F0E81247960}"/>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597662" flipH="1">
            <a:off x="4333325" y="5047041"/>
            <a:ext cx="1281741" cy="1068419"/>
          </a:xfrm>
          <a:prstGeom prst="rect">
            <a:avLst/>
          </a:prstGeom>
        </p:spPr>
      </p:pic>
      <p:pic>
        <p:nvPicPr>
          <p:cNvPr id="29" name="图片 35">
            <a:extLst>
              <a:ext uri="{FF2B5EF4-FFF2-40B4-BE49-F238E27FC236}">
                <a16:creationId xmlns:a16="http://schemas.microsoft.com/office/drawing/2014/main" id="{23CA5D6F-B51C-40A4-88E0-067494C30990}"/>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050559">
            <a:off x="6529531" y="4963495"/>
            <a:ext cx="1707743" cy="1423521"/>
          </a:xfrm>
          <a:prstGeom prst="rect">
            <a:avLst/>
          </a:prstGeom>
        </p:spPr>
      </p:pic>
      <p:grpSp>
        <p:nvGrpSpPr>
          <p:cNvPr id="2" name="Group 1">
            <a:extLst>
              <a:ext uri="{FF2B5EF4-FFF2-40B4-BE49-F238E27FC236}">
                <a16:creationId xmlns:a16="http://schemas.microsoft.com/office/drawing/2014/main" id="{CC4CA6F6-F72C-4710-ACE2-7CA05D2DDD1B}"/>
              </a:ext>
            </a:extLst>
          </p:cNvPr>
          <p:cNvGrpSpPr/>
          <p:nvPr/>
        </p:nvGrpSpPr>
        <p:grpSpPr>
          <a:xfrm>
            <a:off x="552763" y="1272254"/>
            <a:ext cx="11476380" cy="3929418"/>
            <a:chOff x="488557" y="1159766"/>
            <a:chExt cx="11476380" cy="3929418"/>
          </a:xfrm>
        </p:grpSpPr>
        <p:sp>
          <p:nvSpPr>
            <p:cNvPr id="39" name="标题 1">
              <a:extLst>
                <a:ext uri="{FF2B5EF4-FFF2-40B4-BE49-F238E27FC236}">
                  <a16:creationId xmlns:a16="http://schemas.microsoft.com/office/drawing/2014/main" id="{96442519-ADD4-4BB1-87B9-255978D892A6}"/>
                </a:ext>
              </a:extLst>
            </p:cNvPr>
            <p:cNvSpPr txBox="1">
              <a:spLocks/>
            </p:cNvSpPr>
            <p:nvPr/>
          </p:nvSpPr>
          <p:spPr>
            <a:xfrm>
              <a:off x="573109" y="1210934"/>
              <a:ext cx="11391828" cy="38782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altLang="zh-CN" sz="7000" dirty="0" err="1">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Người</a:t>
              </a:r>
              <a:r>
                <a:rPr lang="en-US" altLang="zh-CN"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 </a:t>
              </a:r>
              <a:r>
                <a:rPr lang="en-US" altLang="zh-CN" sz="7000" dirty="0" err="1">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dân</a:t>
              </a:r>
              <a:r>
                <a:rPr lang="en-US" altLang="zh-CN"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 </a:t>
              </a:r>
              <a:r>
                <a:rPr lang="en-US" altLang="zh-CN" sz="7000" dirty="0" err="1">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và</a:t>
              </a:r>
              <a:r>
                <a:rPr lang="en-US" altLang="zh-CN"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 </a:t>
              </a:r>
            </a:p>
            <a:p>
              <a:pPr>
                <a:lnSpc>
                  <a:spcPct val="100000"/>
                </a:lnSpc>
              </a:pPr>
              <a:r>
                <a:rPr lang="en-US" altLang="zh-CN" sz="7000" dirty="0" err="1">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hoạt</a:t>
              </a:r>
              <a:r>
                <a:rPr lang="en-US" altLang="zh-CN"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 </a:t>
              </a:r>
              <a:r>
                <a:rPr lang="en-US" altLang="zh-CN" sz="7000" dirty="0" err="1">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động</a:t>
              </a:r>
              <a:r>
                <a:rPr lang="en-US" altLang="zh-CN"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 </a:t>
              </a:r>
              <a:r>
                <a:rPr lang="en-US" altLang="zh-CN" sz="7000" dirty="0" err="1">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sản</a:t>
              </a:r>
              <a:r>
                <a:rPr lang="en-US" altLang="zh-CN"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 </a:t>
              </a:r>
              <a:r>
                <a:rPr lang="en-US" altLang="zh-CN" sz="7000" dirty="0" err="1">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xuất</a:t>
              </a:r>
              <a:endParaRPr lang="en-US" altLang="zh-CN"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endParaRPr>
            </a:p>
            <a:p>
              <a:pPr>
                <a:lnSpc>
                  <a:spcPct val="100000"/>
                </a:lnSpc>
              </a:pPr>
              <a:r>
                <a:rPr lang="en-US" altLang="zh-CN"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Ở </a:t>
              </a:r>
              <a:r>
                <a:rPr lang="en-US" altLang="zh-CN" sz="7000" dirty="0" err="1">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đồng</a:t>
              </a:r>
              <a:r>
                <a:rPr lang="en-US" altLang="zh-CN"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 </a:t>
              </a:r>
              <a:r>
                <a:rPr lang="en-US" altLang="zh-CN" sz="7000" dirty="0" err="1">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bằng</a:t>
              </a:r>
              <a:r>
                <a:rPr lang="en-US" altLang="zh-CN"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 </a:t>
              </a:r>
              <a:r>
                <a:rPr lang="en-US" altLang="zh-CN" sz="7000" dirty="0" err="1">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duyên</a:t>
              </a:r>
              <a:r>
                <a:rPr lang="en-US" altLang="zh-CN"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 </a:t>
              </a:r>
              <a:r>
                <a:rPr lang="en-US" altLang="zh-CN" sz="7000" dirty="0" err="1">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hải</a:t>
              </a:r>
              <a:r>
                <a:rPr lang="en-US" altLang="zh-CN"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 </a:t>
              </a:r>
            </a:p>
            <a:p>
              <a:pPr>
                <a:lnSpc>
                  <a:spcPct val="100000"/>
                </a:lnSpc>
              </a:pPr>
              <a:r>
                <a:rPr lang="en-US" altLang="zh-CN" sz="7000" dirty="0" err="1">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miền</a:t>
              </a:r>
              <a:r>
                <a:rPr lang="en-US" altLang="zh-CN"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 </a:t>
              </a:r>
              <a:r>
                <a:rPr lang="en-US" altLang="zh-CN" sz="7000" dirty="0" err="1">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trung</a:t>
              </a:r>
              <a:endParaRPr lang="zh-CN" altLang="en-US"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endParaRPr>
            </a:p>
          </p:txBody>
        </p:sp>
        <p:sp>
          <p:nvSpPr>
            <p:cNvPr id="31" name="标题 1">
              <a:extLst>
                <a:ext uri="{FF2B5EF4-FFF2-40B4-BE49-F238E27FC236}">
                  <a16:creationId xmlns:a16="http://schemas.microsoft.com/office/drawing/2014/main" id="{EFBD1C4E-D005-4A3E-9AC9-C3DB58ACEE1F}"/>
                </a:ext>
              </a:extLst>
            </p:cNvPr>
            <p:cNvSpPr txBox="1">
              <a:spLocks/>
            </p:cNvSpPr>
            <p:nvPr/>
          </p:nvSpPr>
          <p:spPr>
            <a:xfrm>
              <a:off x="488557" y="1159766"/>
              <a:ext cx="11391828" cy="38782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altLang="zh-CN" sz="7000" dirty="0" err="1">
                  <a:solidFill>
                    <a:schemeClr val="bg1"/>
                  </a:solidFill>
                  <a:latin typeface="UTM Showcard" panose="02040603050506020204" pitchFamily="18" charset="0"/>
                  <a:ea typeface="义启紫水晶体" panose="02010601030101010101" pitchFamily="2" charset="-122"/>
                </a:rPr>
                <a:t>Người</a:t>
              </a:r>
              <a:r>
                <a:rPr lang="en-US" altLang="zh-CN" sz="7000" dirty="0">
                  <a:solidFill>
                    <a:schemeClr val="bg1"/>
                  </a:solidFill>
                  <a:latin typeface="UTM Showcard" panose="02040603050506020204" pitchFamily="18" charset="0"/>
                  <a:ea typeface="义启紫水晶体" panose="02010601030101010101" pitchFamily="2" charset="-122"/>
                </a:rPr>
                <a:t> </a:t>
              </a:r>
              <a:r>
                <a:rPr lang="en-US" altLang="zh-CN" sz="7000" dirty="0" err="1">
                  <a:solidFill>
                    <a:schemeClr val="bg1"/>
                  </a:solidFill>
                  <a:latin typeface="UTM Showcard" panose="02040603050506020204" pitchFamily="18" charset="0"/>
                  <a:ea typeface="义启紫水晶体" panose="02010601030101010101" pitchFamily="2" charset="-122"/>
                </a:rPr>
                <a:t>dân</a:t>
              </a:r>
              <a:r>
                <a:rPr lang="en-US" altLang="zh-CN" sz="7000" dirty="0">
                  <a:solidFill>
                    <a:schemeClr val="bg1"/>
                  </a:solidFill>
                  <a:latin typeface="UTM Showcard" panose="02040603050506020204" pitchFamily="18" charset="0"/>
                  <a:ea typeface="义启紫水晶体" panose="02010601030101010101" pitchFamily="2" charset="-122"/>
                </a:rPr>
                <a:t> </a:t>
              </a:r>
              <a:r>
                <a:rPr lang="en-US" altLang="zh-CN" sz="7000" dirty="0" err="1">
                  <a:solidFill>
                    <a:schemeClr val="bg1"/>
                  </a:solidFill>
                  <a:latin typeface="UTM Showcard" panose="02040603050506020204" pitchFamily="18" charset="0"/>
                  <a:ea typeface="义启紫水晶体" panose="02010601030101010101" pitchFamily="2" charset="-122"/>
                </a:rPr>
                <a:t>và</a:t>
              </a:r>
              <a:r>
                <a:rPr lang="en-US" altLang="zh-CN" sz="7000" dirty="0">
                  <a:solidFill>
                    <a:schemeClr val="bg1"/>
                  </a:solidFill>
                  <a:latin typeface="UTM Showcard" panose="02040603050506020204" pitchFamily="18" charset="0"/>
                  <a:ea typeface="义启紫水晶体" panose="02010601030101010101" pitchFamily="2" charset="-122"/>
                </a:rPr>
                <a:t> </a:t>
              </a:r>
            </a:p>
            <a:p>
              <a:pPr>
                <a:lnSpc>
                  <a:spcPct val="100000"/>
                </a:lnSpc>
              </a:pPr>
              <a:r>
                <a:rPr lang="en-US" altLang="zh-CN" sz="7000" dirty="0" err="1">
                  <a:solidFill>
                    <a:schemeClr val="bg1"/>
                  </a:solidFill>
                  <a:latin typeface="UTM Showcard" panose="02040603050506020204" pitchFamily="18" charset="0"/>
                  <a:ea typeface="义启紫水晶体" panose="02010601030101010101" pitchFamily="2" charset="-122"/>
                </a:rPr>
                <a:t>hoạt</a:t>
              </a:r>
              <a:r>
                <a:rPr lang="en-US" altLang="zh-CN" sz="7000" dirty="0">
                  <a:solidFill>
                    <a:schemeClr val="bg1"/>
                  </a:solidFill>
                  <a:latin typeface="UTM Showcard" panose="02040603050506020204" pitchFamily="18" charset="0"/>
                  <a:ea typeface="义启紫水晶体" panose="02010601030101010101" pitchFamily="2" charset="-122"/>
                </a:rPr>
                <a:t> </a:t>
              </a:r>
              <a:r>
                <a:rPr lang="en-US" altLang="zh-CN" sz="7000" dirty="0" err="1">
                  <a:solidFill>
                    <a:schemeClr val="bg1"/>
                  </a:solidFill>
                  <a:latin typeface="UTM Showcard" panose="02040603050506020204" pitchFamily="18" charset="0"/>
                  <a:ea typeface="义启紫水晶体" panose="02010601030101010101" pitchFamily="2" charset="-122"/>
                </a:rPr>
                <a:t>động</a:t>
              </a:r>
              <a:r>
                <a:rPr lang="en-US" altLang="zh-CN" sz="7000" dirty="0">
                  <a:solidFill>
                    <a:schemeClr val="bg1"/>
                  </a:solidFill>
                  <a:latin typeface="UTM Showcard" panose="02040603050506020204" pitchFamily="18" charset="0"/>
                  <a:ea typeface="义启紫水晶体" panose="02010601030101010101" pitchFamily="2" charset="-122"/>
                </a:rPr>
                <a:t> </a:t>
              </a:r>
              <a:r>
                <a:rPr lang="en-US" altLang="zh-CN" sz="7000" dirty="0" err="1">
                  <a:solidFill>
                    <a:schemeClr val="bg1"/>
                  </a:solidFill>
                  <a:latin typeface="UTM Showcard" panose="02040603050506020204" pitchFamily="18" charset="0"/>
                  <a:ea typeface="义启紫水晶体" panose="02010601030101010101" pitchFamily="2" charset="-122"/>
                </a:rPr>
                <a:t>sản</a:t>
              </a:r>
              <a:r>
                <a:rPr lang="en-US" altLang="zh-CN" sz="7000" dirty="0">
                  <a:solidFill>
                    <a:schemeClr val="bg1"/>
                  </a:solidFill>
                  <a:latin typeface="UTM Showcard" panose="02040603050506020204" pitchFamily="18" charset="0"/>
                  <a:ea typeface="义启紫水晶体" panose="02010601030101010101" pitchFamily="2" charset="-122"/>
                </a:rPr>
                <a:t> </a:t>
              </a:r>
              <a:r>
                <a:rPr lang="en-US" altLang="zh-CN" sz="7000" dirty="0" err="1">
                  <a:solidFill>
                    <a:schemeClr val="bg1"/>
                  </a:solidFill>
                  <a:latin typeface="UTM Showcard" panose="02040603050506020204" pitchFamily="18" charset="0"/>
                  <a:ea typeface="义启紫水晶体" panose="02010601030101010101" pitchFamily="2" charset="-122"/>
                </a:rPr>
                <a:t>xuất</a:t>
              </a:r>
              <a:endParaRPr lang="en-US" altLang="zh-CN" sz="7000" dirty="0">
                <a:solidFill>
                  <a:schemeClr val="bg1"/>
                </a:solidFill>
                <a:latin typeface="UTM Showcard" panose="02040603050506020204" pitchFamily="18" charset="0"/>
                <a:ea typeface="义启紫水晶体" panose="02010601030101010101" pitchFamily="2" charset="-122"/>
              </a:endParaRPr>
            </a:p>
            <a:p>
              <a:pPr>
                <a:lnSpc>
                  <a:spcPct val="100000"/>
                </a:lnSpc>
              </a:pPr>
              <a:r>
                <a:rPr lang="en-US" altLang="zh-CN" sz="7000" dirty="0">
                  <a:solidFill>
                    <a:schemeClr val="bg1"/>
                  </a:solidFill>
                  <a:latin typeface="UTM Showcard" panose="02040603050506020204" pitchFamily="18" charset="0"/>
                  <a:ea typeface="义启紫水晶体" panose="02010601030101010101" pitchFamily="2" charset="-122"/>
                </a:rPr>
                <a:t>Ở </a:t>
              </a:r>
              <a:r>
                <a:rPr lang="en-US" altLang="zh-CN" sz="7000" dirty="0" err="1">
                  <a:solidFill>
                    <a:schemeClr val="bg1"/>
                  </a:solidFill>
                  <a:latin typeface="UTM Showcard" panose="02040603050506020204" pitchFamily="18" charset="0"/>
                  <a:ea typeface="义启紫水晶体" panose="02010601030101010101" pitchFamily="2" charset="-122"/>
                </a:rPr>
                <a:t>đồng</a:t>
              </a:r>
              <a:r>
                <a:rPr lang="en-US" altLang="zh-CN" sz="7000" dirty="0">
                  <a:solidFill>
                    <a:schemeClr val="bg1"/>
                  </a:solidFill>
                  <a:latin typeface="UTM Showcard" panose="02040603050506020204" pitchFamily="18" charset="0"/>
                  <a:ea typeface="义启紫水晶体" panose="02010601030101010101" pitchFamily="2" charset="-122"/>
                </a:rPr>
                <a:t> </a:t>
              </a:r>
              <a:r>
                <a:rPr lang="en-US" altLang="zh-CN" sz="7000" dirty="0" err="1">
                  <a:solidFill>
                    <a:schemeClr val="bg1"/>
                  </a:solidFill>
                  <a:latin typeface="UTM Showcard" panose="02040603050506020204" pitchFamily="18" charset="0"/>
                  <a:ea typeface="义启紫水晶体" panose="02010601030101010101" pitchFamily="2" charset="-122"/>
                </a:rPr>
                <a:t>bằng</a:t>
              </a:r>
              <a:r>
                <a:rPr lang="en-US" altLang="zh-CN" sz="7000" dirty="0">
                  <a:solidFill>
                    <a:schemeClr val="bg1"/>
                  </a:solidFill>
                  <a:latin typeface="UTM Showcard" panose="02040603050506020204" pitchFamily="18" charset="0"/>
                  <a:ea typeface="义启紫水晶体" panose="02010601030101010101" pitchFamily="2" charset="-122"/>
                </a:rPr>
                <a:t> </a:t>
              </a:r>
              <a:r>
                <a:rPr lang="en-US" altLang="zh-CN" sz="7000" dirty="0" err="1">
                  <a:solidFill>
                    <a:schemeClr val="bg1"/>
                  </a:solidFill>
                  <a:latin typeface="UTM Showcard" panose="02040603050506020204" pitchFamily="18" charset="0"/>
                  <a:ea typeface="义启紫水晶体" panose="02010601030101010101" pitchFamily="2" charset="-122"/>
                </a:rPr>
                <a:t>duyên</a:t>
              </a:r>
              <a:r>
                <a:rPr lang="en-US" altLang="zh-CN" sz="7000" dirty="0">
                  <a:solidFill>
                    <a:schemeClr val="bg1"/>
                  </a:solidFill>
                  <a:latin typeface="UTM Showcard" panose="02040603050506020204" pitchFamily="18" charset="0"/>
                  <a:ea typeface="义启紫水晶体" panose="02010601030101010101" pitchFamily="2" charset="-122"/>
                </a:rPr>
                <a:t> </a:t>
              </a:r>
              <a:r>
                <a:rPr lang="en-US" altLang="zh-CN" sz="7000" dirty="0" err="1">
                  <a:solidFill>
                    <a:schemeClr val="bg1"/>
                  </a:solidFill>
                  <a:latin typeface="UTM Showcard" panose="02040603050506020204" pitchFamily="18" charset="0"/>
                  <a:ea typeface="义启紫水晶体" panose="02010601030101010101" pitchFamily="2" charset="-122"/>
                </a:rPr>
                <a:t>hải</a:t>
              </a:r>
              <a:r>
                <a:rPr lang="en-US" altLang="zh-CN" sz="7000" dirty="0">
                  <a:solidFill>
                    <a:schemeClr val="bg1"/>
                  </a:solidFill>
                  <a:latin typeface="UTM Showcard" panose="02040603050506020204" pitchFamily="18" charset="0"/>
                  <a:ea typeface="义启紫水晶体" panose="02010601030101010101" pitchFamily="2" charset="-122"/>
                </a:rPr>
                <a:t> </a:t>
              </a:r>
            </a:p>
            <a:p>
              <a:pPr>
                <a:lnSpc>
                  <a:spcPct val="100000"/>
                </a:lnSpc>
              </a:pPr>
              <a:r>
                <a:rPr lang="en-US" altLang="zh-CN" sz="7000" dirty="0" err="1">
                  <a:solidFill>
                    <a:schemeClr val="bg1"/>
                  </a:solidFill>
                  <a:latin typeface="UTM Showcard" panose="02040603050506020204" pitchFamily="18" charset="0"/>
                  <a:ea typeface="义启紫水晶体" panose="02010601030101010101" pitchFamily="2" charset="-122"/>
                </a:rPr>
                <a:t>miền</a:t>
              </a:r>
              <a:r>
                <a:rPr lang="en-US" altLang="zh-CN" sz="7000" dirty="0">
                  <a:solidFill>
                    <a:schemeClr val="bg1"/>
                  </a:solidFill>
                  <a:latin typeface="UTM Showcard" panose="02040603050506020204" pitchFamily="18" charset="0"/>
                  <a:ea typeface="义启紫水晶体" panose="02010601030101010101" pitchFamily="2" charset="-122"/>
                </a:rPr>
                <a:t> </a:t>
              </a:r>
              <a:r>
                <a:rPr lang="en-US" altLang="zh-CN" sz="7000" dirty="0" err="1">
                  <a:solidFill>
                    <a:schemeClr val="bg1"/>
                  </a:solidFill>
                  <a:latin typeface="UTM Showcard" panose="02040603050506020204" pitchFamily="18" charset="0"/>
                  <a:ea typeface="义启紫水晶体" panose="02010601030101010101" pitchFamily="2" charset="-122"/>
                </a:rPr>
                <a:t>trung</a:t>
              </a:r>
              <a:endParaRPr lang="zh-CN" altLang="en-US" sz="7000" dirty="0">
                <a:solidFill>
                  <a:schemeClr val="bg1"/>
                </a:solidFill>
                <a:latin typeface="UTM Showcard" panose="02040603050506020204" pitchFamily="18" charset="0"/>
                <a:ea typeface="义启紫水晶体" panose="02010601030101010101" pitchFamily="2" charset="-122"/>
              </a:endParaRPr>
            </a:p>
          </p:txBody>
        </p:sp>
      </p:grpSp>
    </p:spTree>
    <p:extLst>
      <p:ext uri="{BB962C8B-B14F-4D97-AF65-F5344CB8AC3E}">
        <p14:creationId xmlns:p14="http://schemas.microsoft.com/office/powerpoint/2010/main" val="3543155081"/>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750" fill="hold"/>
                                        <p:tgtEl>
                                          <p:spTgt spid="20"/>
                                        </p:tgtEl>
                                        <p:attrNameLst>
                                          <p:attrName>ppt_w</p:attrName>
                                        </p:attrNameLst>
                                      </p:cBhvr>
                                      <p:tavLst>
                                        <p:tav tm="0">
                                          <p:val>
                                            <p:fltVal val="0"/>
                                          </p:val>
                                        </p:tav>
                                        <p:tav tm="100000">
                                          <p:val>
                                            <p:strVal val="#ppt_w"/>
                                          </p:val>
                                        </p:tav>
                                      </p:tavLst>
                                    </p:anim>
                                    <p:anim calcmode="lin" valueType="num">
                                      <p:cBhvr>
                                        <p:cTn id="12" dur="750" fill="hold"/>
                                        <p:tgtEl>
                                          <p:spTgt spid="20"/>
                                        </p:tgtEl>
                                        <p:attrNameLst>
                                          <p:attrName>ppt_h</p:attrName>
                                        </p:attrNameLst>
                                      </p:cBhvr>
                                      <p:tavLst>
                                        <p:tav tm="0">
                                          <p:val>
                                            <p:fltVal val="0"/>
                                          </p:val>
                                        </p:tav>
                                        <p:tav tm="100000">
                                          <p:val>
                                            <p:strVal val="#ppt_h"/>
                                          </p:val>
                                        </p:tav>
                                      </p:tavLst>
                                    </p:anim>
                                    <p:animEffect transition="in" filter="fade">
                                      <p:cBhvr>
                                        <p:cTn id="13" dur="750"/>
                                        <p:tgtEl>
                                          <p:spTgt spid="20"/>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fltVal val="0"/>
                                          </p:val>
                                        </p:tav>
                                        <p:tav tm="100000">
                                          <p:val>
                                            <p:strVal val="#ppt_h"/>
                                          </p:val>
                                        </p:tav>
                                      </p:tavLst>
                                    </p:anim>
                                    <p:animEffect transition="in" filter="fade">
                                      <p:cBhvr>
                                        <p:cTn id="19" dur="750"/>
                                        <p:tgtEl>
                                          <p:spTgt spid="24"/>
                                        </p:tgtEl>
                                      </p:cBhvr>
                                    </p:animEffect>
                                  </p:childTnLst>
                                </p:cTn>
                              </p:par>
                            </p:childTnLst>
                          </p:cTn>
                        </p:par>
                        <p:par>
                          <p:cTn id="20" fill="hold">
                            <p:stCondLst>
                              <p:cond delay="2250"/>
                            </p:stCondLst>
                            <p:childTnLst>
                              <p:par>
                                <p:cTn id="21" presetID="22" presetClass="entr" presetSubtype="4"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750"/>
                                        <p:tgtEl>
                                          <p:spTgt spid="22"/>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750"/>
                                        <p:tgtEl>
                                          <p:spTgt spid="16"/>
                                        </p:tgtEl>
                                      </p:cBhvr>
                                    </p:animEffect>
                                  </p:childTnLst>
                                </p:cTn>
                              </p:par>
                            </p:childTnLst>
                          </p:cTn>
                        </p:par>
                        <p:par>
                          <p:cTn id="28" fill="hold">
                            <p:stCondLst>
                              <p:cond delay="3750"/>
                            </p:stCondLst>
                            <p:childTnLst>
                              <p:par>
                                <p:cTn id="29" presetID="22" presetClass="entr" presetSubtype="4"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750"/>
                                        <p:tgtEl>
                                          <p:spTgt spid="18"/>
                                        </p:tgtEl>
                                      </p:cBhvr>
                                    </p:animEffect>
                                  </p:childTnLst>
                                </p:cTn>
                              </p:par>
                            </p:childTnLst>
                          </p:cTn>
                        </p:par>
                        <p:par>
                          <p:cTn id="32" fill="hold">
                            <p:stCondLst>
                              <p:cond delay="4500"/>
                            </p:stCondLst>
                            <p:childTnLst>
                              <p:par>
                                <p:cTn id="33" presetID="31" presetClass="entr" presetSubtype="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750" fill="hold"/>
                                        <p:tgtEl>
                                          <p:spTgt spid="28"/>
                                        </p:tgtEl>
                                        <p:attrNameLst>
                                          <p:attrName>ppt_w</p:attrName>
                                        </p:attrNameLst>
                                      </p:cBhvr>
                                      <p:tavLst>
                                        <p:tav tm="0">
                                          <p:val>
                                            <p:fltVal val="0"/>
                                          </p:val>
                                        </p:tav>
                                        <p:tav tm="100000">
                                          <p:val>
                                            <p:strVal val="#ppt_w"/>
                                          </p:val>
                                        </p:tav>
                                      </p:tavLst>
                                    </p:anim>
                                    <p:anim calcmode="lin" valueType="num">
                                      <p:cBhvr>
                                        <p:cTn id="36" dur="750" fill="hold"/>
                                        <p:tgtEl>
                                          <p:spTgt spid="28"/>
                                        </p:tgtEl>
                                        <p:attrNameLst>
                                          <p:attrName>ppt_h</p:attrName>
                                        </p:attrNameLst>
                                      </p:cBhvr>
                                      <p:tavLst>
                                        <p:tav tm="0">
                                          <p:val>
                                            <p:fltVal val="0"/>
                                          </p:val>
                                        </p:tav>
                                        <p:tav tm="100000">
                                          <p:val>
                                            <p:strVal val="#ppt_h"/>
                                          </p:val>
                                        </p:tav>
                                      </p:tavLst>
                                    </p:anim>
                                    <p:anim calcmode="lin" valueType="num">
                                      <p:cBhvr>
                                        <p:cTn id="37" dur="750" fill="hold"/>
                                        <p:tgtEl>
                                          <p:spTgt spid="28"/>
                                        </p:tgtEl>
                                        <p:attrNameLst>
                                          <p:attrName>style.rotation</p:attrName>
                                        </p:attrNameLst>
                                      </p:cBhvr>
                                      <p:tavLst>
                                        <p:tav tm="0">
                                          <p:val>
                                            <p:fltVal val="90"/>
                                          </p:val>
                                        </p:tav>
                                        <p:tav tm="100000">
                                          <p:val>
                                            <p:fltVal val="0"/>
                                          </p:val>
                                        </p:tav>
                                      </p:tavLst>
                                    </p:anim>
                                    <p:animEffect transition="in" filter="fade">
                                      <p:cBhvr>
                                        <p:cTn id="38" dur="750"/>
                                        <p:tgtEl>
                                          <p:spTgt spid="28"/>
                                        </p:tgtEl>
                                      </p:cBhvr>
                                    </p:animEffect>
                                  </p:childTnLst>
                                </p:cTn>
                              </p:par>
                              <p:par>
                                <p:cTn id="39" presetID="3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750" fill="hold"/>
                                        <p:tgtEl>
                                          <p:spTgt spid="32"/>
                                        </p:tgtEl>
                                        <p:attrNameLst>
                                          <p:attrName>ppt_w</p:attrName>
                                        </p:attrNameLst>
                                      </p:cBhvr>
                                      <p:tavLst>
                                        <p:tav tm="0">
                                          <p:val>
                                            <p:fltVal val="0"/>
                                          </p:val>
                                        </p:tav>
                                        <p:tav tm="100000">
                                          <p:val>
                                            <p:strVal val="#ppt_w"/>
                                          </p:val>
                                        </p:tav>
                                      </p:tavLst>
                                    </p:anim>
                                    <p:anim calcmode="lin" valueType="num">
                                      <p:cBhvr>
                                        <p:cTn id="42" dur="750" fill="hold"/>
                                        <p:tgtEl>
                                          <p:spTgt spid="32"/>
                                        </p:tgtEl>
                                        <p:attrNameLst>
                                          <p:attrName>ppt_h</p:attrName>
                                        </p:attrNameLst>
                                      </p:cBhvr>
                                      <p:tavLst>
                                        <p:tav tm="0">
                                          <p:val>
                                            <p:fltVal val="0"/>
                                          </p:val>
                                        </p:tav>
                                        <p:tav tm="100000">
                                          <p:val>
                                            <p:strVal val="#ppt_h"/>
                                          </p:val>
                                        </p:tav>
                                      </p:tavLst>
                                    </p:anim>
                                    <p:anim calcmode="lin" valueType="num">
                                      <p:cBhvr>
                                        <p:cTn id="43" dur="750" fill="hold"/>
                                        <p:tgtEl>
                                          <p:spTgt spid="32"/>
                                        </p:tgtEl>
                                        <p:attrNameLst>
                                          <p:attrName>style.rotation</p:attrName>
                                        </p:attrNameLst>
                                      </p:cBhvr>
                                      <p:tavLst>
                                        <p:tav tm="0">
                                          <p:val>
                                            <p:fltVal val="90"/>
                                          </p:val>
                                        </p:tav>
                                        <p:tav tm="100000">
                                          <p:val>
                                            <p:fltVal val="0"/>
                                          </p:val>
                                        </p:tav>
                                      </p:tavLst>
                                    </p:anim>
                                    <p:animEffect transition="in" filter="fade">
                                      <p:cBhvr>
                                        <p:cTn id="44" dur="750"/>
                                        <p:tgtEl>
                                          <p:spTgt spid="32"/>
                                        </p:tgtEl>
                                      </p:cBhvr>
                                    </p:animEffect>
                                  </p:childTnLst>
                                </p:cTn>
                              </p:par>
                            </p:childTnLst>
                          </p:cTn>
                        </p:par>
                        <p:par>
                          <p:cTn id="45" fill="hold">
                            <p:stCondLst>
                              <p:cond delay="5250"/>
                            </p:stCondLst>
                            <p:childTnLst>
                              <p:par>
                                <p:cTn id="46" presetID="22" presetClass="entr" presetSubtype="2"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right)">
                                      <p:cBhvr>
                                        <p:cTn id="48" dur="750"/>
                                        <p:tgtEl>
                                          <p:spTgt spid="10"/>
                                        </p:tgtEl>
                                      </p:cBhvr>
                                    </p:animEffect>
                                  </p:childTnLst>
                                </p:cTn>
                              </p:par>
                            </p:childTnLst>
                          </p:cTn>
                        </p:par>
                        <p:par>
                          <p:cTn id="49" fill="hold">
                            <p:stCondLst>
                              <p:cond delay="6750"/>
                            </p:stCondLst>
                            <p:childTnLst>
                              <p:par>
                                <p:cTn id="50" presetID="53" presetClass="entr" presetSubtype="16" fill="hold" nodeType="afterEffect">
                                  <p:stCondLst>
                                    <p:cond delay="0"/>
                                  </p:stCondLst>
                                  <p:childTnLst>
                                    <p:set>
                                      <p:cBhvr>
                                        <p:cTn id="51" dur="1" fill="hold">
                                          <p:stCondLst>
                                            <p:cond delay="0"/>
                                          </p:stCondLst>
                                        </p:cTn>
                                        <p:tgtEl>
                                          <p:spTgt spid="36"/>
                                        </p:tgtEl>
                                        <p:attrNameLst>
                                          <p:attrName>style.visibility</p:attrName>
                                        </p:attrNameLst>
                                      </p:cBhvr>
                                      <p:to>
                                        <p:strVal val="visible"/>
                                      </p:to>
                                    </p:set>
                                    <p:anim calcmode="lin" valueType="num">
                                      <p:cBhvr>
                                        <p:cTn id="52" dur="750" fill="hold"/>
                                        <p:tgtEl>
                                          <p:spTgt spid="36"/>
                                        </p:tgtEl>
                                        <p:attrNameLst>
                                          <p:attrName>ppt_w</p:attrName>
                                        </p:attrNameLst>
                                      </p:cBhvr>
                                      <p:tavLst>
                                        <p:tav tm="0">
                                          <p:val>
                                            <p:fltVal val="0"/>
                                          </p:val>
                                        </p:tav>
                                        <p:tav tm="100000">
                                          <p:val>
                                            <p:strVal val="#ppt_w"/>
                                          </p:val>
                                        </p:tav>
                                      </p:tavLst>
                                    </p:anim>
                                    <p:anim calcmode="lin" valueType="num">
                                      <p:cBhvr>
                                        <p:cTn id="53" dur="750" fill="hold"/>
                                        <p:tgtEl>
                                          <p:spTgt spid="36"/>
                                        </p:tgtEl>
                                        <p:attrNameLst>
                                          <p:attrName>ppt_h</p:attrName>
                                        </p:attrNameLst>
                                      </p:cBhvr>
                                      <p:tavLst>
                                        <p:tav tm="0">
                                          <p:val>
                                            <p:fltVal val="0"/>
                                          </p:val>
                                        </p:tav>
                                        <p:tav tm="100000">
                                          <p:val>
                                            <p:strVal val="#ppt_h"/>
                                          </p:val>
                                        </p:tav>
                                      </p:tavLst>
                                    </p:anim>
                                    <p:animEffect transition="in" filter="fade">
                                      <p:cBhvr>
                                        <p:cTn id="54" dur="750"/>
                                        <p:tgtEl>
                                          <p:spTgt spid="36"/>
                                        </p:tgtEl>
                                      </p:cBhvr>
                                    </p:animEffect>
                                  </p:childTnLst>
                                </p:cTn>
                              </p:par>
                            </p:childTnLst>
                          </p:cTn>
                        </p:par>
                        <p:par>
                          <p:cTn id="55" fill="hold">
                            <p:stCondLst>
                              <p:cond delay="7500"/>
                            </p:stCondLst>
                            <p:childTnLst>
                              <p:par>
                                <p:cTn id="56" presetID="53" presetClass="entr" presetSubtype="16" fill="hold" nodeType="after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750" fill="hold"/>
                                        <p:tgtEl>
                                          <p:spTgt spid="25"/>
                                        </p:tgtEl>
                                        <p:attrNameLst>
                                          <p:attrName>ppt_w</p:attrName>
                                        </p:attrNameLst>
                                      </p:cBhvr>
                                      <p:tavLst>
                                        <p:tav tm="0">
                                          <p:val>
                                            <p:fltVal val="0"/>
                                          </p:val>
                                        </p:tav>
                                        <p:tav tm="100000">
                                          <p:val>
                                            <p:strVal val="#ppt_w"/>
                                          </p:val>
                                        </p:tav>
                                      </p:tavLst>
                                    </p:anim>
                                    <p:anim calcmode="lin" valueType="num">
                                      <p:cBhvr>
                                        <p:cTn id="59" dur="750" fill="hold"/>
                                        <p:tgtEl>
                                          <p:spTgt spid="25"/>
                                        </p:tgtEl>
                                        <p:attrNameLst>
                                          <p:attrName>ppt_h</p:attrName>
                                        </p:attrNameLst>
                                      </p:cBhvr>
                                      <p:tavLst>
                                        <p:tav tm="0">
                                          <p:val>
                                            <p:fltVal val="0"/>
                                          </p:val>
                                        </p:tav>
                                        <p:tav tm="100000">
                                          <p:val>
                                            <p:strVal val="#ppt_h"/>
                                          </p:val>
                                        </p:tav>
                                      </p:tavLst>
                                    </p:anim>
                                    <p:animEffect transition="in" filter="fade">
                                      <p:cBhvr>
                                        <p:cTn id="60" dur="750"/>
                                        <p:tgtEl>
                                          <p:spTgt spid="25"/>
                                        </p:tgtEl>
                                      </p:cBhvr>
                                    </p:animEffect>
                                  </p:childTnLst>
                                </p:cTn>
                              </p:par>
                            </p:childTnLst>
                          </p:cTn>
                        </p:par>
                        <p:par>
                          <p:cTn id="61" fill="hold">
                            <p:stCondLst>
                              <p:cond delay="8250"/>
                            </p:stCondLst>
                            <p:childTnLst>
                              <p:par>
                                <p:cTn id="62" presetID="53" presetClass="entr" presetSubtype="16" fill="hold" nodeType="after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p:cTn id="64" dur="750" fill="hold"/>
                                        <p:tgtEl>
                                          <p:spTgt spid="27"/>
                                        </p:tgtEl>
                                        <p:attrNameLst>
                                          <p:attrName>ppt_w</p:attrName>
                                        </p:attrNameLst>
                                      </p:cBhvr>
                                      <p:tavLst>
                                        <p:tav tm="0">
                                          <p:val>
                                            <p:fltVal val="0"/>
                                          </p:val>
                                        </p:tav>
                                        <p:tav tm="100000">
                                          <p:val>
                                            <p:strVal val="#ppt_w"/>
                                          </p:val>
                                        </p:tav>
                                      </p:tavLst>
                                    </p:anim>
                                    <p:anim calcmode="lin" valueType="num">
                                      <p:cBhvr>
                                        <p:cTn id="65" dur="750" fill="hold"/>
                                        <p:tgtEl>
                                          <p:spTgt spid="27"/>
                                        </p:tgtEl>
                                        <p:attrNameLst>
                                          <p:attrName>ppt_h</p:attrName>
                                        </p:attrNameLst>
                                      </p:cBhvr>
                                      <p:tavLst>
                                        <p:tav tm="0">
                                          <p:val>
                                            <p:fltVal val="0"/>
                                          </p:val>
                                        </p:tav>
                                        <p:tav tm="100000">
                                          <p:val>
                                            <p:strVal val="#ppt_h"/>
                                          </p:val>
                                        </p:tav>
                                      </p:tavLst>
                                    </p:anim>
                                    <p:animEffect transition="in" filter="fade">
                                      <p:cBhvr>
                                        <p:cTn id="66" dur="750"/>
                                        <p:tgtEl>
                                          <p:spTgt spid="27"/>
                                        </p:tgtEl>
                                      </p:cBhvr>
                                    </p:animEffect>
                                  </p:childTnLst>
                                </p:cTn>
                              </p:par>
                            </p:childTnLst>
                          </p:cTn>
                        </p:par>
                        <p:par>
                          <p:cTn id="67" fill="hold">
                            <p:stCondLst>
                              <p:cond delay="9000"/>
                            </p:stCondLst>
                            <p:childTnLst>
                              <p:par>
                                <p:cTn id="68" presetID="53" presetClass="entr" presetSubtype="16"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p:cTn id="70" dur="750" fill="hold"/>
                                        <p:tgtEl>
                                          <p:spTgt spid="29"/>
                                        </p:tgtEl>
                                        <p:attrNameLst>
                                          <p:attrName>ppt_w</p:attrName>
                                        </p:attrNameLst>
                                      </p:cBhvr>
                                      <p:tavLst>
                                        <p:tav tm="0">
                                          <p:val>
                                            <p:fltVal val="0"/>
                                          </p:val>
                                        </p:tav>
                                        <p:tav tm="100000">
                                          <p:val>
                                            <p:strVal val="#ppt_w"/>
                                          </p:val>
                                        </p:tav>
                                      </p:tavLst>
                                    </p:anim>
                                    <p:anim calcmode="lin" valueType="num">
                                      <p:cBhvr>
                                        <p:cTn id="71" dur="750" fill="hold"/>
                                        <p:tgtEl>
                                          <p:spTgt spid="29"/>
                                        </p:tgtEl>
                                        <p:attrNameLst>
                                          <p:attrName>ppt_h</p:attrName>
                                        </p:attrNameLst>
                                      </p:cBhvr>
                                      <p:tavLst>
                                        <p:tav tm="0">
                                          <p:val>
                                            <p:fltVal val="0"/>
                                          </p:val>
                                        </p:tav>
                                        <p:tav tm="100000">
                                          <p:val>
                                            <p:strVal val="#ppt_h"/>
                                          </p:val>
                                        </p:tav>
                                      </p:tavLst>
                                    </p:anim>
                                    <p:animEffect transition="in" filter="fade">
                                      <p:cBhvr>
                                        <p:cTn id="72" dur="750"/>
                                        <p:tgtEl>
                                          <p:spTgt spid="29"/>
                                        </p:tgtEl>
                                      </p:cBhvr>
                                    </p:animEffect>
                                  </p:childTnLst>
                                </p:cTn>
                              </p:par>
                            </p:childTnLst>
                          </p:cTn>
                        </p:par>
                        <p:par>
                          <p:cTn id="73" fill="hold">
                            <p:stCondLst>
                              <p:cond delay="9750"/>
                            </p:stCondLst>
                            <p:childTnLst>
                              <p:par>
                                <p:cTn id="74" presetID="14" presetClass="entr" presetSubtype="10" fill="hold" grpId="0" nodeType="after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randombar(horizontal)">
                                      <p:cBhvr>
                                        <p:cTn id="76" dur="750"/>
                                        <p:tgtEl>
                                          <p:spTgt spid="42"/>
                                        </p:tgtEl>
                                      </p:cBhvr>
                                    </p:animEffect>
                                  </p:childTnLst>
                                </p:cTn>
                              </p:par>
                            </p:childTnLst>
                          </p:cTn>
                        </p:par>
                        <p:par>
                          <p:cTn id="77" fill="hold">
                            <p:stCondLst>
                              <p:cond delay="10500"/>
                            </p:stCondLst>
                            <p:childTnLst>
                              <p:par>
                                <p:cTn id="78" presetID="14" presetClass="entr" presetSubtype="10" fill="hold" nodeType="after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randombar(horizontal)">
                                      <p:cBhvr>
                                        <p:cTn id="8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513F5EB-2337-4A6D-A67F-1F821E24D8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9456"/>
            <a:ext cx="6089653" cy="4873096"/>
          </a:xfrm>
          <a:prstGeom prst="rect">
            <a:avLst/>
          </a:prstGeom>
        </p:spPr>
      </p:pic>
      <p:pic>
        <p:nvPicPr>
          <p:cNvPr id="7" name="图片 6">
            <a:extLst>
              <a:ext uri="{FF2B5EF4-FFF2-40B4-BE49-F238E27FC236}">
                <a16:creationId xmlns:a16="http://schemas.microsoft.com/office/drawing/2014/main" id="{607FFF60-9E8A-42DB-8F7D-8B3FBD7B3D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498" y="-1"/>
            <a:ext cx="5143501" cy="3429001"/>
          </a:xfrm>
          <a:prstGeom prst="rect">
            <a:avLst/>
          </a:prstGeom>
        </p:spPr>
      </p:pic>
      <p:pic>
        <p:nvPicPr>
          <p:cNvPr id="8" name="图片 7">
            <a:extLst>
              <a:ext uri="{FF2B5EF4-FFF2-40B4-BE49-F238E27FC236}">
                <a16:creationId xmlns:a16="http://schemas.microsoft.com/office/drawing/2014/main" id="{27FEB51C-BEF6-42ED-A6CD-868C0CFEDA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1005" y="3691466"/>
            <a:ext cx="2160995" cy="3166534"/>
          </a:xfrm>
          <a:prstGeom prst="rect">
            <a:avLst/>
          </a:prstGeom>
        </p:spPr>
      </p:pic>
      <p:pic>
        <p:nvPicPr>
          <p:cNvPr id="9" name="图片 8">
            <a:extLst>
              <a:ext uri="{FF2B5EF4-FFF2-40B4-BE49-F238E27FC236}">
                <a16:creationId xmlns:a16="http://schemas.microsoft.com/office/drawing/2014/main" id="{F39B98E8-7D6A-4373-A4E2-CCFEA8F055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5900" y="4058983"/>
            <a:ext cx="1323784" cy="2799017"/>
          </a:xfrm>
          <a:prstGeom prst="rect">
            <a:avLst/>
          </a:prstGeom>
        </p:spPr>
      </p:pic>
      <p:pic>
        <p:nvPicPr>
          <p:cNvPr id="3" name="Picture 2">
            <a:extLst>
              <a:ext uri="{FF2B5EF4-FFF2-40B4-BE49-F238E27FC236}">
                <a16:creationId xmlns:a16="http://schemas.microsoft.com/office/drawing/2014/main" id="{78EDC4B0-1B2F-49C3-8386-6CF66BFB5D21}"/>
              </a:ext>
            </a:extLst>
          </p:cNvPr>
          <p:cNvPicPr>
            <a:picLocks noChangeAspect="1"/>
          </p:cNvPicPr>
          <p:nvPr/>
        </p:nvPicPr>
        <p:blipFill>
          <a:blip r:embed="rId7"/>
          <a:stretch>
            <a:fillRect/>
          </a:stretch>
        </p:blipFill>
        <p:spPr>
          <a:xfrm>
            <a:off x="107953" y="2138306"/>
            <a:ext cx="11963400" cy="3571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3" name="TextBox 42">
            <a:extLst>
              <a:ext uri="{FF2B5EF4-FFF2-40B4-BE49-F238E27FC236}">
                <a16:creationId xmlns:a16="http://schemas.microsoft.com/office/drawing/2014/main" id="{7838FDC6-50FA-42EA-92E2-89F1060E25FA}"/>
              </a:ext>
            </a:extLst>
          </p:cNvPr>
          <p:cNvSpPr txBox="1"/>
          <p:nvPr/>
        </p:nvSpPr>
        <p:spPr>
          <a:xfrm>
            <a:off x="451230" y="1210014"/>
            <a:ext cx="8942145" cy="769441"/>
          </a:xfrm>
          <a:prstGeom prst="rect">
            <a:avLst/>
          </a:prstGeom>
          <a:noFill/>
        </p:spPr>
        <p:txBody>
          <a:bodyPr wrap="square" rtlCol="0">
            <a:spAutoFit/>
          </a:bodyPr>
          <a:lstStyle/>
          <a:p>
            <a:pPr algn="ctr"/>
            <a:r>
              <a:rPr lang="en-US" sz="4400" b="1" dirty="0" err="1">
                <a:solidFill>
                  <a:srgbClr val="00FFFF"/>
                </a:solidFill>
                <a:effectLst>
                  <a:outerShdw blurRad="38100" dist="38100" dir="2700000" algn="tl">
                    <a:srgbClr val="000000">
                      <a:alpha val="43137"/>
                    </a:srgbClr>
                  </a:outerShdw>
                </a:effectLst>
                <a:latin typeface="UTM Avo" panose="02040603050506020204" pitchFamily="18" charset="0"/>
              </a:rPr>
              <a:t>Đọc</a:t>
            </a:r>
            <a:r>
              <a:rPr lang="en-US" sz="4400" b="1" dirty="0">
                <a:solidFill>
                  <a:srgbClr val="00FFFF"/>
                </a:solidFill>
                <a:effectLst>
                  <a:outerShdw blurRad="38100" dist="38100" dir="2700000" algn="tl">
                    <a:srgbClr val="000000">
                      <a:alpha val="43137"/>
                    </a:srgbClr>
                  </a:outerShdw>
                </a:effectLst>
                <a:latin typeface="UTM Avo" panose="02040603050506020204" pitchFamily="18" charset="0"/>
              </a:rPr>
              <a:t> </a:t>
            </a:r>
            <a:r>
              <a:rPr lang="en-US" sz="4400" b="1" dirty="0" err="1">
                <a:solidFill>
                  <a:srgbClr val="00FFFF"/>
                </a:solidFill>
                <a:effectLst>
                  <a:outerShdw blurRad="38100" dist="38100" dir="2700000" algn="tl">
                    <a:srgbClr val="000000">
                      <a:alpha val="43137"/>
                    </a:srgbClr>
                  </a:outerShdw>
                </a:effectLst>
                <a:latin typeface="UTM Avo" panose="02040603050506020204" pitchFamily="18" charset="0"/>
              </a:rPr>
              <a:t>thầm</a:t>
            </a:r>
            <a:r>
              <a:rPr lang="en-US" sz="4400" b="1" dirty="0">
                <a:solidFill>
                  <a:srgbClr val="00FFFF"/>
                </a:solidFill>
                <a:effectLst>
                  <a:outerShdw blurRad="38100" dist="38100" dir="2700000" algn="tl">
                    <a:srgbClr val="000000">
                      <a:alpha val="43137"/>
                    </a:srgbClr>
                  </a:outerShdw>
                </a:effectLst>
                <a:latin typeface="UTM Avo" panose="02040603050506020204" pitchFamily="18" charset="0"/>
              </a:rPr>
              <a:t> </a:t>
            </a:r>
            <a:r>
              <a:rPr lang="en-US" sz="4400" b="1" dirty="0" err="1">
                <a:solidFill>
                  <a:srgbClr val="00FFFF"/>
                </a:solidFill>
                <a:effectLst>
                  <a:outerShdw blurRad="38100" dist="38100" dir="2700000" algn="tl">
                    <a:srgbClr val="000000">
                      <a:alpha val="43137"/>
                    </a:srgbClr>
                  </a:outerShdw>
                </a:effectLst>
                <a:latin typeface="UTM Avo" panose="02040603050506020204" pitchFamily="18" charset="0"/>
              </a:rPr>
              <a:t>thông</a:t>
            </a:r>
            <a:r>
              <a:rPr lang="en-US" sz="4400" b="1" dirty="0">
                <a:solidFill>
                  <a:srgbClr val="00FFFF"/>
                </a:solidFill>
                <a:effectLst>
                  <a:outerShdw blurRad="38100" dist="38100" dir="2700000" algn="tl">
                    <a:srgbClr val="000000">
                      <a:alpha val="43137"/>
                    </a:srgbClr>
                  </a:outerShdw>
                </a:effectLst>
                <a:latin typeface="UTM Avo" panose="02040603050506020204" pitchFamily="18" charset="0"/>
              </a:rPr>
              <a:t> tin </a:t>
            </a:r>
            <a:r>
              <a:rPr lang="en-US" sz="4400" b="1" dirty="0" err="1">
                <a:solidFill>
                  <a:srgbClr val="00FFFF"/>
                </a:solidFill>
                <a:effectLst>
                  <a:outerShdw blurRad="38100" dist="38100" dir="2700000" algn="tl">
                    <a:srgbClr val="000000">
                      <a:alpha val="43137"/>
                    </a:srgbClr>
                  </a:outerShdw>
                </a:effectLst>
                <a:latin typeface="UTM Avo" panose="02040603050506020204" pitchFamily="18" charset="0"/>
              </a:rPr>
              <a:t>trang</a:t>
            </a:r>
            <a:r>
              <a:rPr lang="en-US" sz="4400" b="1" dirty="0">
                <a:solidFill>
                  <a:srgbClr val="00FFFF"/>
                </a:solidFill>
                <a:effectLst>
                  <a:outerShdw blurRad="38100" dist="38100" dir="2700000" algn="tl">
                    <a:srgbClr val="000000">
                      <a:alpha val="43137"/>
                    </a:srgbClr>
                  </a:outerShdw>
                </a:effectLst>
                <a:latin typeface="UTM Avo" panose="02040603050506020204" pitchFamily="18" charset="0"/>
              </a:rPr>
              <a:t> 141</a:t>
            </a:r>
          </a:p>
        </p:txBody>
      </p:sp>
      <p:sp>
        <p:nvSpPr>
          <p:cNvPr id="44" name="TextBox 43">
            <a:extLst>
              <a:ext uri="{FF2B5EF4-FFF2-40B4-BE49-F238E27FC236}">
                <a16:creationId xmlns:a16="http://schemas.microsoft.com/office/drawing/2014/main" id="{44E27497-5D45-483B-9889-1827E011C5B3}"/>
              </a:ext>
            </a:extLst>
          </p:cNvPr>
          <p:cNvSpPr txBox="1"/>
          <p:nvPr/>
        </p:nvSpPr>
        <p:spPr>
          <a:xfrm>
            <a:off x="381958" y="547888"/>
            <a:ext cx="8942145" cy="1446550"/>
          </a:xfrm>
          <a:prstGeom prst="rect">
            <a:avLst/>
          </a:prstGeom>
          <a:noFill/>
        </p:spPr>
        <p:txBody>
          <a:bodyPr wrap="square" rtlCol="0">
            <a:spAutoFit/>
          </a:bodyPr>
          <a:lstStyle/>
          <a:p>
            <a:pPr algn="ctr"/>
            <a:r>
              <a:rPr lang="en-US" sz="4400" b="1" dirty="0" err="1">
                <a:solidFill>
                  <a:srgbClr val="FFFF00"/>
                </a:solidFill>
                <a:effectLst>
                  <a:outerShdw blurRad="38100" dist="38100" dir="2700000" algn="tl">
                    <a:srgbClr val="000000">
                      <a:alpha val="43137"/>
                    </a:srgbClr>
                  </a:outerShdw>
                </a:effectLst>
                <a:latin typeface="UTM Avo" panose="02040603050506020204" pitchFamily="18" charset="0"/>
              </a:rPr>
              <a:t>Vì</a:t>
            </a:r>
            <a:r>
              <a:rPr lang="en-US" sz="44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4400" b="1" dirty="0" err="1">
                <a:solidFill>
                  <a:srgbClr val="FFFF00"/>
                </a:solidFill>
                <a:effectLst>
                  <a:outerShdw blurRad="38100" dist="38100" dir="2700000" algn="tl">
                    <a:srgbClr val="000000">
                      <a:alpha val="43137"/>
                    </a:srgbClr>
                  </a:outerShdw>
                </a:effectLst>
                <a:latin typeface="UTM Avo" panose="02040603050506020204" pitchFamily="18" charset="0"/>
              </a:rPr>
              <a:t>sao</a:t>
            </a:r>
            <a:r>
              <a:rPr lang="en-US" sz="44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4400" b="1" dirty="0" err="1">
                <a:solidFill>
                  <a:srgbClr val="FFFF00"/>
                </a:solidFill>
                <a:effectLst>
                  <a:outerShdw blurRad="38100" dist="38100" dir="2700000" algn="tl">
                    <a:srgbClr val="000000">
                      <a:alpha val="43137"/>
                    </a:srgbClr>
                  </a:outerShdw>
                </a:effectLst>
                <a:latin typeface="UTM Avo" panose="02040603050506020204" pitchFamily="18" charset="0"/>
              </a:rPr>
              <a:t>duyên</a:t>
            </a:r>
            <a:r>
              <a:rPr lang="en-US" sz="44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4400" b="1" dirty="0" err="1">
                <a:solidFill>
                  <a:srgbClr val="FFFF00"/>
                </a:solidFill>
                <a:effectLst>
                  <a:outerShdw blurRad="38100" dist="38100" dir="2700000" algn="tl">
                    <a:srgbClr val="000000">
                      <a:alpha val="43137"/>
                    </a:srgbClr>
                  </a:outerShdw>
                </a:effectLst>
                <a:latin typeface="UTM Avo" panose="02040603050506020204" pitchFamily="18" charset="0"/>
              </a:rPr>
              <a:t>hải</a:t>
            </a:r>
            <a:r>
              <a:rPr lang="en-US" sz="44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4400" b="1" dirty="0" err="1">
                <a:solidFill>
                  <a:srgbClr val="FFFF00"/>
                </a:solidFill>
                <a:effectLst>
                  <a:outerShdw blurRad="38100" dist="38100" dir="2700000" algn="tl">
                    <a:srgbClr val="000000">
                      <a:alpha val="43137"/>
                    </a:srgbClr>
                  </a:outerShdw>
                </a:effectLst>
                <a:latin typeface="UTM Avo" panose="02040603050506020204" pitchFamily="18" charset="0"/>
              </a:rPr>
              <a:t>miền</a:t>
            </a:r>
            <a:r>
              <a:rPr lang="en-US" sz="44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4400" b="1" dirty="0" err="1">
                <a:solidFill>
                  <a:srgbClr val="FFFF00"/>
                </a:solidFill>
                <a:effectLst>
                  <a:outerShdw blurRad="38100" dist="38100" dir="2700000" algn="tl">
                    <a:srgbClr val="000000">
                      <a:alpha val="43137"/>
                    </a:srgbClr>
                  </a:outerShdw>
                </a:effectLst>
                <a:latin typeface="UTM Avo" panose="02040603050506020204" pitchFamily="18" charset="0"/>
              </a:rPr>
              <a:t>Trung</a:t>
            </a:r>
            <a:r>
              <a:rPr lang="en-US" sz="44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4400" b="1" dirty="0" err="1">
                <a:solidFill>
                  <a:srgbClr val="FFFF00"/>
                </a:solidFill>
                <a:effectLst>
                  <a:outerShdw blurRad="38100" dist="38100" dir="2700000" algn="tl">
                    <a:srgbClr val="000000">
                      <a:alpha val="43137"/>
                    </a:srgbClr>
                  </a:outerShdw>
                </a:effectLst>
                <a:latin typeface="UTM Avo" panose="02040603050506020204" pitchFamily="18" charset="0"/>
              </a:rPr>
              <a:t>thu</a:t>
            </a:r>
            <a:r>
              <a:rPr lang="en-US" sz="44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4400" b="1" dirty="0" err="1">
                <a:solidFill>
                  <a:srgbClr val="FFFF00"/>
                </a:solidFill>
                <a:effectLst>
                  <a:outerShdw blurRad="38100" dist="38100" dir="2700000" algn="tl">
                    <a:srgbClr val="000000">
                      <a:alpha val="43137"/>
                    </a:srgbClr>
                  </a:outerShdw>
                </a:effectLst>
                <a:latin typeface="UTM Avo" panose="02040603050506020204" pitchFamily="18" charset="0"/>
              </a:rPr>
              <a:t>hút</a:t>
            </a:r>
            <a:r>
              <a:rPr lang="en-US" sz="44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4400" b="1" dirty="0" err="1">
                <a:solidFill>
                  <a:srgbClr val="FFFF00"/>
                </a:solidFill>
                <a:effectLst>
                  <a:outerShdw blurRad="38100" dist="38100" dir="2700000" algn="tl">
                    <a:srgbClr val="000000">
                      <a:alpha val="43137"/>
                    </a:srgbClr>
                  </a:outerShdw>
                </a:effectLst>
                <a:latin typeface="UTM Avo" panose="02040603050506020204" pitchFamily="18" charset="0"/>
              </a:rPr>
              <a:t>nhiều</a:t>
            </a:r>
            <a:r>
              <a:rPr lang="en-US" sz="44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4400" b="1" dirty="0" err="1">
                <a:solidFill>
                  <a:srgbClr val="FFFF00"/>
                </a:solidFill>
                <a:effectLst>
                  <a:outerShdw blurRad="38100" dist="38100" dir="2700000" algn="tl">
                    <a:srgbClr val="000000">
                      <a:alpha val="43137"/>
                    </a:srgbClr>
                  </a:outerShdw>
                </a:effectLst>
                <a:latin typeface="UTM Avo" panose="02040603050506020204" pitchFamily="18" charset="0"/>
              </a:rPr>
              <a:t>khách</a:t>
            </a:r>
            <a:r>
              <a:rPr lang="en-US" sz="4400" b="1" dirty="0">
                <a:solidFill>
                  <a:srgbClr val="FFFF00"/>
                </a:solidFill>
                <a:effectLst>
                  <a:outerShdw blurRad="38100" dist="38100" dir="2700000" algn="tl">
                    <a:srgbClr val="000000">
                      <a:alpha val="43137"/>
                    </a:srgbClr>
                  </a:outerShdw>
                </a:effectLst>
                <a:latin typeface="UTM Avo" panose="02040603050506020204" pitchFamily="18" charset="0"/>
              </a:rPr>
              <a:t> du </a:t>
            </a:r>
            <a:r>
              <a:rPr lang="en-US" sz="4400" b="1" dirty="0" err="1">
                <a:solidFill>
                  <a:srgbClr val="FFFF00"/>
                </a:solidFill>
                <a:effectLst>
                  <a:outerShdw blurRad="38100" dist="38100" dir="2700000" algn="tl">
                    <a:srgbClr val="000000">
                      <a:alpha val="43137"/>
                    </a:srgbClr>
                  </a:outerShdw>
                </a:effectLst>
                <a:latin typeface="UTM Avo" panose="02040603050506020204" pitchFamily="18" charset="0"/>
              </a:rPr>
              <a:t>lịch</a:t>
            </a:r>
            <a:r>
              <a:rPr lang="en-US" sz="4400" b="1" dirty="0">
                <a:solidFill>
                  <a:srgbClr val="FFFF00"/>
                </a:solidFill>
                <a:effectLst>
                  <a:outerShdw blurRad="38100" dist="38100" dir="2700000" algn="tl">
                    <a:srgbClr val="000000">
                      <a:alpha val="43137"/>
                    </a:srgbClr>
                  </a:outerShdw>
                </a:effectLst>
                <a:latin typeface="UTM Avo" panose="02040603050506020204" pitchFamily="18" charset="0"/>
              </a:rPr>
              <a:t>?</a:t>
            </a:r>
          </a:p>
        </p:txBody>
      </p:sp>
      <p:sp>
        <p:nvSpPr>
          <p:cNvPr id="4" name="Rectangle 3">
            <a:extLst>
              <a:ext uri="{FF2B5EF4-FFF2-40B4-BE49-F238E27FC236}">
                <a16:creationId xmlns:a16="http://schemas.microsoft.com/office/drawing/2014/main" id="{CCE909FA-252B-4E87-961D-F3B64A005E5A}"/>
              </a:ext>
            </a:extLst>
          </p:cNvPr>
          <p:cNvSpPr/>
          <p:nvPr/>
        </p:nvSpPr>
        <p:spPr>
          <a:xfrm>
            <a:off x="801878" y="2601674"/>
            <a:ext cx="11171045"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9F216E3-408D-4E2C-8A34-053928B829D6}"/>
              </a:ext>
            </a:extLst>
          </p:cNvPr>
          <p:cNvSpPr/>
          <p:nvPr/>
        </p:nvSpPr>
        <p:spPr>
          <a:xfrm>
            <a:off x="254792" y="3106880"/>
            <a:ext cx="8269191" cy="4572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0CAFA44-33DB-44D1-B615-3BE89571B178}"/>
              </a:ext>
            </a:extLst>
          </p:cNvPr>
          <p:cNvSpPr/>
          <p:nvPr/>
        </p:nvSpPr>
        <p:spPr>
          <a:xfrm>
            <a:off x="9975586" y="4595348"/>
            <a:ext cx="1951154"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B9C74EA-4628-44E4-8EF8-931F85FC9FDF}"/>
              </a:ext>
            </a:extLst>
          </p:cNvPr>
          <p:cNvSpPr/>
          <p:nvPr/>
        </p:nvSpPr>
        <p:spPr>
          <a:xfrm>
            <a:off x="254792" y="5103748"/>
            <a:ext cx="6132609"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2462259"/>
      </p:ext>
    </p:extLst>
  </p:cSld>
  <p:clrMapOvr>
    <a:masterClrMapping/>
  </p:clrMapOvr>
  <mc:AlternateContent xmlns:mc="http://schemas.openxmlformats.org/markup-compatibility/2006" xmlns:p14="http://schemas.microsoft.com/office/powerpoint/2010/main">
    <mc:Choice Requires="p14">
      <p:transition spd="slow" p14:dur="175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750"/>
                                        <p:tgtEl>
                                          <p:spTgt spid="6"/>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750"/>
                                        <p:tgtEl>
                                          <p:spTgt spid="8"/>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cTn>
                              </p:par>
                            </p:childTnLst>
                          </p:cTn>
                        </p:par>
                        <p:par>
                          <p:cTn id="18" fill="hold">
                            <p:stCondLst>
                              <p:cond delay="2250"/>
                            </p:stCondLst>
                            <p:childTnLst>
                              <p:par>
                                <p:cTn id="19" presetID="2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750"/>
                                        <p:tgtEl>
                                          <p:spTgt spid="7"/>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par>
                          <p:cTn id="26" fill="hold">
                            <p:stCondLst>
                              <p:cond delay="3500"/>
                            </p:stCondLst>
                            <p:childTnLst>
                              <p:par>
                                <p:cTn id="27" presetID="14" presetClass="entr" presetSubtype="1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grpId="1" nodeType="clickEffect">
                                  <p:stCondLst>
                                    <p:cond delay="0"/>
                                  </p:stCondLst>
                                  <p:childTnLst>
                                    <p:anim calcmode="lin" valueType="num">
                                      <p:cBhvr additive="base">
                                        <p:cTn id="33" dur="500"/>
                                        <p:tgtEl>
                                          <p:spTgt spid="43"/>
                                        </p:tgtEl>
                                        <p:attrNameLst>
                                          <p:attrName>ppt_x</p:attrName>
                                        </p:attrNameLst>
                                      </p:cBhvr>
                                      <p:tavLst>
                                        <p:tav tm="0">
                                          <p:val>
                                            <p:strVal val="ppt_x"/>
                                          </p:val>
                                        </p:tav>
                                        <p:tav tm="100000">
                                          <p:val>
                                            <p:strVal val="ppt_x"/>
                                          </p:val>
                                        </p:tav>
                                      </p:tavLst>
                                    </p:anim>
                                    <p:anim calcmode="lin" valueType="num">
                                      <p:cBhvr additive="base">
                                        <p:cTn id="34" dur="500"/>
                                        <p:tgtEl>
                                          <p:spTgt spid="43"/>
                                        </p:tgtEl>
                                        <p:attrNameLst>
                                          <p:attrName>ppt_y</p:attrName>
                                        </p:attrNameLst>
                                      </p:cBhvr>
                                      <p:tavLst>
                                        <p:tav tm="0">
                                          <p:val>
                                            <p:strVal val="ppt_y"/>
                                          </p:val>
                                        </p:tav>
                                        <p:tav tm="100000">
                                          <p:val>
                                            <p:strVal val="1+ppt_h/2"/>
                                          </p:val>
                                        </p:tav>
                                      </p:tavLst>
                                    </p:anim>
                                    <p:set>
                                      <p:cBhvr>
                                        <p:cTn id="35" dur="1" fill="hold">
                                          <p:stCondLst>
                                            <p:cond delay="499"/>
                                          </p:stCondLst>
                                        </p:cTn>
                                        <p:tgtEl>
                                          <p:spTgt spid="43"/>
                                        </p:tgtEl>
                                        <p:attrNameLst>
                                          <p:attrName>style.visibility</p:attrName>
                                        </p:attrNameLst>
                                      </p:cBhvr>
                                      <p:to>
                                        <p:strVal val="hidden"/>
                                      </p:to>
                                    </p:set>
                                  </p:childTnLst>
                                </p:cTn>
                              </p:par>
                              <p:par>
                                <p:cTn id="36" presetID="2" presetClass="entr" presetSubtype="4"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 calcmode="lin" valueType="num">
                                      <p:cBhvr additive="base">
                                        <p:cTn id="38" dur="500" fill="hold"/>
                                        <p:tgtEl>
                                          <p:spTgt spid="44"/>
                                        </p:tgtEl>
                                        <p:attrNameLst>
                                          <p:attrName>ppt_x</p:attrName>
                                        </p:attrNameLst>
                                      </p:cBhvr>
                                      <p:tavLst>
                                        <p:tav tm="0">
                                          <p:val>
                                            <p:strVal val="#ppt_x"/>
                                          </p:val>
                                        </p:tav>
                                        <p:tav tm="100000">
                                          <p:val>
                                            <p:strVal val="#ppt_x"/>
                                          </p:val>
                                        </p:tav>
                                      </p:tavLst>
                                    </p:anim>
                                    <p:anim calcmode="lin" valueType="num">
                                      <p:cBhvr additive="base">
                                        <p:cTn id="39"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left)">
                                      <p:cBhvr>
                                        <p:cTn id="44" dur="500"/>
                                        <p:tgtEl>
                                          <p:spTgt spid="4"/>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left)">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wipe(left)">
                                      <p:cBhvr>
                                        <p:cTn id="52" dur="500"/>
                                        <p:tgtEl>
                                          <p:spTgt spid="47"/>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left)">
                                      <p:cBhvr>
                                        <p:cTn id="5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3" grpId="1"/>
      <p:bldP spid="44" grpId="0"/>
      <p:bldP spid="4" grpId="0" animBg="1"/>
      <p:bldP spid="46" grpId="0" animBg="1"/>
      <p:bldP spid="47" grpId="0" animBg="1"/>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20359C0-5198-4815-A9DE-0CCFA42AC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759" y="4343400"/>
            <a:ext cx="1475417" cy="2514600"/>
          </a:xfrm>
          <a:prstGeom prst="rect">
            <a:avLst/>
          </a:prstGeom>
        </p:spPr>
      </p:pic>
      <p:sp>
        <p:nvSpPr>
          <p:cNvPr id="2" name="Rectangle: Diagonal Corners Snipped 1">
            <a:extLst>
              <a:ext uri="{FF2B5EF4-FFF2-40B4-BE49-F238E27FC236}">
                <a16:creationId xmlns:a16="http://schemas.microsoft.com/office/drawing/2014/main" id="{F1C1531D-A8A4-4F84-826B-DC38A9C2DA7D}"/>
              </a:ext>
            </a:extLst>
          </p:cNvPr>
          <p:cNvSpPr/>
          <p:nvPr/>
        </p:nvSpPr>
        <p:spPr>
          <a:xfrm>
            <a:off x="1234985" y="1043005"/>
            <a:ext cx="10034401" cy="4750528"/>
          </a:xfrm>
          <a:prstGeom prst="snip2DiagRect">
            <a:avLst/>
          </a:prstGeom>
          <a:solidFill>
            <a:schemeClr val="bg1"/>
          </a:solidFill>
          <a:ln w="76200">
            <a:solidFill>
              <a:srgbClr val="00B050"/>
            </a:solidFill>
            <a:prstDash val="sysDash"/>
          </a:ln>
          <a:effectLst>
            <a:glow rad="139700">
              <a:schemeClr val="accent6">
                <a:satMod val="175000"/>
                <a:alpha val="40000"/>
              </a:schemeClr>
            </a:glow>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9">
            <a:extLst>
              <a:ext uri="{FF2B5EF4-FFF2-40B4-BE49-F238E27FC236}">
                <a16:creationId xmlns:a16="http://schemas.microsoft.com/office/drawing/2014/main" id="{55A0652F-A0C4-46F3-AD15-32378CE8A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498" y="-1"/>
            <a:ext cx="5143501" cy="3429001"/>
          </a:xfrm>
          <a:prstGeom prst="rect">
            <a:avLst/>
          </a:prstGeom>
        </p:spPr>
      </p:pic>
      <p:pic>
        <p:nvPicPr>
          <p:cNvPr id="9" name="图片 8">
            <a:extLst>
              <a:ext uri="{FF2B5EF4-FFF2-40B4-BE49-F238E27FC236}">
                <a16:creationId xmlns:a16="http://schemas.microsoft.com/office/drawing/2014/main" id="{BBBF31C1-8E76-4550-971F-6E17416E55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9456"/>
            <a:ext cx="6089653" cy="4873096"/>
          </a:xfrm>
          <a:prstGeom prst="rect">
            <a:avLst/>
          </a:prstGeom>
        </p:spPr>
      </p:pic>
      <p:grpSp>
        <p:nvGrpSpPr>
          <p:cNvPr id="19" name="组合 36">
            <a:extLst>
              <a:ext uri="{FF2B5EF4-FFF2-40B4-BE49-F238E27FC236}">
                <a16:creationId xmlns:a16="http://schemas.microsoft.com/office/drawing/2014/main" id="{FF4CFFBE-694B-4CC1-A93C-CBA9F55216ED}"/>
              </a:ext>
            </a:extLst>
          </p:cNvPr>
          <p:cNvGrpSpPr/>
          <p:nvPr/>
        </p:nvGrpSpPr>
        <p:grpSpPr>
          <a:xfrm flipH="1">
            <a:off x="8349850" y="3945163"/>
            <a:ext cx="3766727" cy="2862017"/>
            <a:chOff x="863148" y="1797593"/>
            <a:chExt cx="4986548" cy="3746863"/>
          </a:xfrm>
        </p:grpSpPr>
        <p:pic>
          <p:nvPicPr>
            <p:cNvPr id="24" name="图形 34">
              <a:extLst>
                <a:ext uri="{FF2B5EF4-FFF2-40B4-BE49-F238E27FC236}">
                  <a16:creationId xmlns:a16="http://schemas.microsoft.com/office/drawing/2014/main" id="{6BDF2A79-3892-437E-8AE7-C5FA0A52D6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63148" y="2048419"/>
              <a:ext cx="4986548" cy="3496037"/>
            </a:xfrm>
            <a:prstGeom prst="rect">
              <a:avLst/>
            </a:prstGeom>
          </p:spPr>
        </p:pic>
        <p:pic>
          <p:nvPicPr>
            <p:cNvPr id="25" name="图形 35">
              <a:extLst>
                <a:ext uri="{FF2B5EF4-FFF2-40B4-BE49-F238E27FC236}">
                  <a16:creationId xmlns:a16="http://schemas.microsoft.com/office/drawing/2014/main" id="{A5BA729E-73CC-4EB4-A459-8FD4640D36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59745" y="1797593"/>
              <a:ext cx="959673" cy="702945"/>
            </a:xfrm>
            <a:prstGeom prst="rect">
              <a:avLst/>
            </a:prstGeom>
          </p:spPr>
        </p:pic>
      </p:grpSp>
      <p:sp>
        <p:nvSpPr>
          <p:cNvPr id="17" name="TextBox 16">
            <a:extLst>
              <a:ext uri="{FF2B5EF4-FFF2-40B4-BE49-F238E27FC236}">
                <a16:creationId xmlns:a16="http://schemas.microsoft.com/office/drawing/2014/main" id="{967774BE-F7E0-49F7-BD1C-7F90C23D4D80}"/>
              </a:ext>
            </a:extLst>
          </p:cNvPr>
          <p:cNvSpPr txBox="1"/>
          <p:nvPr/>
        </p:nvSpPr>
        <p:spPr>
          <a:xfrm>
            <a:off x="2317342" y="2264107"/>
            <a:ext cx="8529250" cy="2308324"/>
          </a:xfrm>
          <a:prstGeom prst="rect">
            <a:avLst/>
          </a:prstGeom>
          <a:noFill/>
        </p:spPr>
        <p:txBody>
          <a:bodyPr wrap="square">
            <a:spAutoFit/>
          </a:bodyPr>
          <a:lstStyle/>
          <a:p>
            <a:pPr algn="just"/>
            <a:r>
              <a:rPr lang="en-US" altLang="en-US" sz="3600" dirty="0">
                <a:solidFill>
                  <a:srgbClr val="000066"/>
                </a:solidFill>
                <a:latin typeface="UTM Avo" panose="02040603050506020204" pitchFamily="18" charset="0"/>
              </a:rPr>
              <a:t>	</a:t>
            </a:r>
            <a:r>
              <a:rPr lang="en-US" altLang="en-US" sz="3600" dirty="0" err="1">
                <a:solidFill>
                  <a:srgbClr val="000066"/>
                </a:solidFill>
                <a:latin typeface="UTM Avo" panose="02040603050506020204" pitchFamily="18" charset="0"/>
              </a:rPr>
              <a:t>Duyên</a:t>
            </a:r>
            <a:r>
              <a:rPr lang="en-US" altLang="en-US" sz="3600" dirty="0">
                <a:solidFill>
                  <a:srgbClr val="000066"/>
                </a:solidFill>
                <a:latin typeface="UTM Avo" panose="02040603050506020204" pitchFamily="18" charset="0"/>
              </a:rPr>
              <a:t> </a:t>
            </a:r>
            <a:r>
              <a:rPr lang="en-US" altLang="en-US" sz="3600" dirty="0" err="1">
                <a:solidFill>
                  <a:srgbClr val="000066"/>
                </a:solidFill>
                <a:latin typeface="UTM Avo" panose="02040603050506020204" pitchFamily="18" charset="0"/>
              </a:rPr>
              <a:t>hải</a:t>
            </a:r>
            <a:r>
              <a:rPr lang="en-US" altLang="en-US" sz="3600" dirty="0">
                <a:solidFill>
                  <a:srgbClr val="000066"/>
                </a:solidFill>
                <a:latin typeface="UTM Avo" panose="02040603050506020204" pitchFamily="18" charset="0"/>
              </a:rPr>
              <a:t> </a:t>
            </a:r>
            <a:r>
              <a:rPr lang="en-US" altLang="en-US" sz="3600" dirty="0" err="1">
                <a:solidFill>
                  <a:srgbClr val="000066"/>
                </a:solidFill>
                <a:latin typeface="UTM Avo" panose="02040603050506020204" pitchFamily="18" charset="0"/>
              </a:rPr>
              <a:t>miền</a:t>
            </a:r>
            <a:r>
              <a:rPr lang="en-US" altLang="en-US" sz="3600" dirty="0">
                <a:solidFill>
                  <a:srgbClr val="000066"/>
                </a:solidFill>
                <a:latin typeface="UTM Avo" panose="02040603050506020204" pitchFamily="18" charset="0"/>
              </a:rPr>
              <a:t> </a:t>
            </a:r>
            <a:r>
              <a:rPr lang="en-US" altLang="en-US" sz="3600" dirty="0" err="1">
                <a:solidFill>
                  <a:srgbClr val="000066"/>
                </a:solidFill>
                <a:latin typeface="UTM Avo" panose="02040603050506020204" pitchFamily="18" charset="0"/>
              </a:rPr>
              <a:t>Trung</a:t>
            </a:r>
            <a:r>
              <a:rPr lang="en-US" altLang="en-US" sz="3600" dirty="0">
                <a:solidFill>
                  <a:srgbClr val="000066"/>
                </a:solidFill>
                <a:latin typeface="UTM Avo" panose="02040603050506020204" pitchFamily="18" charset="0"/>
              </a:rPr>
              <a:t> </a:t>
            </a:r>
            <a:r>
              <a:rPr lang="en-US" altLang="en-US" sz="3600" dirty="0" err="1">
                <a:solidFill>
                  <a:srgbClr val="000066"/>
                </a:solidFill>
                <a:latin typeface="UTM Avo" panose="02040603050506020204" pitchFamily="18" charset="0"/>
              </a:rPr>
              <a:t>có</a:t>
            </a:r>
            <a:r>
              <a:rPr lang="en-US" altLang="en-US" sz="3600" dirty="0">
                <a:solidFill>
                  <a:srgbClr val="000066"/>
                </a:solidFill>
                <a:latin typeface="UTM Avo" panose="02040603050506020204" pitchFamily="18" charset="0"/>
              </a:rPr>
              <a:t> </a:t>
            </a:r>
            <a:r>
              <a:rPr lang="en-US" altLang="en-US" sz="3600" dirty="0" err="1">
                <a:solidFill>
                  <a:srgbClr val="000066"/>
                </a:solidFill>
                <a:latin typeface="UTM Avo" panose="02040603050506020204" pitchFamily="18" charset="0"/>
              </a:rPr>
              <a:t>nhiều</a:t>
            </a:r>
            <a:r>
              <a:rPr lang="en-US" altLang="en-US" sz="3600" dirty="0">
                <a:solidFill>
                  <a:srgbClr val="000066"/>
                </a:solidFill>
                <a:latin typeface="UTM Avo" panose="02040603050506020204" pitchFamily="18" charset="0"/>
              </a:rPr>
              <a:t> </a:t>
            </a:r>
            <a:r>
              <a:rPr lang="en-US" altLang="en-US" sz="3600" dirty="0" err="1">
                <a:solidFill>
                  <a:srgbClr val="000066"/>
                </a:solidFill>
                <a:latin typeface="UTM Avo" panose="02040603050506020204" pitchFamily="18" charset="0"/>
              </a:rPr>
              <a:t>bãi</a:t>
            </a:r>
            <a:r>
              <a:rPr lang="en-US" altLang="en-US" sz="3600" dirty="0">
                <a:solidFill>
                  <a:srgbClr val="000066"/>
                </a:solidFill>
                <a:latin typeface="UTM Avo" panose="02040603050506020204" pitchFamily="18" charset="0"/>
              </a:rPr>
              <a:t> </a:t>
            </a:r>
            <a:r>
              <a:rPr lang="en-US" altLang="en-US" sz="3600" dirty="0" err="1">
                <a:solidFill>
                  <a:srgbClr val="000066"/>
                </a:solidFill>
                <a:latin typeface="UTM Avo" panose="02040603050506020204" pitchFamily="18" charset="0"/>
              </a:rPr>
              <a:t>biển</a:t>
            </a:r>
            <a:r>
              <a:rPr lang="en-US" altLang="en-US" sz="3600" dirty="0">
                <a:solidFill>
                  <a:srgbClr val="000066"/>
                </a:solidFill>
                <a:latin typeface="UTM Avo" panose="02040603050506020204" pitchFamily="18" charset="0"/>
              </a:rPr>
              <a:t> </a:t>
            </a:r>
            <a:r>
              <a:rPr lang="en-US" altLang="en-US" sz="3600" dirty="0" err="1">
                <a:solidFill>
                  <a:srgbClr val="000066"/>
                </a:solidFill>
                <a:latin typeface="UTM Avo" panose="02040603050506020204" pitchFamily="18" charset="0"/>
              </a:rPr>
              <a:t>đẹp</a:t>
            </a:r>
            <a:r>
              <a:rPr lang="en-US" altLang="en-US" sz="3600" dirty="0">
                <a:solidFill>
                  <a:srgbClr val="000066"/>
                </a:solidFill>
                <a:latin typeface="UTM Avo" panose="02040603050506020204" pitchFamily="18" charset="0"/>
              </a:rPr>
              <a:t>, </a:t>
            </a:r>
            <a:r>
              <a:rPr lang="en-US" altLang="en-US" sz="3600" dirty="0" err="1">
                <a:solidFill>
                  <a:srgbClr val="000066"/>
                </a:solidFill>
                <a:latin typeface="UTM Avo" panose="02040603050506020204" pitchFamily="18" charset="0"/>
              </a:rPr>
              <a:t>bằng</a:t>
            </a:r>
            <a:r>
              <a:rPr lang="en-US" altLang="en-US" sz="3600" dirty="0">
                <a:solidFill>
                  <a:srgbClr val="000066"/>
                </a:solidFill>
                <a:latin typeface="UTM Avo" panose="02040603050506020204" pitchFamily="18" charset="0"/>
              </a:rPr>
              <a:t> </a:t>
            </a:r>
            <a:r>
              <a:rPr lang="en-US" altLang="en-US" sz="3600" dirty="0" err="1">
                <a:solidFill>
                  <a:srgbClr val="000066"/>
                </a:solidFill>
                <a:latin typeface="UTM Avo" panose="02040603050506020204" pitchFamily="18" charset="0"/>
              </a:rPr>
              <a:t>phẳng</a:t>
            </a:r>
            <a:r>
              <a:rPr lang="en-US" altLang="en-US" sz="3600" dirty="0">
                <a:solidFill>
                  <a:srgbClr val="000066"/>
                </a:solidFill>
                <a:latin typeface="UTM Avo" panose="02040603050506020204" pitchFamily="18" charset="0"/>
              </a:rPr>
              <a:t>, </a:t>
            </a:r>
            <a:r>
              <a:rPr lang="en-US" altLang="en-US" sz="3600" dirty="0" err="1">
                <a:solidFill>
                  <a:srgbClr val="000066"/>
                </a:solidFill>
                <a:latin typeface="UTM Avo" panose="02040603050506020204" pitchFamily="18" charset="0"/>
              </a:rPr>
              <a:t>phủ</a:t>
            </a:r>
            <a:r>
              <a:rPr lang="en-US" altLang="en-US" sz="3600" dirty="0">
                <a:solidFill>
                  <a:srgbClr val="000066"/>
                </a:solidFill>
                <a:latin typeface="UTM Avo" panose="02040603050506020204" pitchFamily="18" charset="0"/>
              </a:rPr>
              <a:t> </a:t>
            </a:r>
            <a:r>
              <a:rPr lang="en-US" altLang="en-US" sz="3600" dirty="0" err="1">
                <a:solidFill>
                  <a:srgbClr val="000066"/>
                </a:solidFill>
                <a:latin typeface="UTM Avo" panose="02040603050506020204" pitchFamily="18" charset="0"/>
              </a:rPr>
              <a:t>cát</a:t>
            </a:r>
            <a:r>
              <a:rPr lang="en-US" altLang="en-US" sz="3600" dirty="0">
                <a:solidFill>
                  <a:srgbClr val="000066"/>
                </a:solidFill>
                <a:latin typeface="UTM Avo" panose="02040603050506020204" pitchFamily="18" charset="0"/>
              </a:rPr>
              <a:t> </a:t>
            </a:r>
            <a:r>
              <a:rPr lang="en-US" altLang="en-US" sz="3600" dirty="0" err="1">
                <a:solidFill>
                  <a:srgbClr val="000066"/>
                </a:solidFill>
                <a:latin typeface="UTM Avo" panose="02040603050506020204" pitchFamily="18" charset="0"/>
              </a:rPr>
              <a:t>trắng</a:t>
            </a:r>
            <a:r>
              <a:rPr lang="en-US" altLang="en-US" sz="3600" dirty="0">
                <a:solidFill>
                  <a:srgbClr val="000066"/>
                </a:solidFill>
                <a:latin typeface="UTM Avo" panose="02040603050506020204" pitchFamily="18" charset="0"/>
              </a:rPr>
              <a:t>, </a:t>
            </a:r>
            <a:r>
              <a:rPr lang="en-US" altLang="en-US" sz="3600" dirty="0" err="1">
                <a:solidFill>
                  <a:srgbClr val="000066"/>
                </a:solidFill>
                <a:latin typeface="UTM Avo" panose="02040603050506020204" pitchFamily="18" charset="0"/>
              </a:rPr>
              <a:t>nước</a:t>
            </a:r>
            <a:r>
              <a:rPr lang="en-US" altLang="en-US" sz="3600" dirty="0">
                <a:solidFill>
                  <a:srgbClr val="000066"/>
                </a:solidFill>
                <a:latin typeface="UTM Avo" panose="02040603050506020204" pitchFamily="18" charset="0"/>
              </a:rPr>
              <a:t> </a:t>
            </a:r>
            <a:r>
              <a:rPr lang="en-US" altLang="en-US" sz="3600" dirty="0" err="1">
                <a:solidFill>
                  <a:srgbClr val="000066"/>
                </a:solidFill>
                <a:latin typeface="UTM Avo" panose="02040603050506020204" pitchFamily="18" charset="0"/>
              </a:rPr>
              <a:t>biển</a:t>
            </a:r>
            <a:r>
              <a:rPr lang="en-US" altLang="en-US" sz="3600" dirty="0">
                <a:solidFill>
                  <a:srgbClr val="000066"/>
                </a:solidFill>
                <a:latin typeface="UTM Avo" panose="02040603050506020204" pitchFamily="18" charset="0"/>
              </a:rPr>
              <a:t> </a:t>
            </a:r>
            <a:r>
              <a:rPr lang="en-US" altLang="en-US" sz="3600" dirty="0" err="1">
                <a:solidFill>
                  <a:srgbClr val="000066"/>
                </a:solidFill>
                <a:latin typeface="UTM Avo" panose="02040603050506020204" pitchFamily="18" charset="0"/>
              </a:rPr>
              <a:t>trong</a:t>
            </a:r>
            <a:r>
              <a:rPr lang="en-US" altLang="en-US" sz="3600" dirty="0">
                <a:solidFill>
                  <a:srgbClr val="000066"/>
                </a:solidFill>
                <a:latin typeface="UTM Avo" panose="02040603050506020204" pitchFamily="18" charset="0"/>
              </a:rPr>
              <a:t> </a:t>
            </a:r>
            <a:r>
              <a:rPr lang="en-US" altLang="en-US" sz="3600" dirty="0" err="1">
                <a:solidFill>
                  <a:srgbClr val="000066"/>
                </a:solidFill>
                <a:latin typeface="UTM Avo" panose="02040603050506020204" pitchFamily="18" charset="0"/>
              </a:rPr>
              <a:t>xanh</a:t>
            </a:r>
            <a:r>
              <a:rPr lang="en-US" altLang="en-US" sz="3600" dirty="0">
                <a:solidFill>
                  <a:srgbClr val="000066"/>
                </a:solidFill>
                <a:latin typeface="UTM Avo" panose="02040603050506020204" pitchFamily="18" charset="0"/>
              </a:rPr>
              <a:t> </a:t>
            </a:r>
            <a:r>
              <a:rPr lang="en-US" altLang="en-US" sz="3600" dirty="0" err="1">
                <a:solidFill>
                  <a:srgbClr val="000066"/>
                </a:solidFill>
                <a:latin typeface="UTM Avo" panose="02040603050506020204" pitchFamily="18" charset="0"/>
              </a:rPr>
              <a:t>thuận</a:t>
            </a:r>
            <a:r>
              <a:rPr lang="en-US" altLang="en-US" sz="3600" dirty="0">
                <a:solidFill>
                  <a:srgbClr val="000066"/>
                </a:solidFill>
                <a:latin typeface="UTM Avo" panose="02040603050506020204" pitchFamily="18" charset="0"/>
              </a:rPr>
              <a:t> </a:t>
            </a:r>
            <a:r>
              <a:rPr lang="en-US" altLang="en-US" sz="3600" dirty="0" err="1">
                <a:solidFill>
                  <a:srgbClr val="000066"/>
                </a:solidFill>
                <a:latin typeface="UTM Avo" panose="02040603050506020204" pitchFamily="18" charset="0"/>
              </a:rPr>
              <a:t>lợi</a:t>
            </a:r>
            <a:r>
              <a:rPr lang="en-US" altLang="en-US" sz="3600" dirty="0">
                <a:solidFill>
                  <a:srgbClr val="000066"/>
                </a:solidFill>
                <a:latin typeface="UTM Avo" panose="02040603050506020204" pitchFamily="18" charset="0"/>
              </a:rPr>
              <a:t> </a:t>
            </a:r>
            <a:r>
              <a:rPr lang="en-US" altLang="en-US" sz="3600" dirty="0" err="1">
                <a:solidFill>
                  <a:srgbClr val="000066"/>
                </a:solidFill>
                <a:latin typeface="UTM Avo" panose="02040603050506020204" pitchFamily="18" charset="0"/>
              </a:rPr>
              <a:t>cho</a:t>
            </a:r>
            <a:r>
              <a:rPr lang="en-US" altLang="en-US" sz="3600" dirty="0">
                <a:solidFill>
                  <a:srgbClr val="000066"/>
                </a:solidFill>
                <a:latin typeface="UTM Avo" panose="02040603050506020204" pitchFamily="18" charset="0"/>
              </a:rPr>
              <a:t> du </a:t>
            </a:r>
            <a:r>
              <a:rPr lang="en-US" altLang="en-US" sz="3600" dirty="0" err="1">
                <a:solidFill>
                  <a:srgbClr val="000066"/>
                </a:solidFill>
                <a:latin typeface="UTM Avo" panose="02040603050506020204" pitchFamily="18" charset="0"/>
              </a:rPr>
              <a:t>lịch</a:t>
            </a:r>
            <a:r>
              <a:rPr lang="en-US" altLang="en-US" sz="3600" dirty="0">
                <a:solidFill>
                  <a:srgbClr val="000066"/>
                </a:solidFill>
                <a:latin typeface="UTM Avo" panose="02040603050506020204" pitchFamily="18" charset="0"/>
              </a:rPr>
              <a:t> </a:t>
            </a:r>
            <a:r>
              <a:rPr lang="en-US" altLang="en-US" sz="3600" dirty="0" err="1">
                <a:solidFill>
                  <a:srgbClr val="000066"/>
                </a:solidFill>
                <a:latin typeface="UTM Avo" panose="02040603050506020204" pitchFamily="18" charset="0"/>
              </a:rPr>
              <a:t>phát</a:t>
            </a:r>
            <a:r>
              <a:rPr lang="en-US" altLang="en-US" sz="3600" dirty="0">
                <a:solidFill>
                  <a:srgbClr val="000066"/>
                </a:solidFill>
                <a:latin typeface="UTM Avo" panose="02040603050506020204" pitchFamily="18" charset="0"/>
              </a:rPr>
              <a:t> </a:t>
            </a:r>
            <a:r>
              <a:rPr lang="en-US" altLang="en-US" sz="3600" dirty="0" err="1">
                <a:solidFill>
                  <a:srgbClr val="000066"/>
                </a:solidFill>
                <a:latin typeface="UTM Avo" panose="02040603050506020204" pitchFamily="18" charset="0"/>
              </a:rPr>
              <a:t>triển</a:t>
            </a:r>
            <a:r>
              <a:rPr lang="en-US" altLang="en-US" sz="3600" dirty="0">
                <a:solidFill>
                  <a:srgbClr val="000066"/>
                </a:solidFill>
                <a:latin typeface="UTM Avo" panose="02040603050506020204" pitchFamily="18" charset="0"/>
              </a:rPr>
              <a:t>.</a:t>
            </a:r>
            <a:endParaRPr lang="en-US" sz="3600" dirty="0">
              <a:latin typeface="UTM Avo" panose="02040603050506020204" pitchFamily="18" charset="0"/>
            </a:endParaRPr>
          </a:p>
        </p:txBody>
      </p:sp>
      <p:sp>
        <p:nvSpPr>
          <p:cNvPr id="18" name="TextBox 17">
            <a:extLst>
              <a:ext uri="{FF2B5EF4-FFF2-40B4-BE49-F238E27FC236}">
                <a16:creationId xmlns:a16="http://schemas.microsoft.com/office/drawing/2014/main" id="{EF911001-B366-4ADC-A1D7-57127C968310}"/>
              </a:ext>
            </a:extLst>
          </p:cNvPr>
          <p:cNvSpPr txBox="1"/>
          <p:nvPr/>
        </p:nvSpPr>
        <p:spPr>
          <a:xfrm>
            <a:off x="558804" y="991837"/>
            <a:ext cx="6508367" cy="1323439"/>
          </a:xfrm>
          <a:prstGeom prst="rect">
            <a:avLst/>
          </a:prstGeom>
          <a:noFill/>
        </p:spPr>
        <p:txBody>
          <a:bodyPr wrap="square" rtlCol="0">
            <a:spAutoFit/>
          </a:bodyPr>
          <a:lstStyle/>
          <a:p>
            <a:pPr algn="ctr"/>
            <a:r>
              <a:rPr lang="en-US" sz="8000" dirty="0" err="1">
                <a:solidFill>
                  <a:srgbClr val="F2D84E"/>
                </a:solidFill>
                <a:effectLst>
                  <a:outerShdw blurRad="38100" dist="38100" dir="2700000" algn="tl">
                    <a:srgbClr val="000000">
                      <a:alpha val="43137"/>
                    </a:srgbClr>
                  </a:outerShdw>
                </a:effectLst>
                <a:latin typeface="UTM Showcard" panose="02040603050506020204" pitchFamily="18" charset="0"/>
              </a:rPr>
              <a:t>Kết</a:t>
            </a:r>
            <a:r>
              <a:rPr lang="en-US" sz="8000" dirty="0">
                <a:solidFill>
                  <a:srgbClr val="F2D84E"/>
                </a:solidFill>
                <a:effectLst>
                  <a:outerShdw blurRad="38100" dist="38100" dir="2700000" algn="tl">
                    <a:srgbClr val="000000">
                      <a:alpha val="43137"/>
                    </a:srgbClr>
                  </a:outerShdw>
                </a:effectLst>
                <a:latin typeface="UTM Showcard" panose="02040603050506020204" pitchFamily="18" charset="0"/>
              </a:rPr>
              <a:t> </a:t>
            </a:r>
            <a:r>
              <a:rPr lang="en-US" sz="8000" dirty="0" err="1">
                <a:solidFill>
                  <a:srgbClr val="F2D84E"/>
                </a:solidFill>
                <a:effectLst>
                  <a:outerShdw blurRad="38100" dist="38100" dir="2700000" algn="tl">
                    <a:srgbClr val="000000">
                      <a:alpha val="43137"/>
                    </a:srgbClr>
                  </a:outerShdw>
                </a:effectLst>
                <a:latin typeface="UTM Showcard" panose="02040603050506020204" pitchFamily="18" charset="0"/>
              </a:rPr>
              <a:t>luận</a:t>
            </a:r>
            <a:endParaRPr lang="en-US" sz="8000" dirty="0">
              <a:solidFill>
                <a:srgbClr val="F2D84E"/>
              </a:solidFill>
              <a:effectLst>
                <a:outerShdw blurRad="38100" dist="38100" dir="2700000" algn="tl">
                  <a:srgbClr val="000000">
                    <a:alpha val="43137"/>
                  </a:srgbClr>
                </a:outerShdw>
              </a:effectLst>
              <a:latin typeface="UTM Showcard" panose="02040603050506020204" pitchFamily="18" charset="0"/>
            </a:endParaRPr>
          </a:p>
        </p:txBody>
      </p:sp>
    </p:spTree>
    <p:extLst>
      <p:ext uri="{BB962C8B-B14F-4D97-AF65-F5344CB8AC3E}">
        <p14:creationId xmlns:p14="http://schemas.microsoft.com/office/powerpoint/2010/main" val="228398159"/>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750"/>
                                        <p:tgtEl>
                                          <p:spTgt spid="9"/>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750" fill="hold"/>
                                        <p:tgtEl>
                                          <p:spTgt spid="13"/>
                                        </p:tgtEl>
                                        <p:attrNameLst>
                                          <p:attrName>ppt_w</p:attrName>
                                        </p:attrNameLst>
                                      </p:cBhvr>
                                      <p:tavLst>
                                        <p:tav tm="0">
                                          <p:val>
                                            <p:fltVal val="0"/>
                                          </p:val>
                                        </p:tav>
                                        <p:tav tm="100000">
                                          <p:val>
                                            <p:strVal val="#ppt_w"/>
                                          </p:val>
                                        </p:tav>
                                      </p:tavLst>
                                    </p:anim>
                                    <p:anim calcmode="lin" valueType="num">
                                      <p:cBhvr>
                                        <p:cTn id="12" dur="750" fill="hold"/>
                                        <p:tgtEl>
                                          <p:spTgt spid="13"/>
                                        </p:tgtEl>
                                        <p:attrNameLst>
                                          <p:attrName>ppt_h</p:attrName>
                                        </p:attrNameLst>
                                      </p:cBhvr>
                                      <p:tavLst>
                                        <p:tav tm="0">
                                          <p:val>
                                            <p:fltVal val="0"/>
                                          </p:val>
                                        </p:tav>
                                        <p:tav tm="100000">
                                          <p:val>
                                            <p:strVal val="#ppt_h"/>
                                          </p:val>
                                        </p:tav>
                                      </p:tavLst>
                                    </p:anim>
                                    <p:animEffect transition="in" filter="fade">
                                      <p:cBhvr>
                                        <p:cTn id="13" dur="750"/>
                                        <p:tgtEl>
                                          <p:spTgt spid="13"/>
                                        </p:tgtEl>
                                      </p:cBhvr>
                                    </p:animEffect>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750"/>
                                        <p:tgtEl>
                                          <p:spTgt spid="10"/>
                                        </p:tgtEl>
                                      </p:cBhvr>
                                    </p:animEffect>
                                  </p:childTnLst>
                                </p:cTn>
                              </p:par>
                            </p:childTnLst>
                          </p:cTn>
                        </p:par>
                        <p:par>
                          <p:cTn id="18" fill="hold">
                            <p:stCondLst>
                              <p:cond delay="2250"/>
                            </p:stCondLst>
                            <p:childTnLst>
                              <p:par>
                                <p:cTn id="19" presetID="14" presetClass="entr" presetSubtype="1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par>
                          <p:cTn id="22" fill="hold">
                            <p:stCondLst>
                              <p:cond delay="2750"/>
                            </p:stCondLst>
                            <p:childTnLst>
                              <p:par>
                                <p:cTn id="23" presetID="14" presetClass="entr" presetSubtype="1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750"/>
                                        <p:tgtEl>
                                          <p:spTgt spid="19"/>
                                        </p:tgtEl>
                                      </p:cBhvr>
                                    </p:animEffect>
                                  </p:childTnLst>
                                </p:cTn>
                              </p:par>
                            </p:childTnLst>
                          </p:cTn>
                        </p:par>
                        <p:par>
                          <p:cTn id="26" fill="hold">
                            <p:stCondLst>
                              <p:cond delay="3500"/>
                            </p:stCondLst>
                            <p:childTnLst>
                              <p:par>
                                <p:cTn id="27" presetID="6" presetClass="entr" presetSubtype="16"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par>
                          <p:cTn id="30" fill="hold">
                            <p:stCondLst>
                              <p:cond delay="5500"/>
                            </p:stCondLst>
                            <p:childTnLst>
                              <p:par>
                                <p:cTn id="31" presetID="6" presetClass="entr" presetSubtype="16"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circle(in)">
                                      <p:cBhvr>
                                        <p:cTn id="3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20359C0-5198-4815-A9DE-0CCFA42AC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759" y="4343400"/>
            <a:ext cx="1475417" cy="2514600"/>
          </a:xfrm>
          <a:prstGeom prst="rect">
            <a:avLst/>
          </a:prstGeom>
        </p:spPr>
      </p:pic>
      <p:sp>
        <p:nvSpPr>
          <p:cNvPr id="2" name="Rectangle: Diagonal Corners Snipped 1">
            <a:extLst>
              <a:ext uri="{FF2B5EF4-FFF2-40B4-BE49-F238E27FC236}">
                <a16:creationId xmlns:a16="http://schemas.microsoft.com/office/drawing/2014/main" id="{F1C1531D-A8A4-4F84-826B-DC38A9C2DA7D}"/>
              </a:ext>
            </a:extLst>
          </p:cNvPr>
          <p:cNvSpPr/>
          <p:nvPr/>
        </p:nvSpPr>
        <p:spPr>
          <a:xfrm>
            <a:off x="1234985" y="1043005"/>
            <a:ext cx="10034401" cy="4750528"/>
          </a:xfrm>
          <a:prstGeom prst="snip2DiagRect">
            <a:avLst/>
          </a:prstGeom>
          <a:solidFill>
            <a:schemeClr val="bg1"/>
          </a:solidFill>
          <a:ln w="76200">
            <a:solidFill>
              <a:srgbClr val="00B050"/>
            </a:solidFill>
            <a:prstDash val="sysDash"/>
          </a:ln>
          <a:effectLst>
            <a:glow rad="139700">
              <a:schemeClr val="accent6">
                <a:satMod val="175000"/>
                <a:alpha val="40000"/>
              </a:schemeClr>
            </a:glow>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9">
            <a:extLst>
              <a:ext uri="{FF2B5EF4-FFF2-40B4-BE49-F238E27FC236}">
                <a16:creationId xmlns:a16="http://schemas.microsoft.com/office/drawing/2014/main" id="{55A0652F-A0C4-46F3-AD15-32378CE8A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498" y="-1"/>
            <a:ext cx="5143501" cy="3429001"/>
          </a:xfrm>
          <a:prstGeom prst="rect">
            <a:avLst/>
          </a:prstGeom>
        </p:spPr>
      </p:pic>
      <p:pic>
        <p:nvPicPr>
          <p:cNvPr id="9" name="图片 8">
            <a:extLst>
              <a:ext uri="{FF2B5EF4-FFF2-40B4-BE49-F238E27FC236}">
                <a16:creationId xmlns:a16="http://schemas.microsoft.com/office/drawing/2014/main" id="{BBBF31C1-8E76-4550-971F-6E17416E55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9456"/>
            <a:ext cx="6089653" cy="4873096"/>
          </a:xfrm>
          <a:prstGeom prst="rect">
            <a:avLst/>
          </a:prstGeom>
        </p:spPr>
      </p:pic>
      <p:grpSp>
        <p:nvGrpSpPr>
          <p:cNvPr id="19" name="组合 36">
            <a:extLst>
              <a:ext uri="{FF2B5EF4-FFF2-40B4-BE49-F238E27FC236}">
                <a16:creationId xmlns:a16="http://schemas.microsoft.com/office/drawing/2014/main" id="{FF4CFFBE-694B-4CC1-A93C-CBA9F55216ED}"/>
              </a:ext>
            </a:extLst>
          </p:cNvPr>
          <p:cNvGrpSpPr/>
          <p:nvPr/>
        </p:nvGrpSpPr>
        <p:grpSpPr>
          <a:xfrm flipH="1">
            <a:off x="8349850" y="3945163"/>
            <a:ext cx="3766727" cy="2862017"/>
            <a:chOff x="863148" y="1797593"/>
            <a:chExt cx="4986548" cy="3746863"/>
          </a:xfrm>
        </p:grpSpPr>
        <p:pic>
          <p:nvPicPr>
            <p:cNvPr id="24" name="图形 34">
              <a:extLst>
                <a:ext uri="{FF2B5EF4-FFF2-40B4-BE49-F238E27FC236}">
                  <a16:creationId xmlns:a16="http://schemas.microsoft.com/office/drawing/2014/main" id="{6BDF2A79-3892-437E-8AE7-C5FA0A52D6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63148" y="2048419"/>
              <a:ext cx="4986548" cy="3496037"/>
            </a:xfrm>
            <a:prstGeom prst="rect">
              <a:avLst/>
            </a:prstGeom>
          </p:spPr>
        </p:pic>
        <p:pic>
          <p:nvPicPr>
            <p:cNvPr id="25" name="图形 35">
              <a:extLst>
                <a:ext uri="{FF2B5EF4-FFF2-40B4-BE49-F238E27FC236}">
                  <a16:creationId xmlns:a16="http://schemas.microsoft.com/office/drawing/2014/main" id="{A5BA729E-73CC-4EB4-A459-8FD4640D36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59745" y="1797593"/>
              <a:ext cx="959673" cy="702945"/>
            </a:xfrm>
            <a:prstGeom prst="rect">
              <a:avLst/>
            </a:prstGeom>
          </p:spPr>
        </p:pic>
      </p:grpSp>
      <p:grpSp>
        <p:nvGrpSpPr>
          <p:cNvPr id="5" name="Group 4">
            <a:extLst>
              <a:ext uri="{FF2B5EF4-FFF2-40B4-BE49-F238E27FC236}">
                <a16:creationId xmlns:a16="http://schemas.microsoft.com/office/drawing/2014/main" id="{1B8C786C-F208-4334-A3B6-E0D099D4EA64}"/>
              </a:ext>
            </a:extLst>
          </p:cNvPr>
          <p:cNvGrpSpPr/>
          <p:nvPr/>
        </p:nvGrpSpPr>
        <p:grpSpPr>
          <a:xfrm>
            <a:off x="1490292" y="1377200"/>
            <a:ext cx="9070142" cy="3730706"/>
            <a:chOff x="1490292" y="1377200"/>
            <a:chExt cx="9070142" cy="3730706"/>
          </a:xfrm>
        </p:grpSpPr>
        <p:sp>
          <p:nvSpPr>
            <p:cNvPr id="3" name="TextBox 2">
              <a:extLst>
                <a:ext uri="{FF2B5EF4-FFF2-40B4-BE49-F238E27FC236}">
                  <a16:creationId xmlns:a16="http://schemas.microsoft.com/office/drawing/2014/main" id="{9A09DFD8-91A2-4E5C-A567-940E8363C5F7}"/>
                </a:ext>
              </a:extLst>
            </p:cNvPr>
            <p:cNvSpPr txBox="1"/>
            <p:nvPr/>
          </p:nvSpPr>
          <p:spPr>
            <a:xfrm>
              <a:off x="1490292" y="1476143"/>
              <a:ext cx="8977746" cy="3631763"/>
            </a:xfrm>
            <a:prstGeom prst="rect">
              <a:avLst/>
            </a:prstGeom>
            <a:noFill/>
          </p:spPr>
          <p:txBody>
            <a:bodyPr wrap="square" rtlCol="0">
              <a:spAutoFit/>
            </a:bodyPr>
            <a:lstStyle/>
            <a:p>
              <a:pPr algn="ctr"/>
              <a:r>
                <a:rPr lang="en-US" sz="11500" dirty="0" err="1">
                  <a:latin typeface="UTM Showcard" panose="02040603050506020204" pitchFamily="18" charset="0"/>
                </a:rPr>
                <a:t>Phát</a:t>
              </a:r>
              <a:r>
                <a:rPr lang="en-US" sz="11500" dirty="0">
                  <a:latin typeface="UTM Showcard" panose="02040603050506020204" pitchFamily="18" charset="0"/>
                </a:rPr>
                <a:t> </a:t>
              </a:r>
              <a:r>
                <a:rPr lang="en-US" sz="11500" dirty="0" err="1">
                  <a:latin typeface="UTM Showcard" panose="02040603050506020204" pitchFamily="18" charset="0"/>
                </a:rPr>
                <a:t>triển</a:t>
              </a:r>
              <a:endParaRPr lang="en-US" sz="11500" dirty="0">
                <a:latin typeface="UTM Showcard" panose="02040603050506020204" pitchFamily="18" charset="0"/>
              </a:endParaRPr>
            </a:p>
            <a:p>
              <a:pPr algn="ctr"/>
              <a:r>
                <a:rPr lang="en-US" sz="11500" dirty="0" err="1">
                  <a:latin typeface="UTM Showcard" panose="02040603050506020204" pitchFamily="18" charset="0"/>
                </a:rPr>
                <a:t>Kinh</a:t>
              </a:r>
              <a:r>
                <a:rPr lang="en-US" sz="11500" dirty="0">
                  <a:latin typeface="UTM Showcard" panose="02040603050506020204" pitchFamily="18" charset="0"/>
                </a:rPr>
                <a:t> </a:t>
              </a:r>
              <a:r>
                <a:rPr lang="en-US" sz="11500" dirty="0" err="1">
                  <a:latin typeface="UTM Showcard" panose="02040603050506020204" pitchFamily="18" charset="0"/>
                </a:rPr>
                <a:t>tế</a:t>
              </a:r>
              <a:endParaRPr lang="en-US" sz="11500" dirty="0">
                <a:latin typeface="UTM Showcard" panose="02040603050506020204" pitchFamily="18" charset="0"/>
              </a:endParaRPr>
            </a:p>
          </p:txBody>
        </p:sp>
        <p:sp>
          <p:nvSpPr>
            <p:cNvPr id="17" name="TextBox 16">
              <a:extLst>
                <a:ext uri="{FF2B5EF4-FFF2-40B4-BE49-F238E27FC236}">
                  <a16:creationId xmlns:a16="http://schemas.microsoft.com/office/drawing/2014/main" id="{4CC4B992-61F3-43DA-BC4A-04C420085CCC}"/>
                </a:ext>
              </a:extLst>
            </p:cNvPr>
            <p:cNvSpPr txBox="1"/>
            <p:nvPr/>
          </p:nvSpPr>
          <p:spPr>
            <a:xfrm>
              <a:off x="1582688" y="1377200"/>
              <a:ext cx="8977746" cy="3631763"/>
            </a:xfrm>
            <a:prstGeom prst="rect">
              <a:avLst/>
            </a:prstGeom>
            <a:noFill/>
          </p:spPr>
          <p:txBody>
            <a:bodyPr wrap="square" rtlCol="0">
              <a:spAutoFit/>
            </a:bodyPr>
            <a:lstStyle/>
            <a:p>
              <a:pPr algn="ctr"/>
              <a:r>
                <a:rPr lang="en-US" sz="11500" dirty="0" err="1">
                  <a:solidFill>
                    <a:srgbClr val="FFC000"/>
                  </a:solidFill>
                  <a:latin typeface="UTM Showcard" panose="02040603050506020204" pitchFamily="18" charset="0"/>
                </a:rPr>
                <a:t>Phát</a:t>
              </a:r>
              <a:r>
                <a:rPr lang="en-US" sz="11500" dirty="0">
                  <a:solidFill>
                    <a:srgbClr val="FFC000"/>
                  </a:solidFill>
                  <a:latin typeface="UTM Showcard" panose="02040603050506020204" pitchFamily="18" charset="0"/>
                </a:rPr>
                <a:t> </a:t>
              </a:r>
              <a:r>
                <a:rPr lang="en-US" sz="11500" dirty="0" err="1">
                  <a:solidFill>
                    <a:srgbClr val="FFC000"/>
                  </a:solidFill>
                  <a:latin typeface="UTM Showcard" panose="02040603050506020204" pitchFamily="18" charset="0"/>
                </a:rPr>
                <a:t>triển</a:t>
              </a:r>
              <a:endParaRPr lang="en-US" sz="11500" dirty="0">
                <a:solidFill>
                  <a:srgbClr val="FFC000"/>
                </a:solidFill>
                <a:latin typeface="UTM Showcard" panose="02040603050506020204" pitchFamily="18" charset="0"/>
              </a:endParaRPr>
            </a:p>
            <a:p>
              <a:pPr algn="ctr"/>
              <a:r>
                <a:rPr lang="en-US" sz="11500" dirty="0" err="1">
                  <a:solidFill>
                    <a:srgbClr val="FFC000"/>
                  </a:solidFill>
                  <a:latin typeface="UTM Showcard" panose="02040603050506020204" pitchFamily="18" charset="0"/>
                </a:rPr>
                <a:t>Kinh</a:t>
              </a:r>
              <a:r>
                <a:rPr lang="en-US" sz="11500" dirty="0">
                  <a:solidFill>
                    <a:srgbClr val="FFC000"/>
                  </a:solidFill>
                  <a:latin typeface="UTM Showcard" panose="02040603050506020204" pitchFamily="18" charset="0"/>
                </a:rPr>
                <a:t> </a:t>
              </a:r>
              <a:r>
                <a:rPr lang="en-US" sz="11500" dirty="0" err="1">
                  <a:solidFill>
                    <a:srgbClr val="FFC000"/>
                  </a:solidFill>
                  <a:latin typeface="UTM Showcard" panose="02040603050506020204" pitchFamily="18" charset="0"/>
                </a:rPr>
                <a:t>tế</a:t>
              </a:r>
              <a:endParaRPr lang="en-US" sz="11500" dirty="0">
                <a:solidFill>
                  <a:srgbClr val="FFC000"/>
                </a:solidFill>
                <a:latin typeface="UTM Showcard" panose="02040603050506020204" pitchFamily="18" charset="0"/>
              </a:endParaRPr>
            </a:p>
          </p:txBody>
        </p:sp>
      </p:grpSp>
    </p:spTree>
    <p:extLst>
      <p:ext uri="{BB962C8B-B14F-4D97-AF65-F5344CB8AC3E}">
        <p14:creationId xmlns:p14="http://schemas.microsoft.com/office/powerpoint/2010/main" val="1079095836"/>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750"/>
                                        <p:tgtEl>
                                          <p:spTgt spid="9"/>
                                        </p:tgtEl>
                                      </p:cBhvr>
                                    </p:animEffect>
                                  </p:childTnLst>
                                </p:cTn>
                              </p:par>
                            </p:childTnLst>
                          </p:cTn>
                        </p:par>
                        <p:par>
                          <p:cTn id="8" fill="hold">
                            <p:stCondLst>
                              <p:cond delay="75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750"/>
                                        <p:tgtEl>
                                          <p:spTgt spid="10"/>
                                        </p:tgtEl>
                                      </p:cBhvr>
                                    </p:animEffect>
                                  </p:childTnLst>
                                </p:cTn>
                              </p:par>
                            </p:childTnLst>
                          </p:cTn>
                        </p:par>
                        <p:par>
                          <p:cTn id="12" fill="hold">
                            <p:stCondLst>
                              <p:cond delay="1500"/>
                            </p:stCondLst>
                            <p:childTnLst>
                              <p:par>
                                <p:cTn id="13" presetID="14" presetClass="entr" presetSubtype="1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750"/>
                                        <p:tgtEl>
                                          <p:spTgt spid="19"/>
                                        </p:tgtEl>
                                      </p:cBhvr>
                                    </p:animEffect>
                                  </p:childTnLst>
                                </p:cTn>
                              </p:par>
                            </p:childTnLst>
                          </p:cTn>
                        </p:par>
                        <p:par>
                          <p:cTn id="20" fill="hold">
                            <p:stCondLst>
                              <p:cond delay="2750"/>
                            </p:stCondLst>
                            <p:childTnLst>
                              <p:par>
                                <p:cTn id="21" presetID="16" presetClass="entr" presetSubtype="21"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D6322F4-7274-4E06-8FA3-257D686DB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8969" y="-1"/>
            <a:ext cx="4093030" cy="2728687"/>
          </a:xfrm>
          <a:prstGeom prst="rect">
            <a:avLst/>
          </a:prstGeom>
        </p:spPr>
      </p:pic>
      <p:grpSp>
        <p:nvGrpSpPr>
          <p:cNvPr id="2" name="组合 1">
            <a:extLst>
              <a:ext uri="{FF2B5EF4-FFF2-40B4-BE49-F238E27FC236}">
                <a16:creationId xmlns:a16="http://schemas.microsoft.com/office/drawing/2014/main" id="{4C2E73D7-F59D-4B60-85B3-CEF7C46A6517}"/>
              </a:ext>
            </a:extLst>
          </p:cNvPr>
          <p:cNvGrpSpPr/>
          <p:nvPr/>
        </p:nvGrpSpPr>
        <p:grpSpPr>
          <a:xfrm>
            <a:off x="0" y="1331650"/>
            <a:ext cx="6454065" cy="5520902"/>
            <a:chOff x="1" y="4343400"/>
            <a:chExt cx="3135556" cy="2509152"/>
          </a:xfrm>
        </p:grpSpPr>
        <p:pic>
          <p:nvPicPr>
            <p:cNvPr id="5" name="图片 4">
              <a:extLst>
                <a:ext uri="{FF2B5EF4-FFF2-40B4-BE49-F238E27FC236}">
                  <a16:creationId xmlns:a16="http://schemas.microsoft.com/office/drawing/2014/main" id="{DD97A41B-70B7-408E-A254-78EB82B5D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343400"/>
              <a:ext cx="3135556" cy="2509152"/>
            </a:xfrm>
            <a:prstGeom prst="rect">
              <a:avLst/>
            </a:prstGeom>
          </p:spPr>
        </p:pic>
        <p:pic>
          <p:nvPicPr>
            <p:cNvPr id="8" name="图片 7">
              <a:extLst>
                <a:ext uri="{FF2B5EF4-FFF2-40B4-BE49-F238E27FC236}">
                  <a16:creationId xmlns:a16="http://schemas.microsoft.com/office/drawing/2014/main" id="{93EC9409-5073-46E7-A0F6-473186AAB02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8073" y="4920342"/>
              <a:ext cx="1133705" cy="1932209"/>
            </a:xfrm>
            <a:prstGeom prst="rect">
              <a:avLst/>
            </a:prstGeom>
          </p:spPr>
        </p:pic>
      </p:grpSp>
      <p:sp>
        <p:nvSpPr>
          <p:cNvPr id="20" name="TextBox 19">
            <a:extLst>
              <a:ext uri="{FF2B5EF4-FFF2-40B4-BE49-F238E27FC236}">
                <a16:creationId xmlns:a16="http://schemas.microsoft.com/office/drawing/2014/main" id="{29321154-DFC1-4E92-ABBE-95087549EA36}"/>
              </a:ext>
            </a:extLst>
          </p:cNvPr>
          <p:cNvSpPr txBox="1"/>
          <p:nvPr/>
        </p:nvSpPr>
        <p:spPr>
          <a:xfrm>
            <a:off x="2339405" y="1326202"/>
            <a:ext cx="9177309" cy="3785652"/>
          </a:xfrm>
          <a:prstGeom prst="rect">
            <a:avLst/>
          </a:prstGeom>
          <a:noFill/>
        </p:spPr>
        <p:txBody>
          <a:bodyPr wrap="square" rtlCol="0">
            <a:spAutoFit/>
          </a:bodyPr>
          <a:lstStyle/>
          <a:p>
            <a:pPr algn="ct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Dựa</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vào</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kiến</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thức</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đã</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học</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em</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hãy</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cho</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biết</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vì</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sao</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có</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thể</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xây</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dựng</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nhà</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máy</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đường</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và</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nhà</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máy</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đóng</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mới</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sửa</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chữa</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tàu</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chemeClr val="bg1"/>
                </a:solidFill>
                <a:effectLst>
                  <a:outerShdw blurRad="38100" dist="38100" dir="2700000" algn="tl">
                    <a:srgbClr val="000000">
                      <a:alpha val="43137"/>
                    </a:srgbClr>
                  </a:outerShdw>
                </a:effectLst>
                <a:latin typeface="UTM Avo" panose="02040603050506020204" pitchFamily="18" charset="0"/>
              </a:rPr>
              <a:t>thuyền</a:t>
            </a:r>
            <a:r>
              <a:rPr lang="en-US" sz="48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grpSp>
        <p:nvGrpSpPr>
          <p:cNvPr id="12" name="组合 2">
            <a:extLst>
              <a:ext uri="{FF2B5EF4-FFF2-40B4-BE49-F238E27FC236}">
                <a16:creationId xmlns:a16="http://schemas.microsoft.com/office/drawing/2014/main" id="{C735345B-C3E6-4DB8-A73D-5CB301966EBE}"/>
              </a:ext>
            </a:extLst>
          </p:cNvPr>
          <p:cNvGrpSpPr/>
          <p:nvPr/>
        </p:nvGrpSpPr>
        <p:grpSpPr>
          <a:xfrm rot="10800000" flipH="1" flipV="1">
            <a:off x="9312676" y="2638891"/>
            <a:ext cx="2879323" cy="4219109"/>
            <a:chOff x="10031005" y="3691466"/>
            <a:chExt cx="2160995" cy="3166534"/>
          </a:xfrm>
        </p:grpSpPr>
        <p:pic>
          <p:nvPicPr>
            <p:cNvPr id="13" name="图片 6">
              <a:extLst>
                <a:ext uri="{FF2B5EF4-FFF2-40B4-BE49-F238E27FC236}">
                  <a16:creationId xmlns:a16="http://schemas.microsoft.com/office/drawing/2014/main" id="{DE39DCBF-D71C-49DF-B7CA-3EC0AF966C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5900" y="4058983"/>
              <a:ext cx="1323784" cy="2799017"/>
            </a:xfrm>
            <a:prstGeom prst="rect">
              <a:avLst/>
            </a:prstGeom>
          </p:spPr>
        </p:pic>
        <p:pic>
          <p:nvPicPr>
            <p:cNvPr id="14" name="图片 9">
              <a:extLst>
                <a:ext uri="{FF2B5EF4-FFF2-40B4-BE49-F238E27FC236}">
                  <a16:creationId xmlns:a16="http://schemas.microsoft.com/office/drawing/2014/main" id="{EFA87B2E-4815-48B4-B253-5C7D39D75B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1005" y="3691466"/>
              <a:ext cx="2160995" cy="3166534"/>
            </a:xfrm>
            <a:prstGeom prst="rect">
              <a:avLst/>
            </a:prstGeom>
          </p:spPr>
        </p:pic>
      </p:grpSp>
    </p:spTree>
    <p:extLst>
      <p:ext uri="{BB962C8B-B14F-4D97-AF65-F5344CB8AC3E}">
        <p14:creationId xmlns:p14="http://schemas.microsoft.com/office/powerpoint/2010/main" val="1708648755"/>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75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750"/>
                                        <p:tgtEl>
                                          <p:spTgt spid="6"/>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20359C0-5198-4815-A9DE-0CCFA42AC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759" y="4343400"/>
            <a:ext cx="1475417" cy="2514600"/>
          </a:xfrm>
          <a:prstGeom prst="rect">
            <a:avLst/>
          </a:prstGeom>
        </p:spPr>
      </p:pic>
      <p:sp>
        <p:nvSpPr>
          <p:cNvPr id="2" name="Rectangle: Diagonal Corners Snipped 1">
            <a:extLst>
              <a:ext uri="{FF2B5EF4-FFF2-40B4-BE49-F238E27FC236}">
                <a16:creationId xmlns:a16="http://schemas.microsoft.com/office/drawing/2014/main" id="{F1C1531D-A8A4-4F84-826B-DC38A9C2DA7D}"/>
              </a:ext>
            </a:extLst>
          </p:cNvPr>
          <p:cNvSpPr/>
          <p:nvPr/>
        </p:nvSpPr>
        <p:spPr>
          <a:xfrm>
            <a:off x="1234985" y="1043005"/>
            <a:ext cx="10034401" cy="4750528"/>
          </a:xfrm>
          <a:prstGeom prst="snip2DiagRect">
            <a:avLst/>
          </a:prstGeom>
          <a:solidFill>
            <a:schemeClr val="bg1"/>
          </a:solidFill>
          <a:ln w="76200">
            <a:solidFill>
              <a:srgbClr val="00B050"/>
            </a:solidFill>
            <a:prstDash val="sysDash"/>
          </a:ln>
          <a:effectLst>
            <a:glow rad="139700">
              <a:schemeClr val="accent6">
                <a:satMod val="175000"/>
                <a:alpha val="40000"/>
              </a:schemeClr>
            </a:glow>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9">
            <a:extLst>
              <a:ext uri="{FF2B5EF4-FFF2-40B4-BE49-F238E27FC236}">
                <a16:creationId xmlns:a16="http://schemas.microsoft.com/office/drawing/2014/main" id="{55A0652F-A0C4-46F3-AD15-32378CE8A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7501" y="-1"/>
            <a:ext cx="4354498" cy="2902999"/>
          </a:xfrm>
          <a:prstGeom prst="rect">
            <a:avLst/>
          </a:prstGeom>
        </p:spPr>
      </p:pic>
      <p:pic>
        <p:nvPicPr>
          <p:cNvPr id="9" name="图片 8">
            <a:extLst>
              <a:ext uri="{FF2B5EF4-FFF2-40B4-BE49-F238E27FC236}">
                <a16:creationId xmlns:a16="http://schemas.microsoft.com/office/drawing/2014/main" id="{BBBF31C1-8E76-4550-971F-6E17416E55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06502"/>
            <a:ext cx="4181383" cy="3346050"/>
          </a:xfrm>
          <a:prstGeom prst="rect">
            <a:avLst/>
          </a:prstGeom>
        </p:spPr>
      </p:pic>
      <p:sp>
        <p:nvSpPr>
          <p:cNvPr id="17" name="TextBox 16">
            <a:extLst>
              <a:ext uri="{FF2B5EF4-FFF2-40B4-BE49-F238E27FC236}">
                <a16:creationId xmlns:a16="http://schemas.microsoft.com/office/drawing/2014/main" id="{967774BE-F7E0-49F7-BD1C-7F90C23D4D80}"/>
              </a:ext>
            </a:extLst>
          </p:cNvPr>
          <p:cNvSpPr txBox="1"/>
          <p:nvPr/>
        </p:nvSpPr>
        <p:spPr>
          <a:xfrm>
            <a:off x="1430071" y="1432034"/>
            <a:ext cx="9644227" cy="4031873"/>
          </a:xfrm>
          <a:prstGeom prst="rect">
            <a:avLst/>
          </a:prstGeom>
          <a:noFill/>
        </p:spPr>
        <p:txBody>
          <a:bodyPr wrap="square">
            <a:spAutoFit/>
          </a:bodyPr>
          <a:lstStyle/>
          <a:p>
            <a:pPr algn="just"/>
            <a:r>
              <a:rPr lang="en-US" altLang="en-US" sz="3200" dirty="0">
                <a:solidFill>
                  <a:srgbClr val="000066"/>
                </a:solidFill>
                <a:latin typeface="UTM Avo" panose="02040603050506020204" pitchFamily="18" charset="0"/>
              </a:rPr>
              <a:t>	</a:t>
            </a:r>
            <a:r>
              <a:rPr lang="vi-VN" altLang="en-US" sz="3200" b="1" dirty="0">
                <a:solidFill>
                  <a:srgbClr val="000066"/>
                </a:solidFill>
                <a:latin typeface="UTM Avo" panose="02040603050506020204" pitchFamily="18" charset="0"/>
              </a:rPr>
              <a:t>Có thể xây dựng nhà máy đường và nhà máy đóng mới, sửa chữa tàu thuyền ở duyên hải miền Trung vì:</a:t>
            </a:r>
            <a:endParaRPr lang="vi-VN" altLang="en-US" sz="3200" dirty="0">
              <a:solidFill>
                <a:srgbClr val="000066"/>
              </a:solidFill>
              <a:latin typeface="UTM Avo" panose="02040603050506020204" pitchFamily="18" charset="0"/>
            </a:endParaRPr>
          </a:p>
          <a:p>
            <a:pPr algn="just"/>
            <a:r>
              <a:rPr lang="vi-VN" altLang="en-US" sz="3200" dirty="0">
                <a:solidFill>
                  <a:srgbClr val="000066"/>
                </a:solidFill>
                <a:latin typeface="UTM Avo" panose="02040603050506020204" pitchFamily="18" charset="0"/>
              </a:rPr>
              <a:t>- Người dân vùng duyên hải miền Trung trồng nhiều mía, có nguyên liệu để sản xuất đường.</a:t>
            </a:r>
          </a:p>
          <a:p>
            <a:pPr algn="just"/>
            <a:r>
              <a:rPr lang="vi-VN" altLang="en-US" sz="3200" dirty="0">
                <a:solidFill>
                  <a:srgbClr val="000066"/>
                </a:solidFill>
                <a:latin typeface="UTM Avo" panose="02040603050506020204" pitchFamily="18" charset="0"/>
              </a:rPr>
              <a:t>- Vùng duyên hải miền Trung  với bãi biển dài, tỉnh nào cũng có biển, nhu cầu tàu thuyền lớn cho việc di chuyển, đánh bắt xa bờ, du lịch...</a:t>
            </a:r>
          </a:p>
        </p:txBody>
      </p:sp>
      <p:pic>
        <p:nvPicPr>
          <p:cNvPr id="15" name="图形 17">
            <a:extLst>
              <a:ext uri="{FF2B5EF4-FFF2-40B4-BE49-F238E27FC236}">
                <a16:creationId xmlns:a16="http://schemas.microsoft.com/office/drawing/2014/main" id="{EC7378B8-AD7F-4567-8393-E03A319072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96761" y="5117404"/>
            <a:ext cx="2595238" cy="1669572"/>
          </a:xfrm>
          <a:prstGeom prst="rect">
            <a:avLst/>
          </a:prstGeom>
        </p:spPr>
      </p:pic>
    </p:spTree>
    <p:extLst>
      <p:ext uri="{BB962C8B-B14F-4D97-AF65-F5344CB8AC3E}">
        <p14:creationId xmlns:p14="http://schemas.microsoft.com/office/powerpoint/2010/main" val="3878093368"/>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750"/>
                                        <p:tgtEl>
                                          <p:spTgt spid="9"/>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750" fill="hold"/>
                                        <p:tgtEl>
                                          <p:spTgt spid="13"/>
                                        </p:tgtEl>
                                        <p:attrNameLst>
                                          <p:attrName>ppt_w</p:attrName>
                                        </p:attrNameLst>
                                      </p:cBhvr>
                                      <p:tavLst>
                                        <p:tav tm="0">
                                          <p:val>
                                            <p:fltVal val="0"/>
                                          </p:val>
                                        </p:tav>
                                        <p:tav tm="100000">
                                          <p:val>
                                            <p:strVal val="#ppt_w"/>
                                          </p:val>
                                        </p:tav>
                                      </p:tavLst>
                                    </p:anim>
                                    <p:anim calcmode="lin" valueType="num">
                                      <p:cBhvr>
                                        <p:cTn id="12" dur="750" fill="hold"/>
                                        <p:tgtEl>
                                          <p:spTgt spid="13"/>
                                        </p:tgtEl>
                                        <p:attrNameLst>
                                          <p:attrName>ppt_h</p:attrName>
                                        </p:attrNameLst>
                                      </p:cBhvr>
                                      <p:tavLst>
                                        <p:tav tm="0">
                                          <p:val>
                                            <p:fltVal val="0"/>
                                          </p:val>
                                        </p:tav>
                                        <p:tav tm="100000">
                                          <p:val>
                                            <p:strVal val="#ppt_h"/>
                                          </p:val>
                                        </p:tav>
                                      </p:tavLst>
                                    </p:anim>
                                    <p:animEffect transition="in" filter="fade">
                                      <p:cBhvr>
                                        <p:cTn id="13" dur="750"/>
                                        <p:tgtEl>
                                          <p:spTgt spid="13"/>
                                        </p:tgtEl>
                                      </p:cBhvr>
                                    </p:animEffect>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750"/>
                                        <p:tgtEl>
                                          <p:spTgt spid="10"/>
                                        </p:tgtEl>
                                      </p:cBhvr>
                                    </p:animEffect>
                                  </p:childTnLst>
                                </p:cTn>
                              </p:par>
                            </p:childTnLst>
                          </p:cTn>
                        </p:par>
                        <p:par>
                          <p:cTn id="18" fill="hold">
                            <p:stCondLst>
                              <p:cond delay="2250"/>
                            </p:stCondLst>
                            <p:childTnLst>
                              <p:par>
                                <p:cTn id="19" presetID="14" presetClass="entr" presetSubtype="1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par>
                          <p:cTn id="22" fill="hold">
                            <p:stCondLst>
                              <p:cond delay="2750"/>
                            </p:stCondLst>
                            <p:childTnLst>
                              <p:par>
                                <p:cTn id="23" presetID="6" presetClass="entr" presetSubtype="16"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ircle(in)">
                                      <p:cBhvr>
                                        <p:cTn id="25" dur="2000"/>
                                        <p:tgtEl>
                                          <p:spTgt spid="17"/>
                                        </p:tgtEl>
                                      </p:cBhvr>
                                    </p:animEffect>
                                  </p:childTnLst>
                                </p:cTn>
                              </p:par>
                            </p:childTnLst>
                          </p:cTn>
                        </p:par>
                        <p:par>
                          <p:cTn id="26" fill="hold">
                            <p:stCondLst>
                              <p:cond delay="475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D6322F4-7274-4E06-8FA3-257D686DB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8969" y="-1"/>
            <a:ext cx="4093030" cy="2728687"/>
          </a:xfrm>
          <a:prstGeom prst="rect">
            <a:avLst/>
          </a:prstGeom>
        </p:spPr>
      </p:pic>
      <p:grpSp>
        <p:nvGrpSpPr>
          <p:cNvPr id="2" name="组合 1">
            <a:extLst>
              <a:ext uri="{FF2B5EF4-FFF2-40B4-BE49-F238E27FC236}">
                <a16:creationId xmlns:a16="http://schemas.microsoft.com/office/drawing/2014/main" id="{4C2E73D7-F59D-4B60-85B3-CEF7C46A6517}"/>
              </a:ext>
            </a:extLst>
          </p:cNvPr>
          <p:cNvGrpSpPr/>
          <p:nvPr/>
        </p:nvGrpSpPr>
        <p:grpSpPr>
          <a:xfrm>
            <a:off x="1" y="4343400"/>
            <a:ext cx="3135556" cy="2509152"/>
            <a:chOff x="1" y="4343400"/>
            <a:chExt cx="3135556" cy="2509152"/>
          </a:xfrm>
        </p:grpSpPr>
        <p:pic>
          <p:nvPicPr>
            <p:cNvPr id="5" name="图片 4">
              <a:extLst>
                <a:ext uri="{FF2B5EF4-FFF2-40B4-BE49-F238E27FC236}">
                  <a16:creationId xmlns:a16="http://schemas.microsoft.com/office/drawing/2014/main" id="{DD97A41B-70B7-408E-A254-78EB82B5D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343400"/>
              <a:ext cx="3135556" cy="2509152"/>
            </a:xfrm>
            <a:prstGeom prst="rect">
              <a:avLst/>
            </a:prstGeom>
          </p:spPr>
        </p:pic>
        <p:pic>
          <p:nvPicPr>
            <p:cNvPr id="8" name="图片 7">
              <a:extLst>
                <a:ext uri="{FF2B5EF4-FFF2-40B4-BE49-F238E27FC236}">
                  <a16:creationId xmlns:a16="http://schemas.microsoft.com/office/drawing/2014/main" id="{93EC9409-5073-46E7-A0F6-473186AAB02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8073" y="4920342"/>
              <a:ext cx="1133705" cy="1932209"/>
            </a:xfrm>
            <a:prstGeom prst="rect">
              <a:avLst/>
            </a:prstGeom>
          </p:spPr>
        </p:pic>
      </p:grpSp>
      <p:grpSp>
        <p:nvGrpSpPr>
          <p:cNvPr id="3" name="组合 2">
            <a:extLst>
              <a:ext uri="{FF2B5EF4-FFF2-40B4-BE49-F238E27FC236}">
                <a16:creationId xmlns:a16="http://schemas.microsoft.com/office/drawing/2014/main" id="{A6CD0514-D0E8-4ADA-AC39-5DB83479E4E8}"/>
              </a:ext>
            </a:extLst>
          </p:cNvPr>
          <p:cNvGrpSpPr/>
          <p:nvPr/>
        </p:nvGrpSpPr>
        <p:grpSpPr>
          <a:xfrm>
            <a:off x="10031005" y="3691466"/>
            <a:ext cx="2160995" cy="3166534"/>
            <a:chOff x="10031005" y="3691466"/>
            <a:chExt cx="2160995" cy="3166534"/>
          </a:xfrm>
        </p:grpSpPr>
        <p:pic>
          <p:nvPicPr>
            <p:cNvPr id="7" name="图片 6">
              <a:extLst>
                <a:ext uri="{FF2B5EF4-FFF2-40B4-BE49-F238E27FC236}">
                  <a16:creationId xmlns:a16="http://schemas.microsoft.com/office/drawing/2014/main" id="{CF9AA9E7-5A96-4A0E-BBA1-0109830DF5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5900" y="4058983"/>
              <a:ext cx="1323784" cy="2799017"/>
            </a:xfrm>
            <a:prstGeom prst="rect">
              <a:avLst/>
            </a:prstGeom>
          </p:spPr>
        </p:pic>
        <p:pic>
          <p:nvPicPr>
            <p:cNvPr id="10" name="图片 9">
              <a:extLst>
                <a:ext uri="{FF2B5EF4-FFF2-40B4-BE49-F238E27FC236}">
                  <a16:creationId xmlns:a16="http://schemas.microsoft.com/office/drawing/2014/main" id="{5FDF7B61-062A-4984-BC4E-440FB687DF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1005" y="3691466"/>
              <a:ext cx="2160995" cy="3166534"/>
            </a:xfrm>
            <a:prstGeom prst="rect">
              <a:avLst/>
            </a:prstGeom>
          </p:spPr>
        </p:pic>
      </p:grpSp>
      <p:grpSp>
        <p:nvGrpSpPr>
          <p:cNvPr id="34" name="Group 33">
            <a:extLst>
              <a:ext uri="{FF2B5EF4-FFF2-40B4-BE49-F238E27FC236}">
                <a16:creationId xmlns:a16="http://schemas.microsoft.com/office/drawing/2014/main" id="{FFD6B137-CA5B-480F-8529-6F395612C39D}"/>
              </a:ext>
            </a:extLst>
          </p:cNvPr>
          <p:cNvGrpSpPr/>
          <p:nvPr/>
        </p:nvGrpSpPr>
        <p:grpSpPr>
          <a:xfrm>
            <a:off x="328073" y="978149"/>
            <a:ext cx="3497491" cy="2331661"/>
            <a:chOff x="328073" y="978149"/>
            <a:chExt cx="3497491" cy="2331661"/>
          </a:xfrm>
        </p:grpSpPr>
        <p:pic>
          <p:nvPicPr>
            <p:cNvPr id="25" name="Picture 24">
              <a:extLst>
                <a:ext uri="{FF2B5EF4-FFF2-40B4-BE49-F238E27FC236}">
                  <a16:creationId xmlns:a16="http://schemas.microsoft.com/office/drawing/2014/main" id="{7F78CC82-825E-4772-834C-9D45997CC3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8073" y="978149"/>
              <a:ext cx="3497491" cy="2331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9" name="TextBox 28">
              <a:extLst>
                <a:ext uri="{FF2B5EF4-FFF2-40B4-BE49-F238E27FC236}">
                  <a16:creationId xmlns:a16="http://schemas.microsoft.com/office/drawing/2014/main" id="{97872413-799A-4211-93A3-151D084C81E8}"/>
                </a:ext>
              </a:extLst>
            </p:cNvPr>
            <p:cNvSpPr txBox="1"/>
            <p:nvPr/>
          </p:nvSpPr>
          <p:spPr>
            <a:xfrm>
              <a:off x="527501" y="2728686"/>
              <a:ext cx="3178205" cy="461665"/>
            </a:xfrm>
            <a:prstGeom prst="rect">
              <a:avLst/>
            </a:prstGeom>
            <a:solidFill>
              <a:schemeClr val="bg1"/>
            </a:solidFill>
          </p:spPr>
          <p:txBody>
            <a:bodyPr wrap="square" rtlCol="0">
              <a:spAutoFit/>
            </a:bodyPr>
            <a:lstStyle/>
            <a:p>
              <a:pPr algn="ctr"/>
              <a:r>
                <a:rPr lang="en-US" sz="2400" dirty="0">
                  <a:solidFill>
                    <a:srgbClr val="002060"/>
                  </a:solidFill>
                  <a:latin typeface="UTM Avo" panose="02040603050506020204" pitchFamily="18" charset="0"/>
                </a:rPr>
                <a:t>Thu </a:t>
              </a:r>
              <a:r>
                <a:rPr lang="en-US" sz="2400" dirty="0" err="1">
                  <a:solidFill>
                    <a:srgbClr val="002060"/>
                  </a:solidFill>
                  <a:latin typeface="UTM Avo" panose="02040603050506020204" pitchFamily="18" charset="0"/>
                </a:rPr>
                <a:t>hoạch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mía</a:t>
              </a:r>
              <a:endParaRPr lang="en-US" sz="2400" dirty="0">
                <a:solidFill>
                  <a:srgbClr val="002060"/>
                </a:solidFill>
                <a:latin typeface="UTM Avo" panose="02040603050506020204" pitchFamily="18" charset="0"/>
              </a:endParaRPr>
            </a:p>
          </p:txBody>
        </p:sp>
      </p:grpSp>
      <p:grpSp>
        <p:nvGrpSpPr>
          <p:cNvPr id="35" name="Group 34">
            <a:extLst>
              <a:ext uri="{FF2B5EF4-FFF2-40B4-BE49-F238E27FC236}">
                <a16:creationId xmlns:a16="http://schemas.microsoft.com/office/drawing/2014/main" id="{F19C0123-479A-45D0-9F95-C412F9D7498D}"/>
              </a:ext>
            </a:extLst>
          </p:cNvPr>
          <p:cNvGrpSpPr/>
          <p:nvPr/>
        </p:nvGrpSpPr>
        <p:grpSpPr>
          <a:xfrm>
            <a:off x="4144238" y="978149"/>
            <a:ext cx="3528265" cy="2314756"/>
            <a:chOff x="4144238" y="978149"/>
            <a:chExt cx="3528265" cy="2314756"/>
          </a:xfrm>
        </p:grpSpPr>
        <p:pic>
          <p:nvPicPr>
            <p:cNvPr id="28" name="Picture 27">
              <a:extLst>
                <a:ext uri="{FF2B5EF4-FFF2-40B4-BE49-F238E27FC236}">
                  <a16:creationId xmlns:a16="http://schemas.microsoft.com/office/drawing/2014/main" id="{94C5A63C-BDDB-4DD4-8295-F27CB8BA8C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44238" y="978149"/>
              <a:ext cx="3528265" cy="231475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0" name="TextBox 29">
              <a:extLst>
                <a:ext uri="{FF2B5EF4-FFF2-40B4-BE49-F238E27FC236}">
                  <a16:creationId xmlns:a16="http://schemas.microsoft.com/office/drawing/2014/main" id="{58DB2C49-F10C-4C98-AC90-1C9ABAE6E907}"/>
                </a:ext>
              </a:extLst>
            </p:cNvPr>
            <p:cNvSpPr txBox="1"/>
            <p:nvPr/>
          </p:nvSpPr>
          <p:spPr>
            <a:xfrm>
              <a:off x="4408523" y="2728686"/>
              <a:ext cx="3178205" cy="461665"/>
            </a:xfrm>
            <a:prstGeom prst="rect">
              <a:avLst/>
            </a:prstGeom>
            <a:solidFill>
              <a:schemeClr val="bg1"/>
            </a:solidFill>
          </p:spPr>
          <p:txBody>
            <a:bodyPr wrap="square" rtlCol="0">
              <a:spAutoFit/>
            </a:bodyPr>
            <a:lstStyle/>
            <a:p>
              <a:pPr algn="ctr"/>
              <a:r>
                <a:rPr lang="en-US" sz="2400" dirty="0" err="1">
                  <a:solidFill>
                    <a:srgbClr val="002060"/>
                  </a:solidFill>
                  <a:latin typeface="UTM Avo" panose="02040603050506020204" pitchFamily="18" charset="0"/>
                </a:rPr>
                <a:t>Vận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chuyển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mía</a:t>
              </a:r>
              <a:endParaRPr lang="en-US" sz="2400" dirty="0">
                <a:solidFill>
                  <a:srgbClr val="002060"/>
                </a:solidFill>
                <a:latin typeface="UTM Avo" panose="02040603050506020204" pitchFamily="18" charset="0"/>
              </a:endParaRPr>
            </a:p>
          </p:txBody>
        </p:sp>
      </p:grpSp>
      <p:grpSp>
        <p:nvGrpSpPr>
          <p:cNvPr id="36" name="Group 35">
            <a:extLst>
              <a:ext uri="{FF2B5EF4-FFF2-40B4-BE49-F238E27FC236}">
                <a16:creationId xmlns:a16="http://schemas.microsoft.com/office/drawing/2014/main" id="{EE89869E-2F47-4E94-8773-ABEB36993962}"/>
              </a:ext>
            </a:extLst>
          </p:cNvPr>
          <p:cNvGrpSpPr/>
          <p:nvPr/>
        </p:nvGrpSpPr>
        <p:grpSpPr>
          <a:xfrm>
            <a:off x="7991177" y="958232"/>
            <a:ext cx="3653278" cy="2334673"/>
            <a:chOff x="7991177" y="958232"/>
            <a:chExt cx="3653278" cy="2334673"/>
          </a:xfrm>
        </p:grpSpPr>
        <p:pic>
          <p:nvPicPr>
            <p:cNvPr id="23" name="Picture 22">
              <a:extLst>
                <a:ext uri="{FF2B5EF4-FFF2-40B4-BE49-F238E27FC236}">
                  <a16:creationId xmlns:a16="http://schemas.microsoft.com/office/drawing/2014/main" id="{3FB26790-B58B-4EBE-94C0-ECFBB2BB83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1177" y="958232"/>
              <a:ext cx="3653278" cy="233467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1" name="TextBox 30">
              <a:extLst>
                <a:ext uri="{FF2B5EF4-FFF2-40B4-BE49-F238E27FC236}">
                  <a16:creationId xmlns:a16="http://schemas.microsoft.com/office/drawing/2014/main" id="{A996E2B0-FCDE-4B05-B088-5B30B1295286}"/>
                </a:ext>
              </a:extLst>
            </p:cNvPr>
            <p:cNvSpPr txBox="1"/>
            <p:nvPr/>
          </p:nvSpPr>
          <p:spPr>
            <a:xfrm>
              <a:off x="8228713" y="2728686"/>
              <a:ext cx="3178205" cy="461665"/>
            </a:xfrm>
            <a:prstGeom prst="rect">
              <a:avLst/>
            </a:prstGeom>
            <a:solidFill>
              <a:schemeClr val="bg1"/>
            </a:solidFill>
          </p:spPr>
          <p:txBody>
            <a:bodyPr wrap="square" rtlCol="0">
              <a:spAutoFit/>
            </a:bodyPr>
            <a:lstStyle/>
            <a:p>
              <a:pPr algn="ctr"/>
              <a:r>
                <a:rPr lang="en-US" sz="2400" dirty="0">
                  <a:solidFill>
                    <a:srgbClr val="002060"/>
                  </a:solidFill>
                  <a:latin typeface="UTM Avo" panose="02040603050506020204" pitchFamily="18" charset="0"/>
                </a:rPr>
                <a:t>SX </a:t>
              </a:r>
              <a:r>
                <a:rPr lang="en-US" sz="2400" dirty="0" err="1">
                  <a:solidFill>
                    <a:srgbClr val="002060"/>
                  </a:solidFill>
                  <a:latin typeface="UTM Avo" panose="02040603050506020204" pitchFamily="18" charset="0"/>
                </a:rPr>
                <a:t>đường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thô</a:t>
              </a:r>
              <a:endParaRPr lang="en-US" sz="2400" dirty="0">
                <a:solidFill>
                  <a:srgbClr val="002060"/>
                </a:solidFill>
                <a:latin typeface="UTM Avo" panose="02040603050506020204" pitchFamily="18" charset="0"/>
              </a:endParaRPr>
            </a:p>
          </p:txBody>
        </p:sp>
      </p:grpSp>
      <p:grpSp>
        <p:nvGrpSpPr>
          <p:cNvPr id="37" name="Group 36">
            <a:extLst>
              <a:ext uri="{FF2B5EF4-FFF2-40B4-BE49-F238E27FC236}">
                <a16:creationId xmlns:a16="http://schemas.microsoft.com/office/drawing/2014/main" id="{6AA36544-4C30-4336-940E-B0CB482AB274}"/>
              </a:ext>
            </a:extLst>
          </p:cNvPr>
          <p:cNvGrpSpPr/>
          <p:nvPr/>
        </p:nvGrpSpPr>
        <p:grpSpPr>
          <a:xfrm>
            <a:off x="2116604" y="3833727"/>
            <a:ext cx="3768686" cy="2509152"/>
            <a:chOff x="2116604" y="3833727"/>
            <a:chExt cx="3768686" cy="2509152"/>
          </a:xfrm>
        </p:grpSpPr>
        <p:pic>
          <p:nvPicPr>
            <p:cNvPr id="21" name="Picture 20">
              <a:extLst>
                <a:ext uri="{FF2B5EF4-FFF2-40B4-BE49-F238E27FC236}">
                  <a16:creationId xmlns:a16="http://schemas.microsoft.com/office/drawing/2014/main" id="{B2743556-46F0-4B2C-80BD-060AA2DB16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16604" y="3833727"/>
              <a:ext cx="3768686" cy="250915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2" name="TextBox 31">
              <a:extLst>
                <a:ext uri="{FF2B5EF4-FFF2-40B4-BE49-F238E27FC236}">
                  <a16:creationId xmlns:a16="http://schemas.microsoft.com/office/drawing/2014/main" id="{8849B5F9-35F3-49B8-BE0C-389A4B7EB4DE}"/>
                </a:ext>
              </a:extLst>
            </p:cNvPr>
            <p:cNvSpPr txBox="1"/>
            <p:nvPr/>
          </p:nvSpPr>
          <p:spPr>
            <a:xfrm>
              <a:off x="2429288" y="5755350"/>
              <a:ext cx="3178205" cy="461665"/>
            </a:xfrm>
            <a:prstGeom prst="rect">
              <a:avLst/>
            </a:prstGeom>
            <a:solidFill>
              <a:schemeClr val="bg1"/>
            </a:solidFill>
          </p:spPr>
          <p:txBody>
            <a:bodyPr wrap="square" rtlCol="0">
              <a:spAutoFit/>
            </a:bodyPr>
            <a:lstStyle/>
            <a:p>
              <a:pPr algn="ctr"/>
              <a:r>
                <a:rPr lang="en-US" sz="2400" dirty="0">
                  <a:solidFill>
                    <a:srgbClr val="002060"/>
                  </a:solidFill>
                  <a:latin typeface="UTM Avo" panose="02040603050506020204" pitchFamily="18" charset="0"/>
                </a:rPr>
                <a:t>SX </a:t>
              </a:r>
              <a:r>
                <a:rPr lang="en-US" sz="2400" dirty="0" err="1">
                  <a:solidFill>
                    <a:srgbClr val="002060"/>
                  </a:solidFill>
                  <a:latin typeface="UTM Avo" panose="02040603050506020204" pitchFamily="18" charset="0"/>
                </a:rPr>
                <a:t>đường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kết</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tinh</a:t>
              </a:r>
              <a:endParaRPr lang="en-US" sz="2400" dirty="0">
                <a:solidFill>
                  <a:srgbClr val="002060"/>
                </a:solidFill>
                <a:latin typeface="UTM Avo" panose="02040603050506020204" pitchFamily="18" charset="0"/>
              </a:endParaRPr>
            </a:p>
          </p:txBody>
        </p:sp>
      </p:grpSp>
      <p:grpSp>
        <p:nvGrpSpPr>
          <p:cNvPr id="38" name="Group 37">
            <a:extLst>
              <a:ext uri="{FF2B5EF4-FFF2-40B4-BE49-F238E27FC236}">
                <a16:creationId xmlns:a16="http://schemas.microsoft.com/office/drawing/2014/main" id="{2FFEFA10-3DEA-444B-8C07-07B82CED5545}"/>
              </a:ext>
            </a:extLst>
          </p:cNvPr>
          <p:cNvGrpSpPr/>
          <p:nvPr/>
        </p:nvGrpSpPr>
        <p:grpSpPr>
          <a:xfrm>
            <a:off x="6295386" y="3808026"/>
            <a:ext cx="3770584" cy="2509153"/>
            <a:chOff x="6295386" y="3808026"/>
            <a:chExt cx="3770584" cy="2509153"/>
          </a:xfrm>
        </p:grpSpPr>
        <p:pic>
          <p:nvPicPr>
            <p:cNvPr id="19" name="Picture 18">
              <a:extLst>
                <a:ext uri="{FF2B5EF4-FFF2-40B4-BE49-F238E27FC236}">
                  <a16:creationId xmlns:a16="http://schemas.microsoft.com/office/drawing/2014/main" id="{C4CA57EA-34F9-413D-A890-262B989357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95386" y="3808026"/>
              <a:ext cx="3770584" cy="250915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3" name="TextBox 32">
              <a:extLst>
                <a:ext uri="{FF2B5EF4-FFF2-40B4-BE49-F238E27FC236}">
                  <a16:creationId xmlns:a16="http://schemas.microsoft.com/office/drawing/2014/main" id="{563AF646-D985-4204-B239-C2A4FB27CD0E}"/>
                </a:ext>
              </a:extLst>
            </p:cNvPr>
            <p:cNvSpPr txBox="1"/>
            <p:nvPr/>
          </p:nvSpPr>
          <p:spPr>
            <a:xfrm>
              <a:off x="6621118" y="5755350"/>
              <a:ext cx="3178205" cy="461665"/>
            </a:xfrm>
            <a:prstGeom prst="rect">
              <a:avLst/>
            </a:prstGeom>
            <a:solidFill>
              <a:schemeClr val="bg1"/>
            </a:solidFill>
          </p:spPr>
          <p:txBody>
            <a:bodyPr wrap="square" rtlCol="0">
              <a:spAutoFit/>
            </a:bodyPr>
            <a:lstStyle/>
            <a:p>
              <a:pPr algn="ctr"/>
              <a:r>
                <a:rPr lang="en-US" sz="2400" dirty="0" err="1">
                  <a:solidFill>
                    <a:srgbClr val="002060"/>
                  </a:solidFill>
                  <a:latin typeface="UTM Avo" panose="02040603050506020204" pitchFamily="18" charset="0"/>
                </a:rPr>
                <a:t>Đóng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gói</a:t>
              </a:r>
              <a:r>
                <a:rPr lang="en-US" sz="2400" dirty="0">
                  <a:solidFill>
                    <a:srgbClr val="002060"/>
                  </a:solidFill>
                  <a:latin typeface="UTM Avo" panose="02040603050506020204" pitchFamily="18" charset="0"/>
                </a:rPr>
                <a:t> bao </a:t>
              </a:r>
              <a:r>
                <a:rPr lang="en-US" sz="2400" dirty="0" err="1">
                  <a:solidFill>
                    <a:srgbClr val="002060"/>
                  </a:solidFill>
                  <a:latin typeface="UTM Avo" panose="02040603050506020204" pitchFamily="18" charset="0"/>
                </a:rPr>
                <a:t>bì</a:t>
              </a:r>
              <a:endParaRPr lang="en-US" sz="2400" dirty="0">
                <a:solidFill>
                  <a:srgbClr val="002060"/>
                </a:solidFill>
                <a:latin typeface="UTM Avo" panose="02040603050506020204" pitchFamily="18" charset="0"/>
              </a:endParaRPr>
            </a:p>
          </p:txBody>
        </p:sp>
      </p:grpSp>
      <p:sp>
        <p:nvSpPr>
          <p:cNvPr id="39" name="TextBox 38">
            <a:extLst>
              <a:ext uri="{FF2B5EF4-FFF2-40B4-BE49-F238E27FC236}">
                <a16:creationId xmlns:a16="http://schemas.microsoft.com/office/drawing/2014/main" id="{3EC82101-7E82-4F6D-86E0-0A4C1737D550}"/>
              </a:ext>
            </a:extLst>
          </p:cNvPr>
          <p:cNvSpPr txBox="1"/>
          <p:nvPr/>
        </p:nvSpPr>
        <p:spPr>
          <a:xfrm>
            <a:off x="-342510" y="135131"/>
            <a:ext cx="10989213" cy="707886"/>
          </a:xfrm>
          <a:prstGeom prst="rect">
            <a:avLst/>
          </a:prstGeom>
          <a:noFill/>
        </p:spPr>
        <p:txBody>
          <a:bodyPr wrap="square" rtlCol="0">
            <a:spAutoFit/>
          </a:bodyPr>
          <a:lstStyle/>
          <a:p>
            <a:pPr algn="ct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Quy</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trình</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sản</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xuất</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đường</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mía</a:t>
            </a:r>
            <a:endParaRPr lang="en-US" sz="4000" b="1" dirty="0">
              <a:solidFill>
                <a:schemeClr val="bg1"/>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37128529"/>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750"/>
                                        <p:tgtEl>
                                          <p:spTgt spid="3"/>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75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inVertical)">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1000"/>
                                        <p:tgtEl>
                                          <p:spTgt spid="34"/>
                                        </p:tgtEl>
                                      </p:cBhvr>
                                    </p:animEffect>
                                    <p:anim calcmode="lin" valueType="num">
                                      <p:cBhvr>
                                        <p:cTn id="26" dur="1000" fill="hold"/>
                                        <p:tgtEl>
                                          <p:spTgt spid="34"/>
                                        </p:tgtEl>
                                        <p:attrNameLst>
                                          <p:attrName>ppt_x</p:attrName>
                                        </p:attrNameLst>
                                      </p:cBhvr>
                                      <p:tavLst>
                                        <p:tav tm="0">
                                          <p:val>
                                            <p:strVal val="#ppt_x"/>
                                          </p:val>
                                        </p:tav>
                                        <p:tav tm="100000">
                                          <p:val>
                                            <p:strVal val="#ppt_x"/>
                                          </p:val>
                                        </p:tav>
                                      </p:tavLst>
                                    </p:anim>
                                    <p:anim calcmode="lin" valueType="num">
                                      <p:cBhvr>
                                        <p:cTn id="2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circle(in)">
                                      <p:cBhvr>
                                        <p:cTn id="32" dur="20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randombar(horizontal)">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down)">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randombar(horizontal)">
                                      <p:cBhvr>
                                        <p:cTn id="4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D6322F4-7274-4E06-8FA3-257D686DB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8969" y="-1"/>
            <a:ext cx="4093030" cy="2728687"/>
          </a:xfrm>
          <a:prstGeom prst="rect">
            <a:avLst/>
          </a:prstGeom>
        </p:spPr>
      </p:pic>
      <p:grpSp>
        <p:nvGrpSpPr>
          <p:cNvPr id="2" name="组合 1">
            <a:extLst>
              <a:ext uri="{FF2B5EF4-FFF2-40B4-BE49-F238E27FC236}">
                <a16:creationId xmlns:a16="http://schemas.microsoft.com/office/drawing/2014/main" id="{4C2E73D7-F59D-4B60-85B3-CEF7C46A6517}"/>
              </a:ext>
            </a:extLst>
          </p:cNvPr>
          <p:cNvGrpSpPr/>
          <p:nvPr/>
        </p:nvGrpSpPr>
        <p:grpSpPr>
          <a:xfrm>
            <a:off x="1" y="4343400"/>
            <a:ext cx="3135556" cy="2509152"/>
            <a:chOff x="1" y="4343400"/>
            <a:chExt cx="3135556" cy="2509152"/>
          </a:xfrm>
        </p:grpSpPr>
        <p:pic>
          <p:nvPicPr>
            <p:cNvPr id="5" name="图片 4">
              <a:extLst>
                <a:ext uri="{FF2B5EF4-FFF2-40B4-BE49-F238E27FC236}">
                  <a16:creationId xmlns:a16="http://schemas.microsoft.com/office/drawing/2014/main" id="{DD97A41B-70B7-408E-A254-78EB82B5D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343400"/>
              <a:ext cx="3135556" cy="2509152"/>
            </a:xfrm>
            <a:prstGeom prst="rect">
              <a:avLst/>
            </a:prstGeom>
          </p:spPr>
        </p:pic>
        <p:pic>
          <p:nvPicPr>
            <p:cNvPr id="8" name="图片 7">
              <a:extLst>
                <a:ext uri="{FF2B5EF4-FFF2-40B4-BE49-F238E27FC236}">
                  <a16:creationId xmlns:a16="http://schemas.microsoft.com/office/drawing/2014/main" id="{93EC9409-5073-46E7-A0F6-473186AAB02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8073" y="4920342"/>
              <a:ext cx="1133705" cy="1932209"/>
            </a:xfrm>
            <a:prstGeom prst="rect">
              <a:avLst/>
            </a:prstGeom>
          </p:spPr>
        </p:pic>
      </p:grpSp>
      <p:grpSp>
        <p:nvGrpSpPr>
          <p:cNvPr id="3" name="组合 2">
            <a:extLst>
              <a:ext uri="{FF2B5EF4-FFF2-40B4-BE49-F238E27FC236}">
                <a16:creationId xmlns:a16="http://schemas.microsoft.com/office/drawing/2014/main" id="{A6CD0514-D0E8-4ADA-AC39-5DB83479E4E8}"/>
              </a:ext>
            </a:extLst>
          </p:cNvPr>
          <p:cNvGrpSpPr/>
          <p:nvPr/>
        </p:nvGrpSpPr>
        <p:grpSpPr>
          <a:xfrm>
            <a:off x="10031005" y="3691466"/>
            <a:ext cx="2160995" cy="3166534"/>
            <a:chOff x="10031005" y="3691466"/>
            <a:chExt cx="2160995" cy="3166534"/>
          </a:xfrm>
        </p:grpSpPr>
        <p:pic>
          <p:nvPicPr>
            <p:cNvPr id="7" name="图片 6">
              <a:extLst>
                <a:ext uri="{FF2B5EF4-FFF2-40B4-BE49-F238E27FC236}">
                  <a16:creationId xmlns:a16="http://schemas.microsoft.com/office/drawing/2014/main" id="{CF9AA9E7-5A96-4A0E-BBA1-0109830DF5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5900" y="4058983"/>
              <a:ext cx="1323784" cy="2799017"/>
            </a:xfrm>
            <a:prstGeom prst="rect">
              <a:avLst/>
            </a:prstGeom>
          </p:spPr>
        </p:pic>
        <p:pic>
          <p:nvPicPr>
            <p:cNvPr id="10" name="图片 9">
              <a:extLst>
                <a:ext uri="{FF2B5EF4-FFF2-40B4-BE49-F238E27FC236}">
                  <a16:creationId xmlns:a16="http://schemas.microsoft.com/office/drawing/2014/main" id="{5FDF7B61-062A-4984-BC4E-440FB687DF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1005" y="3691466"/>
              <a:ext cx="2160995" cy="3166534"/>
            </a:xfrm>
            <a:prstGeom prst="rect">
              <a:avLst/>
            </a:prstGeom>
          </p:spPr>
        </p:pic>
      </p:grpSp>
      <p:sp>
        <p:nvSpPr>
          <p:cNvPr id="39" name="TextBox 38">
            <a:extLst>
              <a:ext uri="{FF2B5EF4-FFF2-40B4-BE49-F238E27FC236}">
                <a16:creationId xmlns:a16="http://schemas.microsoft.com/office/drawing/2014/main" id="{3EC82101-7E82-4F6D-86E0-0A4C1737D550}"/>
              </a:ext>
            </a:extLst>
          </p:cNvPr>
          <p:cNvSpPr txBox="1"/>
          <p:nvPr/>
        </p:nvSpPr>
        <p:spPr>
          <a:xfrm>
            <a:off x="-722643" y="78502"/>
            <a:ext cx="10989213" cy="707886"/>
          </a:xfrm>
          <a:prstGeom prst="rect">
            <a:avLst/>
          </a:prstGeom>
          <a:noFill/>
        </p:spPr>
        <p:txBody>
          <a:bodyPr wrap="square" rtlCol="0">
            <a:spAutoFit/>
          </a:bodyPr>
          <a:lstStyle/>
          <a:p>
            <a:pPr algn="ct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Nhà</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máy</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lọc</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dầu</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Dung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Quất</a:t>
            </a:r>
            <a:endParaRPr lang="en-US" sz="4000" b="1" dirty="0">
              <a:solidFill>
                <a:schemeClr val="bg1"/>
              </a:solidFill>
              <a:effectLst>
                <a:outerShdw blurRad="38100" dist="38100" dir="2700000" algn="tl">
                  <a:srgbClr val="000000">
                    <a:alpha val="43137"/>
                  </a:srgbClr>
                </a:outerShdw>
              </a:effectLst>
              <a:latin typeface="UTM Avo" panose="02040603050506020204" pitchFamily="18" charset="0"/>
            </a:endParaRPr>
          </a:p>
        </p:txBody>
      </p:sp>
      <p:pic>
        <p:nvPicPr>
          <p:cNvPr id="15" name="Picture 14">
            <a:extLst>
              <a:ext uri="{FF2B5EF4-FFF2-40B4-BE49-F238E27FC236}">
                <a16:creationId xmlns:a16="http://schemas.microsoft.com/office/drawing/2014/main" id="{C2B89641-3901-4AE8-8354-E0EB35A24B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51883">
            <a:off x="319916" y="1255484"/>
            <a:ext cx="4194421" cy="23572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16">
            <a:extLst>
              <a:ext uri="{FF2B5EF4-FFF2-40B4-BE49-F238E27FC236}">
                <a16:creationId xmlns:a16="http://schemas.microsoft.com/office/drawing/2014/main" id="{7C847ED2-6B0C-40D0-AA8E-254264C004C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855767" y="815261"/>
            <a:ext cx="5000756" cy="33300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a:extLst>
              <a:ext uri="{FF2B5EF4-FFF2-40B4-BE49-F238E27FC236}">
                <a16:creationId xmlns:a16="http://schemas.microsoft.com/office/drawing/2014/main" id="{55D317BA-B8EE-4ED8-9E92-FE4A69F6C8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851379">
            <a:off x="5457053" y="3180808"/>
            <a:ext cx="4709674" cy="31424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a:extLst>
              <a:ext uri="{FF2B5EF4-FFF2-40B4-BE49-F238E27FC236}">
                <a16:creationId xmlns:a16="http://schemas.microsoft.com/office/drawing/2014/main" id="{B03BE066-4773-4002-8E43-7465993987F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556613" y="3730221"/>
            <a:ext cx="3871689" cy="25654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68815755"/>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750"/>
                                        <p:tgtEl>
                                          <p:spTgt spid="3"/>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75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inVertical)">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ircle(in)">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ircle(in)">
                                      <p:cBhvr>
                                        <p:cTn id="4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20359C0-5198-4815-A9DE-0CCFA42AC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759" y="4343400"/>
            <a:ext cx="1475417" cy="2514600"/>
          </a:xfrm>
          <a:prstGeom prst="rect">
            <a:avLst/>
          </a:prstGeom>
        </p:spPr>
      </p:pic>
      <p:sp>
        <p:nvSpPr>
          <p:cNvPr id="2" name="Rectangle: Diagonal Corners Snipped 1">
            <a:extLst>
              <a:ext uri="{FF2B5EF4-FFF2-40B4-BE49-F238E27FC236}">
                <a16:creationId xmlns:a16="http://schemas.microsoft.com/office/drawing/2014/main" id="{F1C1531D-A8A4-4F84-826B-DC38A9C2DA7D}"/>
              </a:ext>
            </a:extLst>
          </p:cNvPr>
          <p:cNvSpPr/>
          <p:nvPr/>
        </p:nvSpPr>
        <p:spPr>
          <a:xfrm>
            <a:off x="1234985" y="1043005"/>
            <a:ext cx="10034401" cy="4750528"/>
          </a:xfrm>
          <a:prstGeom prst="snip2DiagRect">
            <a:avLst/>
          </a:prstGeom>
          <a:solidFill>
            <a:schemeClr val="bg1"/>
          </a:solidFill>
          <a:ln w="76200">
            <a:solidFill>
              <a:srgbClr val="00B050"/>
            </a:solidFill>
            <a:prstDash val="sysDash"/>
          </a:ln>
          <a:effectLst>
            <a:glow rad="139700">
              <a:schemeClr val="accent6">
                <a:satMod val="175000"/>
                <a:alpha val="40000"/>
              </a:schemeClr>
            </a:glow>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9">
            <a:extLst>
              <a:ext uri="{FF2B5EF4-FFF2-40B4-BE49-F238E27FC236}">
                <a16:creationId xmlns:a16="http://schemas.microsoft.com/office/drawing/2014/main" id="{55A0652F-A0C4-46F3-AD15-32378CE8A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498" y="-1"/>
            <a:ext cx="5143501" cy="3429001"/>
          </a:xfrm>
          <a:prstGeom prst="rect">
            <a:avLst/>
          </a:prstGeom>
        </p:spPr>
      </p:pic>
      <p:pic>
        <p:nvPicPr>
          <p:cNvPr id="9" name="图片 8">
            <a:extLst>
              <a:ext uri="{FF2B5EF4-FFF2-40B4-BE49-F238E27FC236}">
                <a16:creationId xmlns:a16="http://schemas.microsoft.com/office/drawing/2014/main" id="{BBBF31C1-8E76-4550-971F-6E17416E55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9456"/>
            <a:ext cx="6089653" cy="4873096"/>
          </a:xfrm>
          <a:prstGeom prst="rect">
            <a:avLst/>
          </a:prstGeom>
        </p:spPr>
      </p:pic>
      <p:sp>
        <p:nvSpPr>
          <p:cNvPr id="17" name="TextBox 16">
            <a:extLst>
              <a:ext uri="{FF2B5EF4-FFF2-40B4-BE49-F238E27FC236}">
                <a16:creationId xmlns:a16="http://schemas.microsoft.com/office/drawing/2014/main" id="{967774BE-F7E0-49F7-BD1C-7F90C23D4D80}"/>
              </a:ext>
            </a:extLst>
          </p:cNvPr>
          <p:cNvSpPr txBox="1"/>
          <p:nvPr/>
        </p:nvSpPr>
        <p:spPr>
          <a:xfrm>
            <a:off x="1542845" y="2281178"/>
            <a:ext cx="9414170" cy="2862322"/>
          </a:xfrm>
          <a:prstGeom prst="rect">
            <a:avLst/>
          </a:prstGeom>
          <a:noFill/>
        </p:spPr>
        <p:txBody>
          <a:bodyPr wrap="square">
            <a:spAutoFit/>
          </a:bodyPr>
          <a:lstStyle/>
          <a:p>
            <a:pPr algn="just"/>
            <a:r>
              <a:rPr lang="en-US" altLang="en-US" sz="3600" dirty="0">
                <a:solidFill>
                  <a:srgbClr val="000066"/>
                </a:solidFill>
                <a:latin typeface="UTM Avo" panose="02040603050506020204" pitchFamily="18" charset="0"/>
              </a:rPr>
              <a:t>	</a:t>
            </a:r>
            <a:r>
              <a:rPr lang="en-US" altLang="en-US" sz="3600" dirty="0" err="1">
                <a:solidFill>
                  <a:srgbClr val="000066"/>
                </a:solidFill>
                <a:latin typeface="UTM Avo" panose="02040603050506020204" pitchFamily="18" charset="0"/>
              </a:rPr>
              <a:t>Duyên</a:t>
            </a:r>
            <a:r>
              <a:rPr lang="en-US" altLang="en-US" sz="3600" dirty="0">
                <a:solidFill>
                  <a:srgbClr val="000066"/>
                </a:solidFill>
                <a:latin typeface="UTM Avo" panose="02040603050506020204" pitchFamily="18" charset="0"/>
              </a:rPr>
              <a:t> </a:t>
            </a:r>
            <a:r>
              <a:rPr lang="en-US" altLang="en-US" sz="3600" dirty="0" err="1">
                <a:solidFill>
                  <a:srgbClr val="000066"/>
                </a:solidFill>
                <a:latin typeface="UTM Avo" panose="02040603050506020204" pitchFamily="18" charset="0"/>
              </a:rPr>
              <a:t>hải</a:t>
            </a:r>
            <a:r>
              <a:rPr lang="en-US" altLang="en-US" sz="3600" dirty="0">
                <a:solidFill>
                  <a:srgbClr val="000066"/>
                </a:solidFill>
                <a:latin typeface="UTM Avo" panose="02040603050506020204" pitchFamily="18" charset="0"/>
              </a:rPr>
              <a:t> </a:t>
            </a:r>
            <a:r>
              <a:rPr lang="en-US" altLang="en-US" sz="3600" dirty="0" err="1">
                <a:solidFill>
                  <a:srgbClr val="000066"/>
                </a:solidFill>
                <a:latin typeface="UTM Avo" panose="02040603050506020204" pitchFamily="18" charset="0"/>
              </a:rPr>
              <a:t>miền</a:t>
            </a:r>
            <a:r>
              <a:rPr lang="en-US" altLang="en-US" sz="3600" dirty="0">
                <a:solidFill>
                  <a:srgbClr val="000066"/>
                </a:solidFill>
                <a:latin typeface="UTM Avo" panose="02040603050506020204" pitchFamily="18" charset="0"/>
              </a:rPr>
              <a:t> </a:t>
            </a:r>
            <a:r>
              <a:rPr lang="en-US" altLang="en-US" sz="3600" dirty="0" err="1">
                <a:solidFill>
                  <a:srgbClr val="000066"/>
                </a:solidFill>
                <a:latin typeface="UTM Avo" panose="02040603050506020204" pitchFamily="18" charset="0"/>
              </a:rPr>
              <a:t>Trung</a:t>
            </a:r>
            <a:r>
              <a:rPr lang="en-US" altLang="en-US" sz="3600" dirty="0">
                <a:solidFill>
                  <a:srgbClr val="000066"/>
                </a:solidFill>
                <a:latin typeface="UTM Avo" panose="02040603050506020204" pitchFamily="18" charset="0"/>
              </a:rPr>
              <a:t> p</a:t>
            </a:r>
            <a:r>
              <a:rPr lang="vi-VN" altLang="en-US" sz="3600" dirty="0">
                <a:solidFill>
                  <a:srgbClr val="000066"/>
                </a:solidFill>
                <a:latin typeface="UTM Avo" panose="02040603050506020204" pitchFamily="18" charset="0"/>
              </a:rPr>
              <a:t>hát triển ngành công nghiệp đóng tàu và sửa chữa tàu thuyền, sản xuất đường, công nghiệp lọc dầu.</a:t>
            </a:r>
          </a:p>
          <a:p>
            <a:pPr algn="just"/>
            <a:endParaRPr lang="en-US" sz="3600" dirty="0">
              <a:latin typeface="UTM Avo" panose="02040603050506020204" pitchFamily="18" charset="0"/>
            </a:endParaRPr>
          </a:p>
        </p:txBody>
      </p:sp>
      <p:sp>
        <p:nvSpPr>
          <p:cNvPr id="18" name="TextBox 17">
            <a:extLst>
              <a:ext uri="{FF2B5EF4-FFF2-40B4-BE49-F238E27FC236}">
                <a16:creationId xmlns:a16="http://schemas.microsoft.com/office/drawing/2014/main" id="{EF911001-B366-4ADC-A1D7-57127C968310}"/>
              </a:ext>
            </a:extLst>
          </p:cNvPr>
          <p:cNvSpPr txBox="1"/>
          <p:nvPr/>
        </p:nvSpPr>
        <p:spPr>
          <a:xfrm>
            <a:off x="558804" y="991837"/>
            <a:ext cx="6508367" cy="1323439"/>
          </a:xfrm>
          <a:prstGeom prst="rect">
            <a:avLst/>
          </a:prstGeom>
          <a:noFill/>
        </p:spPr>
        <p:txBody>
          <a:bodyPr wrap="square" rtlCol="0">
            <a:spAutoFit/>
          </a:bodyPr>
          <a:lstStyle/>
          <a:p>
            <a:pPr algn="ctr"/>
            <a:r>
              <a:rPr lang="en-US" sz="8000" dirty="0" err="1">
                <a:solidFill>
                  <a:srgbClr val="F2D84E"/>
                </a:solidFill>
                <a:effectLst>
                  <a:outerShdw blurRad="38100" dist="38100" dir="2700000" algn="tl">
                    <a:srgbClr val="000000">
                      <a:alpha val="43137"/>
                    </a:srgbClr>
                  </a:outerShdw>
                </a:effectLst>
                <a:latin typeface="UTM Showcard" panose="02040603050506020204" pitchFamily="18" charset="0"/>
              </a:rPr>
              <a:t>Kết</a:t>
            </a:r>
            <a:r>
              <a:rPr lang="en-US" sz="8000" dirty="0">
                <a:solidFill>
                  <a:srgbClr val="F2D84E"/>
                </a:solidFill>
                <a:effectLst>
                  <a:outerShdw blurRad="38100" dist="38100" dir="2700000" algn="tl">
                    <a:srgbClr val="000000">
                      <a:alpha val="43137"/>
                    </a:srgbClr>
                  </a:outerShdw>
                </a:effectLst>
                <a:latin typeface="UTM Showcard" panose="02040603050506020204" pitchFamily="18" charset="0"/>
              </a:rPr>
              <a:t> </a:t>
            </a:r>
            <a:r>
              <a:rPr lang="en-US" sz="8000" dirty="0" err="1">
                <a:solidFill>
                  <a:srgbClr val="F2D84E"/>
                </a:solidFill>
                <a:effectLst>
                  <a:outerShdw blurRad="38100" dist="38100" dir="2700000" algn="tl">
                    <a:srgbClr val="000000">
                      <a:alpha val="43137"/>
                    </a:srgbClr>
                  </a:outerShdw>
                </a:effectLst>
                <a:latin typeface="UTM Showcard" panose="02040603050506020204" pitchFamily="18" charset="0"/>
              </a:rPr>
              <a:t>luận</a:t>
            </a:r>
            <a:endParaRPr lang="en-US" sz="8000" dirty="0">
              <a:solidFill>
                <a:srgbClr val="F2D84E"/>
              </a:solidFill>
              <a:effectLst>
                <a:outerShdw blurRad="38100" dist="38100" dir="2700000" algn="tl">
                  <a:srgbClr val="000000">
                    <a:alpha val="43137"/>
                  </a:srgbClr>
                </a:outerShdw>
              </a:effectLst>
              <a:latin typeface="UTM Showcard" panose="02040603050506020204" pitchFamily="18" charset="0"/>
            </a:endParaRPr>
          </a:p>
        </p:txBody>
      </p:sp>
      <p:pic>
        <p:nvPicPr>
          <p:cNvPr id="15" name="图形 25">
            <a:extLst>
              <a:ext uri="{FF2B5EF4-FFF2-40B4-BE49-F238E27FC236}">
                <a16:creationId xmlns:a16="http://schemas.microsoft.com/office/drawing/2014/main" id="{1DFF65F4-2FCD-4A28-AEF9-C49C8CB5FC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17152" y="3971636"/>
            <a:ext cx="4436817" cy="2886364"/>
          </a:xfrm>
          <a:prstGeom prst="rect">
            <a:avLst/>
          </a:prstGeom>
        </p:spPr>
      </p:pic>
    </p:spTree>
    <p:extLst>
      <p:ext uri="{BB962C8B-B14F-4D97-AF65-F5344CB8AC3E}">
        <p14:creationId xmlns:p14="http://schemas.microsoft.com/office/powerpoint/2010/main" val="2803108971"/>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750"/>
                                        <p:tgtEl>
                                          <p:spTgt spid="9"/>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750" fill="hold"/>
                                        <p:tgtEl>
                                          <p:spTgt spid="13"/>
                                        </p:tgtEl>
                                        <p:attrNameLst>
                                          <p:attrName>ppt_w</p:attrName>
                                        </p:attrNameLst>
                                      </p:cBhvr>
                                      <p:tavLst>
                                        <p:tav tm="0">
                                          <p:val>
                                            <p:fltVal val="0"/>
                                          </p:val>
                                        </p:tav>
                                        <p:tav tm="100000">
                                          <p:val>
                                            <p:strVal val="#ppt_w"/>
                                          </p:val>
                                        </p:tav>
                                      </p:tavLst>
                                    </p:anim>
                                    <p:anim calcmode="lin" valueType="num">
                                      <p:cBhvr>
                                        <p:cTn id="12" dur="750" fill="hold"/>
                                        <p:tgtEl>
                                          <p:spTgt spid="13"/>
                                        </p:tgtEl>
                                        <p:attrNameLst>
                                          <p:attrName>ppt_h</p:attrName>
                                        </p:attrNameLst>
                                      </p:cBhvr>
                                      <p:tavLst>
                                        <p:tav tm="0">
                                          <p:val>
                                            <p:fltVal val="0"/>
                                          </p:val>
                                        </p:tav>
                                        <p:tav tm="100000">
                                          <p:val>
                                            <p:strVal val="#ppt_h"/>
                                          </p:val>
                                        </p:tav>
                                      </p:tavLst>
                                    </p:anim>
                                    <p:animEffect transition="in" filter="fade">
                                      <p:cBhvr>
                                        <p:cTn id="13" dur="750"/>
                                        <p:tgtEl>
                                          <p:spTgt spid="13"/>
                                        </p:tgtEl>
                                      </p:cBhvr>
                                    </p:animEffect>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750"/>
                                        <p:tgtEl>
                                          <p:spTgt spid="10"/>
                                        </p:tgtEl>
                                      </p:cBhvr>
                                    </p:animEffect>
                                  </p:childTnLst>
                                </p:cTn>
                              </p:par>
                            </p:childTnLst>
                          </p:cTn>
                        </p:par>
                        <p:par>
                          <p:cTn id="18" fill="hold">
                            <p:stCondLst>
                              <p:cond delay="2250"/>
                            </p:stCondLst>
                            <p:childTnLst>
                              <p:par>
                                <p:cTn id="19" presetID="14" presetClass="entr" presetSubtype="1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par>
                          <p:cTn id="22" fill="hold">
                            <p:stCondLst>
                              <p:cond delay="2750"/>
                            </p:stCondLst>
                            <p:childTnLst>
                              <p:par>
                                <p:cTn id="23" presetID="6" presetClass="entr" presetSubtype="16"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cTn>
                              </p:par>
                            </p:childTnLst>
                          </p:cTn>
                        </p:par>
                        <p:par>
                          <p:cTn id="26" fill="hold">
                            <p:stCondLst>
                              <p:cond delay="4750"/>
                            </p:stCondLst>
                            <p:childTnLst>
                              <p:par>
                                <p:cTn id="27" presetID="6" presetClass="entr" presetSubtype="16"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in)">
                                      <p:cBhvr>
                                        <p:cTn id="29" dur="2000"/>
                                        <p:tgtEl>
                                          <p:spTgt spid="17"/>
                                        </p:tgtEl>
                                      </p:cBhvr>
                                    </p:animEffect>
                                  </p:childTnLst>
                                </p:cTn>
                              </p:par>
                            </p:childTnLst>
                          </p:cTn>
                        </p:par>
                        <p:par>
                          <p:cTn id="30" fill="hold">
                            <p:stCondLst>
                              <p:cond delay="6750"/>
                            </p:stCondLst>
                            <p:childTnLst>
                              <p:par>
                                <p:cTn id="31" presetID="14" presetClass="entr" presetSubtype="1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20359C0-5198-4815-A9DE-0CCFA42AC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759" y="4343400"/>
            <a:ext cx="1475417" cy="2514600"/>
          </a:xfrm>
          <a:prstGeom prst="rect">
            <a:avLst/>
          </a:prstGeom>
        </p:spPr>
      </p:pic>
      <p:sp>
        <p:nvSpPr>
          <p:cNvPr id="2" name="Rectangle: Diagonal Corners Snipped 1">
            <a:extLst>
              <a:ext uri="{FF2B5EF4-FFF2-40B4-BE49-F238E27FC236}">
                <a16:creationId xmlns:a16="http://schemas.microsoft.com/office/drawing/2014/main" id="{F1C1531D-A8A4-4F84-826B-DC38A9C2DA7D}"/>
              </a:ext>
            </a:extLst>
          </p:cNvPr>
          <p:cNvSpPr/>
          <p:nvPr/>
        </p:nvSpPr>
        <p:spPr>
          <a:xfrm>
            <a:off x="1234985" y="1043005"/>
            <a:ext cx="10034401" cy="4750528"/>
          </a:xfrm>
          <a:prstGeom prst="snip2DiagRect">
            <a:avLst/>
          </a:prstGeom>
          <a:solidFill>
            <a:schemeClr val="bg1"/>
          </a:solidFill>
          <a:ln w="76200">
            <a:solidFill>
              <a:srgbClr val="00B050"/>
            </a:solidFill>
            <a:prstDash val="sysDash"/>
          </a:ln>
          <a:effectLst>
            <a:glow rad="139700">
              <a:schemeClr val="accent6">
                <a:satMod val="175000"/>
                <a:alpha val="40000"/>
              </a:schemeClr>
            </a:glow>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9">
            <a:extLst>
              <a:ext uri="{FF2B5EF4-FFF2-40B4-BE49-F238E27FC236}">
                <a16:creationId xmlns:a16="http://schemas.microsoft.com/office/drawing/2014/main" id="{55A0652F-A0C4-46F3-AD15-32378CE8A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498" y="-1"/>
            <a:ext cx="5143501" cy="3429001"/>
          </a:xfrm>
          <a:prstGeom prst="rect">
            <a:avLst/>
          </a:prstGeom>
        </p:spPr>
      </p:pic>
      <p:pic>
        <p:nvPicPr>
          <p:cNvPr id="9" name="图片 8">
            <a:extLst>
              <a:ext uri="{FF2B5EF4-FFF2-40B4-BE49-F238E27FC236}">
                <a16:creationId xmlns:a16="http://schemas.microsoft.com/office/drawing/2014/main" id="{BBBF31C1-8E76-4550-971F-6E17416E55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9456"/>
            <a:ext cx="6089653" cy="4873096"/>
          </a:xfrm>
          <a:prstGeom prst="rect">
            <a:avLst/>
          </a:prstGeom>
        </p:spPr>
      </p:pic>
      <p:grpSp>
        <p:nvGrpSpPr>
          <p:cNvPr id="6" name="Group 5">
            <a:extLst>
              <a:ext uri="{FF2B5EF4-FFF2-40B4-BE49-F238E27FC236}">
                <a16:creationId xmlns:a16="http://schemas.microsoft.com/office/drawing/2014/main" id="{A338D4C9-E98E-41E6-9BB7-3BA9A5990456}"/>
              </a:ext>
            </a:extLst>
          </p:cNvPr>
          <p:cNvGrpSpPr/>
          <p:nvPr/>
        </p:nvGrpSpPr>
        <p:grpSpPr>
          <a:xfrm>
            <a:off x="1512603" y="1384960"/>
            <a:ext cx="9203074" cy="3338042"/>
            <a:chOff x="1512603" y="1384960"/>
            <a:chExt cx="9203074" cy="3338042"/>
          </a:xfrm>
        </p:grpSpPr>
        <p:sp>
          <p:nvSpPr>
            <p:cNvPr id="3" name="TextBox 2">
              <a:extLst>
                <a:ext uri="{FF2B5EF4-FFF2-40B4-BE49-F238E27FC236}">
                  <a16:creationId xmlns:a16="http://schemas.microsoft.com/office/drawing/2014/main" id="{9A09DFD8-91A2-4E5C-A567-940E8363C5F7}"/>
                </a:ext>
              </a:extLst>
            </p:cNvPr>
            <p:cNvSpPr txBox="1"/>
            <p:nvPr/>
          </p:nvSpPr>
          <p:spPr>
            <a:xfrm>
              <a:off x="1512603" y="1568292"/>
              <a:ext cx="8977746" cy="3154710"/>
            </a:xfrm>
            <a:prstGeom prst="rect">
              <a:avLst/>
            </a:prstGeom>
            <a:noFill/>
          </p:spPr>
          <p:txBody>
            <a:bodyPr wrap="square" rtlCol="0">
              <a:spAutoFit/>
            </a:bodyPr>
            <a:lstStyle/>
            <a:p>
              <a:pPr algn="ctr"/>
              <a:r>
                <a:rPr lang="en-US" sz="19900" dirty="0" err="1">
                  <a:latin typeface="UTM Showcard" panose="02040603050506020204" pitchFamily="18" charset="0"/>
                </a:rPr>
                <a:t>Lễ</a:t>
              </a:r>
              <a:r>
                <a:rPr lang="en-US" sz="19900" dirty="0">
                  <a:latin typeface="UTM Showcard" panose="02040603050506020204" pitchFamily="18" charset="0"/>
                </a:rPr>
                <a:t> </a:t>
              </a:r>
              <a:r>
                <a:rPr lang="en-US" sz="19900" dirty="0" err="1">
                  <a:latin typeface="UTM Showcard" panose="02040603050506020204" pitchFamily="18" charset="0"/>
                </a:rPr>
                <a:t>hội</a:t>
              </a:r>
              <a:endParaRPr lang="en-US" sz="19900" dirty="0">
                <a:latin typeface="UTM Showcard" panose="02040603050506020204" pitchFamily="18" charset="0"/>
              </a:endParaRPr>
            </a:p>
          </p:txBody>
        </p:sp>
        <p:sp>
          <p:nvSpPr>
            <p:cNvPr id="16" name="TextBox 15">
              <a:extLst>
                <a:ext uri="{FF2B5EF4-FFF2-40B4-BE49-F238E27FC236}">
                  <a16:creationId xmlns:a16="http://schemas.microsoft.com/office/drawing/2014/main" id="{9E1C036C-F7CD-4641-9A60-8B800DF5689B}"/>
                </a:ext>
              </a:extLst>
            </p:cNvPr>
            <p:cNvSpPr txBox="1"/>
            <p:nvPr/>
          </p:nvSpPr>
          <p:spPr>
            <a:xfrm>
              <a:off x="1737931" y="1384960"/>
              <a:ext cx="8977746" cy="3154710"/>
            </a:xfrm>
            <a:prstGeom prst="rect">
              <a:avLst/>
            </a:prstGeom>
            <a:noFill/>
          </p:spPr>
          <p:txBody>
            <a:bodyPr wrap="square" rtlCol="0">
              <a:spAutoFit/>
            </a:bodyPr>
            <a:lstStyle/>
            <a:p>
              <a:pPr algn="ctr"/>
              <a:r>
                <a:rPr lang="en-US" sz="19900" dirty="0" err="1">
                  <a:solidFill>
                    <a:srgbClr val="EFABC5"/>
                  </a:solidFill>
                  <a:latin typeface="UTM Showcard" panose="02040603050506020204" pitchFamily="18" charset="0"/>
                </a:rPr>
                <a:t>Lễ</a:t>
              </a:r>
              <a:r>
                <a:rPr lang="en-US" sz="19900" dirty="0">
                  <a:solidFill>
                    <a:srgbClr val="EFABC5"/>
                  </a:solidFill>
                  <a:latin typeface="UTM Showcard" panose="02040603050506020204" pitchFamily="18" charset="0"/>
                </a:rPr>
                <a:t> </a:t>
              </a:r>
              <a:r>
                <a:rPr lang="en-US" sz="19900" dirty="0" err="1">
                  <a:solidFill>
                    <a:srgbClr val="EFABC5"/>
                  </a:solidFill>
                  <a:latin typeface="UTM Showcard" panose="02040603050506020204" pitchFamily="18" charset="0"/>
                </a:rPr>
                <a:t>hội</a:t>
              </a:r>
              <a:endParaRPr lang="en-US" sz="19900" dirty="0">
                <a:solidFill>
                  <a:srgbClr val="EFABC5"/>
                </a:solidFill>
                <a:latin typeface="UTM Showcard" panose="02040603050506020204" pitchFamily="18" charset="0"/>
              </a:endParaRPr>
            </a:p>
          </p:txBody>
        </p:sp>
      </p:grpSp>
      <p:pic>
        <p:nvPicPr>
          <p:cNvPr id="18" name="图形 16">
            <a:extLst>
              <a:ext uri="{FF2B5EF4-FFF2-40B4-BE49-F238E27FC236}">
                <a16:creationId xmlns:a16="http://schemas.microsoft.com/office/drawing/2014/main" id="{6BDE5B04-4434-49A4-B135-69450D8B70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05758" y="3754087"/>
            <a:ext cx="4406398" cy="2955584"/>
          </a:xfrm>
          <a:prstGeom prst="rect">
            <a:avLst/>
          </a:prstGeom>
        </p:spPr>
      </p:pic>
    </p:spTree>
    <p:extLst>
      <p:ext uri="{BB962C8B-B14F-4D97-AF65-F5344CB8AC3E}">
        <p14:creationId xmlns:p14="http://schemas.microsoft.com/office/powerpoint/2010/main" val="1282498051"/>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750"/>
                                        <p:tgtEl>
                                          <p:spTgt spid="9"/>
                                        </p:tgtEl>
                                      </p:cBhvr>
                                    </p:animEffect>
                                  </p:childTnLst>
                                </p:cTn>
                              </p:par>
                            </p:childTnLst>
                          </p:cTn>
                        </p:par>
                        <p:par>
                          <p:cTn id="8" fill="hold">
                            <p:stCondLst>
                              <p:cond delay="75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750"/>
                                        <p:tgtEl>
                                          <p:spTgt spid="10"/>
                                        </p:tgtEl>
                                      </p:cBhvr>
                                    </p:animEffect>
                                  </p:childTnLst>
                                </p:cTn>
                              </p:par>
                            </p:childTnLst>
                          </p:cTn>
                        </p:par>
                        <p:par>
                          <p:cTn id="12" fill="hold">
                            <p:stCondLst>
                              <p:cond delay="1500"/>
                            </p:stCondLst>
                            <p:childTnLst>
                              <p:par>
                                <p:cTn id="13" presetID="14" presetClass="entr" presetSubtype="1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48083BF-F524-4AA5-9E58-817A197B0867}"/>
              </a:ext>
            </a:extLst>
          </p:cNvPr>
          <p:cNvPicPr>
            <a:picLocks noChangeAspect="1"/>
          </p:cNvPicPr>
          <p:nvPr/>
        </p:nvPicPr>
        <p:blipFill>
          <a:blip r:embed="rId3"/>
          <a:stretch>
            <a:fillRect/>
          </a:stretch>
        </p:blipFill>
        <p:spPr>
          <a:xfrm>
            <a:off x="0" y="-1"/>
            <a:ext cx="12192000" cy="6858001"/>
          </a:xfrm>
          <a:prstGeom prst="rect">
            <a:avLst/>
          </a:prstGeom>
        </p:spPr>
      </p:pic>
      <p:pic>
        <p:nvPicPr>
          <p:cNvPr id="6" name="图片 5">
            <a:extLst>
              <a:ext uri="{FF2B5EF4-FFF2-40B4-BE49-F238E27FC236}">
                <a16:creationId xmlns:a16="http://schemas.microsoft.com/office/drawing/2014/main" id="{CD6322F4-7274-4E06-8FA3-257D686DB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8969" y="-1"/>
            <a:ext cx="4093030" cy="2728687"/>
          </a:xfrm>
          <a:prstGeom prst="rect">
            <a:avLst/>
          </a:prstGeom>
        </p:spPr>
      </p:pic>
      <p:grpSp>
        <p:nvGrpSpPr>
          <p:cNvPr id="2" name="组合 1">
            <a:extLst>
              <a:ext uri="{FF2B5EF4-FFF2-40B4-BE49-F238E27FC236}">
                <a16:creationId xmlns:a16="http://schemas.microsoft.com/office/drawing/2014/main" id="{4C2E73D7-F59D-4B60-85B3-CEF7C46A6517}"/>
              </a:ext>
            </a:extLst>
          </p:cNvPr>
          <p:cNvGrpSpPr/>
          <p:nvPr/>
        </p:nvGrpSpPr>
        <p:grpSpPr>
          <a:xfrm>
            <a:off x="1" y="4343400"/>
            <a:ext cx="3135556" cy="2509152"/>
            <a:chOff x="1" y="4343400"/>
            <a:chExt cx="3135556" cy="2509152"/>
          </a:xfrm>
        </p:grpSpPr>
        <p:pic>
          <p:nvPicPr>
            <p:cNvPr id="5" name="图片 4">
              <a:extLst>
                <a:ext uri="{FF2B5EF4-FFF2-40B4-BE49-F238E27FC236}">
                  <a16:creationId xmlns:a16="http://schemas.microsoft.com/office/drawing/2014/main" id="{DD97A41B-70B7-408E-A254-78EB82B5D4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343400"/>
              <a:ext cx="3135556" cy="2509152"/>
            </a:xfrm>
            <a:prstGeom prst="rect">
              <a:avLst/>
            </a:prstGeom>
          </p:spPr>
        </p:pic>
        <p:pic>
          <p:nvPicPr>
            <p:cNvPr id="8" name="图片 7">
              <a:extLst>
                <a:ext uri="{FF2B5EF4-FFF2-40B4-BE49-F238E27FC236}">
                  <a16:creationId xmlns:a16="http://schemas.microsoft.com/office/drawing/2014/main" id="{93EC9409-5073-46E7-A0F6-473186AAB02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8073" y="4920342"/>
              <a:ext cx="1133705" cy="1932209"/>
            </a:xfrm>
            <a:prstGeom prst="rect">
              <a:avLst/>
            </a:prstGeom>
          </p:spPr>
        </p:pic>
      </p:grpSp>
      <p:grpSp>
        <p:nvGrpSpPr>
          <p:cNvPr id="3" name="组合 2">
            <a:extLst>
              <a:ext uri="{FF2B5EF4-FFF2-40B4-BE49-F238E27FC236}">
                <a16:creationId xmlns:a16="http://schemas.microsoft.com/office/drawing/2014/main" id="{A6CD0514-D0E8-4ADA-AC39-5DB83479E4E8}"/>
              </a:ext>
            </a:extLst>
          </p:cNvPr>
          <p:cNvGrpSpPr/>
          <p:nvPr/>
        </p:nvGrpSpPr>
        <p:grpSpPr>
          <a:xfrm>
            <a:off x="10031005" y="3691466"/>
            <a:ext cx="2160995" cy="3166534"/>
            <a:chOff x="10031005" y="3691466"/>
            <a:chExt cx="2160995" cy="3166534"/>
          </a:xfrm>
        </p:grpSpPr>
        <p:pic>
          <p:nvPicPr>
            <p:cNvPr id="7" name="图片 6">
              <a:extLst>
                <a:ext uri="{FF2B5EF4-FFF2-40B4-BE49-F238E27FC236}">
                  <a16:creationId xmlns:a16="http://schemas.microsoft.com/office/drawing/2014/main" id="{CF9AA9E7-5A96-4A0E-BBA1-0109830DF5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5900" y="4058983"/>
              <a:ext cx="1323784" cy="2799017"/>
            </a:xfrm>
            <a:prstGeom prst="rect">
              <a:avLst/>
            </a:prstGeom>
          </p:spPr>
        </p:pic>
        <p:pic>
          <p:nvPicPr>
            <p:cNvPr id="10" name="图片 9">
              <a:extLst>
                <a:ext uri="{FF2B5EF4-FFF2-40B4-BE49-F238E27FC236}">
                  <a16:creationId xmlns:a16="http://schemas.microsoft.com/office/drawing/2014/main" id="{5FDF7B61-062A-4984-BC4E-440FB687DF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31005" y="3691466"/>
              <a:ext cx="2160995" cy="3166534"/>
            </a:xfrm>
            <a:prstGeom prst="rect">
              <a:avLst/>
            </a:prstGeom>
          </p:spPr>
        </p:pic>
      </p:grpSp>
      <p:pic>
        <p:nvPicPr>
          <p:cNvPr id="30" name="Picture 29">
            <a:extLst>
              <a:ext uri="{FF2B5EF4-FFF2-40B4-BE49-F238E27FC236}">
                <a16:creationId xmlns:a16="http://schemas.microsoft.com/office/drawing/2014/main" id="{BB973ABF-41CA-445C-A601-B4DF85A57325}"/>
              </a:ext>
            </a:extLst>
          </p:cNvPr>
          <p:cNvPicPr>
            <a:picLocks noChangeAspect="1"/>
          </p:cNvPicPr>
          <p:nvPr/>
        </p:nvPicPr>
        <p:blipFill>
          <a:blip r:embed="rId9"/>
          <a:stretch>
            <a:fillRect/>
          </a:stretch>
        </p:blipFill>
        <p:spPr>
          <a:xfrm>
            <a:off x="4418717" y="292914"/>
            <a:ext cx="7528338" cy="62721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2" name="TextBox 31">
            <a:extLst>
              <a:ext uri="{FF2B5EF4-FFF2-40B4-BE49-F238E27FC236}">
                <a16:creationId xmlns:a16="http://schemas.microsoft.com/office/drawing/2014/main" id="{853F1BB6-9ED1-4F77-9C13-19ADCE389195}"/>
              </a:ext>
            </a:extLst>
          </p:cNvPr>
          <p:cNvSpPr txBox="1"/>
          <p:nvPr/>
        </p:nvSpPr>
        <p:spPr>
          <a:xfrm>
            <a:off x="27141" y="1696166"/>
            <a:ext cx="4410195" cy="3170099"/>
          </a:xfrm>
          <a:prstGeom prst="rect">
            <a:avLst/>
          </a:prstGeom>
          <a:noFill/>
        </p:spPr>
        <p:txBody>
          <a:bodyPr wrap="square" rtlCol="0">
            <a:spAutoFit/>
          </a:bodyPr>
          <a:lstStyle/>
          <a:p>
            <a:pPr algn="ct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Kể</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tên</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các</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lễ</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hội</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ở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đồng</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bằng</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duyên</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hải</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miền</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Trung</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mà</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em</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Avo" panose="02040603050506020204" pitchFamily="18" charset="0"/>
              </a:rPr>
              <a:t>biết</a:t>
            </a:r>
            <a:r>
              <a:rPr lang="en-US" sz="40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cxnSp>
        <p:nvCxnSpPr>
          <p:cNvPr id="34" name="Straight Connector 33">
            <a:extLst>
              <a:ext uri="{FF2B5EF4-FFF2-40B4-BE49-F238E27FC236}">
                <a16:creationId xmlns:a16="http://schemas.microsoft.com/office/drawing/2014/main" id="{D3078BE5-353B-47A3-86DE-8CB55D15C87D}"/>
              </a:ext>
            </a:extLst>
          </p:cNvPr>
          <p:cNvCxnSpPr>
            <a:cxnSpLocks/>
          </p:cNvCxnSpPr>
          <p:nvPr/>
        </p:nvCxnSpPr>
        <p:spPr>
          <a:xfrm>
            <a:off x="5486400" y="1948873"/>
            <a:ext cx="48029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E3DB8A5-D7DF-4406-99D3-292518EBA3C7}"/>
              </a:ext>
            </a:extLst>
          </p:cNvPr>
          <p:cNvCxnSpPr>
            <a:cxnSpLocks/>
          </p:cNvCxnSpPr>
          <p:nvPr/>
        </p:nvCxnSpPr>
        <p:spPr>
          <a:xfrm>
            <a:off x="4696691" y="3281215"/>
            <a:ext cx="31911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4C73043-4D52-4B9B-A10F-6CE31B8B9CCC}"/>
              </a:ext>
            </a:extLst>
          </p:cNvPr>
          <p:cNvCxnSpPr>
            <a:cxnSpLocks/>
          </p:cNvCxnSpPr>
          <p:nvPr/>
        </p:nvCxnSpPr>
        <p:spPr>
          <a:xfrm>
            <a:off x="6839842" y="5458491"/>
            <a:ext cx="485984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472DD18-69AD-4F79-8441-391650118646}"/>
              </a:ext>
            </a:extLst>
          </p:cNvPr>
          <p:cNvCxnSpPr>
            <a:cxnSpLocks/>
          </p:cNvCxnSpPr>
          <p:nvPr/>
        </p:nvCxnSpPr>
        <p:spPr>
          <a:xfrm>
            <a:off x="4696691" y="5980345"/>
            <a:ext cx="70029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ECCB395-4187-44C0-9222-637418298D18}"/>
              </a:ext>
            </a:extLst>
          </p:cNvPr>
          <p:cNvCxnSpPr>
            <a:cxnSpLocks/>
          </p:cNvCxnSpPr>
          <p:nvPr/>
        </p:nvCxnSpPr>
        <p:spPr>
          <a:xfrm>
            <a:off x="4696691" y="6511432"/>
            <a:ext cx="654396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627248"/>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750"/>
                                        <p:tgtEl>
                                          <p:spTgt spid="3"/>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75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randombar(horizont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left)">
                                      <p:cBhvr>
                                        <p:cTn id="30" dur="500"/>
                                        <p:tgtEl>
                                          <p:spTgt spid="34"/>
                                        </p:tgtEl>
                                      </p:cBhvr>
                                    </p:animEffect>
                                  </p:childTnLst>
                                </p:cTn>
                              </p:par>
                              <p:par>
                                <p:cTn id="31" presetID="22" presetClass="entr" presetSubtype="8"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left)">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par>
                                <p:cTn id="39" presetID="22" presetClass="entr" presetSubtype="4"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par>
                                <p:cTn id="42" presetID="22" presetClass="entr" presetSubtype="4"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759B34F-DE29-4314-AA83-82EA3ADB1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1005" y="3691466"/>
            <a:ext cx="2160995" cy="3166534"/>
          </a:xfrm>
          <a:prstGeom prst="rect">
            <a:avLst/>
          </a:prstGeom>
        </p:spPr>
      </p:pic>
      <p:pic>
        <p:nvPicPr>
          <p:cNvPr id="12" name="图片 11">
            <a:extLst>
              <a:ext uri="{FF2B5EF4-FFF2-40B4-BE49-F238E27FC236}">
                <a16:creationId xmlns:a16="http://schemas.microsoft.com/office/drawing/2014/main" id="{CC224CAE-54F9-4E36-A14B-BB5327A432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7494" y="4058983"/>
            <a:ext cx="1323784" cy="2799017"/>
          </a:xfrm>
          <a:prstGeom prst="rect">
            <a:avLst/>
          </a:prstGeom>
        </p:spPr>
      </p:pic>
      <p:pic>
        <p:nvPicPr>
          <p:cNvPr id="13" name="图片 12">
            <a:extLst>
              <a:ext uri="{FF2B5EF4-FFF2-40B4-BE49-F238E27FC236}">
                <a16:creationId xmlns:a16="http://schemas.microsoft.com/office/drawing/2014/main" id="{920359C0-5198-4815-A9DE-0CCFA42ACE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2759" y="4343400"/>
            <a:ext cx="1475417" cy="2514600"/>
          </a:xfrm>
          <a:prstGeom prst="rect">
            <a:avLst/>
          </a:prstGeom>
        </p:spPr>
      </p:pic>
      <p:sp>
        <p:nvSpPr>
          <p:cNvPr id="2" name="Rectangle: Diagonal Corners Snipped 1">
            <a:extLst>
              <a:ext uri="{FF2B5EF4-FFF2-40B4-BE49-F238E27FC236}">
                <a16:creationId xmlns:a16="http://schemas.microsoft.com/office/drawing/2014/main" id="{F1C1531D-A8A4-4F84-826B-DC38A9C2DA7D}"/>
              </a:ext>
            </a:extLst>
          </p:cNvPr>
          <p:cNvSpPr/>
          <p:nvPr/>
        </p:nvSpPr>
        <p:spPr>
          <a:xfrm>
            <a:off x="1234985" y="1043005"/>
            <a:ext cx="10034401" cy="4750528"/>
          </a:xfrm>
          <a:prstGeom prst="snip2DiagRect">
            <a:avLst/>
          </a:prstGeom>
          <a:solidFill>
            <a:schemeClr val="bg1"/>
          </a:solidFill>
          <a:ln w="76200">
            <a:solidFill>
              <a:srgbClr val="00B050"/>
            </a:solidFill>
            <a:prstDash val="sysDash"/>
          </a:ln>
          <a:effectLst>
            <a:glow rad="139700">
              <a:schemeClr val="accent6">
                <a:satMod val="175000"/>
                <a:alpha val="40000"/>
              </a:schemeClr>
            </a:glow>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9">
            <a:extLst>
              <a:ext uri="{FF2B5EF4-FFF2-40B4-BE49-F238E27FC236}">
                <a16:creationId xmlns:a16="http://schemas.microsoft.com/office/drawing/2014/main" id="{55A0652F-A0C4-46F3-AD15-32378CE8AC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8498" y="-1"/>
            <a:ext cx="5143501" cy="3429001"/>
          </a:xfrm>
          <a:prstGeom prst="rect">
            <a:avLst/>
          </a:prstGeom>
        </p:spPr>
      </p:pic>
      <p:pic>
        <p:nvPicPr>
          <p:cNvPr id="9" name="图片 8">
            <a:extLst>
              <a:ext uri="{FF2B5EF4-FFF2-40B4-BE49-F238E27FC236}">
                <a16:creationId xmlns:a16="http://schemas.microsoft.com/office/drawing/2014/main" id="{BBBF31C1-8E76-4550-971F-6E17416E55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991031"/>
            <a:ext cx="6089653" cy="4873096"/>
          </a:xfrm>
          <a:prstGeom prst="rect">
            <a:avLst/>
          </a:prstGeom>
        </p:spPr>
      </p:pic>
      <p:grpSp>
        <p:nvGrpSpPr>
          <p:cNvPr id="5" name="Group 4">
            <a:extLst>
              <a:ext uri="{FF2B5EF4-FFF2-40B4-BE49-F238E27FC236}">
                <a16:creationId xmlns:a16="http://schemas.microsoft.com/office/drawing/2014/main" id="{205094F4-F777-4E3B-9B5D-4257E5F224E9}"/>
              </a:ext>
            </a:extLst>
          </p:cNvPr>
          <p:cNvGrpSpPr/>
          <p:nvPr/>
        </p:nvGrpSpPr>
        <p:grpSpPr>
          <a:xfrm>
            <a:off x="1763312" y="1327075"/>
            <a:ext cx="9090744" cy="3712320"/>
            <a:chOff x="1763312" y="1327075"/>
            <a:chExt cx="9090744" cy="3712320"/>
          </a:xfrm>
        </p:grpSpPr>
        <p:sp>
          <p:nvSpPr>
            <p:cNvPr id="3" name="TextBox 2">
              <a:extLst>
                <a:ext uri="{FF2B5EF4-FFF2-40B4-BE49-F238E27FC236}">
                  <a16:creationId xmlns:a16="http://schemas.microsoft.com/office/drawing/2014/main" id="{9A09DFD8-91A2-4E5C-A567-940E8363C5F7}"/>
                </a:ext>
              </a:extLst>
            </p:cNvPr>
            <p:cNvSpPr txBox="1"/>
            <p:nvPr/>
          </p:nvSpPr>
          <p:spPr>
            <a:xfrm>
              <a:off x="1763312" y="1407632"/>
              <a:ext cx="8977746" cy="3631763"/>
            </a:xfrm>
            <a:prstGeom prst="rect">
              <a:avLst/>
            </a:prstGeom>
            <a:noFill/>
          </p:spPr>
          <p:txBody>
            <a:bodyPr wrap="square" rtlCol="0">
              <a:spAutoFit/>
            </a:bodyPr>
            <a:lstStyle/>
            <a:p>
              <a:pPr algn="ctr"/>
              <a:r>
                <a:rPr lang="en-US" sz="11500" dirty="0">
                  <a:latin typeface="UTM Showcard" panose="02040603050506020204" pitchFamily="18" charset="0"/>
                </a:rPr>
                <a:t>KHÁM PHÁ</a:t>
              </a:r>
            </a:p>
            <a:p>
              <a:pPr algn="ctr"/>
              <a:r>
                <a:rPr lang="en-US" sz="11500" dirty="0">
                  <a:latin typeface="UTM Showcard" panose="02040603050506020204" pitchFamily="18" charset="0"/>
                </a:rPr>
                <a:t>ĐẠI DƯƠNG</a:t>
              </a:r>
            </a:p>
          </p:txBody>
        </p:sp>
        <p:sp>
          <p:nvSpPr>
            <p:cNvPr id="18" name="TextBox 17">
              <a:extLst>
                <a:ext uri="{FF2B5EF4-FFF2-40B4-BE49-F238E27FC236}">
                  <a16:creationId xmlns:a16="http://schemas.microsoft.com/office/drawing/2014/main" id="{FA67D461-7140-4890-B3D7-80D5EE791A0E}"/>
                </a:ext>
              </a:extLst>
            </p:cNvPr>
            <p:cNvSpPr txBox="1"/>
            <p:nvPr/>
          </p:nvSpPr>
          <p:spPr>
            <a:xfrm>
              <a:off x="1876310" y="1327075"/>
              <a:ext cx="8977746" cy="3631763"/>
            </a:xfrm>
            <a:prstGeom prst="rect">
              <a:avLst/>
            </a:prstGeom>
            <a:noFill/>
          </p:spPr>
          <p:txBody>
            <a:bodyPr wrap="square" rtlCol="0">
              <a:spAutoFit/>
            </a:bodyPr>
            <a:lstStyle/>
            <a:p>
              <a:pPr algn="ctr"/>
              <a:r>
                <a:rPr lang="en-US" sz="11500" dirty="0">
                  <a:solidFill>
                    <a:srgbClr val="F2D84E"/>
                  </a:solidFill>
                  <a:latin typeface="UTM Showcard" panose="02040603050506020204" pitchFamily="18" charset="0"/>
                </a:rPr>
                <a:t>KHÁM PHÁ</a:t>
              </a:r>
            </a:p>
            <a:p>
              <a:pPr algn="ctr"/>
              <a:r>
                <a:rPr lang="en-US" sz="11500" dirty="0">
                  <a:solidFill>
                    <a:srgbClr val="F2D84E"/>
                  </a:solidFill>
                  <a:latin typeface="UTM Showcard" panose="02040603050506020204" pitchFamily="18" charset="0"/>
                </a:rPr>
                <a:t>ĐẠI DƯƠNG</a:t>
              </a:r>
            </a:p>
          </p:txBody>
        </p:sp>
      </p:grpSp>
      <p:pic>
        <p:nvPicPr>
          <p:cNvPr id="20" name="图片 30">
            <a:extLst>
              <a:ext uri="{FF2B5EF4-FFF2-40B4-BE49-F238E27FC236}">
                <a16:creationId xmlns:a16="http://schemas.microsoft.com/office/drawing/2014/main" id="{3B9B45A3-4943-493D-9920-BFB69D2F49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85947" y="232323"/>
            <a:ext cx="2575726" cy="2383964"/>
          </a:xfrm>
          <a:prstGeom prst="rect">
            <a:avLst/>
          </a:prstGeom>
        </p:spPr>
      </p:pic>
      <p:pic>
        <p:nvPicPr>
          <p:cNvPr id="21" name="图片 31">
            <a:extLst>
              <a:ext uri="{FF2B5EF4-FFF2-40B4-BE49-F238E27FC236}">
                <a16:creationId xmlns:a16="http://schemas.microsoft.com/office/drawing/2014/main" id="{8C28C3E6-1E91-40DA-9B59-13E7C8918F9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256826" y="5437079"/>
            <a:ext cx="1273364" cy="1307503"/>
          </a:xfrm>
          <a:prstGeom prst="rect">
            <a:avLst/>
          </a:prstGeom>
        </p:spPr>
      </p:pic>
      <p:pic>
        <p:nvPicPr>
          <p:cNvPr id="22" name="图片 31">
            <a:extLst>
              <a:ext uri="{FF2B5EF4-FFF2-40B4-BE49-F238E27FC236}">
                <a16:creationId xmlns:a16="http://schemas.microsoft.com/office/drawing/2014/main" id="{8F6CB06D-1BF0-4381-9B8B-4E5759873DA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443787" y="4991070"/>
            <a:ext cx="687337" cy="705765"/>
          </a:xfrm>
          <a:prstGeom prst="rect">
            <a:avLst/>
          </a:prstGeom>
        </p:spPr>
      </p:pic>
      <p:pic>
        <p:nvPicPr>
          <p:cNvPr id="23" name="图片 31">
            <a:extLst>
              <a:ext uri="{FF2B5EF4-FFF2-40B4-BE49-F238E27FC236}">
                <a16:creationId xmlns:a16="http://schemas.microsoft.com/office/drawing/2014/main" id="{C589A909-B13A-43CE-AEA6-E506A69226F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9973563" y="4810051"/>
            <a:ext cx="352586" cy="362039"/>
          </a:xfrm>
          <a:prstGeom prst="rect">
            <a:avLst/>
          </a:prstGeom>
        </p:spPr>
      </p:pic>
    </p:spTree>
    <p:extLst>
      <p:ext uri="{BB962C8B-B14F-4D97-AF65-F5344CB8AC3E}">
        <p14:creationId xmlns:p14="http://schemas.microsoft.com/office/powerpoint/2010/main" val="1825428460"/>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750"/>
                                        <p:tgtEl>
                                          <p:spTgt spid="9"/>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750" fill="hold"/>
                                        <p:tgtEl>
                                          <p:spTgt spid="13"/>
                                        </p:tgtEl>
                                        <p:attrNameLst>
                                          <p:attrName>ppt_w</p:attrName>
                                        </p:attrNameLst>
                                      </p:cBhvr>
                                      <p:tavLst>
                                        <p:tav tm="0">
                                          <p:val>
                                            <p:fltVal val="0"/>
                                          </p:val>
                                        </p:tav>
                                        <p:tav tm="100000">
                                          <p:val>
                                            <p:strVal val="#ppt_w"/>
                                          </p:val>
                                        </p:tav>
                                      </p:tavLst>
                                    </p:anim>
                                    <p:anim calcmode="lin" valueType="num">
                                      <p:cBhvr>
                                        <p:cTn id="12" dur="750" fill="hold"/>
                                        <p:tgtEl>
                                          <p:spTgt spid="13"/>
                                        </p:tgtEl>
                                        <p:attrNameLst>
                                          <p:attrName>ppt_h</p:attrName>
                                        </p:attrNameLst>
                                      </p:cBhvr>
                                      <p:tavLst>
                                        <p:tav tm="0">
                                          <p:val>
                                            <p:fltVal val="0"/>
                                          </p:val>
                                        </p:tav>
                                        <p:tav tm="100000">
                                          <p:val>
                                            <p:strVal val="#ppt_h"/>
                                          </p:val>
                                        </p:tav>
                                      </p:tavLst>
                                    </p:anim>
                                    <p:animEffect transition="in" filter="fade">
                                      <p:cBhvr>
                                        <p:cTn id="13" dur="750"/>
                                        <p:tgtEl>
                                          <p:spTgt spid="13"/>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750"/>
                                        <p:tgtEl>
                                          <p:spTgt spid="11"/>
                                        </p:tgtEl>
                                      </p:cBhvr>
                                    </p:animEffect>
                                  </p:childTnLst>
                                </p:cTn>
                              </p:par>
                            </p:childTnLst>
                          </p:cTn>
                        </p:par>
                        <p:par>
                          <p:cTn id="18" fill="hold">
                            <p:stCondLst>
                              <p:cond delay="2250"/>
                            </p:stCondLst>
                            <p:childTnLst>
                              <p:par>
                                <p:cTn id="19" presetID="53" presetClass="entr" presetSubtype="16"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750" fill="hold"/>
                                        <p:tgtEl>
                                          <p:spTgt spid="12"/>
                                        </p:tgtEl>
                                        <p:attrNameLst>
                                          <p:attrName>ppt_w</p:attrName>
                                        </p:attrNameLst>
                                      </p:cBhvr>
                                      <p:tavLst>
                                        <p:tav tm="0">
                                          <p:val>
                                            <p:fltVal val="0"/>
                                          </p:val>
                                        </p:tav>
                                        <p:tav tm="100000">
                                          <p:val>
                                            <p:strVal val="#ppt_w"/>
                                          </p:val>
                                        </p:tav>
                                      </p:tavLst>
                                    </p:anim>
                                    <p:anim calcmode="lin" valueType="num">
                                      <p:cBhvr>
                                        <p:cTn id="22" dur="750" fill="hold"/>
                                        <p:tgtEl>
                                          <p:spTgt spid="12"/>
                                        </p:tgtEl>
                                        <p:attrNameLst>
                                          <p:attrName>ppt_h</p:attrName>
                                        </p:attrNameLst>
                                      </p:cBhvr>
                                      <p:tavLst>
                                        <p:tav tm="0">
                                          <p:val>
                                            <p:fltVal val="0"/>
                                          </p:val>
                                        </p:tav>
                                        <p:tav tm="100000">
                                          <p:val>
                                            <p:strVal val="#ppt_h"/>
                                          </p:val>
                                        </p:tav>
                                      </p:tavLst>
                                    </p:anim>
                                    <p:animEffect transition="in" filter="fade">
                                      <p:cBhvr>
                                        <p:cTn id="23" dur="750"/>
                                        <p:tgtEl>
                                          <p:spTgt spid="12"/>
                                        </p:tgtEl>
                                      </p:cBhvr>
                                    </p:animEffect>
                                  </p:childTnLst>
                                </p:cTn>
                              </p:par>
                            </p:childTnLst>
                          </p:cTn>
                        </p:par>
                        <p:par>
                          <p:cTn id="24" fill="hold">
                            <p:stCondLst>
                              <p:cond delay="3000"/>
                            </p:stCondLst>
                            <p:childTnLst>
                              <p:par>
                                <p:cTn id="25" presetID="22" presetClass="entr" presetSubtype="2"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right)">
                                      <p:cBhvr>
                                        <p:cTn id="27" dur="750"/>
                                        <p:tgtEl>
                                          <p:spTgt spid="10"/>
                                        </p:tgtEl>
                                      </p:cBhvr>
                                    </p:animEffect>
                                  </p:childTnLst>
                                </p:cTn>
                              </p:par>
                            </p:childTnLst>
                          </p:cTn>
                        </p:par>
                        <p:par>
                          <p:cTn id="28" fill="hold">
                            <p:stCondLst>
                              <p:cond delay="3750"/>
                            </p:stCondLst>
                            <p:childTnLst>
                              <p:par>
                                <p:cTn id="29" presetID="53" presetClass="entr" presetSubtype="16"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750" fill="hold"/>
                                        <p:tgtEl>
                                          <p:spTgt spid="20"/>
                                        </p:tgtEl>
                                        <p:attrNameLst>
                                          <p:attrName>ppt_w</p:attrName>
                                        </p:attrNameLst>
                                      </p:cBhvr>
                                      <p:tavLst>
                                        <p:tav tm="0">
                                          <p:val>
                                            <p:fltVal val="0"/>
                                          </p:val>
                                        </p:tav>
                                        <p:tav tm="100000">
                                          <p:val>
                                            <p:strVal val="#ppt_w"/>
                                          </p:val>
                                        </p:tav>
                                      </p:tavLst>
                                    </p:anim>
                                    <p:anim calcmode="lin" valueType="num">
                                      <p:cBhvr>
                                        <p:cTn id="32" dur="750" fill="hold"/>
                                        <p:tgtEl>
                                          <p:spTgt spid="20"/>
                                        </p:tgtEl>
                                        <p:attrNameLst>
                                          <p:attrName>ppt_h</p:attrName>
                                        </p:attrNameLst>
                                      </p:cBhvr>
                                      <p:tavLst>
                                        <p:tav tm="0">
                                          <p:val>
                                            <p:fltVal val="0"/>
                                          </p:val>
                                        </p:tav>
                                        <p:tav tm="100000">
                                          <p:val>
                                            <p:strVal val="#ppt_h"/>
                                          </p:val>
                                        </p:tav>
                                      </p:tavLst>
                                    </p:anim>
                                    <p:animEffect transition="in" filter="fade">
                                      <p:cBhvr>
                                        <p:cTn id="33" dur="750"/>
                                        <p:tgtEl>
                                          <p:spTgt spid="20"/>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750" fill="hold"/>
                                        <p:tgtEl>
                                          <p:spTgt spid="22"/>
                                        </p:tgtEl>
                                        <p:attrNameLst>
                                          <p:attrName>ppt_w</p:attrName>
                                        </p:attrNameLst>
                                      </p:cBhvr>
                                      <p:tavLst>
                                        <p:tav tm="0">
                                          <p:val>
                                            <p:fltVal val="0"/>
                                          </p:val>
                                        </p:tav>
                                        <p:tav tm="100000">
                                          <p:val>
                                            <p:strVal val="#ppt_w"/>
                                          </p:val>
                                        </p:tav>
                                      </p:tavLst>
                                    </p:anim>
                                    <p:anim calcmode="lin" valueType="num">
                                      <p:cBhvr>
                                        <p:cTn id="42" dur="750" fill="hold"/>
                                        <p:tgtEl>
                                          <p:spTgt spid="22"/>
                                        </p:tgtEl>
                                        <p:attrNameLst>
                                          <p:attrName>ppt_h</p:attrName>
                                        </p:attrNameLst>
                                      </p:cBhvr>
                                      <p:tavLst>
                                        <p:tav tm="0">
                                          <p:val>
                                            <p:fltVal val="0"/>
                                          </p:val>
                                        </p:tav>
                                        <p:tav tm="100000">
                                          <p:val>
                                            <p:strVal val="#ppt_h"/>
                                          </p:val>
                                        </p:tav>
                                      </p:tavLst>
                                    </p:anim>
                                    <p:animEffect transition="in" filter="fade">
                                      <p:cBhvr>
                                        <p:cTn id="43" dur="750"/>
                                        <p:tgtEl>
                                          <p:spTgt spid="22"/>
                                        </p:tgtEl>
                                      </p:cBhvr>
                                    </p:animEffect>
                                  </p:childTnLst>
                                </p:cTn>
                              </p:par>
                              <p:par>
                                <p:cTn id="44" presetID="53" presetClass="entr" presetSubtype="16"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750" fill="hold"/>
                                        <p:tgtEl>
                                          <p:spTgt spid="23"/>
                                        </p:tgtEl>
                                        <p:attrNameLst>
                                          <p:attrName>ppt_w</p:attrName>
                                        </p:attrNameLst>
                                      </p:cBhvr>
                                      <p:tavLst>
                                        <p:tav tm="0">
                                          <p:val>
                                            <p:fltVal val="0"/>
                                          </p:val>
                                        </p:tav>
                                        <p:tav tm="100000">
                                          <p:val>
                                            <p:strVal val="#ppt_w"/>
                                          </p:val>
                                        </p:tav>
                                      </p:tavLst>
                                    </p:anim>
                                    <p:anim calcmode="lin" valueType="num">
                                      <p:cBhvr>
                                        <p:cTn id="47" dur="750" fill="hold"/>
                                        <p:tgtEl>
                                          <p:spTgt spid="23"/>
                                        </p:tgtEl>
                                        <p:attrNameLst>
                                          <p:attrName>ppt_h</p:attrName>
                                        </p:attrNameLst>
                                      </p:cBhvr>
                                      <p:tavLst>
                                        <p:tav tm="0">
                                          <p:val>
                                            <p:fltVal val="0"/>
                                          </p:val>
                                        </p:tav>
                                        <p:tav tm="100000">
                                          <p:val>
                                            <p:strVal val="#ppt_h"/>
                                          </p:val>
                                        </p:tav>
                                      </p:tavLst>
                                    </p:anim>
                                    <p:animEffect transition="in" filter="fade">
                                      <p:cBhvr>
                                        <p:cTn id="48" dur="750"/>
                                        <p:tgtEl>
                                          <p:spTgt spid="23"/>
                                        </p:tgtEl>
                                      </p:cBhvr>
                                    </p:animEffect>
                                  </p:childTnLst>
                                </p:cTn>
                              </p:par>
                            </p:childTnLst>
                          </p:cTn>
                        </p:par>
                        <p:par>
                          <p:cTn id="49" fill="hold">
                            <p:stCondLst>
                              <p:cond delay="4500"/>
                            </p:stCondLst>
                            <p:childTnLst>
                              <p:par>
                                <p:cTn id="50" presetID="14" presetClass="entr" presetSubtype="10" fill="hold" grpId="0"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randombar(horizontal)">
                                      <p:cBhvr>
                                        <p:cTn id="52" dur="500"/>
                                        <p:tgtEl>
                                          <p:spTgt spid="2"/>
                                        </p:tgtEl>
                                      </p:cBhvr>
                                    </p:animEffect>
                                  </p:childTnLst>
                                </p:cTn>
                              </p:par>
                            </p:childTnLst>
                          </p:cTn>
                        </p:par>
                        <p:par>
                          <p:cTn id="53" fill="hold">
                            <p:stCondLst>
                              <p:cond delay="5000"/>
                            </p:stCondLst>
                            <p:childTnLst>
                              <p:par>
                                <p:cTn id="54" presetID="6" presetClass="entr" presetSubtype="16"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circle(in)">
                                      <p:cBhvr>
                                        <p:cTn id="5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20359C0-5198-4815-A9DE-0CCFA42AC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759" y="4343400"/>
            <a:ext cx="1475417" cy="2514600"/>
          </a:xfrm>
          <a:prstGeom prst="rect">
            <a:avLst/>
          </a:prstGeom>
        </p:spPr>
      </p:pic>
      <p:sp>
        <p:nvSpPr>
          <p:cNvPr id="2" name="Rectangle: Diagonal Corners Snipped 1">
            <a:extLst>
              <a:ext uri="{FF2B5EF4-FFF2-40B4-BE49-F238E27FC236}">
                <a16:creationId xmlns:a16="http://schemas.microsoft.com/office/drawing/2014/main" id="{F1C1531D-A8A4-4F84-826B-DC38A9C2DA7D}"/>
              </a:ext>
            </a:extLst>
          </p:cNvPr>
          <p:cNvSpPr/>
          <p:nvPr/>
        </p:nvSpPr>
        <p:spPr>
          <a:xfrm>
            <a:off x="1234985" y="1043005"/>
            <a:ext cx="10034401" cy="4750528"/>
          </a:xfrm>
          <a:prstGeom prst="snip2DiagRect">
            <a:avLst/>
          </a:prstGeom>
          <a:solidFill>
            <a:schemeClr val="bg1"/>
          </a:solidFill>
          <a:ln w="76200">
            <a:solidFill>
              <a:srgbClr val="00B050"/>
            </a:solidFill>
            <a:prstDash val="sysDash"/>
          </a:ln>
          <a:effectLst>
            <a:glow rad="139700">
              <a:schemeClr val="accent6">
                <a:satMod val="175000"/>
                <a:alpha val="40000"/>
              </a:schemeClr>
            </a:glow>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9">
            <a:extLst>
              <a:ext uri="{FF2B5EF4-FFF2-40B4-BE49-F238E27FC236}">
                <a16:creationId xmlns:a16="http://schemas.microsoft.com/office/drawing/2014/main" id="{55A0652F-A0C4-46F3-AD15-32378CE8A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498" y="-1"/>
            <a:ext cx="5143501" cy="3429001"/>
          </a:xfrm>
          <a:prstGeom prst="rect">
            <a:avLst/>
          </a:prstGeom>
        </p:spPr>
      </p:pic>
      <p:pic>
        <p:nvPicPr>
          <p:cNvPr id="9" name="图片 8">
            <a:extLst>
              <a:ext uri="{FF2B5EF4-FFF2-40B4-BE49-F238E27FC236}">
                <a16:creationId xmlns:a16="http://schemas.microsoft.com/office/drawing/2014/main" id="{BBBF31C1-8E76-4550-971F-6E17416E55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9456"/>
            <a:ext cx="6089653" cy="4873096"/>
          </a:xfrm>
          <a:prstGeom prst="rect">
            <a:avLst/>
          </a:prstGeom>
        </p:spPr>
      </p:pic>
      <p:sp>
        <p:nvSpPr>
          <p:cNvPr id="17" name="TextBox 16">
            <a:extLst>
              <a:ext uri="{FF2B5EF4-FFF2-40B4-BE49-F238E27FC236}">
                <a16:creationId xmlns:a16="http://schemas.microsoft.com/office/drawing/2014/main" id="{967774BE-F7E0-49F7-BD1C-7F90C23D4D80}"/>
              </a:ext>
            </a:extLst>
          </p:cNvPr>
          <p:cNvSpPr txBox="1"/>
          <p:nvPr/>
        </p:nvSpPr>
        <p:spPr>
          <a:xfrm>
            <a:off x="1542845" y="2281178"/>
            <a:ext cx="9414170" cy="3416320"/>
          </a:xfrm>
          <a:prstGeom prst="rect">
            <a:avLst/>
          </a:prstGeom>
          <a:noFill/>
        </p:spPr>
        <p:txBody>
          <a:bodyPr wrap="square">
            <a:spAutoFit/>
          </a:bodyPr>
          <a:lstStyle/>
          <a:p>
            <a:pPr algn="just"/>
            <a:r>
              <a:rPr lang="en-US" altLang="en-US" sz="3600" dirty="0">
                <a:solidFill>
                  <a:srgbClr val="000066"/>
                </a:solidFill>
                <a:latin typeface="UTM Avo" panose="02040603050506020204" pitchFamily="18" charset="0"/>
              </a:rPr>
              <a:t>	</a:t>
            </a:r>
            <a:r>
              <a:rPr lang="vi-VN" altLang="en-US" sz="3600" dirty="0">
                <a:solidFill>
                  <a:srgbClr val="000066"/>
                </a:solidFill>
                <a:latin typeface="UTM Avo" panose="02040603050506020204" pitchFamily="18" charset="0"/>
              </a:rPr>
              <a:t>Người dân ở đồng bằng duyên hải miền Trung thường tổ chức nhiều lễ hội như lễ rước cá Ông, lễ hội Tháp Bà, lễ mừng năm mới của người Chăm (lễ hội Ka-tê),…</a:t>
            </a:r>
          </a:p>
          <a:p>
            <a:pPr algn="just"/>
            <a:endParaRPr lang="en-US" sz="3600" dirty="0">
              <a:latin typeface="UTM Avo" panose="02040603050506020204" pitchFamily="18" charset="0"/>
            </a:endParaRPr>
          </a:p>
        </p:txBody>
      </p:sp>
      <p:sp>
        <p:nvSpPr>
          <p:cNvPr id="18" name="TextBox 17">
            <a:extLst>
              <a:ext uri="{FF2B5EF4-FFF2-40B4-BE49-F238E27FC236}">
                <a16:creationId xmlns:a16="http://schemas.microsoft.com/office/drawing/2014/main" id="{EF911001-B366-4ADC-A1D7-57127C968310}"/>
              </a:ext>
            </a:extLst>
          </p:cNvPr>
          <p:cNvSpPr txBox="1"/>
          <p:nvPr/>
        </p:nvSpPr>
        <p:spPr>
          <a:xfrm>
            <a:off x="558804" y="991837"/>
            <a:ext cx="6508367" cy="1323439"/>
          </a:xfrm>
          <a:prstGeom prst="rect">
            <a:avLst/>
          </a:prstGeom>
          <a:noFill/>
        </p:spPr>
        <p:txBody>
          <a:bodyPr wrap="square" rtlCol="0">
            <a:spAutoFit/>
          </a:bodyPr>
          <a:lstStyle/>
          <a:p>
            <a:pPr algn="ctr"/>
            <a:r>
              <a:rPr lang="en-US" sz="8000" dirty="0" err="1">
                <a:solidFill>
                  <a:srgbClr val="F2D84E"/>
                </a:solidFill>
                <a:effectLst>
                  <a:outerShdw blurRad="38100" dist="38100" dir="2700000" algn="tl">
                    <a:srgbClr val="000000">
                      <a:alpha val="43137"/>
                    </a:srgbClr>
                  </a:outerShdw>
                </a:effectLst>
                <a:latin typeface="UTM Showcard" panose="02040603050506020204" pitchFamily="18" charset="0"/>
              </a:rPr>
              <a:t>Kết</a:t>
            </a:r>
            <a:r>
              <a:rPr lang="en-US" sz="8000" dirty="0">
                <a:solidFill>
                  <a:srgbClr val="F2D84E"/>
                </a:solidFill>
                <a:effectLst>
                  <a:outerShdw blurRad="38100" dist="38100" dir="2700000" algn="tl">
                    <a:srgbClr val="000000">
                      <a:alpha val="43137"/>
                    </a:srgbClr>
                  </a:outerShdw>
                </a:effectLst>
                <a:latin typeface="UTM Showcard" panose="02040603050506020204" pitchFamily="18" charset="0"/>
              </a:rPr>
              <a:t> </a:t>
            </a:r>
            <a:r>
              <a:rPr lang="en-US" sz="8000" dirty="0" err="1">
                <a:solidFill>
                  <a:srgbClr val="F2D84E"/>
                </a:solidFill>
                <a:effectLst>
                  <a:outerShdw blurRad="38100" dist="38100" dir="2700000" algn="tl">
                    <a:srgbClr val="000000">
                      <a:alpha val="43137"/>
                    </a:srgbClr>
                  </a:outerShdw>
                </a:effectLst>
                <a:latin typeface="UTM Showcard" panose="02040603050506020204" pitchFamily="18" charset="0"/>
              </a:rPr>
              <a:t>luận</a:t>
            </a:r>
            <a:endParaRPr lang="en-US" sz="8000" dirty="0">
              <a:solidFill>
                <a:srgbClr val="F2D84E"/>
              </a:solidFill>
              <a:effectLst>
                <a:outerShdw blurRad="38100" dist="38100" dir="2700000" algn="tl">
                  <a:srgbClr val="000000">
                    <a:alpha val="43137"/>
                  </a:srgbClr>
                </a:outerShdw>
              </a:effectLst>
              <a:latin typeface="UTM Showcard" panose="02040603050506020204" pitchFamily="18" charset="0"/>
            </a:endParaRPr>
          </a:p>
        </p:txBody>
      </p:sp>
      <p:pic>
        <p:nvPicPr>
          <p:cNvPr id="14" name="图形 24">
            <a:extLst>
              <a:ext uri="{FF2B5EF4-FFF2-40B4-BE49-F238E27FC236}">
                <a16:creationId xmlns:a16="http://schemas.microsoft.com/office/drawing/2014/main" id="{00EEBB5E-FF48-43C7-97FC-A789B13557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56073" y="4450194"/>
            <a:ext cx="3189494" cy="2246421"/>
          </a:xfrm>
          <a:prstGeom prst="rect">
            <a:avLst/>
          </a:prstGeom>
        </p:spPr>
      </p:pic>
    </p:spTree>
    <p:extLst>
      <p:ext uri="{BB962C8B-B14F-4D97-AF65-F5344CB8AC3E}">
        <p14:creationId xmlns:p14="http://schemas.microsoft.com/office/powerpoint/2010/main" val="2908815750"/>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750"/>
                                        <p:tgtEl>
                                          <p:spTgt spid="9"/>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750" fill="hold"/>
                                        <p:tgtEl>
                                          <p:spTgt spid="13"/>
                                        </p:tgtEl>
                                        <p:attrNameLst>
                                          <p:attrName>ppt_w</p:attrName>
                                        </p:attrNameLst>
                                      </p:cBhvr>
                                      <p:tavLst>
                                        <p:tav tm="0">
                                          <p:val>
                                            <p:fltVal val="0"/>
                                          </p:val>
                                        </p:tav>
                                        <p:tav tm="100000">
                                          <p:val>
                                            <p:strVal val="#ppt_w"/>
                                          </p:val>
                                        </p:tav>
                                      </p:tavLst>
                                    </p:anim>
                                    <p:anim calcmode="lin" valueType="num">
                                      <p:cBhvr>
                                        <p:cTn id="12" dur="750" fill="hold"/>
                                        <p:tgtEl>
                                          <p:spTgt spid="13"/>
                                        </p:tgtEl>
                                        <p:attrNameLst>
                                          <p:attrName>ppt_h</p:attrName>
                                        </p:attrNameLst>
                                      </p:cBhvr>
                                      <p:tavLst>
                                        <p:tav tm="0">
                                          <p:val>
                                            <p:fltVal val="0"/>
                                          </p:val>
                                        </p:tav>
                                        <p:tav tm="100000">
                                          <p:val>
                                            <p:strVal val="#ppt_h"/>
                                          </p:val>
                                        </p:tav>
                                      </p:tavLst>
                                    </p:anim>
                                    <p:animEffect transition="in" filter="fade">
                                      <p:cBhvr>
                                        <p:cTn id="13" dur="750"/>
                                        <p:tgtEl>
                                          <p:spTgt spid="13"/>
                                        </p:tgtEl>
                                      </p:cBhvr>
                                    </p:animEffect>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750"/>
                                        <p:tgtEl>
                                          <p:spTgt spid="10"/>
                                        </p:tgtEl>
                                      </p:cBhvr>
                                    </p:animEffect>
                                  </p:childTnLst>
                                </p:cTn>
                              </p:par>
                            </p:childTnLst>
                          </p:cTn>
                        </p:par>
                        <p:par>
                          <p:cTn id="18" fill="hold">
                            <p:stCondLst>
                              <p:cond delay="2250"/>
                            </p:stCondLst>
                            <p:childTnLst>
                              <p:par>
                                <p:cTn id="19" presetID="14" presetClass="entr" presetSubtype="1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par>
                          <p:cTn id="22" fill="hold">
                            <p:stCondLst>
                              <p:cond delay="2750"/>
                            </p:stCondLst>
                            <p:childTnLst>
                              <p:par>
                                <p:cTn id="23" presetID="6" presetClass="entr" presetSubtype="16"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cTn>
                              </p:par>
                            </p:childTnLst>
                          </p:cTn>
                        </p:par>
                        <p:par>
                          <p:cTn id="26" fill="hold">
                            <p:stCondLst>
                              <p:cond delay="4750"/>
                            </p:stCondLst>
                            <p:childTnLst>
                              <p:par>
                                <p:cTn id="27" presetID="6" presetClass="entr" presetSubtype="16"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in)">
                                      <p:cBhvr>
                                        <p:cTn id="29" dur="2000"/>
                                        <p:tgtEl>
                                          <p:spTgt spid="17"/>
                                        </p:tgtEl>
                                      </p:cBhvr>
                                    </p:animEffect>
                                  </p:childTnLst>
                                </p:cTn>
                              </p:par>
                            </p:childTnLst>
                          </p:cTn>
                        </p:par>
                        <p:par>
                          <p:cTn id="30" fill="hold">
                            <p:stCondLst>
                              <p:cond delay="6750"/>
                            </p:stCondLst>
                            <p:childTnLst>
                              <p:par>
                                <p:cTn id="31" presetID="14" presetClass="entr" presetSubtype="1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20359C0-5198-4815-A9DE-0CCFA42AC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759" y="4343400"/>
            <a:ext cx="1475417" cy="2514600"/>
          </a:xfrm>
          <a:prstGeom prst="rect">
            <a:avLst/>
          </a:prstGeom>
        </p:spPr>
      </p:pic>
      <p:sp>
        <p:nvSpPr>
          <p:cNvPr id="2" name="Rectangle: Diagonal Corners Snipped 1">
            <a:extLst>
              <a:ext uri="{FF2B5EF4-FFF2-40B4-BE49-F238E27FC236}">
                <a16:creationId xmlns:a16="http://schemas.microsoft.com/office/drawing/2014/main" id="{F1C1531D-A8A4-4F84-826B-DC38A9C2DA7D}"/>
              </a:ext>
            </a:extLst>
          </p:cNvPr>
          <p:cNvSpPr/>
          <p:nvPr/>
        </p:nvSpPr>
        <p:spPr>
          <a:xfrm>
            <a:off x="1234985" y="1043005"/>
            <a:ext cx="10034401" cy="4750528"/>
          </a:xfrm>
          <a:prstGeom prst="snip2DiagRect">
            <a:avLst/>
          </a:prstGeom>
          <a:solidFill>
            <a:schemeClr val="bg1"/>
          </a:solidFill>
          <a:ln w="76200">
            <a:solidFill>
              <a:srgbClr val="00B050"/>
            </a:solidFill>
            <a:prstDash val="sysDash"/>
          </a:ln>
          <a:effectLst>
            <a:glow rad="139700">
              <a:schemeClr val="accent6">
                <a:satMod val="175000"/>
                <a:alpha val="40000"/>
              </a:schemeClr>
            </a:glow>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9">
            <a:extLst>
              <a:ext uri="{FF2B5EF4-FFF2-40B4-BE49-F238E27FC236}">
                <a16:creationId xmlns:a16="http://schemas.microsoft.com/office/drawing/2014/main" id="{55A0652F-A0C4-46F3-AD15-32378CE8A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498" y="-1"/>
            <a:ext cx="5143501" cy="3429001"/>
          </a:xfrm>
          <a:prstGeom prst="rect">
            <a:avLst/>
          </a:prstGeom>
        </p:spPr>
      </p:pic>
      <p:pic>
        <p:nvPicPr>
          <p:cNvPr id="9" name="图片 8">
            <a:extLst>
              <a:ext uri="{FF2B5EF4-FFF2-40B4-BE49-F238E27FC236}">
                <a16:creationId xmlns:a16="http://schemas.microsoft.com/office/drawing/2014/main" id="{BBBF31C1-8E76-4550-971F-6E17416E55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9456"/>
            <a:ext cx="6089653" cy="4873096"/>
          </a:xfrm>
          <a:prstGeom prst="rect">
            <a:avLst/>
          </a:prstGeom>
        </p:spPr>
      </p:pic>
      <p:sp>
        <p:nvSpPr>
          <p:cNvPr id="18" name="TextBox 17">
            <a:extLst>
              <a:ext uri="{FF2B5EF4-FFF2-40B4-BE49-F238E27FC236}">
                <a16:creationId xmlns:a16="http://schemas.microsoft.com/office/drawing/2014/main" id="{EF911001-B366-4ADC-A1D7-57127C968310}"/>
              </a:ext>
            </a:extLst>
          </p:cNvPr>
          <p:cNvSpPr txBox="1"/>
          <p:nvPr/>
        </p:nvSpPr>
        <p:spPr>
          <a:xfrm>
            <a:off x="558804" y="991837"/>
            <a:ext cx="6508367" cy="1323439"/>
          </a:xfrm>
          <a:prstGeom prst="rect">
            <a:avLst/>
          </a:prstGeom>
          <a:noFill/>
        </p:spPr>
        <p:txBody>
          <a:bodyPr wrap="square" rtlCol="0">
            <a:spAutoFit/>
          </a:bodyPr>
          <a:lstStyle/>
          <a:p>
            <a:pPr algn="ctr"/>
            <a:r>
              <a:rPr lang="en-US" sz="8000" dirty="0" err="1">
                <a:solidFill>
                  <a:srgbClr val="FF0000"/>
                </a:solidFill>
                <a:effectLst>
                  <a:outerShdw blurRad="38100" dist="38100" dir="2700000" algn="tl">
                    <a:srgbClr val="000000">
                      <a:alpha val="43137"/>
                    </a:srgbClr>
                  </a:outerShdw>
                </a:effectLst>
                <a:latin typeface="UTM Showcard" panose="02040603050506020204" pitchFamily="18" charset="0"/>
              </a:rPr>
              <a:t>Ghi</a:t>
            </a:r>
            <a:r>
              <a:rPr lang="en-US" sz="8000" dirty="0">
                <a:solidFill>
                  <a:srgbClr val="FF0000"/>
                </a:solidFill>
                <a:effectLst>
                  <a:outerShdw blurRad="38100" dist="38100" dir="2700000" algn="tl">
                    <a:srgbClr val="000000">
                      <a:alpha val="43137"/>
                    </a:srgbClr>
                  </a:outerShdw>
                </a:effectLst>
                <a:latin typeface="UTM Showcard" panose="02040603050506020204" pitchFamily="18" charset="0"/>
              </a:rPr>
              <a:t> </a:t>
            </a:r>
            <a:r>
              <a:rPr lang="en-US" sz="8000" dirty="0" err="1">
                <a:solidFill>
                  <a:srgbClr val="FF0000"/>
                </a:solidFill>
                <a:effectLst>
                  <a:outerShdw blurRad="38100" dist="38100" dir="2700000" algn="tl">
                    <a:srgbClr val="000000">
                      <a:alpha val="43137"/>
                    </a:srgbClr>
                  </a:outerShdw>
                </a:effectLst>
                <a:latin typeface="UTM Showcard" panose="02040603050506020204" pitchFamily="18" charset="0"/>
              </a:rPr>
              <a:t>nhớ</a:t>
            </a:r>
            <a:endParaRPr lang="en-US" sz="8000" dirty="0">
              <a:solidFill>
                <a:srgbClr val="FF0000"/>
              </a:solidFill>
              <a:effectLst>
                <a:outerShdw blurRad="38100" dist="38100" dir="2700000" algn="tl">
                  <a:srgbClr val="000000">
                    <a:alpha val="43137"/>
                  </a:srgbClr>
                </a:outerShdw>
              </a:effectLst>
              <a:latin typeface="UTM Showcard" panose="02040603050506020204" pitchFamily="18" charset="0"/>
            </a:endParaRPr>
          </a:p>
        </p:txBody>
      </p:sp>
      <p:pic>
        <p:nvPicPr>
          <p:cNvPr id="15" name="图形 18">
            <a:extLst>
              <a:ext uri="{FF2B5EF4-FFF2-40B4-BE49-F238E27FC236}">
                <a16:creationId xmlns:a16="http://schemas.microsoft.com/office/drawing/2014/main" id="{A20E2FBD-FB29-4D0D-8868-83A52C6272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87410" y="4055733"/>
            <a:ext cx="3901586" cy="2780805"/>
          </a:xfrm>
          <a:prstGeom prst="rect">
            <a:avLst/>
          </a:prstGeom>
        </p:spPr>
      </p:pic>
      <p:sp>
        <p:nvSpPr>
          <p:cNvPr id="17" name="TextBox 16">
            <a:extLst>
              <a:ext uri="{FF2B5EF4-FFF2-40B4-BE49-F238E27FC236}">
                <a16:creationId xmlns:a16="http://schemas.microsoft.com/office/drawing/2014/main" id="{967774BE-F7E0-49F7-BD1C-7F90C23D4D80}"/>
              </a:ext>
            </a:extLst>
          </p:cNvPr>
          <p:cNvSpPr txBox="1"/>
          <p:nvPr/>
        </p:nvSpPr>
        <p:spPr>
          <a:xfrm>
            <a:off x="1532759" y="2245634"/>
            <a:ext cx="9316837" cy="2862322"/>
          </a:xfrm>
          <a:prstGeom prst="rect">
            <a:avLst/>
          </a:prstGeom>
          <a:noFill/>
        </p:spPr>
        <p:txBody>
          <a:bodyPr wrap="square">
            <a:spAutoFit/>
          </a:bodyPr>
          <a:lstStyle/>
          <a:p>
            <a:pPr algn="just"/>
            <a:r>
              <a:rPr lang="vi-VN" altLang="en-US" sz="3600" dirty="0">
                <a:solidFill>
                  <a:srgbClr val="000066"/>
                </a:solidFill>
                <a:latin typeface="UTM Avo" panose="02040603050506020204" pitchFamily="18" charset="0"/>
              </a:rPr>
              <a:t>Người dân ở đồng bằng duyên hải miền Trung ngày càng có thêm nhiều hoạt động kinh tế mới : phục vụ du lịch, làm việc trong các nhà máy đóng tàu, nhà máy đường,…</a:t>
            </a:r>
            <a:endParaRPr lang="en-US" sz="3600" dirty="0">
              <a:latin typeface="UTM Avo" panose="02040603050506020204" pitchFamily="18" charset="0"/>
            </a:endParaRPr>
          </a:p>
        </p:txBody>
      </p:sp>
    </p:spTree>
    <p:extLst>
      <p:ext uri="{BB962C8B-B14F-4D97-AF65-F5344CB8AC3E}">
        <p14:creationId xmlns:p14="http://schemas.microsoft.com/office/powerpoint/2010/main" val="4285391136"/>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750"/>
                                        <p:tgtEl>
                                          <p:spTgt spid="9"/>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750" fill="hold"/>
                                        <p:tgtEl>
                                          <p:spTgt spid="13"/>
                                        </p:tgtEl>
                                        <p:attrNameLst>
                                          <p:attrName>ppt_w</p:attrName>
                                        </p:attrNameLst>
                                      </p:cBhvr>
                                      <p:tavLst>
                                        <p:tav tm="0">
                                          <p:val>
                                            <p:fltVal val="0"/>
                                          </p:val>
                                        </p:tav>
                                        <p:tav tm="100000">
                                          <p:val>
                                            <p:strVal val="#ppt_w"/>
                                          </p:val>
                                        </p:tav>
                                      </p:tavLst>
                                    </p:anim>
                                    <p:anim calcmode="lin" valueType="num">
                                      <p:cBhvr>
                                        <p:cTn id="12" dur="750" fill="hold"/>
                                        <p:tgtEl>
                                          <p:spTgt spid="13"/>
                                        </p:tgtEl>
                                        <p:attrNameLst>
                                          <p:attrName>ppt_h</p:attrName>
                                        </p:attrNameLst>
                                      </p:cBhvr>
                                      <p:tavLst>
                                        <p:tav tm="0">
                                          <p:val>
                                            <p:fltVal val="0"/>
                                          </p:val>
                                        </p:tav>
                                        <p:tav tm="100000">
                                          <p:val>
                                            <p:strVal val="#ppt_h"/>
                                          </p:val>
                                        </p:tav>
                                      </p:tavLst>
                                    </p:anim>
                                    <p:animEffect transition="in" filter="fade">
                                      <p:cBhvr>
                                        <p:cTn id="13" dur="750"/>
                                        <p:tgtEl>
                                          <p:spTgt spid="13"/>
                                        </p:tgtEl>
                                      </p:cBhvr>
                                    </p:animEffect>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750"/>
                                        <p:tgtEl>
                                          <p:spTgt spid="10"/>
                                        </p:tgtEl>
                                      </p:cBhvr>
                                    </p:animEffect>
                                  </p:childTnLst>
                                </p:cTn>
                              </p:par>
                            </p:childTnLst>
                          </p:cTn>
                        </p:par>
                        <p:par>
                          <p:cTn id="18" fill="hold">
                            <p:stCondLst>
                              <p:cond delay="2250"/>
                            </p:stCondLst>
                            <p:childTnLst>
                              <p:par>
                                <p:cTn id="19" presetID="14" presetClass="entr" presetSubtype="1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par>
                          <p:cTn id="22" fill="hold">
                            <p:stCondLst>
                              <p:cond delay="2750"/>
                            </p:stCondLst>
                            <p:childTnLst>
                              <p:par>
                                <p:cTn id="23" presetID="6" presetClass="entr" presetSubtype="16"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cTn>
                              </p:par>
                            </p:childTnLst>
                          </p:cTn>
                        </p:par>
                        <p:par>
                          <p:cTn id="26" fill="hold">
                            <p:stCondLst>
                              <p:cond delay="4750"/>
                            </p:stCondLst>
                            <p:childTnLst>
                              <p:par>
                                <p:cTn id="27" presetID="6" presetClass="entr" presetSubtype="16"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in)">
                                      <p:cBhvr>
                                        <p:cTn id="29" dur="2000"/>
                                        <p:tgtEl>
                                          <p:spTgt spid="17"/>
                                        </p:tgtEl>
                                      </p:cBhvr>
                                    </p:animEffect>
                                  </p:childTnLst>
                                </p:cTn>
                              </p:par>
                            </p:childTnLst>
                          </p:cTn>
                        </p:par>
                        <p:par>
                          <p:cTn id="30" fill="hold">
                            <p:stCondLst>
                              <p:cond delay="6750"/>
                            </p:stCondLst>
                            <p:childTnLst>
                              <p:par>
                                <p:cTn id="31" presetID="22" presetClass="entr" presetSubtype="4"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D6322F4-7274-4E06-8FA3-257D686DB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8969" y="-1"/>
            <a:ext cx="4093030" cy="2728687"/>
          </a:xfrm>
          <a:prstGeom prst="rect">
            <a:avLst/>
          </a:prstGeom>
        </p:spPr>
      </p:pic>
      <p:grpSp>
        <p:nvGrpSpPr>
          <p:cNvPr id="2" name="组合 1">
            <a:extLst>
              <a:ext uri="{FF2B5EF4-FFF2-40B4-BE49-F238E27FC236}">
                <a16:creationId xmlns:a16="http://schemas.microsoft.com/office/drawing/2014/main" id="{4C2E73D7-F59D-4B60-85B3-CEF7C46A6517}"/>
              </a:ext>
            </a:extLst>
          </p:cNvPr>
          <p:cNvGrpSpPr/>
          <p:nvPr/>
        </p:nvGrpSpPr>
        <p:grpSpPr>
          <a:xfrm>
            <a:off x="1" y="562664"/>
            <a:ext cx="7860144" cy="6289888"/>
            <a:chOff x="1" y="4343400"/>
            <a:chExt cx="3135556" cy="2509152"/>
          </a:xfrm>
        </p:grpSpPr>
        <p:pic>
          <p:nvPicPr>
            <p:cNvPr id="5" name="图片 4">
              <a:extLst>
                <a:ext uri="{FF2B5EF4-FFF2-40B4-BE49-F238E27FC236}">
                  <a16:creationId xmlns:a16="http://schemas.microsoft.com/office/drawing/2014/main" id="{DD97A41B-70B7-408E-A254-78EB82B5D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343400"/>
              <a:ext cx="3135556" cy="2509152"/>
            </a:xfrm>
            <a:prstGeom prst="rect">
              <a:avLst/>
            </a:prstGeom>
          </p:spPr>
        </p:pic>
        <p:pic>
          <p:nvPicPr>
            <p:cNvPr id="8" name="图片 7">
              <a:extLst>
                <a:ext uri="{FF2B5EF4-FFF2-40B4-BE49-F238E27FC236}">
                  <a16:creationId xmlns:a16="http://schemas.microsoft.com/office/drawing/2014/main" id="{93EC9409-5073-46E7-A0F6-473186AAB02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8073" y="4920342"/>
              <a:ext cx="1133705" cy="1932209"/>
            </a:xfrm>
            <a:prstGeom prst="rect">
              <a:avLst/>
            </a:prstGeom>
          </p:spPr>
        </p:pic>
      </p:grpSp>
      <p:grpSp>
        <p:nvGrpSpPr>
          <p:cNvPr id="3" name="组合 2">
            <a:extLst>
              <a:ext uri="{FF2B5EF4-FFF2-40B4-BE49-F238E27FC236}">
                <a16:creationId xmlns:a16="http://schemas.microsoft.com/office/drawing/2014/main" id="{A6CD0514-D0E8-4ADA-AC39-5DB83479E4E8}"/>
              </a:ext>
            </a:extLst>
          </p:cNvPr>
          <p:cNvGrpSpPr/>
          <p:nvPr/>
        </p:nvGrpSpPr>
        <p:grpSpPr>
          <a:xfrm>
            <a:off x="7527637" y="23247"/>
            <a:ext cx="4664364" cy="6834753"/>
            <a:chOff x="10031005" y="3691466"/>
            <a:chExt cx="2160995" cy="3166534"/>
          </a:xfrm>
        </p:grpSpPr>
        <p:pic>
          <p:nvPicPr>
            <p:cNvPr id="7" name="图片 6">
              <a:extLst>
                <a:ext uri="{FF2B5EF4-FFF2-40B4-BE49-F238E27FC236}">
                  <a16:creationId xmlns:a16="http://schemas.microsoft.com/office/drawing/2014/main" id="{CF9AA9E7-5A96-4A0E-BBA1-0109830DF5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5900" y="4058983"/>
              <a:ext cx="1323784" cy="2799017"/>
            </a:xfrm>
            <a:prstGeom prst="rect">
              <a:avLst/>
            </a:prstGeom>
          </p:spPr>
        </p:pic>
        <p:pic>
          <p:nvPicPr>
            <p:cNvPr id="10" name="图片 9">
              <a:extLst>
                <a:ext uri="{FF2B5EF4-FFF2-40B4-BE49-F238E27FC236}">
                  <a16:creationId xmlns:a16="http://schemas.microsoft.com/office/drawing/2014/main" id="{5FDF7B61-062A-4984-BC4E-440FB687DF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1005" y="3691466"/>
              <a:ext cx="2160995" cy="3166534"/>
            </a:xfrm>
            <a:prstGeom prst="rect">
              <a:avLst/>
            </a:prstGeom>
          </p:spPr>
        </p:pic>
      </p:grpSp>
      <p:sp>
        <p:nvSpPr>
          <p:cNvPr id="19" name="TextBox 18">
            <a:extLst>
              <a:ext uri="{FF2B5EF4-FFF2-40B4-BE49-F238E27FC236}">
                <a16:creationId xmlns:a16="http://schemas.microsoft.com/office/drawing/2014/main" id="{8E49D3CE-C67B-45D0-B908-BEE283979B4B}"/>
              </a:ext>
            </a:extLst>
          </p:cNvPr>
          <p:cNvSpPr txBox="1"/>
          <p:nvPr/>
        </p:nvSpPr>
        <p:spPr>
          <a:xfrm>
            <a:off x="1083641" y="351249"/>
            <a:ext cx="8977746" cy="4339650"/>
          </a:xfrm>
          <a:prstGeom prst="rect">
            <a:avLst/>
          </a:prstGeom>
          <a:noFill/>
        </p:spPr>
        <p:txBody>
          <a:bodyPr wrap="square" rtlCol="0">
            <a:spAutoFit/>
          </a:bodyPr>
          <a:lstStyle/>
          <a:p>
            <a:pPr algn="ctr"/>
            <a:r>
              <a:rPr lang="en-US" sz="13800" dirty="0" err="1">
                <a:solidFill>
                  <a:schemeClr val="bg1"/>
                </a:solidFill>
                <a:effectLst>
                  <a:outerShdw blurRad="38100" dist="38100" dir="2700000" algn="tl">
                    <a:srgbClr val="000000">
                      <a:alpha val="43137"/>
                    </a:srgbClr>
                  </a:outerShdw>
                </a:effectLst>
                <a:latin typeface="UTM Showcard" panose="02040603050506020204" pitchFamily="18" charset="0"/>
              </a:rPr>
              <a:t>Chào</a:t>
            </a:r>
            <a:r>
              <a:rPr lang="en-US" sz="13800" dirty="0">
                <a:solidFill>
                  <a:schemeClr val="bg1"/>
                </a:solidFill>
                <a:effectLst>
                  <a:outerShdw blurRad="38100" dist="38100" dir="2700000" algn="tl">
                    <a:srgbClr val="000000">
                      <a:alpha val="43137"/>
                    </a:srgbClr>
                  </a:outerShdw>
                </a:effectLst>
                <a:latin typeface="UTM Showcard" panose="02040603050506020204" pitchFamily="18" charset="0"/>
              </a:rPr>
              <a:t> </a:t>
            </a:r>
          </a:p>
          <a:p>
            <a:pPr algn="ctr"/>
            <a:r>
              <a:rPr lang="en-US" sz="13800" dirty="0" err="1">
                <a:solidFill>
                  <a:schemeClr val="bg1"/>
                </a:solidFill>
                <a:effectLst>
                  <a:outerShdw blurRad="38100" dist="38100" dir="2700000" algn="tl">
                    <a:srgbClr val="000000">
                      <a:alpha val="43137"/>
                    </a:srgbClr>
                  </a:outerShdw>
                </a:effectLst>
                <a:latin typeface="UTM Showcard" panose="02040603050506020204" pitchFamily="18" charset="0"/>
              </a:rPr>
              <a:t>tạm</a:t>
            </a:r>
            <a:r>
              <a:rPr lang="en-US" sz="13800" dirty="0">
                <a:solidFill>
                  <a:schemeClr val="bg1"/>
                </a:solidFill>
                <a:effectLst>
                  <a:outerShdw blurRad="38100" dist="38100" dir="2700000" algn="tl">
                    <a:srgbClr val="000000">
                      <a:alpha val="43137"/>
                    </a:srgbClr>
                  </a:outerShdw>
                </a:effectLst>
                <a:latin typeface="UTM Showcard" panose="02040603050506020204" pitchFamily="18" charset="0"/>
              </a:rPr>
              <a:t> </a:t>
            </a:r>
            <a:r>
              <a:rPr lang="en-US" sz="13800" dirty="0" err="1">
                <a:solidFill>
                  <a:schemeClr val="bg1"/>
                </a:solidFill>
                <a:effectLst>
                  <a:outerShdw blurRad="38100" dist="38100" dir="2700000" algn="tl">
                    <a:srgbClr val="000000">
                      <a:alpha val="43137"/>
                    </a:srgbClr>
                  </a:outerShdw>
                </a:effectLst>
                <a:latin typeface="UTM Showcard" panose="02040603050506020204" pitchFamily="18" charset="0"/>
              </a:rPr>
              <a:t>biệt</a:t>
            </a:r>
            <a:endParaRPr lang="en-US" sz="13800" dirty="0">
              <a:solidFill>
                <a:schemeClr val="bg1"/>
              </a:solidFill>
              <a:effectLst>
                <a:outerShdw blurRad="38100" dist="38100" dir="2700000" algn="tl">
                  <a:srgbClr val="000000">
                    <a:alpha val="43137"/>
                  </a:srgbClr>
                </a:outerShdw>
              </a:effectLst>
              <a:latin typeface="UTM Showcard" panose="02040603050506020204" pitchFamily="18" charset="0"/>
            </a:endParaRPr>
          </a:p>
        </p:txBody>
      </p:sp>
    </p:spTree>
    <p:extLst>
      <p:ext uri="{BB962C8B-B14F-4D97-AF65-F5344CB8AC3E}">
        <p14:creationId xmlns:p14="http://schemas.microsoft.com/office/powerpoint/2010/main" val="259608419"/>
      </p:ext>
    </p:extLst>
  </p:cSld>
  <p:clrMapOvr>
    <a:masterClrMapping/>
  </p:clrMapOvr>
  <mc:AlternateContent xmlns:mc="http://schemas.openxmlformats.org/markup-compatibility/2006" xmlns:p14="http://schemas.microsoft.com/office/powerpoint/2010/main">
    <mc:Choice Requires="p14">
      <p:transition spd="slow" p14:dur="17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750"/>
                                        <p:tgtEl>
                                          <p:spTgt spid="3"/>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750"/>
                                        <p:tgtEl>
                                          <p:spTgt spid="6"/>
                                        </p:tgtEl>
                                      </p:cBhvr>
                                    </p:animEffect>
                                  </p:childTnLst>
                                </p:cTn>
                              </p:par>
                            </p:childTnLst>
                          </p:cTn>
                        </p:par>
                        <p:par>
                          <p:cTn id="16" fill="hold">
                            <p:stCondLst>
                              <p:cond delay="2250"/>
                            </p:stCondLst>
                            <p:childTnLst>
                              <p:par>
                                <p:cTn id="17" presetID="14" presetClass="entr" presetSubtype="1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Diagonal Corners Snipped 28">
            <a:extLst>
              <a:ext uri="{FF2B5EF4-FFF2-40B4-BE49-F238E27FC236}">
                <a16:creationId xmlns:a16="http://schemas.microsoft.com/office/drawing/2014/main" id="{2EEB290C-8A46-4508-BC03-58E0CFB9BA69}"/>
              </a:ext>
            </a:extLst>
          </p:cNvPr>
          <p:cNvSpPr/>
          <p:nvPr/>
        </p:nvSpPr>
        <p:spPr>
          <a:xfrm>
            <a:off x="589783" y="519193"/>
            <a:ext cx="11012434" cy="5819614"/>
          </a:xfrm>
          <a:prstGeom prst="snip2DiagRect">
            <a:avLst/>
          </a:prstGeom>
          <a:solidFill>
            <a:schemeClr val="bg1"/>
          </a:solidFill>
          <a:ln w="76200">
            <a:solidFill>
              <a:srgbClr val="00B050"/>
            </a:solidFill>
            <a:prstDash val="sysDash"/>
          </a:ln>
          <a:effectLst>
            <a:glow rad="139700">
              <a:schemeClr val="accent6">
                <a:satMod val="175000"/>
                <a:alpha val="40000"/>
              </a:schemeClr>
            </a:glow>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CD6322F4-7274-4E06-8FA3-257D686DB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0508" y="-1"/>
            <a:ext cx="5001491" cy="3334328"/>
          </a:xfrm>
          <a:prstGeom prst="rect">
            <a:avLst/>
          </a:prstGeom>
        </p:spPr>
      </p:pic>
      <p:grpSp>
        <p:nvGrpSpPr>
          <p:cNvPr id="2" name="组合 1">
            <a:extLst>
              <a:ext uri="{FF2B5EF4-FFF2-40B4-BE49-F238E27FC236}">
                <a16:creationId xmlns:a16="http://schemas.microsoft.com/office/drawing/2014/main" id="{4C2E73D7-F59D-4B60-85B3-CEF7C46A6517}"/>
              </a:ext>
            </a:extLst>
          </p:cNvPr>
          <p:cNvGrpSpPr/>
          <p:nvPr/>
        </p:nvGrpSpPr>
        <p:grpSpPr>
          <a:xfrm>
            <a:off x="1" y="4343400"/>
            <a:ext cx="3135556" cy="2509152"/>
            <a:chOff x="1" y="4343400"/>
            <a:chExt cx="3135556" cy="2509152"/>
          </a:xfrm>
        </p:grpSpPr>
        <p:pic>
          <p:nvPicPr>
            <p:cNvPr id="5" name="图片 4">
              <a:extLst>
                <a:ext uri="{FF2B5EF4-FFF2-40B4-BE49-F238E27FC236}">
                  <a16:creationId xmlns:a16="http://schemas.microsoft.com/office/drawing/2014/main" id="{DD97A41B-70B7-408E-A254-78EB82B5D4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343400"/>
              <a:ext cx="3135556" cy="2509152"/>
            </a:xfrm>
            <a:prstGeom prst="rect">
              <a:avLst/>
            </a:prstGeom>
          </p:spPr>
        </p:pic>
        <p:pic>
          <p:nvPicPr>
            <p:cNvPr id="8" name="图片 7">
              <a:extLst>
                <a:ext uri="{FF2B5EF4-FFF2-40B4-BE49-F238E27FC236}">
                  <a16:creationId xmlns:a16="http://schemas.microsoft.com/office/drawing/2014/main" id="{93EC9409-5073-46E7-A0F6-473186AAB02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8073" y="4920342"/>
              <a:ext cx="1133705" cy="1932209"/>
            </a:xfrm>
            <a:prstGeom prst="rect">
              <a:avLst/>
            </a:prstGeom>
          </p:spPr>
        </p:pic>
      </p:grpSp>
      <p:sp>
        <p:nvSpPr>
          <p:cNvPr id="30" name="TextBox 29">
            <a:extLst>
              <a:ext uri="{FF2B5EF4-FFF2-40B4-BE49-F238E27FC236}">
                <a16:creationId xmlns:a16="http://schemas.microsoft.com/office/drawing/2014/main" id="{8BDAEA4E-1CFC-4062-8F17-ED1546502475}"/>
              </a:ext>
            </a:extLst>
          </p:cNvPr>
          <p:cNvSpPr txBox="1"/>
          <p:nvPr/>
        </p:nvSpPr>
        <p:spPr>
          <a:xfrm>
            <a:off x="597486" y="1464127"/>
            <a:ext cx="9733783" cy="1323439"/>
          </a:xfrm>
          <a:prstGeom prst="rect">
            <a:avLst/>
          </a:prstGeom>
          <a:noFill/>
        </p:spPr>
        <p:txBody>
          <a:bodyPr wrap="square" rtlCol="0">
            <a:spAutoFit/>
          </a:bodyPr>
          <a:lstStyle/>
          <a:p>
            <a:pPr algn="ctr"/>
            <a:r>
              <a:rPr lang="en-US" sz="4000" b="1" dirty="0">
                <a:latin typeface="UTM Avo" panose="02040603050506020204" pitchFamily="18" charset="0"/>
              </a:rPr>
              <a:t>Ở </a:t>
            </a:r>
            <a:r>
              <a:rPr lang="en-US" sz="4000" b="1" dirty="0" err="1">
                <a:latin typeface="UTM Avo" panose="02040603050506020204" pitchFamily="18" charset="0"/>
              </a:rPr>
              <a:t>đồng</a:t>
            </a:r>
            <a:r>
              <a:rPr lang="en-US" sz="4000" b="1" dirty="0">
                <a:latin typeface="UTM Avo" panose="02040603050506020204" pitchFamily="18" charset="0"/>
              </a:rPr>
              <a:t> </a:t>
            </a:r>
            <a:r>
              <a:rPr lang="en-US" sz="4000" b="1" dirty="0" err="1">
                <a:latin typeface="UTM Avo" panose="02040603050506020204" pitchFamily="18" charset="0"/>
              </a:rPr>
              <a:t>bằng</a:t>
            </a:r>
            <a:r>
              <a:rPr lang="en-US" sz="4000" b="1" dirty="0">
                <a:latin typeface="UTM Avo" panose="02040603050506020204" pitchFamily="18" charset="0"/>
              </a:rPr>
              <a:t> </a:t>
            </a:r>
            <a:r>
              <a:rPr lang="en-US" sz="4000" b="1" dirty="0" err="1">
                <a:latin typeface="UTM Avo" panose="02040603050506020204" pitchFamily="18" charset="0"/>
              </a:rPr>
              <a:t>duyên</a:t>
            </a:r>
            <a:r>
              <a:rPr lang="en-US" sz="4000" b="1" dirty="0">
                <a:latin typeface="UTM Avo" panose="02040603050506020204" pitchFamily="18" charset="0"/>
              </a:rPr>
              <a:t> </a:t>
            </a:r>
            <a:r>
              <a:rPr lang="en-US" sz="4000" b="1" dirty="0" err="1">
                <a:latin typeface="UTM Avo" panose="02040603050506020204" pitchFamily="18" charset="0"/>
              </a:rPr>
              <a:t>hải</a:t>
            </a:r>
            <a:r>
              <a:rPr lang="en-US" sz="4000" b="1" dirty="0">
                <a:latin typeface="UTM Avo" panose="02040603050506020204" pitchFamily="18" charset="0"/>
              </a:rPr>
              <a:t> </a:t>
            </a:r>
            <a:r>
              <a:rPr lang="en-US" sz="4000" b="1" dirty="0" err="1">
                <a:latin typeface="UTM Avo" panose="02040603050506020204" pitchFamily="18" charset="0"/>
              </a:rPr>
              <a:t>miền</a:t>
            </a:r>
            <a:r>
              <a:rPr lang="en-US" sz="4000" b="1" dirty="0">
                <a:latin typeface="UTM Avo" panose="02040603050506020204" pitchFamily="18" charset="0"/>
              </a:rPr>
              <a:t> </a:t>
            </a:r>
            <a:r>
              <a:rPr lang="en-US" sz="4000" b="1" dirty="0" err="1">
                <a:latin typeface="UTM Avo" panose="02040603050506020204" pitchFamily="18" charset="0"/>
              </a:rPr>
              <a:t>trung</a:t>
            </a:r>
            <a:r>
              <a:rPr lang="en-US" sz="4000" b="1" dirty="0">
                <a:latin typeface="UTM Avo" panose="02040603050506020204" pitchFamily="18" charset="0"/>
              </a:rPr>
              <a:t>, </a:t>
            </a:r>
            <a:r>
              <a:rPr lang="en-US" sz="4000" b="1" dirty="0" err="1">
                <a:latin typeface="UTM Avo" panose="02040603050506020204" pitchFamily="18" charset="0"/>
              </a:rPr>
              <a:t>dân</a:t>
            </a:r>
            <a:r>
              <a:rPr lang="en-US" sz="4000" b="1" dirty="0">
                <a:latin typeface="UTM Avo" panose="02040603050506020204" pitchFamily="18" charset="0"/>
              </a:rPr>
              <a:t> </a:t>
            </a:r>
            <a:r>
              <a:rPr lang="en-US" sz="4000" b="1" dirty="0" err="1">
                <a:latin typeface="UTM Avo" panose="02040603050506020204" pitchFamily="18" charset="0"/>
              </a:rPr>
              <a:t>cư</a:t>
            </a:r>
            <a:r>
              <a:rPr lang="en-US" sz="4000" b="1" dirty="0">
                <a:latin typeface="UTM Avo" panose="02040603050506020204" pitchFamily="18" charset="0"/>
              </a:rPr>
              <a:t> </a:t>
            </a:r>
            <a:r>
              <a:rPr lang="en-US" sz="4000" b="1" dirty="0" err="1">
                <a:latin typeface="UTM Avo" panose="02040603050506020204" pitchFamily="18" charset="0"/>
              </a:rPr>
              <a:t>tập</a:t>
            </a:r>
            <a:r>
              <a:rPr lang="en-US" sz="4000" b="1" dirty="0">
                <a:latin typeface="UTM Avo" panose="02040603050506020204" pitchFamily="18" charset="0"/>
              </a:rPr>
              <a:t> </a:t>
            </a:r>
            <a:r>
              <a:rPr lang="en-US" sz="4000" b="1" dirty="0" err="1">
                <a:latin typeface="UTM Avo" panose="02040603050506020204" pitchFamily="18" charset="0"/>
              </a:rPr>
              <a:t>trung</a:t>
            </a:r>
            <a:r>
              <a:rPr lang="en-US" sz="4000" b="1" dirty="0">
                <a:latin typeface="UTM Avo" panose="02040603050506020204" pitchFamily="18" charset="0"/>
              </a:rPr>
              <a:t> </a:t>
            </a:r>
            <a:r>
              <a:rPr lang="en-US" sz="4000" b="1" dirty="0" err="1">
                <a:latin typeface="UTM Avo" panose="02040603050506020204" pitchFamily="18" charset="0"/>
              </a:rPr>
              <a:t>như</a:t>
            </a:r>
            <a:r>
              <a:rPr lang="en-US" sz="4000" b="1" dirty="0">
                <a:latin typeface="UTM Avo" panose="02040603050506020204" pitchFamily="18" charset="0"/>
              </a:rPr>
              <a:t> </a:t>
            </a:r>
            <a:r>
              <a:rPr lang="en-US" sz="4000" b="1" dirty="0" err="1">
                <a:latin typeface="UTM Avo" panose="02040603050506020204" pitchFamily="18" charset="0"/>
              </a:rPr>
              <a:t>thế</a:t>
            </a:r>
            <a:r>
              <a:rPr lang="en-US" sz="4000" b="1" dirty="0">
                <a:latin typeface="UTM Avo" panose="02040603050506020204" pitchFamily="18" charset="0"/>
              </a:rPr>
              <a:t> </a:t>
            </a:r>
            <a:r>
              <a:rPr lang="en-US" sz="4000" b="1" dirty="0" err="1">
                <a:latin typeface="UTM Avo" panose="02040603050506020204" pitchFamily="18" charset="0"/>
              </a:rPr>
              <a:t>nào</a:t>
            </a:r>
            <a:r>
              <a:rPr lang="en-US" sz="4000" b="1" dirty="0">
                <a:latin typeface="UTM Avo" panose="02040603050506020204" pitchFamily="18" charset="0"/>
              </a:rPr>
              <a:t>?</a:t>
            </a:r>
          </a:p>
        </p:txBody>
      </p:sp>
      <p:grpSp>
        <p:nvGrpSpPr>
          <p:cNvPr id="35" name="Group 34">
            <a:extLst>
              <a:ext uri="{FF2B5EF4-FFF2-40B4-BE49-F238E27FC236}">
                <a16:creationId xmlns:a16="http://schemas.microsoft.com/office/drawing/2014/main" id="{BF90C703-8931-40BD-905F-E5BAD14FA177}"/>
              </a:ext>
            </a:extLst>
          </p:cNvPr>
          <p:cNvGrpSpPr/>
          <p:nvPr/>
        </p:nvGrpSpPr>
        <p:grpSpPr>
          <a:xfrm>
            <a:off x="891965" y="2865233"/>
            <a:ext cx="4097439" cy="1157768"/>
            <a:chOff x="1919320" y="2210043"/>
            <a:chExt cx="5133900" cy="1450629"/>
          </a:xfrm>
        </p:grpSpPr>
        <p:sp>
          <p:nvSpPr>
            <p:cNvPr id="34" name="Rectangle: Rounded Corners 33">
              <a:extLst>
                <a:ext uri="{FF2B5EF4-FFF2-40B4-BE49-F238E27FC236}">
                  <a16:creationId xmlns:a16="http://schemas.microsoft.com/office/drawing/2014/main" id="{07394A45-7CD0-475A-B0A2-10B9EE313A1E}"/>
                </a:ext>
              </a:extLst>
            </p:cNvPr>
            <p:cNvSpPr/>
            <p:nvPr/>
          </p:nvSpPr>
          <p:spPr>
            <a:xfrm>
              <a:off x="2987544" y="2602393"/>
              <a:ext cx="4065676" cy="81503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UTM Avo" panose="02040603050506020204" pitchFamily="18" charset="0"/>
                </a:rPr>
                <a:t>A. </a:t>
              </a:r>
              <a:r>
                <a:rPr lang="en-US" sz="2800" dirty="0" err="1">
                  <a:solidFill>
                    <a:schemeClr val="tx1"/>
                  </a:solidFill>
                  <a:latin typeface="UTM Avo" panose="02040603050506020204" pitchFamily="18" charset="0"/>
                </a:rPr>
                <a:t>Thưa</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thớt</a:t>
              </a:r>
              <a:endParaRPr lang="en-US" sz="2800" dirty="0">
                <a:solidFill>
                  <a:schemeClr val="tx1"/>
                </a:solidFill>
                <a:latin typeface="UTM Avo" panose="02040603050506020204" pitchFamily="18" charset="0"/>
              </a:endParaRPr>
            </a:p>
          </p:txBody>
        </p:sp>
        <p:pic>
          <p:nvPicPr>
            <p:cNvPr id="33" name="图片 29">
              <a:extLst>
                <a:ext uri="{FF2B5EF4-FFF2-40B4-BE49-F238E27FC236}">
                  <a16:creationId xmlns:a16="http://schemas.microsoft.com/office/drawing/2014/main" id="{788E0118-BFDE-4646-915C-16A4B1049B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9320" y="2210043"/>
              <a:ext cx="1937204" cy="1450629"/>
            </a:xfrm>
            <a:prstGeom prst="rect">
              <a:avLst/>
            </a:prstGeom>
          </p:spPr>
        </p:pic>
      </p:grpSp>
      <p:grpSp>
        <p:nvGrpSpPr>
          <p:cNvPr id="36" name="Group 35">
            <a:extLst>
              <a:ext uri="{FF2B5EF4-FFF2-40B4-BE49-F238E27FC236}">
                <a16:creationId xmlns:a16="http://schemas.microsoft.com/office/drawing/2014/main" id="{7E680FD7-C2F2-430E-82B7-888B89D82371}"/>
              </a:ext>
            </a:extLst>
          </p:cNvPr>
          <p:cNvGrpSpPr/>
          <p:nvPr/>
        </p:nvGrpSpPr>
        <p:grpSpPr>
          <a:xfrm>
            <a:off x="1124108" y="3926550"/>
            <a:ext cx="4375604" cy="1157768"/>
            <a:chOff x="1919320" y="2210043"/>
            <a:chExt cx="5482428" cy="1450629"/>
          </a:xfrm>
        </p:grpSpPr>
        <p:sp>
          <p:nvSpPr>
            <p:cNvPr id="37" name="Rectangle: Rounded Corners 36">
              <a:extLst>
                <a:ext uri="{FF2B5EF4-FFF2-40B4-BE49-F238E27FC236}">
                  <a16:creationId xmlns:a16="http://schemas.microsoft.com/office/drawing/2014/main" id="{2B3BFE4B-ACC9-4F40-BEA6-066D03AD0623}"/>
                </a:ext>
              </a:extLst>
            </p:cNvPr>
            <p:cNvSpPr/>
            <p:nvPr/>
          </p:nvSpPr>
          <p:spPr>
            <a:xfrm>
              <a:off x="2987543" y="2602393"/>
              <a:ext cx="4414205" cy="81503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UTM Avo" panose="02040603050506020204" pitchFamily="18" charset="0"/>
                </a:rPr>
                <a:t>B. </a:t>
              </a:r>
              <a:r>
                <a:rPr lang="en-US" sz="2800" dirty="0" err="1">
                  <a:solidFill>
                    <a:schemeClr val="tx1"/>
                  </a:solidFill>
                  <a:latin typeface="UTM Avo" panose="02040603050506020204" pitchFamily="18" charset="0"/>
                </a:rPr>
                <a:t>Tùy</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địa</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hình</a:t>
              </a:r>
              <a:endParaRPr lang="en-US" sz="2800" dirty="0">
                <a:solidFill>
                  <a:schemeClr val="tx1"/>
                </a:solidFill>
                <a:latin typeface="UTM Avo" panose="02040603050506020204" pitchFamily="18" charset="0"/>
              </a:endParaRPr>
            </a:p>
          </p:txBody>
        </p:sp>
        <p:pic>
          <p:nvPicPr>
            <p:cNvPr id="38" name="图片 29">
              <a:extLst>
                <a:ext uri="{FF2B5EF4-FFF2-40B4-BE49-F238E27FC236}">
                  <a16:creationId xmlns:a16="http://schemas.microsoft.com/office/drawing/2014/main" id="{C7740CE8-70DB-4547-BE07-6CCEA18679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9320" y="2210043"/>
              <a:ext cx="1937204" cy="1450629"/>
            </a:xfrm>
            <a:prstGeom prst="rect">
              <a:avLst/>
            </a:prstGeom>
          </p:spPr>
        </p:pic>
      </p:grpSp>
      <p:grpSp>
        <p:nvGrpSpPr>
          <p:cNvPr id="39" name="Group 38">
            <a:extLst>
              <a:ext uri="{FF2B5EF4-FFF2-40B4-BE49-F238E27FC236}">
                <a16:creationId xmlns:a16="http://schemas.microsoft.com/office/drawing/2014/main" id="{E16758BE-8616-4E49-99CA-248E7708089A}"/>
              </a:ext>
            </a:extLst>
          </p:cNvPr>
          <p:cNvGrpSpPr/>
          <p:nvPr/>
        </p:nvGrpSpPr>
        <p:grpSpPr>
          <a:xfrm>
            <a:off x="5579186" y="2865233"/>
            <a:ext cx="5219388" cy="1157768"/>
            <a:chOff x="1919320" y="2210043"/>
            <a:chExt cx="6539650" cy="1450629"/>
          </a:xfrm>
        </p:grpSpPr>
        <p:sp>
          <p:nvSpPr>
            <p:cNvPr id="40" name="Rectangle: Rounded Corners 39">
              <a:extLst>
                <a:ext uri="{FF2B5EF4-FFF2-40B4-BE49-F238E27FC236}">
                  <a16:creationId xmlns:a16="http://schemas.microsoft.com/office/drawing/2014/main" id="{5A054A4C-1B63-4BD3-9E1B-D5CE8762FC3C}"/>
                </a:ext>
              </a:extLst>
            </p:cNvPr>
            <p:cNvSpPr/>
            <p:nvPr/>
          </p:nvSpPr>
          <p:spPr>
            <a:xfrm>
              <a:off x="2987543" y="2602393"/>
              <a:ext cx="5471427" cy="81503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UTM Avo" panose="02040603050506020204" pitchFamily="18" charset="0"/>
                </a:rPr>
                <a:t>C. </a:t>
              </a:r>
              <a:r>
                <a:rPr lang="en-US" sz="2800" dirty="0" err="1">
                  <a:solidFill>
                    <a:schemeClr val="tx1"/>
                  </a:solidFill>
                  <a:latin typeface="UTM Avo" panose="02040603050506020204" pitchFamily="18" charset="0"/>
                </a:rPr>
                <a:t>Khá</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đông</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đúc</a:t>
              </a:r>
              <a:endParaRPr lang="en-US" sz="2800" dirty="0">
                <a:solidFill>
                  <a:schemeClr val="tx1"/>
                </a:solidFill>
                <a:latin typeface="UTM Avo" panose="02040603050506020204" pitchFamily="18" charset="0"/>
              </a:endParaRPr>
            </a:p>
          </p:txBody>
        </p:sp>
        <p:pic>
          <p:nvPicPr>
            <p:cNvPr id="41" name="图片 29">
              <a:extLst>
                <a:ext uri="{FF2B5EF4-FFF2-40B4-BE49-F238E27FC236}">
                  <a16:creationId xmlns:a16="http://schemas.microsoft.com/office/drawing/2014/main" id="{8AD85975-C56D-467D-9281-DA3697A0D2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9320" y="2210043"/>
              <a:ext cx="1937204" cy="1450629"/>
            </a:xfrm>
            <a:prstGeom prst="rect">
              <a:avLst/>
            </a:prstGeom>
          </p:spPr>
        </p:pic>
      </p:grpSp>
      <p:grpSp>
        <p:nvGrpSpPr>
          <p:cNvPr id="42" name="Group 41">
            <a:extLst>
              <a:ext uri="{FF2B5EF4-FFF2-40B4-BE49-F238E27FC236}">
                <a16:creationId xmlns:a16="http://schemas.microsoft.com/office/drawing/2014/main" id="{AAE358FB-4470-41DF-9BC7-69C6D683D13D}"/>
              </a:ext>
            </a:extLst>
          </p:cNvPr>
          <p:cNvGrpSpPr/>
          <p:nvPr/>
        </p:nvGrpSpPr>
        <p:grpSpPr>
          <a:xfrm>
            <a:off x="5986648" y="3911269"/>
            <a:ext cx="5331275" cy="1157768"/>
            <a:chOff x="1919320" y="2210043"/>
            <a:chExt cx="6679840" cy="1450629"/>
          </a:xfrm>
        </p:grpSpPr>
        <p:sp>
          <p:nvSpPr>
            <p:cNvPr id="43" name="Rectangle: Rounded Corners 42">
              <a:extLst>
                <a:ext uri="{FF2B5EF4-FFF2-40B4-BE49-F238E27FC236}">
                  <a16:creationId xmlns:a16="http://schemas.microsoft.com/office/drawing/2014/main" id="{BD284F67-3987-4698-8932-B2689EF96EAB}"/>
                </a:ext>
              </a:extLst>
            </p:cNvPr>
            <p:cNvSpPr/>
            <p:nvPr/>
          </p:nvSpPr>
          <p:spPr>
            <a:xfrm>
              <a:off x="2987544" y="2602393"/>
              <a:ext cx="5611616" cy="815035"/>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UTM Avo" panose="02040603050506020204" pitchFamily="18" charset="0"/>
                </a:rPr>
                <a:t>D. </a:t>
              </a:r>
              <a:r>
                <a:rPr lang="en-US" sz="2800" dirty="0" err="1">
                  <a:solidFill>
                    <a:schemeClr val="tx1"/>
                  </a:solidFill>
                  <a:latin typeface="UTM Avo" panose="02040603050506020204" pitchFamily="18" charset="0"/>
                </a:rPr>
                <a:t>Đông</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nhất</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nước</a:t>
              </a:r>
              <a:endParaRPr lang="en-US" sz="2800" dirty="0">
                <a:solidFill>
                  <a:schemeClr val="tx1"/>
                </a:solidFill>
                <a:latin typeface="UTM Avo" panose="02040603050506020204" pitchFamily="18" charset="0"/>
              </a:endParaRPr>
            </a:p>
          </p:txBody>
        </p:sp>
        <p:pic>
          <p:nvPicPr>
            <p:cNvPr id="44" name="图片 29">
              <a:extLst>
                <a:ext uri="{FF2B5EF4-FFF2-40B4-BE49-F238E27FC236}">
                  <a16:creationId xmlns:a16="http://schemas.microsoft.com/office/drawing/2014/main" id="{B83D1258-DA47-4D11-9DA9-B8D99F51C8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9320" y="2210043"/>
              <a:ext cx="1937204" cy="1450629"/>
            </a:xfrm>
            <a:prstGeom prst="rect">
              <a:avLst/>
            </a:prstGeom>
          </p:spPr>
        </p:pic>
      </p:grpSp>
      <p:pic>
        <p:nvPicPr>
          <p:cNvPr id="45" name="图片 32">
            <a:extLst>
              <a:ext uri="{FF2B5EF4-FFF2-40B4-BE49-F238E27FC236}">
                <a16:creationId xmlns:a16="http://schemas.microsoft.com/office/drawing/2014/main" id="{A43B2350-1589-4557-9B9C-0143B62CD8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86947" y="5746567"/>
            <a:ext cx="1476980" cy="905380"/>
          </a:xfrm>
          <a:prstGeom prst="rect">
            <a:avLst/>
          </a:prstGeom>
        </p:spPr>
      </p:pic>
      <p:pic>
        <p:nvPicPr>
          <p:cNvPr id="46" name="图片 32">
            <a:extLst>
              <a:ext uri="{FF2B5EF4-FFF2-40B4-BE49-F238E27FC236}">
                <a16:creationId xmlns:a16="http://schemas.microsoft.com/office/drawing/2014/main" id="{7435E50F-E0FA-4F3A-81B1-4CB06AD99AE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290975" y="5311316"/>
            <a:ext cx="710041" cy="435251"/>
          </a:xfrm>
          <a:prstGeom prst="rect">
            <a:avLst/>
          </a:prstGeom>
        </p:spPr>
      </p:pic>
      <p:pic>
        <p:nvPicPr>
          <p:cNvPr id="47" name="图片 32">
            <a:extLst>
              <a:ext uri="{FF2B5EF4-FFF2-40B4-BE49-F238E27FC236}">
                <a16:creationId xmlns:a16="http://schemas.microsoft.com/office/drawing/2014/main" id="{CA55F1BF-DFC4-42E8-B583-6DB01DA8F6C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182135" y="5093690"/>
            <a:ext cx="710041" cy="435251"/>
          </a:xfrm>
          <a:prstGeom prst="rect">
            <a:avLst/>
          </a:prstGeom>
        </p:spPr>
      </p:pic>
      <p:pic>
        <p:nvPicPr>
          <p:cNvPr id="48" name="图片 32">
            <a:extLst>
              <a:ext uri="{FF2B5EF4-FFF2-40B4-BE49-F238E27FC236}">
                <a16:creationId xmlns:a16="http://schemas.microsoft.com/office/drawing/2014/main" id="{542A64A4-9DCA-4A77-AA55-13CC86D305A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735534" y="5657661"/>
            <a:ext cx="398799" cy="244461"/>
          </a:xfrm>
          <a:prstGeom prst="rect">
            <a:avLst/>
          </a:prstGeom>
        </p:spPr>
      </p:pic>
      <p:pic>
        <p:nvPicPr>
          <p:cNvPr id="49" name="图片 32">
            <a:extLst>
              <a:ext uri="{FF2B5EF4-FFF2-40B4-BE49-F238E27FC236}">
                <a16:creationId xmlns:a16="http://schemas.microsoft.com/office/drawing/2014/main" id="{FF34781B-F777-47E3-8E88-A4C337FD481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885456" y="5834059"/>
            <a:ext cx="719223" cy="440879"/>
          </a:xfrm>
          <a:prstGeom prst="rect">
            <a:avLst/>
          </a:prstGeom>
        </p:spPr>
      </p:pic>
      <p:pic>
        <p:nvPicPr>
          <p:cNvPr id="50" name="图片 32">
            <a:extLst>
              <a:ext uri="{FF2B5EF4-FFF2-40B4-BE49-F238E27FC236}">
                <a16:creationId xmlns:a16="http://schemas.microsoft.com/office/drawing/2014/main" id="{7AC28DC6-421B-48C1-9FA2-39CEED06A53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544534" y="6477650"/>
            <a:ext cx="451279" cy="276631"/>
          </a:xfrm>
          <a:prstGeom prst="rect">
            <a:avLst/>
          </a:prstGeom>
        </p:spPr>
      </p:pic>
    </p:spTree>
    <p:extLst>
      <p:ext uri="{BB962C8B-B14F-4D97-AF65-F5344CB8AC3E}">
        <p14:creationId xmlns:p14="http://schemas.microsoft.com/office/powerpoint/2010/main" val="4037671717"/>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75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750"/>
                                        <p:tgtEl>
                                          <p:spTgt spid="6"/>
                                        </p:tgtEl>
                                      </p:cBhvr>
                                    </p:animEffect>
                                  </p:childTnLst>
                                </p:cTn>
                              </p:par>
                              <p:par>
                                <p:cTn id="12" presetID="31" presetClass="entr" presetSubtype="0"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p:cTn id="14" dur="1000" fill="hold"/>
                                        <p:tgtEl>
                                          <p:spTgt spid="45"/>
                                        </p:tgtEl>
                                        <p:attrNameLst>
                                          <p:attrName>ppt_w</p:attrName>
                                        </p:attrNameLst>
                                      </p:cBhvr>
                                      <p:tavLst>
                                        <p:tav tm="0">
                                          <p:val>
                                            <p:fltVal val="0"/>
                                          </p:val>
                                        </p:tav>
                                        <p:tav tm="100000">
                                          <p:val>
                                            <p:strVal val="#ppt_w"/>
                                          </p:val>
                                        </p:tav>
                                      </p:tavLst>
                                    </p:anim>
                                    <p:anim calcmode="lin" valueType="num">
                                      <p:cBhvr>
                                        <p:cTn id="15" dur="1000" fill="hold"/>
                                        <p:tgtEl>
                                          <p:spTgt spid="45"/>
                                        </p:tgtEl>
                                        <p:attrNameLst>
                                          <p:attrName>ppt_h</p:attrName>
                                        </p:attrNameLst>
                                      </p:cBhvr>
                                      <p:tavLst>
                                        <p:tav tm="0">
                                          <p:val>
                                            <p:fltVal val="0"/>
                                          </p:val>
                                        </p:tav>
                                        <p:tav tm="100000">
                                          <p:val>
                                            <p:strVal val="#ppt_h"/>
                                          </p:val>
                                        </p:tav>
                                      </p:tavLst>
                                    </p:anim>
                                    <p:anim calcmode="lin" valueType="num">
                                      <p:cBhvr>
                                        <p:cTn id="16" dur="1000" fill="hold"/>
                                        <p:tgtEl>
                                          <p:spTgt spid="45"/>
                                        </p:tgtEl>
                                        <p:attrNameLst>
                                          <p:attrName>style.rotation</p:attrName>
                                        </p:attrNameLst>
                                      </p:cBhvr>
                                      <p:tavLst>
                                        <p:tav tm="0">
                                          <p:val>
                                            <p:fltVal val="90"/>
                                          </p:val>
                                        </p:tav>
                                        <p:tav tm="100000">
                                          <p:val>
                                            <p:fltVal val="0"/>
                                          </p:val>
                                        </p:tav>
                                      </p:tavLst>
                                    </p:anim>
                                    <p:animEffect transition="in" filter="fade">
                                      <p:cBhvr>
                                        <p:cTn id="17" dur="1000"/>
                                        <p:tgtEl>
                                          <p:spTgt spid="45"/>
                                        </p:tgtEl>
                                      </p:cBhvr>
                                    </p:animEffect>
                                  </p:childTnLst>
                                </p:cTn>
                              </p:par>
                              <p:par>
                                <p:cTn id="18" presetID="31" presetClass="entr" presetSubtype="0"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p:cTn id="20" dur="1000" fill="hold"/>
                                        <p:tgtEl>
                                          <p:spTgt spid="46"/>
                                        </p:tgtEl>
                                        <p:attrNameLst>
                                          <p:attrName>ppt_w</p:attrName>
                                        </p:attrNameLst>
                                      </p:cBhvr>
                                      <p:tavLst>
                                        <p:tav tm="0">
                                          <p:val>
                                            <p:fltVal val="0"/>
                                          </p:val>
                                        </p:tav>
                                        <p:tav tm="100000">
                                          <p:val>
                                            <p:strVal val="#ppt_w"/>
                                          </p:val>
                                        </p:tav>
                                      </p:tavLst>
                                    </p:anim>
                                    <p:anim calcmode="lin" valueType="num">
                                      <p:cBhvr>
                                        <p:cTn id="21" dur="1000" fill="hold"/>
                                        <p:tgtEl>
                                          <p:spTgt spid="46"/>
                                        </p:tgtEl>
                                        <p:attrNameLst>
                                          <p:attrName>ppt_h</p:attrName>
                                        </p:attrNameLst>
                                      </p:cBhvr>
                                      <p:tavLst>
                                        <p:tav tm="0">
                                          <p:val>
                                            <p:fltVal val="0"/>
                                          </p:val>
                                        </p:tav>
                                        <p:tav tm="100000">
                                          <p:val>
                                            <p:strVal val="#ppt_h"/>
                                          </p:val>
                                        </p:tav>
                                      </p:tavLst>
                                    </p:anim>
                                    <p:anim calcmode="lin" valueType="num">
                                      <p:cBhvr>
                                        <p:cTn id="22" dur="1000" fill="hold"/>
                                        <p:tgtEl>
                                          <p:spTgt spid="46"/>
                                        </p:tgtEl>
                                        <p:attrNameLst>
                                          <p:attrName>style.rotation</p:attrName>
                                        </p:attrNameLst>
                                      </p:cBhvr>
                                      <p:tavLst>
                                        <p:tav tm="0">
                                          <p:val>
                                            <p:fltVal val="90"/>
                                          </p:val>
                                        </p:tav>
                                        <p:tav tm="100000">
                                          <p:val>
                                            <p:fltVal val="0"/>
                                          </p:val>
                                        </p:tav>
                                      </p:tavLst>
                                    </p:anim>
                                    <p:animEffect transition="in" filter="fade">
                                      <p:cBhvr>
                                        <p:cTn id="23" dur="1000"/>
                                        <p:tgtEl>
                                          <p:spTgt spid="46"/>
                                        </p:tgtEl>
                                      </p:cBhvr>
                                    </p:animEffect>
                                  </p:childTnLst>
                                </p:cTn>
                              </p:par>
                              <p:par>
                                <p:cTn id="24" presetID="31"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p:cTn id="26" dur="1000" fill="hold"/>
                                        <p:tgtEl>
                                          <p:spTgt spid="47"/>
                                        </p:tgtEl>
                                        <p:attrNameLst>
                                          <p:attrName>ppt_w</p:attrName>
                                        </p:attrNameLst>
                                      </p:cBhvr>
                                      <p:tavLst>
                                        <p:tav tm="0">
                                          <p:val>
                                            <p:fltVal val="0"/>
                                          </p:val>
                                        </p:tav>
                                        <p:tav tm="100000">
                                          <p:val>
                                            <p:strVal val="#ppt_w"/>
                                          </p:val>
                                        </p:tav>
                                      </p:tavLst>
                                    </p:anim>
                                    <p:anim calcmode="lin" valueType="num">
                                      <p:cBhvr>
                                        <p:cTn id="27" dur="1000" fill="hold"/>
                                        <p:tgtEl>
                                          <p:spTgt spid="47"/>
                                        </p:tgtEl>
                                        <p:attrNameLst>
                                          <p:attrName>ppt_h</p:attrName>
                                        </p:attrNameLst>
                                      </p:cBhvr>
                                      <p:tavLst>
                                        <p:tav tm="0">
                                          <p:val>
                                            <p:fltVal val="0"/>
                                          </p:val>
                                        </p:tav>
                                        <p:tav tm="100000">
                                          <p:val>
                                            <p:strVal val="#ppt_h"/>
                                          </p:val>
                                        </p:tav>
                                      </p:tavLst>
                                    </p:anim>
                                    <p:anim calcmode="lin" valueType="num">
                                      <p:cBhvr>
                                        <p:cTn id="28" dur="1000" fill="hold"/>
                                        <p:tgtEl>
                                          <p:spTgt spid="47"/>
                                        </p:tgtEl>
                                        <p:attrNameLst>
                                          <p:attrName>style.rotation</p:attrName>
                                        </p:attrNameLst>
                                      </p:cBhvr>
                                      <p:tavLst>
                                        <p:tav tm="0">
                                          <p:val>
                                            <p:fltVal val="90"/>
                                          </p:val>
                                        </p:tav>
                                        <p:tav tm="100000">
                                          <p:val>
                                            <p:fltVal val="0"/>
                                          </p:val>
                                        </p:tav>
                                      </p:tavLst>
                                    </p:anim>
                                    <p:animEffect transition="in" filter="fade">
                                      <p:cBhvr>
                                        <p:cTn id="29" dur="1000"/>
                                        <p:tgtEl>
                                          <p:spTgt spid="47"/>
                                        </p:tgtEl>
                                      </p:cBhvr>
                                    </p:animEffect>
                                  </p:childTnLst>
                                </p:cTn>
                              </p:par>
                              <p:par>
                                <p:cTn id="30" presetID="31" presetClass="entr" presetSubtype="0" fill="hold" nodeType="withEffect">
                                  <p:stCondLst>
                                    <p:cond delay="0"/>
                                  </p:stCondLst>
                                  <p:childTnLst>
                                    <p:set>
                                      <p:cBhvr>
                                        <p:cTn id="31" dur="1" fill="hold">
                                          <p:stCondLst>
                                            <p:cond delay="0"/>
                                          </p:stCondLst>
                                        </p:cTn>
                                        <p:tgtEl>
                                          <p:spTgt spid="48"/>
                                        </p:tgtEl>
                                        <p:attrNameLst>
                                          <p:attrName>style.visibility</p:attrName>
                                        </p:attrNameLst>
                                      </p:cBhvr>
                                      <p:to>
                                        <p:strVal val="visible"/>
                                      </p:to>
                                    </p:set>
                                    <p:anim calcmode="lin" valueType="num">
                                      <p:cBhvr>
                                        <p:cTn id="32" dur="1000" fill="hold"/>
                                        <p:tgtEl>
                                          <p:spTgt spid="48"/>
                                        </p:tgtEl>
                                        <p:attrNameLst>
                                          <p:attrName>ppt_w</p:attrName>
                                        </p:attrNameLst>
                                      </p:cBhvr>
                                      <p:tavLst>
                                        <p:tav tm="0">
                                          <p:val>
                                            <p:fltVal val="0"/>
                                          </p:val>
                                        </p:tav>
                                        <p:tav tm="100000">
                                          <p:val>
                                            <p:strVal val="#ppt_w"/>
                                          </p:val>
                                        </p:tav>
                                      </p:tavLst>
                                    </p:anim>
                                    <p:anim calcmode="lin" valueType="num">
                                      <p:cBhvr>
                                        <p:cTn id="33" dur="1000" fill="hold"/>
                                        <p:tgtEl>
                                          <p:spTgt spid="48"/>
                                        </p:tgtEl>
                                        <p:attrNameLst>
                                          <p:attrName>ppt_h</p:attrName>
                                        </p:attrNameLst>
                                      </p:cBhvr>
                                      <p:tavLst>
                                        <p:tav tm="0">
                                          <p:val>
                                            <p:fltVal val="0"/>
                                          </p:val>
                                        </p:tav>
                                        <p:tav tm="100000">
                                          <p:val>
                                            <p:strVal val="#ppt_h"/>
                                          </p:val>
                                        </p:tav>
                                      </p:tavLst>
                                    </p:anim>
                                    <p:anim calcmode="lin" valueType="num">
                                      <p:cBhvr>
                                        <p:cTn id="34" dur="1000" fill="hold"/>
                                        <p:tgtEl>
                                          <p:spTgt spid="48"/>
                                        </p:tgtEl>
                                        <p:attrNameLst>
                                          <p:attrName>style.rotation</p:attrName>
                                        </p:attrNameLst>
                                      </p:cBhvr>
                                      <p:tavLst>
                                        <p:tav tm="0">
                                          <p:val>
                                            <p:fltVal val="90"/>
                                          </p:val>
                                        </p:tav>
                                        <p:tav tm="100000">
                                          <p:val>
                                            <p:fltVal val="0"/>
                                          </p:val>
                                        </p:tav>
                                      </p:tavLst>
                                    </p:anim>
                                    <p:animEffect transition="in" filter="fade">
                                      <p:cBhvr>
                                        <p:cTn id="35" dur="1000"/>
                                        <p:tgtEl>
                                          <p:spTgt spid="48"/>
                                        </p:tgtEl>
                                      </p:cBhvr>
                                    </p:animEffect>
                                  </p:childTnLst>
                                </p:cTn>
                              </p:par>
                              <p:par>
                                <p:cTn id="36" presetID="31" presetClass="entr" presetSubtype="0" fill="hold" nodeType="withEffect">
                                  <p:stCondLst>
                                    <p:cond delay="0"/>
                                  </p:stCondLst>
                                  <p:childTnLst>
                                    <p:set>
                                      <p:cBhvr>
                                        <p:cTn id="37" dur="1" fill="hold">
                                          <p:stCondLst>
                                            <p:cond delay="0"/>
                                          </p:stCondLst>
                                        </p:cTn>
                                        <p:tgtEl>
                                          <p:spTgt spid="49"/>
                                        </p:tgtEl>
                                        <p:attrNameLst>
                                          <p:attrName>style.visibility</p:attrName>
                                        </p:attrNameLst>
                                      </p:cBhvr>
                                      <p:to>
                                        <p:strVal val="visible"/>
                                      </p:to>
                                    </p:set>
                                    <p:anim calcmode="lin" valueType="num">
                                      <p:cBhvr>
                                        <p:cTn id="38" dur="1000" fill="hold"/>
                                        <p:tgtEl>
                                          <p:spTgt spid="49"/>
                                        </p:tgtEl>
                                        <p:attrNameLst>
                                          <p:attrName>ppt_w</p:attrName>
                                        </p:attrNameLst>
                                      </p:cBhvr>
                                      <p:tavLst>
                                        <p:tav tm="0">
                                          <p:val>
                                            <p:fltVal val="0"/>
                                          </p:val>
                                        </p:tav>
                                        <p:tav tm="100000">
                                          <p:val>
                                            <p:strVal val="#ppt_w"/>
                                          </p:val>
                                        </p:tav>
                                      </p:tavLst>
                                    </p:anim>
                                    <p:anim calcmode="lin" valueType="num">
                                      <p:cBhvr>
                                        <p:cTn id="39" dur="1000" fill="hold"/>
                                        <p:tgtEl>
                                          <p:spTgt spid="49"/>
                                        </p:tgtEl>
                                        <p:attrNameLst>
                                          <p:attrName>ppt_h</p:attrName>
                                        </p:attrNameLst>
                                      </p:cBhvr>
                                      <p:tavLst>
                                        <p:tav tm="0">
                                          <p:val>
                                            <p:fltVal val="0"/>
                                          </p:val>
                                        </p:tav>
                                        <p:tav tm="100000">
                                          <p:val>
                                            <p:strVal val="#ppt_h"/>
                                          </p:val>
                                        </p:tav>
                                      </p:tavLst>
                                    </p:anim>
                                    <p:anim calcmode="lin" valueType="num">
                                      <p:cBhvr>
                                        <p:cTn id="40" dur="1000" fill="hold"/>
                                        <p:tgtEl>
                                          <p:spTgt spid="49"/>
                                        </p:tgtEl>
                                        <p:attrNameLst>
                                          <p:attrName>style.rotation</p:attrName>
                                        </p:attrNameLst>
                                      </p:cBhvr>
                                      <p:tavLst>
                                        <p:tav tm="0">
                                          <p:val>
                                            <p:fltVal val="90"/>
                                          </p:val>
                                        </p:tav>
                                        <p:tav tm="100000">
                                          <p:val>
                                            <p:fltVal val="0"/>
                                          </p:val>
                                        </p:tav>
                                      </p:tavLst>
                                    </p:anim>
                                    <p:animEffect transition="in" filter="fade">
                                      <p:cBhvr>
                                        <p:cTn id="41" dur="1000"/>
                                        <p:tgtEl>
                                          <p:spTgt spid="49"/>
                                        </p:tgtEl>
                                      </p:cBhvr>
                                    </p:animEffect>
                                  </p:childTnLst>
                                </p:cTn>
                              </p:par>
                              <p:par>
                                <p:cTn id="42" presetID="31" presetClass="entr" presetSubtype="0" fill="hold" nodeType="withEffect">
                                  <p:stCondLst>
                                    <p:cond delay="0"/>
                                  </p:stCondLst>
                                  <p:childTnLst>
                                    <p:set>
                                      <p:cBhvr>
                                        <p:cTn id="43" dur="1" fill="hold">
                                          <p:stCondLst>
                                            <p:cond delay="0"/>
                                          </p:stCondLst>
                                        </p:cTn>
                                        <p:tgtEl>
                                          <p:spTgt spid="50"/>
                                        </p:tgtEl>
                                        <p:attrNameLst>
                                          <p:attrName>style.visibility</p:attrName>
                                        </p:attrNameLst>
                                      </p:cBhvr>
                                      <p:to>
                                        <p:strVal val="visible"/>
                                      </p:to>
                                    </p:set>
                                    <p:anim calcmode="lin" valueType="num">
                                      <p:cBhvr>
                                        <p:cTn id="44" dur="1000" fill="hold"/>
                                        <p:tgtEl>
                                          <p:spTgt spid="50"/>
                                        </p:tgtEl>
                                        <p:attrNameLst>
                                          <p:attrName>ppt_w</p:attrName>
                                        </p:attrNameLst>
                                      </p:cBhvr>
                                      <p:tavLst>
                                        <p:tav tm="0">
                                          <p:val>
                                            <p:fltVal val="0"/>
                                          </p:val>
                                        </p:tav>
                                        <p:tav tm="100000">
                                          <p:val>
                                            <p:strVal val="#ppt_w"/>
                                          </p:val>
                                        </p:tav>
                                      </p:tavLst>
                                    </p:anim>
                                    <p:anim calcmode="lin" valueType="num">
                                      <p:cBhvr>
                                        <p:cTn id="45" dur="1000" fill="hold"/>
                                        <p:tgtEl>
                                          <p:spTgt spid="50"/>
                                        </p:tgtEl>
                                        <p:attrNameLst>
                                          <p:attrName>ppt_h</p:attrName>
                                        </p:attrNameLst>
                                      </p:cBhvr>
                                      <p:tavLst>
                                        <p:tav tm="0">
                                          <p:val>
                                            <p:fltVal val="0"/>
                                          </p:val>
                                        </p:tav>
                                        <p:tav tm="100000">
                                          <p:val>
                                            <p:strVal val="#ppt_h"/>
                                          </p:val>
                                        </p:tav>
                                      </p:tavLst>
                                    </p:anim>
                                    <p:anim calcmode="lin" valueType="num">
                                      <p:cBhvr>
                                        <p:cTn id="46" dur="1000" fill="hold"/>
                                        <p:tgtEl>
                                          <p:spTgt spid="50"/>
                                        </p:tgtEl>
                                        <p:attrNameLst>
                                          <p:attrName>style.rotation</p:attrName>
                                        </p:attrNameLst>
                                      </p:cBhvr>
                                      <p:tavLst>
                                        <p:tav tm="0">
                                          <p:val>
                                            <p:fltVal val="90"/>
                                          </p:val>
                                        </p:tav>
                                        <p:tav tm="100000">
                                          <p:val>
                                            <p:fltVal val="0"/>
                                          </p:val>
                                        </p:tav>
                                      </p:tavLst>
                                    </p:anim>
                                    <p:animEffect transition="in" filter="fade">
                                      <p:cBhvr>
                                        <p:cTn id="47" dur="1000"/>
                                        <p:tgtEl>
                                          <p:spTgt spid="5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barn(inVertical)">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1000"/>
                                        <p:tgtEl>
                                          <p:spTgt spid="39"/>
                                        </p:tgtEl>
                                      </p:cBhvr>
                                    </p:animEffect>
                                    <p:anim calcmode="lin" valueType="num">
                                      <p:cBhvr>
                                        <p:cTn id="68" dur="1000" fill="hold"/>
                                        <p:tgtEl>
                                          <p:spTgt spid="39"/>
                                        </p:tgtEl>
                                        <p:attrNameLst>
                                          <p:attrName>ppt_x</p:attrName>
                                        </p:attrNameLst>
                                      </p:cBhvr>
                                      <p:tavLst>
                                        <p:tav tm="0">
                                          <p:val>
                                            <p:strVal val="#ppt_x"/>
                                          </p:val>
                                        </p:tav>
                                        <p:tav tm="100000">
                                          <p:val>
                                            <p:strVal val="#ppt_x"/>
                                          </p:val>
                                        </p:tav>
                                      </p:tavLst>
                                    </p:anim>
                                    <p:anim calcmode="lin" valueType="num">
                                      <p:cBhvr>
                                        <p:cTn id="69" dur="1000" fill="hold"/>
                                        <p:tgtEl>
                                          <p:spTgt spid="39"/>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fade">
                                      <p:cBhvr>
                                        <p:cTn id="72" dur="1000"/>
                                        <p:tgtEl>
                                          <p:spTgt spid="42"/>
                                        </p:tgtEl>
                                      </p:cBhvr>
                                    </p:animEffect>
                                    <p:anim calcmode="lin" valueType="num">
                                      <p:cBhvr>
                                        <p:cTn id="73" dur="1000" fill="hold"/>
                                        <p:tgtEl>
                                          <p:spTgt spid="42"/>
                                        </p:tgtEl>
                                        <p:attrNameLst>
                                          <p:attrName>ppt_x</p:attrName>
                                        </p:attrNameLst>
                                      </p:cBhvr>
                                      <p:tavLst>
                                        <p:tav tm="0">
                                          <p:val>
                                            <p:strVal val="#ppt_x"/>
                                          </p:val>
                                        </p:tav>
                                        <p:tav tm="100000">
                                          <p:val>
                                            <p:strVal val="#ppt_x"/>
                                          </p:val>
                                        </p:tav>
                                      </p:tavLst>
                                    </p:anim>
                                    <p:anim calcmode="lin" valueType="num">
                                      <p:cBhvr>
                                        <p:cTn id="74" dur="1000" fill="hold"/>
                                        <p:tgtEl>
                                          <p:spTgt spid="4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1000"/>
                                        <p:tgtEl>
                                          <p:spTgt spid="36"/>
                                        </p:tgtEl>
                                      </p:cBhvr>
                                    </p:animEffect>
                                    <p:anim calcmode="lin" valueType="num">
                                      <p:cBhvr>
                                        <p:cTn id="78" dur="1000" fill="hold"/>
                                        <p:tgtEl>
                                          <p:spTgt spid="36"/>
                                        </p:tgtEl>
                                        <p:attrNameLst>
                                          <p:attrName>ppt_x</p:attrName>
                                        </p:attrNameLst>
                                      </p:cBhvr>
                                      <p:tavLst>
                                        <p:tav tm="0">
                                          <p:val>
                                            <p:strVal val="#ppt_x"/>
                                          </p:val>
                                        </p:tav>
                                        <p:tav tm="100000">
                                          <p:val>
                                            <p:strVal val="#ppt_x"/>
                                          </p:val>
                                        </p:tav>
                                      </p:tavLst>
                                    </p:anim>
                                    <p:anim calcmode="lin" valueType="num">
                                      <p:cBhvr>
                                        <p:cTn id="7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xit" presetSubtype="0" fill="hold" nodeType="clickEffect">
                                  <p:stCondLst>
                                    <p:cond delay="0"/>
                                  </p:stCondLst>
                                  <p:childTnLst>
                                    <p:animEffect transition="out" filter="fade">
                                      <p:cBhvr>
                                        <p:cTn id="83" dur="1000"/>
                                        <p:tgtEl>
                                          <p:spTgt spid="35"/>
                                        </p:tgtEl>
                                      </p:cBhvr>
                                    </p:animEffect>
                                    <p:anim calcmode="lin" valueType="num">
                                      <p:cBhvr>
                                        <p:cTn id="84" dur="1000"/>
                                        <p:tgtEl>
                                          <p:spTgt spid="35"/>
                                        </p:tgtEl>
                                        <p:attrNameLst>
                                          <p:attrName>ppt_x</p:attrName>
                                        </p:attrNameLst>
                                      </p:cBhvr>
                                      <p:tavLst>
                                        <p:tav tm="0">
                                          <p:val>
                                            <p:strVal val="ppt_x"/>
                                          </p:val>
                                        </p:tav>
                                        <p:tav tm="100000">
                                          <p:val>
                                            <p:strVal val="ppt_x"/>
                                          </p:val>
                                        </p:tav>
                                      </p:tavLst>
                                    </p:anim>
                                    <p:anim calcmode="lin" valueType="num">
                                      <p:cBhvr>
                                        <p:cTn id="85" dur="1000"/>
                                        <p:tgtEl>
                                          <p:spTgt spid="35"/>
                                        </p:tgtEl>
                                        <p:attrNameLst>
                                          <p:attrName>ppt_y</p:attrName>
                                        </p:attrNameLst>
                                      </p:cBhvr>
                                      <p:tavLst>
                                        <p:tav tm="0">
                                          <p:val>
                                            <p:strVal val="ppt_y"/>
                                          </p:val>
                                        </p:tav>
                                        <p:tav tm="100000">
                                          <p:val>
                                            <p:strVal val="ppt_y+.1"/>
                                          </p:val>
                                        </p:tav>
                                      </p:tavLst>
                                    </p:anim>
                                    <p:set>
                                      <p:cBhvr>
                                        <p:cTn id="86"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applause.wav"/>
                                        </p:tgtEl>
                                      </p:cMediaNode>
                                    </p:audio>
                                  </p:subTnLst>
                                </p:cTn>
                              </p:par>
                              <p:par>
                                <p:cTn id="87" presetID="42" presetClass="exit" presetSubtype="0" fill="hold" nodeType="withEffect">
                                  <p:stCondLst>
                                    <p:cond delay="0"/>
                                  </p:stCondLst>
                                  <p:childTnLst>
                                    <p:animEffect transition="out" filter="fade">
                                      <p:cBhvr>
                                        <p:cTn id="88" dur="1000"/>
                                        <p:tgtEl>
                                          <p:spTgt spid="42"/>
                                        </p:tgtEl>
                                      </p:cBhvr>
                                    </p:animEffect>
                                    <p:anim calcmode="lin" valueType="num">
                                      <p:cBhvr>
                                        <p:cTn id="89" dur="1000"/>
                                        <p:tgtEl>
                                          <p:spTgt spid="42"/>
                                        </p:tgtEl>
                                        <p:attrNameLst>
                                          <p:attrName>ppt_x</p:attrName>
                                        </p:attrNameLst>
                                      </p:cBhvr>
                                      <p:tavLst>
                                        <p:tav tm="0">
                                          <p:val>
                                            <p:strVal val="ppt_x"/>
                                          </p:val>
                                        </p:tav>
                                        <p:tav tm="100000">
                                          <p:val>
                                            <p:strVal val="ppt_x"/>
                                          </p:val>
                                        </p:tav>
                                      </p:tavLst>
                                    </p:anim>
                                    <p:anim calcmode="lin" valueType="num">
                                      <p:cBhvr>
                                        <p:cTn id="90" dur="1000"/>
                                        <p:tgtEl>
                                          <p:spTgt spid="42"/>
                                        </p:tgtEl>
                                        <p:attrNameLst>
                                          <p:attrName>ppt_y</p:attrName>
                                        </p:attrNameLst>
                                      </p:cBhvr>
                                      <p:tavLst>
                                        <p:tav tm="0">
                                          <p:val>
                                            <p:strVal val="ppt_y"/>
                                          </p:val>
                                        </p:tav>
                                        <p:tav tm="100000">
                                          <p:val>
                                            <p:strVal val="ppt_y+.1"/>
                                          </p:val>
                                        </p:tav>
                                      </p:tavLst>
                                    </p:anim>
                                    <p:set>
                                      <p:cBhvr>
                                        <p:cTn id="91" dur="1" fill="hold">
                                          <p:stCondLst>
                                            <p:cond delay="999"/>
                                          </p:stCondLst>
                                        </p:cTn>
                                        <p:tgtEl>
                                          <p:spTgt spid="42"/>
                                        </p:tgtEl>
                                        <p:attrNameLst>
                                          <p:attrName>style.visibility</p:attrName>
                                        </p:attrNameLst>
                                      </p:cBhvr>
                                      <p:to>
                                        <p:strVal val="hidden"/>
                                      </p:to>
                                    </p:set>
                                  </p:childTnLst>
                                </p:cTn>
                              </p:par>
                              <p:par>
                                <p:cTn id="92" presetID="42" presetClass="exit" presetSubtype="0" fill="hold" nodeType="withEffect">
                                  <p:stCondLst>
                                    <p:cond delay="0"/>
                                  </p:stCondLst>
                                  <p:childTnLst>
                                    <p:animEffect transition="out" filter="fade">
                                      <p:cBhvr>
                                        <p:cTn id="93" dur="1000"/>
                                        <p:tgtEl>
                                          <p:spTgt spid="36"/>
                                        </p:tgtEl>
                                      </p:cBhvr>
                                    </p:animEffect>
                                    <p:anim calcmode="lin" valueType="num">
                                      <p:cBhvr>
                                        <p:cTn id="94" dur="1000"/>
                                        <p:tgtEl>
                                          <p:spTgt spid="36"/>
                                        </p:tgtEl>
                                        <p:attrNameLst>
                                          <p:attrName>ppt_x</p:attrName>
                                        </p:attrNameLst>
                                      </p:cBhvr>
                                      <p:tavLst>
                                        <p:tav tm="0">
                                          <p:val>
                                            <p:strVal val="ppt_x"/>
                                          </p:val>
                                        </p:tav>
                                        <p:tav tm="100000">
                                          <p:val>
                                            <p:strVal val="ppt_x"/>
                                          </p:val>
                                        </p:tav>
                                      </p:tavLst>
                                    </p:anim>
                                    <p:anim calcmode="lin" valueType="num">
                                      <p:cBhvr>
                                        <p:cTn id="95" dur="1000"/>
                                        <p:tgtEl>
                                          <p:spTgt spid="36"/>
                                        </p:tgtEl>
                                        <p:attrNameLst>
                                          <p:attrName>ppt_y</p:attrName>
                                        </p:attrNameLst>
                                      </p:cBhvr>
                                      <p:tavLst>
                                        <p:tav tm="0">
                                          <p:val>
                                            <p:strVal val="ppt_y"/>
                                          </p:val>
                                        </p:tav>
                                        <p:tav tm="100000">
                                          <p:val>
                                            <p:strVal val="ppt_y+.1"/>
                                          </p:val>
                                        </p:tav>
                                      </p:tavLst>
                                    </p:anim>
                                    <p:set>
                                      <p:cBhvr>
                                        <p:cTn id="96" dur="1" fill="hold">
                                          <p:stCondLst>
                                            <p:cond delay="9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Diagonal Corners Snipped 28">
            <a:extLst>
              <a:ext uri="{FF2B5EF4-FFF2-40B4-BE49-F238E27FC236}">
                <a16:creationId xmlns:a16="http://schemas.microsoft.com/office/drawing/2014/main" id="{2EEB290C-8A46-4508-BC03-58E0CFB9BA69}"/>
              </a:ext>
            </a:extLst>
          </p:cNvPr>
          <p:cNvSpPr/>
          <p:nvPr/>
        </p:nvSpPr>
        <p:spPr>
          <a:xfrm>
            <a:off x="589783" y="519193"/>
            <a:ext cx="11012434" cy="5819614"/>
          </a:xfrm>
          <a:prstGeom prst="snip2DiagRect">
            <a:avLst/>
          </a:prstGeom>
          <a:solidFill>
            <a:schemeClr val="bg1"/>
          </a:solidFill>
          <a:ln w="76200">
            <a:solidFill>
              <a:srgbClr val="00B050"/>
            </a:solidFill>
            <a:prstDash val="sysDash"/>
          </a:ln>
          <a:effectLst>
            <a:glow rad="139700">
              <a:schemeClr val="accent6">
                <a:satMod val="175000"/>
                <a:alpha val="40000"/>
              </a:schemeClr>
            </a:glow>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CD6322F4-7274-4E06-8FA3-257D686DB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0508" y="-1"/>
            <a:ext cx="5001491" cy="3334328"/>
          </a:xfrm>
          <a:prstGeom prst="rect">
            <a:avLst/>
          </a:prstGeom>
        </p:spPr>
      </p:pic>
      <p:grpSp>
        <p:nvGrpSpPr>
          <p:cNvPr id="2" name="组合 1">
            <a:extLst>
              <a:ext uri="{FF2B5EF4-FFF2-40B4-BE49-F238E27FC236}">
                <a16:creationId xmlns:a16="http://schemas.microsoft.com/office/drawing/2014/main" id="{4C2E73D7-F59D-4B60-85B3-CEF7C46A6517}"/>
              </a:ext>
            </a:extLst>
          </p:cNvPr>
          <p:cNvGrpSpPr/>
          <p:nvPr/>
        </p:nvGrpSpPr>
        <p:grpSpPr>
          <a:xfrm>
            <a:off x="1" y="4343400"/>
            <a:ext cx="3135556" cy="2509152"/>
            <a:chOff x="1" y="4343400"/>
            <a:chExt cx="3135556" cy="2509152"/>
          </a:xfrm>
        </p:grpSpPr>
        <p:pic>
          <p:nvPicPr>
            <p:cNvPr id="5" name="图片 4">
              <a:extLst>
                <a:ext uri="{FF2B5EF4-FFF2-40B4-BE49-F238E27FC236}">
                  <a16:creationId xmlns:a16="http://schemas.microsoft.com/office/drawing/2014/main" id="{DD97A41B-70B7-408E-A254-78EB82B5D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343400"/>
              <a:ext cx="3135556" cy="2509152"/>
            </a:xfrm>
            <a:prstGeom prst="rect">
              <a:avLst/>
            </a:prstGeom>
          </p:spPr>
        </p:pic>
        <p:pic>
          <p:nvPicPr>
            <p:cNvPr id="8" name="图片 7">
              <a:extLst>
                <a:ext uri="{FF2B5EF4-FFF2-40B4-BE49-F238E27FC236}">
                  <a16:creationId xmlns:a16="http://schemas.microsoft.com/office/drawing/2014/main" id="{93EC9409-5073-46E7-A0F6-473186AAB02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8073" y="4920342"/>
              <a:ext cx="1133705" cy="1932209"/>
            </a:xfrm>
            <a:prstGeom prst="rect">
              <a:avLst/>
            </a:prstGeom>
          </p:spPr>
        </p:pic>
      </p:grpSp>
      <p:sp>
        <p:nvSpPr>
          <p:cNvPr id="30" name="TextBox 29">
            <a:extLst>
              <a:ext uri="{FF2B5EF4-FFF2-40B4-BE49-F238E27FC236}">
                <a16:creationId xmlns:a16="http://schemas.microsoft.com/office/drawing/2014/main" id="{8BDAEA4E-1CFC-4062-8F17-ED1546502475}"/>
              </a:ext>
            </a:extLst>
          </p:cNvPr>
          <p:cNvSpPr txBox="1"/>
          <p:nvPr/>
        </p:nvSpPr>
        <p:spPr>
          <a:xfrm>
            <a:off x="1108363" y="706496"/>
            <a:ext cx="7713543" cy="5478423"/>
          </a:xfrm>
          <a:prstGeom prst="rect">
            <a:avLst/>
          </a:prstGeom>
          <a:noFill/>
        </p:spPr>
        <p:txBody>
          <a:bodyPr wrap="square" rtlCol="0">
            <a:spAutoFit/>
          </a:bodyPr>
          <a:lstStyle/>
          <a:p>
            <a:pPr algn="just"/>
            <a:r>
              <a:rPr lang="en-US" sz="2500" dirty="0">
                <a:latin typeface="UTM Avo" panose="02040603050506020204" pitchFamily="18" charset="0"/>
              </a:rPr>
              <a:t>	</a:t>
            </a:r>
            <a:r>
              <a:rPr lang="vi-VN" sz="2500" dirty="0">
                <a:latin typeface="UTM Avo" panose="02040603050506020204" pitchFamily="18" charset="0"/>
              </a:rPr>
              <a:t>Khoảng 1.800 loài sao biển còn sống hiện diện trong tất cả các đại dương của thế giới, bao gồm cả Đại Tây Dương, Thái Bình Dương, Ấn Độ Dương, Bắc Cực và các vùng đại dương phía Nam. Sao biển có mặt ở trên một phạm vi sâu rộng từ các bãi triều đến độ sâu thẳm (6.000 m). Sao biển nằm trong số quen thuộc nhất của động vật biển và có một số đặc điểm được biết đến rộng rãi, chẳng hạn như tái sinh và thức ăn con trai. Chúng có một loạt kiểu thân và phương pháp ăn đa dạng. Mức độ mà sao biển có thể tái sinh thay đổi với các loài cá thể. Nói chung, những con sao biển là loài kiếm ăn cơ hội, với một số loài có hành vi ăn chuyên ngành</a:t>
            </a:r>
            <a:r>
              <a:rPr lang="en-US" sz="2500" dirty="0">
                <a:latin typeface="UTM Avo" panose="02040603050506020204" pitchFamily="18" charset="0"/>
              </a:rPr>
              <a:t>.</a:t>
            </a:r>
            <a:endParaRPr lang="vi-VN" sz="2500" dirty="0">
              <a:latin typeface="UTM Avo" panose="02040603050506020204" pitchFamily="18" charset="0"/>
            </a:endParaRPr>
          </a:p>
        </p:txBody>
      </p:sp>
      <p:pic>
        <p:nvPicPr>
          <p:cNvPr id="27" name="图片 31">
            <a:extLst>
              <a:ext uri="{FF2B5EF4-FFF2-40B4-BE49-F238E27FC236}">
                <a16:creationId xmlns:a16="http://schemas.microsoft.com/office/drawing/2014/main" id="{30AD6D65-2E3C-4596-90FD-8925AB2863B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41516" y="3334327"/>
            <a:ext cx="2660701" cy="2732035"/>
          </a:xfrm>
          <a:prstGeom prst="rect">
            <a:avLst/>
          </a:prstGeom>
        </p:spPr>
      </p:pic>
      <p:pic>
        <p:nvPicPr>
          <p:cNvPr id="28" name="图片 31">
            <a:extLst>
              <a:ext uri="{FF2B5EF4-FFF2-40B4-BE49-F238E27FC236}">
                <a16:creationId xmlns:a16="http://schemas.microsoft.com/office/drawing/2014/main" id="{72A6E292-7713-42BC-BBEC-A73A6AAD3A0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14627" y="1872342"/>
            <a:ext cx="1264518" cy="1298420"/>
          </a:xfrm>
          <a:prstGeom prst="rect">
            <a:avLst/>
          </a:prstGeom>
        </p:spPr>
      </p:pic>
      <p:pic>
        <p:nvPicPr>
          <p:cNvPr id="31" name="图片 31">
            <a:extLst>
              <a:ext uri="{FF2B5EF4-FFF2-40B4-BE49-F238E27FC236}">
                <a16:creationId xmlns:a16="http://schemas.microsoft.com/office/drawing/2014/main" id="{756E9B2B-073D-49BD-89A2-40A88C2490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708782" y="2501122"/>
            <a:ext cx="602727" cy="618886"/>
          </a:xfrm>
          <a:prstGeom prst="rect">
            <a:avLst/>
          </a:prstGeom>
        </p:spPr>
      </p:pic>
      <p:pic>
        <p:nvPicPr>
          <p:cNvPr id="32" name="图片 31">
            <a:extLst>
              <a:ext uri="{FF2B5EF4-FFF2-40B4-BE49-F238E27FC236}">
                <a16:creationId xmlns:a16="http://schemas.microsoft.com/office/drawing/2014/main" id="{A67550CA-0EB2-461F-B698-90A1472E7AA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271866" y="1682652"/>
            <a:ext cx="571833" cy="587164"/>
          </a:xfrm>
          <a:prstGeom prst="rect">
            <a:avLst/>
          </a:prstGeom>
        </p:spPr>
      </p:pic>
    </p:spTree>
    <p:extLst>
      <p:ext uri="{BB962C8B-B14F-4D97-AF65-F5344CB8AC3E}">
        <p14:creationId xmlns:p14="http://schemas.microsoft.com/office/powerpoint/2010/main" val="4017290791"/>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75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75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53" presetClass="entr" presetSubtype="16"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750" fill="hold"/>
                                        <p:tgtEl>
                                          <p:spTgt spid="27"/>
                                        </p:tgtEl>
                                        <p:attrNameLst>
                                          <p:attrName>ppt_w</p:attrName>
                                        </p:attrNameLst>
                                      </p:cBhvr>
                                      <p:tavLst>
                                        <p:tav tm="0">
                                          <p:val>
                                            <p:fltVal val="0"/>
                                          </p:val>
                                        </p:tav>
                                        <p:tav tm="100000">
                                          <p:val>
                                            <p:strVal val="#ppt_w"/>
                                          </p:val>
                                        </p:tav>
                                      </p:tavLst>
                                    </p:anim>
                                    <p:anim calcmode="lin" valueType="num">
                                      <p:cBhvr>
                                        <p:cTn id="25" dur="750" fill="hold"/>
                                        <p:tgtEl>
                                          <p:spTgt spid="27"/>
                                        </p:tgtEl>
                                        <p:attrNameLst>
                                          <p:attrName>ppt_h</p:attrName>
                                        </p:attrNameLst>
                                      </p:cBhvr>
                                      <p:tavLst>
                                        <p:tav tm="0">
                                          <p:val>
                                            <p:fltVal val="0"/>
                                          </p:val>
                                        </p:tav>
                                        <p:tav tm="100000">
                                          <p:val>
                                            <p:strVal val="#ppt_h"/>
                                          </p:val>
                                        </p:tav>
                                      </p:tavLst>
                                    </p:anim>
                                    <p:animEffect transition="in" filter="fade">
                                      <p:cBhvr>
                                        <p:cTn id="26" dur="750"/>
                                        <p:tgtEl>
                                          <p:spTgt spid="27"/>
                                        </p:tgtEl>
                                      </p:cBhvr>
                                    </p:animEffect>
                                  </p:childTnLst>
                                </p:cTn>
                              </p:par>
                              <p:par>
                                <p:cTn id="27" presetID="53" presetClass="entr" presetSubtype="16"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750" fill="hold"/>
                                        <p:tgtEl>
                                          <p:spTgt spid="28"/>
                                        </p:tgtEl>
                                        <p:attrNameLst>
                                          <p:attrName>ppt_w</p:attrName>
                                        </p:attrNameLst>
                                      </p:cBhvr>
                                      <p:tavLst>
                                        <p:tav tm="0">
                                          <p:val>
                                            <p:fltVal val="0"/>
                                          </p:val>
                                        </p:tav>
                                        <p:tav tm="100000">
                                          <p:val>
                                            <p:strVal val="#ppt_w"/>
                                          </p:val>
                                        </p:tav>
                                      </p:tavLst>
                                    </p:anim>
                                    <p:anim calcmode="lin" valueType="num">
                                      <p:cBhvr>
                                        <p:cTn id="30" dur="750" fill="hold"/>
                                        <p:tgtEl>
                                          <p:spTgt spid="28"/>
                                        </p:tgtEl>
                                        <p:attrNameLst>
                                          <p:attrName>ppt_h</p:attrName>
                                        </p:attrNameLst>
                                      </p:cBhvr>
                                      <p:tavLst>
                                        <p:tav tm="0">
                                          <p:val>
                                            <p:fltVal val="0"/>
                                          </p:val>
                                        </p:tav>
                                        <p:tav tm="100000">
                                          <p:val>
                                            <p:strVal val="#ppt_h"/>
                                          </p:val>
                                        </p:tav>
                                      </p:tavLst>
                                    </p:anim>
                                    <p:animEffect transition="in" filter="fade">
                                      <p:cBhvr>
                                        <p:cTn id="31" dur="750"/>
                                        <p:tgtEl>
                                          <p:spTgt spid="28"/>
                                        </p:tgtEl>
                                      </p:cBhvr>
                                    </p:animEffect>
                                  </p:childTnLst>
                                </p:cTn>
                              </p:par>
                              <p:par>
                                <p:cTn id="32" presetID="53" presetClass="entr" presetSubtype="16"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750" fill="hold"/>
                                        <p:tgtEl>
                                          <p:spTgt spid="31"/>
                                        </p:tgtEl>
                                        <p:attrNameLst>
                                          <p:attrName>ppt_w</p:attrName>
                                        </p:attrNameLst>
                                      </p:cBhvr>
                                      <p:tavLst>
                                        <p:tav tm="0">
                                          <p:val>
                                            <p:fltVal val="0"/>
                                          </p:val>
                                        </p:tav>
                                        <p:tav tm="100000">
                                          <p:val>
                                            <p:strVal val="#ppt_w"/>
                                          </p:val>
                                        </p:tav>
                                      </p:tavLst>
                                    </p:anim>
                                    <p:anim calcmode="lin" valueType="num">
                                      <p:cBhvr>
                                        <p:cTn id="35" dur="750" fill="hold"/>
                                        <p:tgtEl>
                                          <p:spTgt spid="31"/>
                                        </p:tgtEl>
                                        <p:attrNameLst>
                                          <p:attrName>ppt_h</p:attrName>
                                        </p:attrNameLst>
                                      </p:cBhvr>
                                      <p:tavLst>
                                        <p:tav tm="0">
                                          <p:val>
                                            <p:fltVal val="0"/>
                                          </p:val>
                                        </p:tav>
                                        <p:tav tm="100000">
                                          <p:val>
                                            <p:strVal val="#ppt_h"/>
                                          </p:val>
                                        </p:tav>
                                      </p:tavLst>
                                    </p:anim>
                                    <p:animEffect transition="in" filter="fade">
                                      <p:cBhvr>
                                        <p:cTn id="36" dur="750"/>
                                        <p:tgtEl>
                                          <p:spTgt spid="31"/>
                                        </p:tgtEl>
                                      </p:cBhvr>
                                    </p:animEffect>
                                  </p:childTnLst>
                                </p:cTn>
                              </p:par>
                              <p:par>
                                <p:cTn id="37" presetID="53" presetClass="entr" presetSubtype="16"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750" fill="hold"/>
                                        <p:tgtEl>
                                          <p:spTgt spid="32"/>
                                        </p:tgtEl>
                                        <p:attrNameLst>
                                          <p:attrName>ppt_w</p:attrName>
                                        </p:attrNameLst>
                                      </p:cBhvr>
                                      <p:tavLst>
                                        <p:tav tm="0">
                                          <p:val>
                                            <p:fltVal val="0"/>
                                          </p:val>
                                        </p:tav>
                                        <p:tav tm="100000">
                                          <p:val>
                                            <p:strVal val="#ppt_w"/>
                                          </p:val>
                                        </p:tav>
                                      </p:tavLst>
                                    </p:anim>
                                    <p:anim calcmode="lin" valueType="num">
                                      <p:cBhvr>
                                        <p:cTn id="40" dur="750" fill="hold"/>
                                        <p:tgtEl>
                                          <p:spTgt spid="32"/>
                                        </p:tgtEl>
                                        <p:attrNameLst>
                                          <p:attrName>ppt_h</p:attrName>
                                        </p:attrNameLst>
                                      </p:cBhvr>
                                      <p:tavLst>
                                        <p:tav tm="0">
                                          <p:val>
                                            <p:fltVal val="0"/>
                                          </p:val>
                                        </p:tav>
                                        <p:tav tm="100000">
                                          <p:val>
                                            <p:strVal val="#ppt_h"/>
                                          </p:val>
                                        </p:tav>
                                      </p:tavLst>
                                    </p:anim>
                                    <p:animEffect transition="in" filter="fade">
                                      <p:cBhvr>
                                        <p:cTn id="41"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Diagonal Corners Snipped 28">
            <a:extLst>
              <a:ext uri="{FF2B5EF4-FFF2-40B4-BE49-F238E27FC236}">
                <a16:creationId xmlns:a16="http://schemas.microsoft.com/office/drawing/2014/main" id="{2EEB290C-8A46-4508-BC03-58E0CFB9BA69}"/>
              </a:ext>
            </a:extLst>
          </p:cNvPr>
          <p:cNvSpPr/>
          <p:nvPr/>
        </p:nvSpPr>
        <p:spPr>
          <a:xfrm>
            <a:off x="589781" y="556680"/>
            <a:ext cx="11012434" cy="5819614"/>
          </a:xfrm>
          <a:prstGeom prst="snip2DiagRect">
            <a:avLst/>
          </a:prstGeom>
          <a:solidFill>
            <a:schemeClr val="bg1"/>
          </a:solidFill>
          <a:ln w="76200">
            <a:solidFill>
              <a:srgbClr val="00B050"/>
            </a:solidFill>
            <a:prstDash val="sysDash"/>
          </a:ln>
          <a:effectLst>
            <a:glow rad="139700">
              <a:schemeClr val="accent6">
                <a:satMod val="175000"/>
                <a:alpha val="40000"/>
              </a:schemeClr>
            </a:glow>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组合 1">
            <a:extLst>
              <a:ext uri="{FF2B5EF4-FFF2-40B4-BE49-F238E27FC236}">
                <a16:creationId xmlns:a16="http://schemas.microsoft.com/office/drawing/2014/main" id="{4C2E73D7-F59D-4B60-85B3-CEF7C46A6517}"/>
              </a:ext>
            </a:extLst>
          </p:cNvPr>
          <p:cNvGrpSpPr/>
          <p:nvPr/>
        </p:nvGrpSpPr>
        <p:grpSpPr>
          <a:xfrm>
            <a:off x="1" y="4343400"/>
            <a:ext cx="3135556" cy="2509152"/>
            <a:chOff x="1" y="4343400"/>
            <a:chExt cx="3135556" cy="2509152"/>
          </a:xfrm>
        </p:grpSpPr>
        <p:pic>
          <p:nvPicPr>
            <p:cNvPr id="5" name="图片 4">
              <a:extLst>
                <a:ext uri="{FF2B5EF4-FFF2-40B4-BE49-F238E27FC236}">
                  <a16:creationId xmlns:a16="http://schemas.microsoft.com/office/drawing/2014/main" id="{DD97A41B-70B7-408E-A254-78EB82B5D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343400"/>
              <a:ext cx="3135556" cy="2509152"/>
            </a:xfrm>
            <a:prstGeom prst="rect">
              <a:avLst/>
            </a:prstGeom>
          </p:spPr>
        </p:pic>
        <p:pic>
          <p:nvPicPr>
            <p:cNvPr id="8" name="图片 7">
              <a:extLst>
                <a:ext uri="{FF2B5EF4-FFF2-40B4-BE49-F238E27FC236}">
                  <a16:creationId xmlns:a16="http://schemas.microsoft.com/office/drawing/2014/main" id="{93EC9409-5073-46E7-A0F6-473186AAB02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8073" y="4920342"/>
              <a:ext cx="1133705" cy="1932209"/>
            </a:xfrm>
            <a:prstGeom prst="rect">
              <a:avLst/>
            </a:prstGeom>
          </p:spPr>
        </p:pic>
      </p:grpSp>
      <p:sp>
        <p:nvSpPr>
          <p:cNvPr id="30" name="TextBox 29">
            <a:extLst>
              <a:ext uri="{FF2B5EF4-FFF2-40B4-BE49-F238E27FC236}">
                <a16:creationId xmlns:a16="http://schemas.microsoft.com/office/drawing/2014/main" id="{8BDAEA4E-1CFC-4062-8F17-ED1546502475}"/>
              </a:ext>
            </a:extLst>
          </p:cNvPr>
          <p:cNvSpPr txBox="1"/>
          <p:nvPr/>
        </p:nvSpPr>
        <p:spPr>
          <a:xfrm>
            <a:off x="589776" y="594559"/>
            <a:ext cx="8942145" cy="1754326"/>
          </a:xfrm>
          <a:prstGeom prst="rect">
            <a:avLst/>
          </a:prstGeom>
          <a:noFill/>
        </p:spPr>
        <p:txBody>
          <a:bodyPr wrap="square" rtlCol="0">
            <a:spAutoFit/>
          </a:bodyPr>
          <a:lstStyle/>
          <a:p>
            <a:pPr algn="ctr"/>
            <a:r>
              <a:rPr lang="en-US" sz="3600" b="1" dirty="0" err="1">
                <a:latin typeface="UTM Avo" panose="02040603050506020204" pitchFamily="18" charset="0"/>
              </a:rPr>
              <a:t>Điều</a:t>
            </a:r>
            <a:r>
              <a:rPr lang="en-US" sz="3600" b="1" dirty="0">
                <a:latin typeface="UTM Avo" panose="02040603050506020204" pitchFamily="18" charset="0"/>
              </a:rPr>
              <a:t> </a:t>
            </a:r>
            <a:r>
              <a:rPr lang="en-US" sz="3600" b="1" dirty="0" err="1">
                <a:latin typeface="UTM Avo" panose="02040603050506020204" pitchFamily="18" charset="0"/>
              </a:rPr>
              <a:t>kiện</a:t>
            </a:r>
            <a:r>
              <a:rPr lang="en-US" sz="3600" b="1" dirty="0">
                <a:latin typeface="UTM Avo" panose="02040603050506020204" pitchFamily="18" charset="0"/>
              </a:rPr>
              <a:t> </a:t>
            </a:r>
            <a:r>
              <a:rPr lang="en-US" sz="3600" b="1" dirty="0" err="1">
                <a:latin typeface="UTM Avo" panose="02040603050506020204" pitchFamily="18" charset="0"/>
              </a:rPr>
              <a:t>nào</a:t>
            </a:r>
            <a:r>
              <a:rPr lang="en-US" sz="3600" b="1" dirty="0">
                <a:latin typeface="UTM Avo" panose="02040603050506020204" pitchFamily="18" charset="0"/>
              </a:rPr>
              <a:t> ở </a:t>
            </a:r>
            <a:r>
              <a:rPr lang="en-US" sz="3600" b="1" dirty="0" err="1">
                <a:latin typeface="UTM Avo" panose="02040603050506020204" pitchFamily="18" charset="0"/>
              </a:rPr>
              <a:t>đồng</a:t>
            </a:r>
            <a:r>
              <a:rPr lang="en-US" sz="3600" b="1" dirty="0">
                <a:latin typeface="UTM Avo" panose="02040603050506020204" pitchFamily="18" charset="0"/>
              </a:rPr>
              <a:t> </a:t>
            </a:r>
            <a:r>
              <a:rPr lang="en-US" sz="3600" b="1" dirty="0" err="1">
                <a:latin typeface="UTM Avo" panose="02040603050506020204" pitchFamily="18" charset="0"/>
              </a:rPr>
              <a:t>bằng</a:t>
            </a:r>
            <a:r>
              <a:rPr lang="en-US" sz="3600" b="1" dirty="0">
                <a:latin typeface="UTM Avo" panose="02040603050506020204" pitchFamily="18" charset="0"/>
              </a:rPr>
              <a:t> </a:t>
            </a:r>
            <a:r>
              <a:rPr lang="en-US" sz="3600" b="1" dirty="0" err="1">
                <a:latin typeface="UTM Avo" panose="02040603050506020204" pitchFamily="18" charset="0"/>
              </a:rPr>
              <a:t>duyên</a:t>
            </a:r>
            <a:r>
              <a:rPr lang="en-US" sz="3600" b="1" dirty="0">
                <a:latin typeface="UTM Avo" panose="02040603050506020204" pitchFamily="18" charset="0"/>
              </a:rPr>
              <a:t> </a:t>
            </a:r>
            <a:r>
              <a:rPr lang="en-US" sz="3600" b="1" dirty="0" err="1">
                <a:latin typeface="UTM Avo" panose="02040603050506020204" pitchFamily="18" charset="0"/>
              </a:rPr>
              <a:t>hải</a:t>
            </a:r>
            <a:r>
              <a:rPr lang="en-US" sz="3600" b="1" dirty="0">
                <a:latin typeface="UTM Avo" panose="02040603050506020204" pitchFamily="18" charset="0"/>
              </a:rPr>
              <a:t> </a:t>
            </a:r>
            <a:r>
              <a:rPr lang="en-US" sz="3600" b="1" dirty="0" err="1">
                <a:latin typeface="UTM Avo" panose="02040603050506020204" pitchFamily="18" charset="0"/>
              </a:rPr>
              <a:t>miền</a:t>
            </a:r>
            <a:r>
              <a:rPr lang="en-US" sz="3600" b="1" dirty="0">
                <a:latin typeface="UTM Avo" panose="02040603050506020204" pitchFamily="18" charset="0"/>
              </a:rPr>
              <a:t> </a:t>
            </a:r>
            <a:r>
              <a:rPr lang="en-US" sz="3600" b="1" dirty="0" err="1">
                <a:latin typeface="UTM Avo" panose="02040603050506020204" pitchFamily="18" charset="0"/>
              </a:rPr>
              <a:t>Trung</a:t>
            </a:r>
            <a:r>
              <a:rPr lang="en-US" sz="3600" b="1" dirty="0">
                <a:latin typeface="UTM Avo" panose="02040603050506020204" pitchFamily="18" charset="0"/>
              </a:rPr>
              <a:t> </a:t>
            </a:r>
            <a:r>
              <a:rPr lang="en-US" sz="3600" b="1" dirty="0" err="1">
                <a:latin typeface="UTM Avo" panose="02040603050506020204" pitchFamily="18" charset="0"/>
              </a:rPr>
              <a:t>phù</a:t>
            </a:r>
            <a:r>
              <a:rPr lang="en-US" sz="3600" b="1" dirty="0">
                <a:latin typeface="UTM Avo" panose="02040603050506020204" pitchFamily="18" charset="0"/>
              </a:rPr>
              <a:t> </a:t>
            </a:r>
            <a:r>
              <a:rPr lang="en-US" sz="3600" b="1" dirty="0" err="1">
                <a:latin typeface="UTM Avo" panose="02040603050506020204" pitchFamily="18" charset="0"/>
              </a:rPr>
              <a:t>hợp</a:t>
            </a:r>
            <a:r>
              <a:rPr lang="en-US" sz="3600" b="1" dirty="0">
                <a:latin typeface="UTM Avo" panose="02040603050506020204" pitchFamily="18" charset="0"/>
              </a:rPr>
              <a:t> </a:t>
            </a:r>
            <a:r>
              <a:rPr lang="en-US" sz="3600" b="1" dirty="0" err="1">
                <a:latin typeface="UTM Avo" panose="02040603050506020204" pitchFamily="18" charset="0"/>
              </a:rPr>
              <a:t>cho</a:t>
            </a:r>
            <a:r>
              <a:rPr lang="en-US" sz="3600" b="1" dirty="0">
                <a:latin typeface="UTM Avo" panose="02040603050506020204" pitchFamily="18" charset="0"/>
              </a:rPr>
              <a:t> </a:t>
            </a:r>
            <a:r>
              <a:rPr lang="en-US" sz="3600" b="1" dirty="0" err="1">
                <a:latin typeface="UTM Avo" panose="02040603050506020204" pitchFamily="18" charset="0"/>
              </a:rPr>
              <a:t>nghề</a:t>
            </a:r>
            <a:r>
              <a:rPr lang="en-US" sz="3600" b="1" dirty="0">
                <a:latin typeface="UTM Avo" panose="02040603050506020204" pitchFamily="18" charset="0"/>
              </a:rPr>
              <a:t> </a:t>
            </a:r>
            <a:r>
              <a:rPr lang="en-US" sz="3600" b="1" dirty="0" err="1">
                <a:latin typeface="UTM Avo" panose="02040603050506020204" pitchFamily="18" charset="0"/>
              </a:rPr>
              <a:t>làm</a:t>
            </a:r>
            <a:r>
              <a:rPr lang="en-US" sz="3600" b="1" dirty="0">
                <a:latin typeface="UTM Avo" panose="02040603050506020204" pitchFamily="18" charset="0"/>
              </a:rPr>
              <a:t> </a:t>
            </a:r>
            <a:r>
              <a:rPr lang="en-US" sz="3600" b="1" dirty="0" err="1">
                <a:latin typeface="UTM Avo" panose="02040603050506020204" pitchFamily="18" charset="0"/>
              </a:rPr>
              <a:t>muối</a:t>
            </a:r>
            <a:r>
              <a:rPr lang="en-US" sz="3600" b="1" dirty="0">
                <a:latin typeface="UTM Avo" panose="02040603050506020204" pitchFamily="18" charset="0"/>
              </a:rPr>
              <a:t>?</a:t>
            </a:r>
          </a:p>
        </p:txBody>
      </p:sp>
      <p:grpSp>
        <p:nvGrpSpPr>
          <p:cNvPr id="7" name="Group 6">
            <a:extLst>
              <a:ext uri="{FF2B5EF4-FFF2-40B4-BE49-F238E27FC236}">
                <a16:creationId xmlns:a16="http://schemas.microsoft.com/office/drawing/2014/main" id="{B41D7AB5-E5A7-44CD-AB4A-6DFC8A729055}"/>
              </a:ext>
            </a:extLst>
          </p:cNvPr>
          <p:cNvGrpSpPr/>
          <p:nvPr/>
        </p:nvGrpSpPr>
        <p:grpSpPr>
          <a:xfrm>
            <a:off x="728938" y="2283930"/>
            <a:ext cx="7651271" cy="985189"/>
            <a:chOff x="728938" y="2283930"/>
            <a:chExt cx="7651271" cy="985189"/>
          </a:xfrm>
        </p:grpSpPr>
        <p:sp>
          <p:nvSpPr>
            <p:cNvPr id="34" name="Rectangle: Rounded Corners 33">
              <a:extLst>
                <a:ext uri="{FF2B5EF4-FFF2-40B4-BE49-F238E27FC236}">
                  <a16:creationId xmlns:a16="http://schemas.microsoft.com/office/drawing/2014/main" id="{07394A45-7CD0-475A-B0A2-10B9EE313A1E}"/>
                </a:ext>
              </a:extLst>
            </p:cNvPr>
            <p:cNvSpPr/>
            <p:nvPr/>
          </p:nvSpPr>
          <p:spPr>
            <a:xfrm>
              <a:off x="1302012" y="2346645"/>
              <a:ext cx="7078197" cy="650491"/>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UTM Avo" panose="02040603050506020204" pitchFamily="18" charset="0"/>
                </a:rPr>
                <a:t>A. </a:t>
              </a:r>
              <a:r>
                <a:rPr lang="en-US" sz="2800" dirty="0" err="1">
                  <a:solidFill>
                    <a:schemeClr val="tx1"/>
                  </a:solidFill>
                  <a:latin typeface="UTM Avo" panose="02040603050506020204" pitchFamily="18" charset="0"/>
                </a:rPr>
                <a:t>Đất</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cát</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pha</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khí</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hậu</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nóng</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ẩm</a:t>
              </a:r>
              <a:r>
                <a:rPr lang="en-US" sz="2800" dirty="0">
                  <a:solidFill>
                    <a:schemeClr val="tx1"/>
                  </a:solidFill>
                  <a:latin typeface="UTM Avo" panose="02040603050506020204" pitchFamily="18" charset="0"/>
                </a:rPr>
                <a:t>.</a:t>
              </a:r>
            </a:p>
          </p:txBody>
        </p:sp>
        <p:pic>
          <p:nvPicPr>
            <p:cNvPr id="27" name="图片 31">
              <a:extLst>
                <a:ext uri="{FF2B5EF4-FFF2-40B4-BE49-F238E27FC236}">
                  <a16:creationId xmlns:a16="http://schemas.microsoft.com/office/drawing/2014/main" id="{EF0355AA-8FC4-410E-9908-E80683AE188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28938" y="2283930"/>
              <a:ext cx="1146148" cy="985189"/>
            </a:xfrm>
            <a:prstGeom prst="rect">
              <a:avLst/>
            </a:prstGeom>
          </p:spPr>
        </p:pic>
      </p:grpSp>
      <p:grpSp>
        <p:nvGrpSpPr>
          <p:cNvPr id="9" name="Group 8">
            <a:extLst>
              <a:ext uri="{FF2B5EF4-FFF2-40B4-BE49-F238E27FC236}">
                <a16:creationId xmlns:a16="http://schemas.microsoft.com/office/drawing/2014/main" id="{85A1A53C-6E63-49F8-97E6-C379F8C34078}"/>
              </a:ext>
            </a:extLst>
          </p:cNvPr>
          <p:cNvGrpSpPr/>
          <p:nvPr/>
        </p:nvGrpSpPr>
        <p:grpSpPr>
          <a:xfrm>
            <a:off x="1407520" y="3303571"/>
            <a:ext cx="7658074" cy="985189"/>
            <a:chOff x="722134" y="3339180"/>
            <a:chExt cx="7658074" cy="985189"/>
          </a:xfrm>
        </p:grpSpPr>
        <p:sp>
          <p:nvSpPr>
            <p:cNvPr id="37" name="Rectangle: Rounded Corners 36">
              <a:extLst>
                <a:ext uri="{FF2B5EF4-FFF2-40B4-BE49-F238E27FC236}">
                  <a16:creationId xmlns:a16="http://schemas.microsoft.com/office/drawing/2014/main" id="{2B3BFE4B-ACC9-4F40-BEA6-066D03AD0623}"/>
                </a:ext>
              </a:extLst>
            </p:cNvPr>
            <p:cNvSpPr/>
            <p:nvPr/>
          </p:nvSpPr>
          <p:spPr>
            <a:xfrm>
              <a:off x="1295207" y="3418054"/>
              <a:ext cx="7085001" cy="650491"/>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UTM Avo" panose="02040603050506020204" pitchFamily="18" charset="0"/>
                </a:rPr>
                <a:t>B. </a:t>
              </a:r>
              <a:r>
                <a:rPr lang="en-US" sz="2800" dirty="0" err="1">
                  <a:solidFill>
                    <a:schemeClr val="tx1"/>
                  </a:solidFill>
                  <a:latin typeface="UTM Avo" panose="02040603050506020204" pitchFamily="18" charset="0"/>
                </a:rPr>
                <a:t>Có</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biển</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đầm</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phá</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sông</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nhiều</a:t>
              </a:r>
              <a:r>
                <a:rPr lang="en-US" sz="2800" dirty="0">
                  <a:solidFill>
                    <a:schemeClr val="tx1"/>
                  </a:solidFill>
                  <a:latin typeface="UTM Avo" panose="02040603050506020204" pitchFamily="18" charset="0"/>
                </a:rPr>
                <a:t>.</a:t>
              </a:r>
            </a:p>
          </p:txBody>
        </p:sp>
        <p:pic>
          <p:nvPicPr>
            <p:cNvPr id="31" name="图片 31">
              <a:extLst>
                <a:ext uri="{FF2B5EF4-FFF2-40B4-BE49-F238E27FC236}">
                  <a16:creationId xmlns:a16="http://schemas.microsoft.com/office/drawing/2014/main" id="{CE9095FE-759D-4436-8E9E-61E243114D6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22134" y="3339180"/>
              <a:ext cx="1146148" cy="985189"/>
            </a:xfrm>
            <a:prstGeom prst="rect">
              <a:avLst/>
            </a:prstGeom>
          </p:spPr>
        </p:pic>
      </p:grpSp>
      <p:grpSp>
        <p:nvGrpSpPr>
          <p:cNvPr id="32" name="Group 31">
            <a:extLst>
              <a:ext uri="{FF2B5EF4-FFF2-40B4-BE49-F238E27FC236}">
                <a16:creationId xmlns:a16="http://schemas.microsoft.com/office/drawing/2014/main" id="{FD7C0E0F-D098-468F-89F1-95F0FDFFC495}"/>
              </a:ext>
            </a:extLst>
          </p:cNvPr>
          <p:cNvGrpSpPr/>
          <p:nvPr/>
        </p:nvGrpSpPr>
        <p:grpSpPr>
          <a:xfrm>
            <a:off x="2092935" y="4273576"/>
            <a:ext cx="7658074" cy="985189"/>
            <a:chOff x="722134" y="3339180"/>
            <a:chExt cx="7658074" cy="985189"/>
          </a:xfrm>
        </p:grpSpPr>
        <p:sp>
          <p:nvSpPr>
            <p:cNvPr id="51" name="Rectangle: Rounded Corners 50">
              <a:extLst>
                <a:ext uri="{FF2B5EF4-FFF2-40B4-BE49-F238E27FC236}">
                  <a16:creationId xmlns:a16="http://schemas.microsoft.com/office/drawing/2014/main" id="{23B70B8F-28AC-4C29-B2DB-D9F560D26567}"/>
                </a:ext>
              </a:extLst>
            </p:cNvPr>
            <p:cNvSpPr/>
            <p:nvPr/>
          </p:nvSpPr>
          <p:spPr>
            <a:xfrm>
              <a:off x="1295207" y="3418054"/>
              <a:ext cx="7085001" cy="650491"/>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UTM Avo" panose="02040603050506020204" pitchFamily="18" charset="0"/>
                </a:rPr>
                <a:t>C. </a:t>
              </a:r>
              <a:r>
                <a:rPr lang="en-US" sz="2800" dirty="0" err="1">
                  <a:solidFill>
                    <a:schemeClr val="tx1"/>
                  </a:solidFill>
                  <a:latin typeface="UTM Avo" panose="02040603050506020204" pitchFamily="18" charset="0"/>
                </a:rPr>
                <a:t>Nước</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biển</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mặn</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nhiều</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nắng</a:t>
              </a:r>
              <a:r>
                <a:rPr lang="en-US" sz="2800" dirty="0">
                  <a:solidFill>
                    <a:schemeClr val="tx1"/>
                  </a:solidFill>
                  <a:latin typeface="UTM Avo" panose="02040603050506020204" pitchFamily="18" charset="0"/>
                </a:rPr>
                <a:t>.</a:t>
              </a:r>
            </a:p>
          </p:txBody>
        </p:sp>
        <p:pic>
          <p:nvPicPr>
            <p:cNvPr id="52" name="图片 31">
              <a:extLst>
                <a:ext uri="{FF2B5EF4-FFF2-40B4-BE49-F238E27FC236}">
                  <a16:creationId xmlns:a16="http://schemas.microsoft.com/office/drawing/2014/main" id="{62539E1C-E3E1-49FE-AFC4-CB3E563C7C0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22134" y="3339180"/>
              <a:ext cx="1146148" cy="985189"/>
            </a:xfrm>
            <a:prstGeom prst="rect">
              <a:avLst/>
            </a:prstGeom>
          </p:spPr>
        </p:pic>
      </p:grpSp>
      <p:grpSp>
        <p:nvGrpSpPr>
          <p:cNvPr id="53" name="Group 52">
            <a:extLst>
              <a:ext uri="{FF2B5EF4-FFF2-40B4-BE49-F238E27FC236}">
                <a16:creationId xmlns:a16="http://schemas.microsoft.com/office/drawing/2014/main" id="{F3B78B20-3C2B-4C60-A44E-EA13FF141276}"/>
              </a:ext>
            </a:extLst>
          </p:cNvPr>
          <p:cNvGrpSpPr/>
          <p:nvPr/>
        </p:nvGrpSpPr>
        <p:grpSpPr>
          <a:xfrm>
            <a:off x="2794896" y="5315735"/>
            <a:ext cx="7658074" cy="985189"/>
            <a:chOff x="722134" y="3339180"/>
            <a:chExt cx="7658074" cy="985189"/>
          </a:xfrm>
        </p:grpSpPr>
        <p:sp>
          <p:nvSpPr>
            <p:cNvPr id="54" name="Rectangle: Rounded Corners 53">
              <a:extLst>
                <a:ext uri="{FF2B5EF4-FFF2-40B4-BE49-F238E27FC236}">
                  <a16:creationId xmlns:a16="http://schemas.microsoft.com/office/drawing/2014/main" id="{EBD12DF9-EEF9-4F39-A837-02D8CB176BD7}"/>
                </a:ext>
              </a:extLst>
            </p:cNvPr>
            <p:cNvSpPr/>
            <p:nvPr/>
          </p:nvSpPr>
          <p:spPr>
            <a:xfrm>
              <a:off x="1295207" y="3418054"/>
              <a:ext cx="7085001" cy="650491"/>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UTM Avo" panose="02040603050506020204" pitchFamily="18" charset="0"/>
                </a:rPr>
                <a:t>D. </a:t>
              </a:r>
              <a:r>
                <a:rPr lang="en-US" sz="2800" dirty="0" err="1">
                  <a:solidFill>
                    <a:schemeClr val="tx1"/>
                  </a:solidFill>
                  <a:latin typeface="UTM Avo" panose="02040603050506020204" pitchFamily="18" charset="0"/>
                </a:rPr>
                <a:t>Người</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dân</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cần</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cù</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siêng</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năng</a:t>
              </a:r>
              <a:r>
                <a:rPr lang="en-US" sz="2800" dirty="0">
                  <a:solidFill>
                    <a:schemeClr val="tx1"/>
                  </a:solidFill>
                  <a:latin typeface="UTM Avo" panose="02040603050506020204" pitchFamily="18" charset="0"/>
                </a:rPr>
                <a:t>.</a:t>
              </a:r>
            </a:p>
          </p:txBody>
        </p:sp>
        <p:pic>
          <p:nvPicPr>
            <p:cNvPr id="55" name="图片 31">
              <a:extLst>
                <a:ext uri="{FF2B5EF4-FFF2-40B4-BE49-F238E27FC236}">
                  <a16:creationId xmlns:a16="http://schemas.microsoft.com/office/drawing/2014/main" id="{5317369F-DBF8-4C07-A849-DB9D65B1BDC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22134" y="3339180"/>
              <a:ext cx="1146148" cy="985189"/>
            </a:xfrm>
            <a:prstGeom prst="rect">
              <a:avLst/>
            </a:prstGeom>
          </p:spPr>
        </p:pic>
      </p:grpSp>
      <p:pic>
        <p:nvPicPr>
          <p:cNvPr id="56" name="图片 7">
            <a:extLst>
              <a:ext uri="{FF2B5EF4-FFF2-40B4-BE49-F238E27FC236}">
                <a16:creationId xmlns:a16="http://schemas.microsoft.com/office/drawing/2014/main" id="{4F3783C3-CFF0-4947-A8E6-58B33D2E22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7120051" y="0"/>
            <a:ext cx="5071944" cy="7431986"/>
          </a:xfrm>
          <a:prstGeom prst="rect">
            <a:avLst/>
          </a:prstGeom>
        </p:spPr>
      </p:pic>
    </p:spTree>
    <p:extLst>
      <p:ext uri="{BB962C8B-B14F-4D97-AF65-F5344CB8AC3E}">
        <p14:creationId xmlns:p14="http://schemas.microsoft.com/office/powerpoint/2010/main" val="3532282017"/>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down)">
                                      <p:cBhvr>
                                        <p:cTn id="11" dur="750"/>
                                        <p:tgtEl>
                                          <p:spTgt spid="5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additive="base">
                                        <p:cTn id="26" dur="500" fill="hold"/>
                                        <p:tgtEl>
                                          <p:spTgt spid="32"/>
                                        </p:tgtEl>
                                        <p:attrNameLst>
                                          <p:attrName>ppt_x</p:attrName>
                                        </p:attrNameLst>
                                      </p:cBhvr>
                                      <p:tavLst>
                                        <p:tav tm="0">
                                          <p:val>
                                            <p:strVal val="0-#ppt_w/2"/>
                                          </p:val>
                                        </p:tav>
                                        <p:tav tm="100000">
                                          <p:val>
                                            <p:strVal val="#ppt_x"/>
                                          </p:val>
                                        </p:tav>
                                      </p:tavLst>
                                    </p:anim>
                                    <p:anim calcmode="lin" valueType="num">
                                      <p:cBhvr additive="base">
                                        <p:cTn id="27" dur="500" fill="hold"/>
                                        <p:tgtEl>
                                          <p:spTgt spid="32"/>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0-#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 calcmode="lin" valueType="num">
                                      <p:cBhvr additive="base">
                                        <p:cTn id="38" dur="500" fill="hold"/>
                                        <p:tgtEl>
                                          <p:spTgt spid="53"/>
                                        </p:tgtEl>
                                        <p:attrNameLst>
                                          <p:attrName>ppt_x</p:attrName>
                                        </p:attrNameLst>
                                      </p:cBhvr>
                                      <p:tavLst>
                                        <p:tav tm="0">
                                          <p:val>
                                            <p:strVal val="0-#ppt_w/2"/>
                                          </p:val>
                                        </p:tav>
                                        <p:tav tm="100000">
                                          <p:val>
                                            <p:strVal val="#ppt_x"/>
                                          </p:val>
                                        </p:tav>
                                      </p:tavLst>
                                    </p:anim>
                                    <p:anim calcmode="lin" valueType="num">
                                      <p:cBhvr additive="base">
                                        <p:cTn id="39"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xit" presetSubtype="2" fill="hold" nodeType="clickEffect">
                                  <p:stCondLst>
                                    <p:cond delay="0"/>
                                  </p:stCondLst>
                                  <p:childTnLst>
                                    <p:anim calcmode="lin" valueType="num">
                                      <p:cBhvr additive="base">
                                        <p:cTn id="43" dur="500"/>
                                        <p:tgtEl>
                                          <p:spTgt spid="7"/>
                                        </p:tgtEl>
                                        <p:attrNameLst>
                                          <p:attrName>ppt_x</p:attrName>
                                        </p:attrNameLst>
                                      </p:cBhvr>
                                      <p:tavLst>
                                        <p:tav tm="0">
                                          <p:val>
                                            <p:strVal val="ppt_x"/>
                                          </p:val>
                                        </p:tav>
                                        <p:tav tm="100000">
                                          <p:val>
                                            <p:strVal val="1+ppt_w/2"/>
                                          </p:val>
                                        </p:tav>
                                      </p:tavLst>
                                    </p:anim>
                                    <p:anim calcmode="lin" valueType="num">
                                      <p:cBhvr additive="base">
                                        <p:cTn id="44" dur="500"/>
                                        <p:tgtEl>
                                          <p:spTgt spid="7"/>
                                        </p:tgtEl>
                                        <p:attrNameLst>
                                          <p:attrName>ppt_y</p:attrName>
                                        </p:attrNameLst>
                                      </p:cBhvr>
                                      <p:tavLst>
                                        <p:tav tm="0">
                                          <p:val>
                                            <p:strVal val="ppt_y"/>
                                          </p:val>
                                        </p:tav>
                                        <p:tav tm="100000">
                                          <p:val>
                                            <p:strVal val="ppt_y"/>
                                          </p:val>
                                        </p:tav>
                                      </p:tavLst>
                                    </p:anim>
                                    <p:set>
                                      <p:cBhvr>
                                        <p:cTn id="45"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par>
                                <p:cTn id="46" presetID="2" presetClass="exit" presetSubtype="2" fill="hold" nodeType="withEffect">
                                  <p:stCondLst>
                                    <p:cond delay="0"/>
                                  </p:stCondLst>
                                  <p:childTnLst>
                                    <p:anim calcmode="lin" valueType="num">
                                      <p:cBhvr additive="base">
                                        <p:cTn id="47" dur="500"/>
                                        <p:tgtEl>
                                          <p:spTgt spid="9"/>
                                        </p:tgtEl>
                                        <p:attrNameLst>
                                          <p:attrName>ppt_x</p:attrName>
                                        </p:attrNameLst>
                                      </p:cBhvr>
                                      <p:tavLst>
                                        <p:tav tm="0">
                                          <p:val>
                                            <p:strVal val="ppt_x"/>
                                          </p:val>
                                        </p:tav>
                                        <p:tav tm="100000">
                                          <p:val>
                                            <p:strVal val="1+ppt_w/2"/>
                                          </p:val>
                                        </p:tav>
                                      </p:tavLst>
                                    </p:anim>
                                    <p:anim calcmode="lin" valueType="num">
                                      <p:cBhvr additive="base">
                                        <p:cTn id="48" dur="500"/>
                                        <p:tgtEl>
                                          <p:spTgt spid="9"/>
                                        </p:tgtEl>
                                        <p:attrNameLst>
                                          <p:attrName>ppt_y</p:attrName>
                                        </p:attrNameLst>
                                      </p:cBhvr>
                                      <p:tavLst>
                                        <p:tav tm="0">
                                          <p:val>
                                            <p:strVal val="ppt_y"/>
                                          </p:val>
                                        </p:tav>
                                        <p:tav tm="100000">
                                          <p:val>
                                            <p:strVal val="ppt_y"/>
                                          </p:val>
                                        </p:tav>
                                      </p:tavLst>
                                    </p:anim>
                                    <p:set>
                                      <p:cBhvr>
                                        <p:cTn id="49" dur="1" fill="hold">
                                          <p:stCondLst>
                                            <p:cond delay="499"/>
                                          </p:stCondLst>
                                        </p:cTn>
                                        <p:tgtEl>
                                          <p:spTgt spid="9"/>
                                        </p:tgtEl>
                                        <p:attrNameLst>
                                          <p:attrName>style.visibility</p:attrName>
                                        </p:attrNameLst>
                                      </p:cBhvr>
                                      <p:to>
                                        <p:strVal val="hidden"/>
                                      </p:to>
                                    </p:set>
                                  </p:childTnLst>
                                </p:cTn>
                              </p:par>
                              <p:par>
                                <p:cTn id="50" presetID="2" presetClass="exit" presetSubtype="2" fill="hold" nodeType="withEffect">
                                  <p:stCondLst>
                                    <p:cond delay="0"/>
                                  </p:stCondLst>
                                  <p:childTnLst>
                                    <p:anim calcmode="lin" valueType="num">
                                      <p:cBhvr additive="base">
                                        <p:cTn id="51" dur="500"/>
                                        <p:tgtEl>
                                          <p:spTgt spid="53"/>
                                        </p:tgtEl>
                                        <p:attrNameLst>
                                          <p:attrName>ppt_x</p:attrName>
                                        </p:attrNameLst>
                                      </p:cBhvr>
                                      <p:tavLst>
                                        <p:tav tm="0">
                                          <p:val>
                                            <p:strVal val="ppt_x"/>
                                          </p:val>
                                        </p:tav>
                                        <p:tav tm="100000">
                                          <p:val>
                                            <p:strVal val="1+ppt_w/2"/>
                                          </p:val>
                                        </p:tav>
                                      </p:tavLst>
                                    </p:anim>
                                    <p:anim calcmode="lin" valueType="num">
                                      <p:cBhvr additive="base">
                                        <p:cTn id="52" dur="500"/>
                                        <p:tgtEl>
                                          <p:spTgt spid="53"/>
                                        </p:tgtEl>
                                        <p:attrNameLst>
                                          <p:attrName>ppt_y</p:attrName>
                                        </p:attrNameLst>
                                      </p:cBhvr>
                                      <p:tavLst>
                                        <p:tav tm="0">
                                          <p:val>
                                            <p:strVal val="ppt_y"/>
                                          </p:val>
                                        </p:tav>
                                        <p:tav tm="100000">
                                          <p:val>
                                            <p:strVal val="ppt_y"/>
                                          </p:val>
                                        </p:tav>
                                      </p:tavLst>
                                    </p:anim>
                                    <p:set>
                                      <p:cBhvr>
                                        <p:cTn id="53"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Diagonal Corners Snipped 28">
            <a:extLst>
              <a:ext uri="{FF2B5EF4-FFF2-40B4-BE49-F238E27FC236}">
                <a16:creationId xmlns:a16="http://schemas.microsoft.com/office/drawing/2014/main" id="{2EEB290C-8A46-4508-BC03-58E0CFB9BA69}"/>
              </a:ext>
            </a:extLst>
          </p:cNvPr>
          <p:cNvSpPr/>
          <p:nvPr/>
        </p:nvSpPr>
        <p:spPr>
          <a:xfrm>
            <a:off x="589783" y="519193"/>
            <a:ext cx="11012434" cy="5819614"/>
          </a:xfrm>
          <a:prstGeom prst="snip2DiagRect">
            <a:avLst/>
          </a:prstGeom>
          <a:solidFill>
            <a:schemeClr val="bg1"/>
          </a:solidFill>
          <a:ln w="76200">
            <a:solidFill>
              <a:srgbClr val="00B050"/>
            </a:solidFill>
            <a:prstDash val="sysDash"/>
          </a:ln>
          <a:effectLst>
            <a:glow rad="139700">
              <a:schemeClr val="accent6">
                <a:satMod val="175000"/>
                <a:alpha val="40000"/>
              </a:schemeClr>
            </a:glow>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CD6322F4-7274-4E06-8FA3-257D686DB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0508" y="-1"/>
            <a:ext cx="5001491" cy="3334328"/>
          </a:xfrm>
          <a:prstGeom prst="rect">
            <a:avLst/>
          </a:prstGeom>
        </p:spPr>
      </p:pic>
      <p:grpSp>
        <p:nvGrpSpPr>
          <p:cNvPr id="2" name="组合 1">
            <a:extLst>
              <a:ext uri="{FF2B5EF4-FFF2-40B4-BE49-F238E27FC236}">
                <a16:creationId xmlns:a16="http://schemas.microsoft.com/office/drawing/2014/main" id="{4C2E73D7-F59D-4B60-85B3-CEF7C46A6517}"/>
              </a:ext>
            </a:extLst>
          </p:cNvPr>
          <p:cNvGrpSpPr/>
          <p:nvPr/>
        </p:nvGrpSpPr>
        <p:grpSpPr>
          <a:xfrm>
            <a:off x="1" y="4343400"/>
            <a:ext cx="3135556" cy="2509152"/>
            <a:chOff x="1" y="4343400"/>
            <a:chExt cx="3135556" cy="2509152"/>
          </a:xfrm>
        </p:grpSpPr>
        <p:pic>
          <p:nvPicPr>
            <p:cNvPr id="5" name="图片 4">
              <a:extLst>
                <a:ext uri="{FF2B5EF4-FFF2-40B4-BE49-F238E27FC236}">
                  <a16:creationId xmlns:a16="http://schemas.microsoft.com/office/drawing/2014/main" id="{DD97A41B-70B7-408E-A254-78EB82B5D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343400"/>
              <a:ext cx="3135556" cy="2509152"/>
            </a:xfrm>
            <a:prstGeom prst="rect">
              <a:avLst/>
            </a:prstGeom>
          </p:spPr>
        </p:pic>
        <p:pic>
          <p:nvPicPr>
            <p:cNvPr id="8" name="图片 7">
              <a:extLst>
                <a:ext uri="{FF2B5EF4-FFF2-40B4-BE49-F238E27FC236}">
                  <a16:creationId xmlns:a16="http://schemas.microsoft.com/office/drawing/2014/main" id="{93EC9409-5073-46E7-A0F6-473186AAB02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8073" y="4920342"/>
              <a:ext cx="1133705" cy="1932209"/>
            </a:xfrm>
            <a:prstGeom prst="rect">
              <a:avLst/>
            </a:prstGeom>
          </p:spPr>
        </p:pic>
      </p:grpSp>
      <p:sp>
        <p:nvSpPr>
          <p:cNvPr id="30" name="TextBox 29">
            <a:extLst>
              <a:ext uri="{FF2B5EF4-FFF2-40B4-BE49-F238E27FC236}">
                <a16:creationId xmlns:a16="http://schemas.microsoft.com/office/drawing/2014/main" id="{8BDAEA4E-1CFC-4062-8F17-ED1546502475}"/>
              </a:ext>
            </a:extLst>
          </p:cNvPr>
          <p:cNvSpPr txBox="1"/>
          <p:nvPr/>
        </p:nvSpPr>
        <p:spPr>
          <a:xfrm>
            <a:off x="1108363" y="706496"/>
            <a:ext cx="7713543" cy="5478423"/>
          </a:xfrm>
          <a:prstGeom prst="rect">
            <a:avLst/>
          </a:prstGeom>
          <a:noFill/>
        </p:spPr>
        <p:txBody>
          <a:bodyPr wrap="square" rtlCol="0">
            <a:spAutoFit/>
          </a:bodyPr>
          <a:lstStyle/>
          <a:p>
            <a:pPr algn="just"/>
            <a:r>
              <a:rPr lang="en-US" sz="2500" dirty="0">
                <a:latin typeface="UTM Avo" panose="02040603050506020204" pitchFamily="18" charset="0"/>
              </a:rPr>
              <a:t>	</a:t>
            </a:r>
            <a:r>
              <a:rPr lang="vi-VN" sz="2500" dirty="0">
                <a:latin typeface="UTM Avo" panose="02040603050506020204" pitchFamily="18" charset="0"/>
              </a:rPr>
              <a:t>Rùa biển đóng vai trò quan trọng trong hệ sinh thái đại dương và bãi biển. Trong các đại dương, các loại rùa biển, đặc biệt là rùa biển xanh, là một trong số ít các loài động vật ăn cỏ biển (còn có lợn biển) mọc ở các vùng đáy biển. </a:t>
            </a:r>
            <a:endParaRPr lang="en-US" sz="2500" dirty="0">
              <a:latin typeface="UTM Avo" panose="02040603050506020204" pitchFamily="18" charset="0"/>
            </a:endParaRPr>
          </a:p>
          <a:p>
            <a:pPr algn="just"/>
            <a:r>
              <a:rPr lang="en-US" sz="2500" dirty="0">
                <a:latin typeface="UTM Avo" panose="02040603050506020204" pitchFamily="18" charset="0"/>
              </a:rPr>
              <a:t>	</a:t>
            </a:r>
            <a:r>
              <a:rPr lang="vi-VN" sz="2500" dirty="0">
                <a:latin typeface="UTM Avo" panose="02040603050506020204" pitchFamily="18" charset="0"/>
              </a:rPr>
              <a:t>Bãi biển và cồn cát phụ thuộc vào các loài thực vật để chống lại sự xói mòn. Mỗi khi rùa biển vào đẻ trứng sẽ mang theo một lượng lớn các loài thực vật đại dương vào, cùng với đó là một nguồn dinh dưỡng cho thực vật cồn cát có trong trứng rùa khi rùa con nở ra. Hàng năm, rùa biển đẻ một số lượng trứng vô cùng lớn trên các bãi biển.</a:t>
            </a:r>
          </a:p>
        </p:txBody>
      </p:sp>
      <p:pic>
        <p:nvPicPr>
          <p:cNvPr id="13" name="图片 33">
            <a:extLst>
              <a:ext uri="{FF2B5EF4-FFF2-40B4-BE49-F238E27FC236}">
                <a16:creationId xmlns:a16="http://schemas.microsoft.com/office/drawing/2014/main" id="{E57DA65B-63AA-4886-9FE5-CB93606EBC1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627984" flipH="1">
            <a:off x="8311505" y="2611755"/>
            <a:ext cx="4029121" cy="3463289"/>
          </a:xfrm>
          <a:prstGeom prst="rect">
            <a:avLst/>
          </a:prstGeom>
        </p:spPr>
      </p:pic>
    </p:spTree>
    <p:extLst>
      <p:ext uri="{BB962C8B-B14F-4D97-AF65-F5344CB8AC3E}">
        <p14:creationId xmlns:p14="http://schemas.microsoft.com/office/powerpoint/2010/main" val="1250441094"/>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75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75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par>
                          <p:cTn id="22" fill="hold">
                            <p:stCondLst>
                              <p:cond delay="500"/>
                            </p:stCondLst>
                            <p:childTnLst>
                              <p:par>
                                <p:cTn id="23" presetID="31"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Diagonal Corners Snipped 28">
            <a:extLst>
              <a:ext uri="{FF2B5EF4-FFF2-40B4-BE49-F238E27FC236}">
                <a16:creationId xmlns:a16="http://schemas.microsoft.com/office/drawing/2014/main" id="{2EEB290C-8A46-4508-BC03-58E0CFB9BA69}"/>
              </a:ext>
            </a:extLst>
          </p:cNvPr>
          <p:cNvSpPr/>
          <p:nvPr/>
        </p:nvSpPr>
        <p:spPr>
          <a:xfrm>
            <a:off x="589781" y="556680"/>
            <a:ext cx="11012434" cy="5819614"/>
          </a:xfrm>
          <a:prstGeom prst="snip2DiagRect">
            <a:avLst/>
          </a:prstGeom>
          <a:solidFill>
            <a:schemeClr val="bg1"/>
          </a:solidFill>
          <a:ln w="76200">
            <a:solidFill>
              <a:srgbClr val="00B050"/>
            </a:solidFill>
            <a:prstDash val="sysDash"/>
          </a:ln>
          <a:effectLst>
            <a:glow rad="139700">
              <a:schemeClr val="accent6">
                <a:satMod val="175000"/>
                <a:alpha val="40000"/>
              </a:schemeClr>
            </a:glow>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图片 5">
            <a:extLst>
              <a:ext uri="{FF2B5EF4-FFF2-40B4-BE49-F238E27FC236}">
                <a16:creationId xmlns:a16="http://schemas.microsoft.com/office/drawing/2014/main" id="{8C46F2E7-EC56-4752-8662-2006DE5F79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6031346" y="2765985"/>
            <a:ext cx="6156168" cy="4104113"/>
          </a:xfrm>
          <a:prstGeom prst="rect">
            <a:avLst/>
          </a:prstGeom>
        </p:spPr>
      </p:pic>
      <p:grpSp>
        <p:nvGrpSpPr>
          <p:cNvPr id="2" name="组合 1">
            <a:extLst>
              <a:ext uri="{FF2B5EF4-FFF2-40B4-BE49-F238E27FC236}">
                <a16:creationId xmlns:a16="http://schemas.microsoft.com/office/drawing/2014/main" id="{4C2E73D7-F59D-4B60-85B3-CEF7C46A6517}"/>
              </a:ext>
            </a:extLst>
          </p:cNvPr>
          <p:cNvGrpSpPr/>
          <p:nvPr/>
        </p:nvGrpSpPr>
        <p:grpSpPr>
          <a:xfrm>
            <a:off x="0" y="1976801"/>
            <a:ext cx="6410036" cy="4875751"/>
            <a:chOff x="1" y="4343400"/>
            <a:chExt cx="3135556" cy="2509152"/>
          </a:xfrm>
        </p:grpSpPr>
        <p:pic>
          <p:nvPicPr>
            <p:cNvPr id="5" name="图片 4">
              <a:extLst>
                <a:ext uri="{FF2B5EF4-FFF2-40B4-BE49-F238E27FC236}">
                  <a16:creationId xmlns:a16="http://schemas.microsoft.com/office/drawing/2014/main" id="{DD97A41B-70B7-408E-A254-78EB82B5D4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343400"/>
              <a:ext cx="3135556" cy="2509152"/>
            </a:xfrm>
            <a:prstGeom prst="rect">
              <a:avLst/>
            </a:prstGeom>
          </p:spPr>
        </p:pic>
        <p:pic>
          <p:nvPicPr>
            <p:cNvPr id="8" name="图片 7">
              <a:extLst>
                <a:ext uri="{FF2B5EF4-FFF2-40B4-BE49-F238E27FC236}">
                  <a16:creationId xmlns:a16="http://schemas.microsoft.com/office/drawing/2014/main" id="{93EC9409-5073-46E7-A0F6-473186AAB02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8073" y="4920342"/>
              <a:ext cx="1133705" cy="1932209"/>
            </a:xfrm>
            <a:prstGeom prst="rect">
              <a:avLst/>
            </a:prstGeom>
          </p:spPr>
        </p:pic>
      </p:grpSp>
      <p:sp>
        <p:nvSpPr>
          <p:cNvPr id="30" name="TextBox 29">
            <a:extLst>
              <a:ext uri="{FF2B5EF4-FFF2-40B4-BE49-F238E27FC236}">
                <a16:creationId xmlns:a16="http://schemas.microsoft.com/office/drawing/2014/main" id="{8BDAEA4E-1CFC-4062-8F17-ED1546502475}"/>
              </a:ext>
            </a:extLst>
          </p:cNvPr>
          <p:cNvSpPr txBox="1"/>
          <p:nvPr/>
        </p:nvSpPr>
        <p:spPr>
          <a:xfrm>
            <a:off x="652318" y="730822"/>
            <a:ext cx="10431318" cy="1323439"/>
          </a:xfrm>
          <a:prstGeom prst="rect">
            <a:avLst/>
          </a:prstGeom>
          <a:noFill/>
        </p:spPr>
        <p:txBody>
          <a:bodyPr wrap="square" rtlCol="0">
            <a:spAutoFit/>
          </a:bodyPr>
          <a:lstStyle/>
          <a:p>
            <a:pPr algn="ctr"/>
            <a:r>
              <a:rPr lang="en-US" sz="4000" b="1" dirty="0" err="1">
                <a:latin typeface="UTM Avo" panose="02040603050506020204" pitchFamily="18" charset="0"/>
              </a:rPr>
              <a:t>Dòng</a:t>
            </a:r>
            <a:r>
              <a:rPr lang="en-US" sz="4000" b="1" dirty="0">
                <a:latin typeface="UTM Avo" panose="02040603050506020204" pitchFamily="18" charset="0"/>
              </a:rPr>
              <a:t> </a:t>
            </a:r>
            <a:r>
              <a:rPr lang="en-US" sz="4000" b="1" dirty="0" err="1">
                <a:latin typeface="UTM Avo" panose="02040603050506020204" pitchFamily="18" charset="0"/>
              </a:rPr>
              <a:t>nào</a:t>
            </a:r>
            <a:r>
              <a:rPr lang="en-US" sz="4000" b="1" dirty="0">
                <a:latin typeface="UTM Avo" panose="02040603050506020204" pitchFamily="18" charset="0"/>
              </a:rPr>
              <a:t> </a:t>
            </a:r>
            <a:r>
              <a:rPr lang="en-US" sz="4000" b="1" dirty="0" err="1">
                <a:latin typeface="UTM Avo" panose="02040603050506020204" pitchFamily="18" charset="0"/>
              </a:rPr>
              <a:t>nêu</a:t>
            </a:r>
            <a:r>
              <a:rPr lang="en-US" sz="4000" b="1" dirty="0">
                <a:latin typeface="UTM Avo" panose="02040603050506020204" pitchFamily="18" charset="0"/>
              </a:rPr>
              <a:t> </a:t>
            </a:r>
            <a:r>
              <a:rPr lang="en-US" sz="4000" b="1" dirty="0" err="1">
                <a:latin typeface="UTM Avo" panose="02040603050506020204" pitchFamily="18" charset="0"/>
              </a:rPr>
              <a:t>đúng</a:t>
            </a:r>
            <a:r>
              <a:rPr lang="en-US" sz="4000" b="1" dirty="0">
                <a:latin typeface="UTM Avo" panose="02040603050506020204" pitchFamily="18" charset="0"/>
              </a:rPr>
              <a:t> </a:t>
            </a:r>
            <a:r>
              <a:rPr lang="en-US" sz="4000" b="1" dirty="0" err="1">
                <a:latin typeface="UTM Avo" panose="02040603050506020204" pitchFamily="18" charset="0"/>
              </a:rPr>
              <a:t>tên</a:t>
            </a:r>
            <a:r>
              <a:rPr lang="en-US" sz="4000" b="1" dirty="0">
                <a:latin typeface="UTM Avo" panose="02040603050506020204" pitchFamily="18" charset="0"/>
              </a:rPr>
              <a:t> </a:t>
            </a:r>
            <a:r>
              <a:rPr lang="en-US" sz="4000" b="1" dirty="0" err="1">
                <a:latin typeface="UTM Avo" panose="02040603050506020204" pitchFamily="18" charset="0"/>
              </a:rPr>
              <a:t>một</a:t>
            </a:r>
            <a:r>
              <a:rPr lang="en-US" sz="4000" b="1" dirty="0">
                <a:latin typeface="UTM Avo" panose="02040603050506020204" pitchFamily="18" charset="0"/>
              </a:rPr>
              <a:t> </a:t>
            </a:r>
            <a:r>
              <a:rPr lang="en-US" sz="4000" b="1" dirty="0" err="1">
                <a:latin typeface="UTM Avo" panose="02040603050506020204" pitchFamily="18" charset="0"/>
              </a:rPr>
              <a:t>danh</a:t>
            </a:r>
            <a:r>
              <a:rPr lang="en-US" sz="4000" b="1" dirty="0">
                <a:latin typeface="UTM Avo" panose="02040603050506020204" pitchFamily="18" charset="0"/>
              </a:rPr>
              <a:t> lam, </a:t>
            </a:r>
            <a:r>
              <a:rPr lang="en-US" sz="4000" b="1" dirty="0" err="1">
                <a:latin typeface="UTM Avo" panose="02040603050506020204" pitchFamily="18" charset="0"/>
              </a:rPr>
              <a:t>thắng</a:t>
            </a:r>
            <a:r>
              <a:rPr lang="en-US" sz="4000" b="1" dirty="0">
                <a:latin typeface="UTM Avo" panose="02040603050506020204" pitchFamily="18" charset="0"/>
              </a:rPr>
              <a:t> </a:t>
            </a:r>
            <a:r>
              <a:rPr lang="en-US" sz="4000" b="1" dirty="0" err="1">
                <a:latin typeface="UTM Avo" panose="02040603050506020204" pitchFamily="18" charset="0"/>
              </a:rPr>
              <a:t>cảnh</a:t>
            </a:r>
            <a:r>
              <a:rPr lang="en-US" sz="4000" b="1" dirty="0">
                <a:latin typeface="UTM Avo" panose="02040603050506020204" pitchFamily="18" charset="0"/>
              </a:rPr>
              <a:t> ở </a:t>
            </a:r>
            <a:r>
              <a:rPr lang="en-US" sz="4000" b="1" dirty="0" err="1">
                <a:latin typeface="UTM Avo" panose="02040603050506020204" pitchFamily="18" charset="0"/>
              </a:rPr>
              <a:t>miền</a:t>
            </a:r>
            <a:r>
              <a:rPr lang="en-US" sz="4000" b="1" dirty="0">
                <a:latin typeface="UTM Avo" panose="02040603050506020204" pitchFamily="18" charset="0"/>
              </a:rPr>
              <a:t> </a:t>
            </a:r>
            <a:r>
              <a:rPr lang="en-US" sz="4000" b="1" dirty="0" err="1">
                <a:latin typeface="UTM Avo" panose="02040603050506020204" pitchFamily="18" charset="0"/>
              </a:rPr>
              <a:t>Trung</a:t>
            </a:r>
            <a:r>
              <a:rPr lang="en-US" sz="4000" b="1" dirty="0">
                <a:latin typeface="UTM Avo" panose="02040603050506020204" pitchFamily="18" charset="0"/>
              </a:rPr>
              <a:t>?</a:t>
            </a:r>
          </a:p>
        </p:txBody>
      </p:sp>
      <p:grpSp>
        <p:nvGrpSpPr>
          <p:cNvPr id="3" name="Group 2">
            <a:extLst>
              <a:ext uri="{FF2B5EF4-FFF2-40B4-BE49-F238E27FC236}">
                <a16:creationId xmlns:a16="http://schemas.microsoft.com/office/drawing/2014/main" id="{F30B92B3-C6CB-4604-BE00-A7FE464ABCF1}"/>
              </a:ext>
            </a:extLst>
          </p:cNvPr>
          <p:cNvGrpSpPr/>
          <p:nvPr/>
        </p:nvGrpSpPr>
        <p:grpSpPr>
          <a:xfrm>
            <a:off x="2033923" y="2002102"/>
            <a:ext cx="4486179" cy="1426898"/>
            <a:chOff x="2782839" y="2002102"/>
            <a:chExt cx="4486179" cy="1426898"/>
          </a:xfrm>
        </p:grpSpPr>
        <p:sp>
          <p:nvSpPr>
            <p:cNvPr id="34" name="Rectangle: Rounded Corners 33">
              <a:extLst>
                <a:ext uri="{FF2B5EF4-FFF2-40B4-BE49-F238E27FC236}">
                  <a16:creationId xmlns:a16="http://schemas.microsoft.com/office/drawing/2014/main" id="{07394A45-7CD0-475A-B0A2-10B9EE313A1E}"/>
                </a:ext>
              </a:extLst>
            </p:cNvPr>
            <p:cNvSpPr/>
            <p:nvPr/>
          </p:nvSpPr>
          <p:spPr>
            <a:xfrm>
              <a:off x="3558825" y="2511261"/>
              <a:ext cx="3710193" cy="650491"/>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UTM Avo" panose="02040603050506020204" pitchFamily="18" charset="0"/>
                </a:rPr>
                <a:t>A. </a:t>
              </a:r>
              <a:r>
                <a:rPr lang="en-US" sz="2800" dirty="0" err="1">
                  <a:solidFill>
                    <a:schemeClr val="tx1"/>
                  </a:solidFill>
                  <a:latin typeface="UTM Avo" panose="02040603050506020204" pitchFamily="18" charset="0"/>
                </a:rPr>
                <a:t>Đảo</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Cát</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Bà</a:t>
              </a:r>
              <a:endParaRPr lang="en-US" sz="2800" dirty="0">
                <a:solidFill>
                  <a:schemeClr val="tx1"/>
                </a:solidFill>
                <a:latin typeface="UTM Avo" panose="02040603050506020204" pitchFamily="18" charset="0"/>
              </a:endParaRPr>
            </a:p>
          </p:txBody>
        </p:sp>
        <p:pic>
          <p:nvPicPr>
            <p:cNvPr id="22" name="图形 18">
              <a:extLst>
                <a:ext uri="{FF2B5EF4-FFF2-40B4-BE49-F238E27FC236}">
                  <a16:creationId xmlns:a16="http://schemas.microsoft.com/office/drawing/2014/main" id="{C9B7766D-4815-4064-A065-7A945F5559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2782839" y="2002102"/>
              <a:ext cx="1426898" cy="1426898"/>
            </a:xfrm>
            <a:prstGeom prst="rect">
              <a:avLst/>
            </a:prstGeom>
          </p:spPr>
        </p:pic>
      </p:grpSp>
      <p:grpSp>
        <p:nvGrpSpPr>
          <p:cNvPr id="25" name="Group 24">
            <a:extLst>
              <a:ext uri="{FF2B5EF4-FFF2-40B4-BE49-F238E27FC236}">
                <a16:creationId xmlns:a16="http://schemas.microsoft.com/office/drawing/2014/main" id="{9ABD1B7F-242E-452F-917F-4417D4583BF6}"/>
              </a:ext>
            </a:extLst>
          </p:cNvPr>
          <p:cNvGrpSpPr/>
          <p:nvPr/>
        </p:nvGrpSpPr>
        <p:grpSpPr>
          <a:xfrm>
            <a:off x="2045022" y="3108540"/>
            <a:ext cx="4486179" cy="1426898"/>
            <a:chOff x="2782839" y="2002102"/>
            <a:chExt cx="4486179" cy="1426898"/>
          </a:xfrm>
        </p:grpSpPr>
        <p:sp>
          <p:nvSpPr>
            <p:cNvPr id="26" name="Rectangle: Rounded Corners 25">
              <a:extLst>
                <a:ext uri="{FF2B5EF4-FFF2-40B4-BE49-F238E27FC236}">
                  <a16:creationId xmlns:a16="http://schemas.microsoft.com/office/drawing/2014/main" id="{8BACF02A-2958-4F16-95B9-344753A166FB}"/>
                </a:ext>
              </a:extLst>
            </p:cNvPr>
            <p:cNvSpPr/>
            <p:nvPr/>
          </p:nvSpPr>
          <p:spPr>
            <a:xfrm>
              <a:off x="3558825" y="2511261"/>
              <a:ext cx="3710193" cy="650491"/>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UTM Avo" panose="02040603050506020204" pitchFamily="18" charset="0"/>
                </a:rPr>
                <a:t>B. </a:t>
              </a:r>
              <a:r>
                <a:rPr lang="en-US" sz="2800" dirty="0" err="1">
                  <a:solidFill>
                    <a:schemeClr val="tx1"/>
                  </a:solidFill>
                  <a:latin typeface="UTM Avo" panose="02040603050506020204" pitchFamily="18" charset="0"/>
                </a:rPr>
                <a:t>Biển</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Cần</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Giờ</a:t>
              </a:r>
              <a:endParaRPr lang="en-US" sz="2800" dirty="0">
                <a:solidFill>
                  <a:schemeClr val="tx1"/>
                </a:solidFill>
                <a:latin typeface="UTM Avo" panose="02040603050506020204" pitchFamily="18" charset="0"/>
              </a:endParaRPr>
            </a:p>
          </p:txBody>
        </p:sp>
        <p:pic>
          <p:nvPicPr>
            <p:cNvPr id="28" name="图形 18">
              <a:extLst>
                <a:ext uri="{FF2B5EF4-FFF2-40B4-BE49-F238E27FC236}">
                  <a16:creationId xmlns:a16="http://schemas.microsoft.com/office/drawing/2014/main" id="{7475C969-9120-4C52-B9C8-B3DF89A454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2782839" y="2002102"/>
              <a:ext cx="1426898" cy="1426898"/>
            </a:xfrm>
            <a:prstGeom prst="rect">
              <a:avLst/>
            </a:prstGeom>
          </p:spPr>
        </p:pic>
      </p:grpSp>
      <p:grpSp>
        <p:nvGrpSpPr>
          <p:cNvPr id="35" name="Group 34">
            <a:extLst>
              <a:ext uri="{FF2B5EF4-FFF2-40B4-BE49-F238E27FC236}">
                <a16:creationId xmlns:a16="http://schemas.microsoft.com/office/drawing/2014/main" id="{77733839-4CC8-4ADE-85E9-4301FE297193}"/>
              </a:ext>
            </a:extLst>
          </p:cNvPr>
          <p:cNvGrpSpPr/>
          <p:nvPr/>
        </p:nvGrpSpPr>
        <p:grpSpPr>
          <a:xfrm>
            <a:off x="6520102" y="1976801"/>
            <a:ext cx="4486179" cy="1426898"/>
            <a:chOff x="2782839" y="2002102"/>
            <a:chExt cx="4486179" cy="1426898"/>
          </a:xfrm>
        </p:grpSpPr>
        <p:sp>
          <p:nvSpPr>
            <p:cNvPr id="36" name="Rectangle: Rounded Corners 35">
              <a:extLst>
                <a:ext uri="{FF2B5EF4-FFF2-40B4-BE49-F238E27FC236}">
                  <a16:creationId xmlns:a16="http://schemas.microsoft.com/office/drawing/2014/main" id="{3593D50B-AB1E-4585-9444-3782FB2A4560}"/>
                </a:ext>
              </a:extLst>
            </p:cNvPr>
            <p:cNvSpPr/>
            <p:nvPr/>
          </p:nvSpPr>
          <p:spPr>
            <a:xfrm>
              <a:off x="3558825" y="2511261"/>
              <a:ext cx="3710193" cy="650491"/>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UTM Avo" panose="02040603050506020204" pitchFamily="18" charset="0"/>
                </a:rPr>
                <a:t>C. </a:t>
              </a:r>
              <a:r>
                <a:rPr lang="en-US" sz="2800" dirty="0" err="1">
                  <a:solidFill>
                    <a:schemeClr val="tx1"/>
                  </a:solidFill>
                  <a:latin typeface="UTM Avo" panose="02040603050506020204" pitchFamily="18" charset="0"/>
                </a:rPr>
                <a:t>Vịnh</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Lăng</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Cô</a:t>
              </a:r>
              <a:r>
                <a:rPr lang="en-US" sz="2800" dirty="0">
                  <a:solidFill>
                    <a:schemeClr val="tx1"/>
                  </a:solidFill>
                  <a:latin typeface="UTM Avo" panose="02040603050506020204" pitchFamily="18" charset="0"/>
                </a:rPr>
                <a:t> </a:t>
              </a:r>
            </a:p>
          </p:txBody>
        </p:sp>
        <p:pic>
          <p:nvPicPr>
            <p:cNvPr id="38" name="图形 18">
              <a:extLst>
                <a:ext uri="{FF2B5EF4-FFF2-40B4-BE49-F238E27FC236}">
                  <a16:creationId xmlns:a16="http://schemas.microsoft.com/office/drawing/2014/main" id="{D3F916DC-E046-49CD-9F0F-E208F72E98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2782839" y="2002102"/>
              <a:ext cx="1426898" cy="1426898"/>
            </a:xfrm>
            <a:prstGeom prst="rect">
              <a:avLst/>
            </a:prstGeom>
          </p:spPr>
        </p:pic>
      </p:grpSp>
      <p:grpSp>
        <p:nvGrpSpPr>
          <p:cNvPr id="39" name="Group 38">
            <a:extLst>
              <a:ext uri="{FF2B5EF4-FFF2-40B4-BE49-F238E27FC236}">
                <a16:creationId xmlns:a16="http://schemas.microsoft.com/office/drawing/2014/main" id="{5A2F46D6-3163-4A11-A2EE-F82913C529A1}"/>
              </a:ext>
            </a:extLst>
          </p:cNvPr>
          <p:cNvGrpSpPr/>
          <p:nvPr/>
        </p:nvGrpSpPr>
        <p:grpSpPr>
          <a:xfrm>
            <a:off x="6520102" y="3042641"/>
            <a:ext cx="4486179" cy="1426898"/>
            <a:chOff x="2782839" y="2002102"/>
            <a:chExt cx="4486179" cy="1426898"/>
          </a:xfrm>
        </p:grpSpPr>
        <p:sp>
          <p:nvSpPr>
            <p:cNvPr id="40" name="Rectangle: Rounded Corners 39">
              <a:extLst>
                <a:ext uri="{FF2B5EF4-FFF2-40B4-BE49-F238E27FC236}">
                  <a16:creationId xmlns:a16="http://schemas.microsoft.com/office/drawing/2014/main" id="{2776E735-DEC5-46B9-B601-E392839C7840}"/>
                </a:ext>
              </a:extLst>
            </p:cNvPr>
            <p:cNvSpPr/>
            <p:nvPr/>
          </p:nvSpPr>
          <p:spPr>
            <a:xfrm>
              <a:off x="3558825" y="2511261"/>
              <a:ext cx="3710193" cy="650491"/>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UTM Avo" panose="02040603050506020204" pitchFamily="18" charset="0"/>
                </a:rPr>
                <a:t>D. </a:t>
              </a:r>
              <a:r>
                <a:rPr lang="en-US" sz="2800" dirty="0" err="1">
                  <a:solidFill>
                    <a:schemeClr val="tx1"/>
                  </a:solidFill>
                  <a:latin typeface="UTM Avo" panose="02040603050506020204" pitchFamily="18" charset="0"/>
                </a:rPr>
                <a:t>Bạch</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Dinh</a:t>
              </a:r>
              <a:endParaRPr lang="en-US" sz="2800" dirty="0">
                <a:solidFill>
                  <a:schemeClr val="tx1"/>
                </a:solidFill>
                <a:latin typeface="UTM Avo" panose="02040603050506020204" pitchFamily="18" charset="0"/>
              </a:endParaRPr>
            </a:p>
          </p:txBody>
        </p:sp>
        <p:pic>
          <p:nvPicPr>
            <p:cNvPr id="41" name="图形 18">
              <a:extLst>
                <a:ext uri="{FF2B5EF4-FFF2-40B4-BE49-F238E27FC236}">
                  <a16:creationId xmlns:a16="http://schemas.microsoft.com/office/drawing/2014/main" id="{32063FE8-8206-4A94-9E04-5F6C7A2656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2782839" y="2002102"/>
              <a:ext cx="1426898" cy="1426898"/>
            </a:xfrm>
            <a:prstGeom prst="rect">
              <a:avLst/>
            </a:prstGeom>
          </p:spPr>
        </p:pic>
      </p:grpSp>
    </p:spTree>
    <p:extLst>
      <p:ext uri="{BB962C8B-B14F-4D97-AF65-F5344CB8AC3E}">
        <p14:creationId xmlns:p14="http://schemas.microsoft.com/office/powerpoint/2010/main" val="2612647575"/>
      </p:ext>
    </p:extLst>
  </p:cSld>
  <p:clrMapOvr>
    <a:masterClrMapping/>
  </p:clrMapOvr>
  <mc:AlternateContent xmlns:mc="http://schemas.openxmlformats.org/markup-compatibility/2006" xmlns:p14="http://schemas.microsoft.com/office/powerpoint/2010/main">
    <mc:Choice Requires="p14">
      <p:transition spd="slow" p14:dur="17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750"/>
                            </p:stCondLst>
                            <p:childTnLst>
                              <p:par>
                                <p:cTn id="9" presetID="22" presetClass="entr" presetSubtype="2"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right)">
                                      <p:cBhvr>
                                        <p:cTn id="11" dur="75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additive="base">
                                        <p:cTn id="38" dur="500" fill="hold"/>
                                        <p:tgtEl>
                                          <p:spTgt spid="35"/>
                                        </p:tgtEl>
                                        <p:attrNameLst>
                                          <p:attrName>ppt_x</p:attrName>
                                        </p:attrNameLst>
                                      </p:cBhvr>
                                      <p:tavLst>
                                        <p:tav tm="0">
                                          <p:val>
                                            <p:strVal val="#ppt_x"/>
                                          </p:val>
                                        </p:tav>
                                        <p:tav tm="100000">
                                          <p:val>
                                            <p:strVal val="#ppt_x"/>
                                          </p:val>
                                        </p:tav>
                                      </p:tavLst>
                                    </p:anim>
                                    <p:anim calcmode="lin" valueType="num">
                                      <p:cBhvr additive="base">
                                        <p:cTn id="3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anim calcmode="lin" valueType="num">
                                      <p:cBhvr additive="base">
                                        <p:cTn id="44" dur="500" fill="hold"/>
                                        <p:tgtEl>
                                          <p:spTgt spid="39"/>
                                        </p:tgtEl>
                                        <p:attrNameLst>
                                          <p:attrName>ppt_x</p:attrName>
                                        </p:attrNameLst>
                                      </p:cBhvr>
                                      <p:tavLst>
                                        <p:tav tm="0">
                                          <p:val>
                                            <p:strVal val="#ppt_x"/>
                                          </p:val>
                                        </p:tav>
                                        <p:tav tm="100000">
                                          <p:val>
                                            <p:strVal val="#ppt_x"/>
                                          </p:val>
                                        </p:tav>
                                      </p:tavLst>
                                    </p:anim>
                                    <p:anim calcmode="lin" valueType="num">
                                      <p:cBhvr additive="base">
                                        <p:cTn id="45"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xit" presetSubtype="4" fill="hold" nodeType="clickEffect">
                                  <p:stCondLst>
                                    <p:cond delay="0"/>
                                  </p:stCondLst>
                                  <p:childTnLst>
                                    <p:anim calcmode="lin" valueType="num">
                                      <p:cBhvr additive="base">
                                        <p:cTn id="49" dur="500"/>
                                        <p:tgtEl>
                                          <p:spTgt spid="3"/>
                                        </p:tgtEl>
                                        <p:attrNameLst>
                                          <p:attrName>ppt_x</p:attrName>
                                        </p:attrNameLst>
                                      </p:cBhvr>
                                      <p:tavLst>
                                        <p:tav tm="0">
                                          <p:val>
                                            <p:strVal val="ppt_x"/>
                                          </p:val>
                                        </p:tav>
                                        <p:tav tm="100000">
                                          <p:val>
                                            <p:strVal val="ppt_x"/>
                                          </p:val>
                                        </p:tav>
                                      </p:tavLst>
                                    </p:anim>
                                    <p:anim calcmode="lin" valueType="num">
                                      <p:cBhvr additive="base">
                                        <p:cTn id="50" dur="500"/>
                                        <p:tgtEl>
                                          <p:spTgt spid="3"/>
                                        </p:tgtEl>
                                        <p:attrNameLst>
                                          <p:attrName>ppt_y</p:attrName>
                                        </p:attrNameLst>
                                      </p:cBhvr>
                                      <p:tavLst>
                                        <p:tav tm="0">
                                          <p:val>
                                            <p:strVal val="ppt_y"/>
                                          </p:val>
                                        </p:tav>
                                        <p:tav tm="100000">
                                          <p:val>
                                            <p:strVal val="1+ppt_h/2"/>
                                          </p:val>
                                        </p:tav>
                                      </p:tavLst>
                                    </p:anim>
                                    <p:set>
                                      <p:cBhvr>
                                        <p:cTn id="51"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par>
                                <p:cTn id="52" presetID="2" presetClass="exit" presetSubtype="4" fill="hold" nodeType="withEffect">
                                  <p:stCondLst>
                                    <p:cond delay="0"/>
                                  </p:stCondLst>
                                  <p:childTnLst>
                                    <p:anim calcmode="lin" valueType="num">
                                      <p:cBhvr additive="base">
                                        <p:cTn id="53" dur="500"/>
                                        <p:tgtEl>
                                          <p:spTgt spid="25"/>
                                        </p:tgtEl>
                                        <p:attrNameLst>
                                          <p:attrName>ppt_x</p:attrName>
                                        </p:attrNameLst>
                                      </p:cBhvr>
                                      <p:tavLst>
                                        <p:tav tm="0">
                                          <p:val>
                                            <p:strVal val="ppt_x"/>
                                          </p:val>
                                        </p:tav>
                                        <p:tav tm="100000">
                                          <p:val>
                                            <p:strVal val="ppt_x"/>
                                          </p:val>
                                        </p:tav>
                                      </p:tavLst>
                                    </p:anim>
                                    <p:anim calcmode="lin" valueType="num">
                                      <p:cBhvr additive="base">
                                        <p:cTn id="54" dur="500"/>
                                        <p:tgtEl>
                                          <p:spTgt spid="25"/>
                                        </p:tgtEl>
                                        <p:attrNameLst>
                                          <p:attrName>ppt_y</p:attrName>
                                        </p:attrNameLst>
                                      </p:cBhvr>
                                      <p:tavLst>
                                        <p:tav tm="0">
                                          <p:val>
                                            <p:strVal val="ppt_y"/>
                                          </p:val>
                                        </p:tav>
                                        <p:tav tm="100000">
                                          <p:val>
                                            <p:strVal val="1+ppt_h/2"/>
                                          </p:val>
                                        </p:tav>
                                      </p:tavLst>
                                    </p:anim>
                                    <p:set>
                                      <p:cBhvr>
                                        <p:cTn id="55" dur="1" fill="hold">
                                          <p:stCondLst>
                                            <p:cond delay="499"/>
                                          </p:stCondLst>
                                        </p:cTn>
                                        <p:tgtEl>
                                          <p:spTgt spid="25"/>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39"/>
                                        </p:tgtEl>
                                        <p:attrNameLst>
                                          <p:attrName>ppt_x</p:attrName>
                                        </p:attrNameLst>
                                      </p:cBhvr>
                                      <p:tavLst>
                                        <p:tav tm="0">
                                          <p:val>
                                            <p:strVal val="ppt_x"/>
                                          </p:val>
                                        </p:tav>
                                        <p:tav tm="100000">
                                          <p:val>
                                            <p:strVal val="ppt_x"/>
                                          </p:val>
                                        </p:tav>
                                      </p:tavLst>
                                    </p:anim>
                                    <p:anim calcmode="lin" valueType="num">
                                      <p:cBhvr additive="base">
                                        <p:cTn id="58" dur="500"/>
                                        <p:tgtEl>
                                          <p:spTgt spid="39"/>
                                        </p:tgtEl>
                                        <p:attrNameLst>
                                          <p:attrName>ppt_y</p:attrName>
                                        </p:attrNameLst>
                                      </p:cBhvr>
                                      <p:tavLst>
                                        <p:tav tm="0">
                                          <p:val>
                                            <p:strVal val="ppt_y"/>
                                          </p:val>
                                        </p:tav>
                                        <p:tav tm="100000">
                                          <p:val>
                                            <p:strVal val="1+ppt_h/2"/>
                                          </p:val>
                                        </p:tav>
                                      </p:tavLst>
                                    </p:anim>
                                    <p:set>
                                      <p:cBhvr>
                                        <p:cTn id="59"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801F33-4FA5-4E71-B605-DDE20E336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498" y="-1"/>
            <a:ext cx="5143501" cy="3429001"/>
          </a:xfrm>
          <a:prstGeom prst="rect">
            <a:avLst/>
          </a:prstGeom>
        </p:spPr>
      </p:pic>
      <p:pic>
        <p:nvPicPr>
          <p:cNvPr id="5" name="图片 4">
            <a:extLst>
              <a:ext uri="{FF2B5EF4-FFF2-40B4-BE49-F238E27FC236}">
                <a16:creationId xmlns:a16="http://schemas.microsoft.com/office/drawing/2014/main" id="{6A8CB691-6C7B-41F4-B702-3730699795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79456"/>
            <a:ext cx="6089653" cy="4873096"/>
          </a:xfrm>
          <a:prstGeom prst="rect">
            <a:avLst/>
          </a:prstGeom>
        </p:spPr>
      </p:pic>
      <p:pic>
        <p:nvPicPr>
          <p:cNvPr id="16" name="图片 15">
            <a:extLst>
              <a:ext uri="{FF2B5EF4-FFF2-40B4-BE49-F238E27FC236}">
                <a16:creationId xmlns:a16="http://schemas.microsoft.com/office/drawing/2014/main" id="{5C7920C7-7F43-418B-8737-796D552EDB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1005" y="3691466"/>
            <a:ext cx="2160995" cy="3166534"/>
          </a:xfrm>
          <a:prstGeom prst="rect">
            <a:avLst/>
          </a:prstGeom>
        </p:spPr>
      </p:pic>
      <p:pic>
        <p:nvPicPr>
          <p:cNvPr id="18" name="图片 17">
            <a:extLst>
              <a:ext uri="{FF2B5EF4-FFF2-40B4-BE49-F238E27FC236}">
                <a16:creationId xmlns:a16="http://schemas.microsoft.com/office/drawing/2014/main" id="{BFE397D5-BFBF-4A3A-AF7A-C07CB22781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5900" y="4058983"/>
            <a:ext cx="1323784" cy="2799017"/>
          </a:xfrm>
          <a:prstGeom prst="rect">
            <a:avLst/>
          </a:prstGeom>
        </p:spPr>
      </p:pic>
      <p:pic>
        <p:nvPicPr>
          <p:cNvPr id="20" name="图片 19">
            <a:extLst>
              <a:ext uri="{FF2B5EF4-FFF2-40B4-BE49-F238E27FC236}">
                <a16:creationId xmlns:a16="http://schemas.microsoft.com/office/drawing/2014/main" id="{6F8DDBE2-C3FD-4F13-9583-ED238D907E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2759" y="4343400"/>
            <a:ext cx="1475417" cy="2514600"/>
          </a:xfrm>
          <a:prstGeom prst="rect">
            <a:avLst/>
          </a:prstGeom>
        </p:spPr>
      </p:pic>
      <p:pic>
        <p:nvPicPr>
          <p:cNvPr id="22" name="图片 21">
            <a:extLst>
              <a:ext uri="{FF2B5EF4-FFF2-40B4-BE49-F238E27FC236}">
                <a16:creationId xmlns:a16="http://schemas.microsoft.com/office/drawing/2014/main" id="{10FF90FF-A588-464E-9319-CD95530E2D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5116" y="6197600"/>
            <a:ext cx="3006673" cy="654952"/>
          </a:xfrm>
          <a:prstGeom prst="rect">
            <a:avLst/>
          </a:prstGeom>
        </p:spPr>
      </p:pic>
      <p:pic>
        <p:nvPicPr>
          <p:cNvPr id="24" name="图片 23">
            <a:extLst>
              <a:ext uri="{FF2B5EF4-FFF2-40B4-BE49-F238E27FC236}">
                <a16:creationId xmlns:a16="http://schemas.microsoft.com/office/drawing/2014/main" id="{81BF06C0-BC41-47D8-9CDC-BD403D1722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15914" y="4836676"/>
            <a:ext cx="2315078" cy="1733591"/>
          </a:xfrm>
          <a:prstGeom prst="rect">
            <a:avLst/>
          </a:prstGeom>
        </p:spPr>
      </p:pic>
      <p:pic>
        <p:nvPicPr>
          <p:cNvPr id="28" name="图片 27">
            <a:extLst>
              <a:ext uri="{FF2B5EF4-FFF2-40B4-BE49-F238E27FC236}">
                <a16:creationId xmlns:a16="http://schemas.microsoft.com/office/drawing/2014/main" id="{F02BF374-F41E-4038-9719-A783FA58581A}"/>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475347" y="4475192"/>
            <a:ext cx="1350174" cy="1386372"/>
          </a:xfrm>
          <a:prstGeom prst="rect">
            <a:avLst/>
          </a:prstGeom>
        </p:spPr>
      </p:pic>
      <p:pic>
        <p:nvPicPr>
          <p:cNvPr id="32" name="图片 31">
            <a:extLst>
              <a:ext uri="{FF2B5EF4-FFF2-40B4-BE49-F238E27FC236}">
                <a16:creationId xmlns:a16="http://schemas.microsoft.com/office/drawing/2014/main" id="{2A61CBE8-6FC4-462D-B360-37B3915F76F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28310" y="4211859"/>
            <a:ext cx="2673842" cy="2298340"/>
          </a:xfrm>
          <a:prstGeom prst="rect">
            <a:avLst/>
          </a:prstGeom>
        </p:spPr>
      </p:pic>
      <p:pic>
        <p:nvPicPr>
          <p:cNvPr id="36" name="图片 35">
            <a:extLst>
              <a:ext uri="{FF2B5EF4-FFF2-40B4-BE49-F238E27FC236}">
                <a16:creationId xmlns:a16="http://schemas.microsoft.com/office/drawing/2014/main" id="{67D5E8B1-1AAB-48C3-A789-75C1F37055F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21149775">
            <a:off x="1645813" y="852810"/>
            <a:ext cx="1688220" cy="1407247"/>
          </a:xfrm>
          <a:prstGeom prst="rect">
            <a:avLst/>
          </a:prstGeom>
        </p:spPr>
      </p:pic>
      <p:sp>
        <p:nvSpPr>
          <p:cNvPr id="42" name="标题 1">
            <a:extLst>
              <a:ext uri="{FF2B5EF4-FFF2-40B4-BE49-F238E27FC236}">
                <a16:creationId xmlns:a16="http://schemas.microsoft.com/office/drawing/2014/main" id="{F690DC6D-8137-4C5E-B841-66BCFA178BF8}"/>
              </a:ext>
            </a:extLst>
          </p:cNvPr>
          <p:cNvSpPr txBox="1">
            <a:spLocks/>
          </p:cNvSpPr>
          <p:nvPr/>
        </p:nvSpPr>
        <p:spPr>
          <a:xfrm>
            <a:off x="974958" y="400707"/>
            <a:ext cx="2591018" cy="65495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spc="600" dirty="0" err="1">
                <a:solidFill>
                  <a:srgbClr val="FFFF00"/>
                </a:solidFill>
                <a:effectLst>
                  <a:outerShdw blurRad="76200" dist="38100" dir="2700000" sx="102000" sy="102000" algn="tl" rotWithShape="0">
                    <a:prstClr val="black">
                      <a:alpha val="40000"/>
                    </a:prstClr>
                  </a:outerShdw>
                </a:effectLst>
                <a:latin typeface="UTM Guanine" panose="02040603050506020204" pitchFamily="18" charset="0"/>
                <a:ea typeface="义启紫水晶体" panose="02010601030101010101" pitchFamily="2" charset="-122"/>
              </a:rPr>
              <a:t>Địa</a:t>
            </a:r>
            <a:r>
              <a:rPr lang="en-US" altLang="zh-CN" sz="4800" spc="600" dirty="0">
                <a:solidFill>
                  <a:srgbClr val="FFFF00"/>
                </a:solidFill>
                <a:effectLst>
                  <a:outerShdw blurRad="76200" dist="38100" dir="2700000" sx="102000" sy="102000" algn="tl" rotWithShape="0">
                    <a:prstClr val="black">
                      <a:alpha val="40000"/>
                    </a:prstClr>
                  </a:outerShdw>
                </a:effectLst>
                <a:latin typeface="UTM Guanine" panose="02040603050506020204" pitchFamily="18" charset="0"/>
                <a:ea typeface="义启紫水晶体" panose="02010601030101010101" pitchFamily="2" charset="-122"/>
              </a:rPr>
              <a:t> </a:t>
            </a:r>
            <a:r>
              <a:rPr lang="en-US" altLang="zh-CN" sz="4800" spc="600" dirty="0" err="1">
                <a:solidFill>
                  <a:srgbClr val="FFFF00"/>
                </a:solidFill>
                <a:effectLst>
                  <a:outerShdw blurRad="76200" dist="38100" dir="2700000" sx="102000" sy="102000" algn="tl" rotWithShape="0">
                    <a:prstClr val="black">
                      <a:alpha val="40000"/>
                    </a:prstClr>
                  </a:outerShdw>
                </a:effectLst>
                <a:latin typeface="UTM Guanine" panose="02040603050506020204" pitchFamily="18" charset="0"/>
                <a:ea typeface="义启紫水晶体" panose="02010601030101010101" pitchFamily="2" charset="-122"/>
              </a:rPr>
              <a:t>lí</a:t>
            </a:r>
            <a:endParaRPr lang="zh-CN" altLang="en-US" sz="4800" spc="600" dirty="0">
              <a:solidFill>
                <a:srgbClr val="FFFF00"/>
              </a:solidFill>
              <a:effectLst>
                <a:outerShdw blurRad="76200" dist="38100" dir="2700000" sx="102000" sy="102000" algn="tl" rotWithShape="0">
                  <a:prstClr val="black">
                    <a:alpha val="40000"/>
                  </a:prstClr>
                </a:outerShdw>
              </a:effectLst>
              <a:latin typeface="UTM Guanine" panose="02040603050506020204" pitchFamily="18" charset="0"/>
              <a:ea typeface="义启紫水晶体" panose="02010601030101010101" pitchFamily="2" charset="-122"/>
            </a:endParaRPr>
          </a:p>
        </p:txBody>
      </p:sp>
      <p:pic>
        <p:nvPicPr>
          <p:cNvPr id="25" name="图片 35">
            <a:extLst>
              <a:ext uri="{FF2B5EF4-FFF2-40B4-BE49-F238E27FC236}">
                <a16:creationId xmlns:a16="http://schemas.microsoft.com/office/drawing/2014/main" id="{34436A38-BCA5-4B77-BB1E-B3D2571207A0}"/>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7276004" y="-87461"/>
            <a:ext cx="1562036" cy="1302064"/>
          </a:xfrm>
          <a:prstGeom prst="rect">
            <a:avLst/>
          </a:prstGeom>
        </p:spPr>
      </p:pic>
      <p:pic>
        <p:nvPicPr>
          <p:cNvPr id="27" name="图片 35">
            <a:extLst>
              <a:ext uri="{FF2B5EF4-FFF2-40B4-BE49-F238E27FC236}">
                <a16:creationId xmlns:a16="http://schemas.microsoft.com/office/drawing/2014/main" id="{0D0A2965-FB54-4E13-8156-0F0E81247960}"/>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597662" flipH="1">
            <a:off x="4333325" y="5047041"/>
            <a:ext cx="1281741" cy="1068419"/>
          </a:xfrm>
          <a:prstGeom prst="rect">
            <a:avLst/>
          </a:prstGeom>
        </p:spPr>
      </p:pic>
      <p:pic>
        <p:nvPicPr>
          <p:cNvPr id="29" name="图片 35">
            <a:extLst>
              <a:ext uri="{FF2B5EF4-FFF2-40B4-BE49-F238E27FC236}">
                <a16:creationId xmlns:a16="http://schemas.microsoft.com/office/drawing/2014/main" id="{23CA5D6F-B51C-40A4-88E0-067494C30990}"/>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21050559">
            <a:off x="6529531" y="4963495"/>
            <a:ext cx="1707743" cy="1423521"/>
          </a:xfrm>
          <a:prstGeom prst="rect">
            <a:avLst/>
          </a:prstGeom>
        </p:spPr>
      </p:pic>
      <p:grpSp>
        <p:nvGrpSpPr>
          <p:cNvPr id="2" name="Group 1">
            <a:extLst>
              <a:ext uri="{FF2B5EF4-FFF2-40B4-BE49-F238E27FC236}">
                <a16:creationId xmlns:a16="http://schemas.microsoft.com/office/drawing/2014/main" id="{CC4CA6F6-F72C-4710-ACE2-7CA05D2DDD1B}"/>
              </a:ext>
            </a:extLst>
          </p:cNvPr>
          <p:cNvGrpSpPr/>
          <p:nvPr/>
        </p:nvGrpSpPr>
        <p:grpSpPr>
          <a:xfrm>
            <a:off x="552763" y="1272254"/>
            <a:ext cx="11476380" cy="3929418"/>
            <a:chOff x="488557" y="1159766"/>
            <a:chExt cx="11476380" cy="3929418"/>
          </a:xfrm>
        </p:grpSpPr>
        <p:sp>
          <p:nvSpPr>
            <p:cNvPr id="39" name="标题 1">
              <a:extLst>
                <a:ext uri="{FF2B5EF4-FFF2-40B4-BE49-F238E27FC236}">
                  <a16:creationId xmlns:a16="http://schemas.microsoft.com/office/drawing/2014/main" id="{96442519-ADD4-4BB1-87B9-255978D892A6}"/>
                </a:ext>
              </a:extLst>
            </p:cNvPr>
            <p:cNvSpPr txBox="1">
              <a:spLocks/>
            </p:cNvSpPr>
            <p:nvPr/>
          </p:nvSpPr>
          <p:spPr>
            <a:xfrm>
              <a:off x="573109" y="1210934"/>
              <a:ext cx="11391828" cy="38782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altLang="zh-CN" sz="7000" dirty="0" err="1">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Người</a:t>
              </a:r>
              <a:r>
                <a:rPr lang="en-US" altLang="zh-CN"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 </a:t>
              </a:r>
              <a:r>
                <a:rPr lang="en-US" altLang="zh-CN" sz="7000" dirty="0" err="1">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dân</a:t>
              </a:r>
              <a:r>
                <a:rPr lang="en-US" altLang="zh-CN"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 </a:t>
              </a:r>
              <a:r>
                <a:rPr lang="en-US" altLang="zh-CN" sz="7000" dirty="0" err="1">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và</a:t>
              </a:r>
              <a:r>
                <a:rPr lang="en-US" altLang="zh-CN"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 </a:t>
              </a:r>
            </a:p>
            <a:p>
              <a:pPr>
                <a:lnSpc>
                  <a:spcPct val="100000"/>
                </a:lnSpc>
              </a:pPr>
              <a:r>
                <a:rPr lang="en-US" altLang="zh-CN" sz="7000" dirty="0" err="1">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hoạt</a:t>
              </a:r>
              <a:r>
                <a:rPr lang="en-US" altLang="zh-CN"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 </a:t>
              </a:r>
              <a:r>
                <a:rPr lang="en-US" altLang="zh-CN" sz="7000" dirty="0" err="1">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động</a:t>
              </a:r>
              <a:r>
                <a:rPr lang="en-US" altLang="zh-CN"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 </a:t>
              </a:r>
              <a:r>
                <a:rPr lang="en-US" altLang="zh-CN" sz="7000" dirty="0" err="1">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sản</a:t>
              </a:r>
              <a:r>
                <a:rPr lang="en-US" altLang="zh-CN"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 </a:t>
              </a:r>
              <a:r>
                <a:rPr lang="en-US" altLang="zh-CN" sz="7000" dirty="0" err="1">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xuất</a:t>
              </a:r>
              <a:endParaRPr lang="en-US" altLang="zh-CN"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endParaRPr>
            </a:p>
            <a:p>
              <a:pPr>
                <a:lnSpc>
                  <a:spcPct val="100000"/>
                </a:lnSpc>
              </a:pPr>
              <a:r>
                <a:rPr lang="en-US" altLang="zh-CN"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Ở </a:t>
              </a:r>
              <a:r>
                <a:rPr lang="en-US" altLang="zh-CN" sz="7000" dirty="0" err="1">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đồng</a:t>
              </a:r>
              <a:r>
                <a:rPr lang="en-US" altLang="zh-CN"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 </a:t>
              </a:r>
              <a:r>
                <a:rPr lang="en-US" altLang="zh-CN" sz="7000" dirty="0" err="1">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bằng</a:t>
              </a:r>
              <a:r>
                <a:rPr lang="en-US" altLang="zh-CN"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 </a:t>
              </a:r>
              <a:r>
                <a:rPr lang="en-US" altLang="zh-CN" sz="7000" dirty="0" err="1">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duyên</a:t>
              </a:r>
              <a:r>
                <a:rPr lang="en-US" altLang="zh-CN"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 </a:t>
              </a:r>
              <a:r>
                <a:rPr lang="en-US" altLang="zh-CN" sz="7000" dirty="0" err="1">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hải</a:t>
              </a:r>
              <a:r>
                <a:rPr lang="en-US" altLang="zh-CN"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 </a:t>
              </a:r>
            </a:p>
            <a:p>
              <a:pPr>
                <a:lnSpc>
                  <a:spcPct val="100000"/>
                </a:lnSpc>
              </a:pPr>
              <a:r>
                <a:rPr lang="en-US" altLang="zh-CN" sz="7000" dirty="0" err="1">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miền</a:t>
              </a:r>
              <a:r>
                <a:rPr lang="en-US" altLang="zh-CN"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 </a:t>
              </a:r>
              <a:r>
                <a:rPr lang="en-US" altLang="zh-CN" sz="7000" dirty="0" err="1">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rPr>
                <a:t>trung</a:t>
              </a:r>
              <a:endParaRPr lang="zh-CN" altLang="en-US" sz="7000" dirty="0">
                <a:solidFill>
                  <a:srgbClr val="E98FB2"/>
                </a:solidFill>
                <a:effectLst>
                  <a:outerShdw blurRad="76200" dist="38100" dir="2700000" sx="102000" sy="102000" algn="tl" rotWithShape="0">
                    <a:prstClr val="black">
                      <a:alpha val="40000"/>
                    </a:prstClr>
                  </a:outerShdw>
                </a:effectLst>
                <a:latin typeface="UTM Showcard" panose="02040603050506020204" pitchFamily="18" charset="0"/>
                <a:ea typeface="义启紫水晶体" panose="02010601030101010101" pitchFamily="2" charset="-122"/>
              </a:endParaRPr>
            </a:p>
          </p:txBody>
        </p:sp>
        <p:sp>
          <p:nvSpPr>
            <p:cNvPr id="31" name="标题 1">
              <a:extLst>
                <a:ext uri="{FF2B5EF4-FFF2-40B4-BE49-F238E27FC236}">
                  <a16:creationId xmlns:a16="http://schemas.microsoft.com/office/drawing/2014/main" id="{EFBD1C4E-D005-4A3E-9AC9-C3DB58ACEE1F}"/>
                </a:ext>
              </a:extLst>
            </p:cNvPr>
            <p:cNvSpPr txBox="1">
              <a:spLocks/>
            </p:cNvSpPr>
            <p:nvPr/>
          </p:nvSpPr>
          <p:spPr>
            <a:xfrm>
              <a:off x="488557" y="1159766"/>
              <a:ext cx="11391828" cy="38782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altLang="zh-CN" sz="7000" dirty="0" err="1">
                  <a:solidFill>
                    <a:schemeClr val="bg1"/>
                  </a:solidFill>
                  <a:latin typeface="UTM Showcard" panose="02040603050506020204" pitchFamily="18" charset="0"/>
                  <a:ea typeface="义启紫水晶体" panose="02010601030101010101" pitchFamily="2" charset="-122"/>
                </a:rPr>
                <a:t>Người</a:t>
              </a:r>
              <a:r>
                <a:rPr lang="en-US" altLang="zh-CN" sz="7000" dirty="0">
                  <a:solidFill>
                    <a:schemeClr val="bg1"/>
                  </a:solidFill>
                  <a:latin typeface="UTM Showcard" panose="02040603050506020204" pitchFamily="18" charset="0"/>
                  <a:ea typeface="义启紫水晶体" panose="02010601030101010101" pitchFamily="2" charset="-122"/>
                </a:rPr>
                <a:t> </a:t>
              </a:r>
              <a:r>
                <a:rPr lang="en-US" altLang="zh-CN" sz="7000" dirty="0" err="1">
                  <a:solidFill>
                    <a:schemeClr val="bg1"/>
                  </a:solidFill>
                  <a:latin typeface="UTM Showcard" panose="02040603050506020204" pitchFamily="18" charset="0"/>
                  <a:ea typeface="义启紫水晶体" panose="02010601030101010101" pitchFamily="2" charset="-122"/>
                </a:rPr>
                <a:t>dân</a:t>
              </a:r>
              <a:r>
                <a:rPr lang="en-US" altLang="zh-CN" sz="7000" dirty="0">
                  <a:solidFill>
                    <a:schemeClr val="bg1"/>
                  </a:solidFill>
                  <a:latin typeface="UTM Showcard" panose="02040603050506020204" pitchFamily="18" charset="0"/>
                  <a:ea typeface="义启紫水晶体" panose="02010601030101010101" pitchFamily="2" charset="-122"/>
                </a:rPr>
                <a:t> </a:t>
              </a:r>
              <a:r>
                <a:rPr lang="en-US" altLang="zh-CN" sz="7000" dirty="0" err="1">
                  <a:solidFill>
                    <a:schemeClr val="bg1"/>
                  </a:solidFill>
                  <a:latin typeface="UTM Showcard" panose="02040603050506020204" pitchFamily="18" charset="0"/>
                  <a:ea typeface="义启紫水晶体" panose="02010601030101010101" pitchFamily="2" charset="-122"/>
                </a:rPr>
                <a:t>và</a:t>
              </a:r>
              <a:r>
                <a:rPr lang="en-US" altLang="zh-CN" sz="7000" dirty="0">
                  <a:solidFill>
                    <a:schemeClr val="bg1"/>
                  </a:solidFill>
                  <a:latin typeface="UTM Showcard" panose="02040603050506020204" pitchFamily="18" charset="0"/>
                  <a:ea typeface="义启紫水晶体" panose="02010601030101010101" pitchFamily="2" charset="-122"/>
                </a:rPr>
                <a:t> </a:t>
              </a:r>
            </a:p>
            <a:p>
              <a:pPr>
                <a:lnSpc>
                  <a:spcPct val="100000"/>
                </a:lnSpc>
              </a:pPr>
              <a:r>
                <a:rPr lang="en-US" altLang="zh-CN" sz="7000" dirty="0" err="1">
                  <a:solidFill>
                    <a:schemeClr val="bg1"/>
                  </a:solidFill>
                  <a:latin typeface="UTM Showcard" panose="02040603050506020204" pitchFamily="18" charset="0"/>
                  <a:ea typeface="义启紫水晶体" panose="02010601030101010101" pitchFamily="2" charset="-122"/>
                </a:rPr>
                <a:t>hoạt</a:t>
              </a:r>
              <a:r>
                <a:rPr lang="en-US" altLang="zh-CN" sz="7000" dirty="0">
                  <a:solidFill>
                    <a:schemeClr val="bg1"/>
                  </a:solidFill>
                  <a:latin typeface="UTM Showcard" panose="02040603050506020204" pitchFamily="18" charset="0"/>
                  <a:ea typeface="义启紫水晶体" panose="02010601030101010101" pitchFamily="2" charset="-122"/>
                </a:rPr>
                <a:t> </a:t>
              </a:r>
              <a:r>
                <a:rPr lang="en-US" altLang="zh-CN" sz="7000" dirty="0" err="1">
                  <a:solidFill>
                    <a:schemeClr val="bg1"/>
                  </a:solidFill>
                  <a:latin typeface="UTM Showcard" panose="02040603050506020204" pitchFamily="18" charset="0"/>
                  <a:ea typeface="义启紫水晶体" panose="02010601030101010101" pitchFamily="2" charset="-122"/>
                </a:rPr>
                <a:t>động</a:t>
              </a:r>
              <a:r>
                <a:rPr lang="en-US" altLang="zh-CN" sz="7000" dirty="0">
                  <a:solidFill>
                    <a:schemeClr val="bg1"/>
                  </a:solidFill>
                  <a:latin typeface="UTM Showcard" panose="02040603050506020204" pitchFamily="18" charset="0"/>
                  <a:ea typeface="义启紫水晶体" panose="02010601030101010101" pitchFamily="2" charset="-122"/>
                </a:rPr>
                <a:t> </a:t>
              </a:r>
              <a:r>
                <a:rPr lang="en-US" altLang="zh-CN" sz="7000" dirty="0" err="1">
                  <a:solidFill>
                    <a:schemeClr val="bg1"/>
                  </a:solidFill>
                  <a:latin typeface="UTM Showcard" panose="02040603050506020204" pitchFamily="18" charset="0"/>
                  <a:ea typeface="义启紫水晶体" panose="02010601030101010101" pitchFamily="2" charset="-122"/>
                </a:rPr>
                <a:t>sản</a:t>
              </a:r>
              <a:r>
                <a:rPr lang="en-US" altLang="zh-CN" sz="7000" dirty="0">
                  <a:solidFill>
                    <a:schemeClr val="bg1"/>
                  </a:solidFill>
                  <a:latin typeface="UTM Showcard" panose="02040603050506020204" pitchFamily="18" charset="0"/>
                  <a:ea typeface="义启紫水晶体" panose="02010601030101010101" pitchFamily="2" charset="-122"/>
                </a:rPr>
                <a:t> </a:t>
              </a:r>
              <a:r>
                <a:rPr lang="en-US" altLang="zh-CN" sz="7000" dirty="0" err="1">
                  <a:solidFill>
                    <a:schemeClr val="bg1"/>
                  </a:solidFill>
                  <a:latin typeface="UTM Showcard" panose="02040603050506020204" pitchFamily="18" charset="0"/>
                  <a:ea typeface="义启紫水晶体" panose="02010601030101010101" pitchFamily="2" charset="-122"/>
                </a:rPr>
                <a:t>xuất</a:t>
              </a:r>
              <a:endParaRPr lang="en-US" altLang="zh-CN" sz="7000" dirty="0">
                <a:solidFill>
                  <a:schemeClr val="bg1"/>
                </a:solidFill>
                <a:latin typeface="UTM Showcard" panose="02040603050506020204" pitchFamily="18" charset="0"/>
                <a:ea typeface="义启紫水晶体" panose="02010601030101010101" pitchFamily="2" charset="-122"/>
              </a:endParaRPr>
            </a:p>
            <a:p>
              <a:pPr>
                <a:lnSpc>
                  <a:spcPct val="100000"/>
                </a:lnSpc>
              </a:pPr>
              <a:r>
                <a:rPr lang="en-US" altLang="zh-CN" sz="7000" dirty="0">
                  <a:solidFill>
                    <a:schemeClr val="bg1"/>
                  </a:solidFill>
                  <a:latin typeface="UTM Showcard" panose="02040603050506020204" pitchFamily="18" charset="0"/>
                  <a:ea typeface="义启紫水晶体" panose="02010601030101010101" pitchFamily="2" charset="-122"/>
                </a:rPr>
                <a:t>Ở </a:t>
              </a:r>
              <a:r>
                <a:rPr lang="en-US" altLang="zh-CN" sz="7000" dirty="0" err="1">
                  <a:solidFill>
                    <a:schemeClr val="bg1"/>
                  </a:solidFill>
                  <a:latin typeface="UTM Showcard" panose="02040603050506020204" pitchFamily="18" charset="0"/>
                  <a:ea typeface="义启紫水晶体" panose="02010601030101010101" pitchFamily="2" charset="-122"/>
                </a:rPr>
                <a:t>đồng</a:t>
              </a:r>
              <a:r>
                <a:rPr lang="en-US" altLang="zh-CN" sz="7000" dirty="0">
                  <a:solidFill>
                    <a:schemeClr val="bg1"/>
                  </a:solidFill>
                  <a:latin typeface="UTM Showcard" panose="02040603050506020204" pitchFamily="18" charset="0"/>
                  <a:ea typeface="义启紫水晶体" panose="02010601030101010101" pitchFamily="2" charset="-122"/>
                </a:rPr>
                <a:t> </a:t>
              </a:r>
              <a:r>
                <a:rPr lang="en-US" altLang="zh-CN" sz="7000" dirty="0" err="1">
                  <a:solidFill>
                    <a:schemeClr val="bg1"/>
                  </a:solidFill>
                  <a:latin typeface="UTM Showcard" panose="02040603050506020204" pitchFamily="18" charset="0"/>
                  <a:ea typeface="义启紫水晶体" panose="02010601030101010101" pitchFamily="2" charset="-122"/>
                </a:rPr>
                <a:t>bằng</a:t>
              </a:r>
              <a:r>
                <a:rPr lang="en-US" altLang="zh-CN" sz="7000" dirty="0">
                  <a:solidFill>
                    <a:schemeClr val="bg1"/>
                  </a:solidFill>
                  <a:latin typeface="UTM Showcard" panose="02040603050506020204" pitchFamily="18" charset="0"/>
                  <a:ea typeface="义启紫水晶体" panose="02010601030101010101" pitchFamily="2" charset="-122"/>
                </a:rPr>
                <a:t> </a:t>
              </a:r>
              <a:r>
                <a:rPr lang="en-US" altLang="zh-CN" sz="7000" dirty="0" err="1">
                  <a:solidFill>
                    <a:schemeClr val="bg1"/>
                  </a:solidFill>
                  <a:latin typeface="UTM Showcard" panose="02040603050506020204" pitchFamily="18" charset="0"/>
                  <a:ea typeface="义启紫水晶体" panose="02010601030101010101" pitchFamily="2" charset="-122"/>
                </a:rPr>
                <a:t>duyên</a:t>
              </a:r>
              <a:r>
                <a:rPr lang="en-US" altLang="zh-CN" sz="7000" dirty="0">
                  <a:solidFill>
                    <a:schemeClr val="bg1"/>
                  </a:solidFill>
                  <a:latin typeface="UTM Showcard" panose="02040603050506020204" pitchFamily="18" charset="0"/>
                  <a:ea typeface="义启紫水晶体" panose="02010601030101010101" pitchFamily="2" charset="-122"/>
                </a:rPr>
                <a:t> </a:t>
              </a:r>
              <a:r>
                <a:rPr lang="en-US" altLang="zh-CN" sz="7000" dirty="0" err="1">
                  <a:solidFill>
                    <a:schemeClr val="bg1"/>
                  </a:solidFill>
                  <a:latin typeface="UTM Showcard" panose="02040603050506020204" pitchFamily="18" charset="0"/>
                  <a:ea typeface="义启紫水晶体" panose="02010601030101010101" pitchFamily="2" charset="-122"/>
                </a:rPr>
                <a:t>hải</a:t>
              </a:r>
              <a:r>
                <a:rPr lang="en-US" altLang="zh-CN" sz="7000" dirty="0">
                  <a:solidFill>
                    <a:schemeClr val="bg1"/>
                  </a:solidFill>
                  <a:latin typeface="UTM Showcard" panose="02040603050506020204" pitchFamily="18" charset="0"/>
                  <a:ea typeface="义启紫水晶体" panose="02010601030101010101" pitchFamily="2" charset="-122"/>
                </a:rPr>
                <a:t> </a:t>
              </a:r>
            </a:p>
            <a:p>
              <a:pPr>
                <a:lnSpc>
                  <a:spcPct val="100000"/>
                </a:lnSpc>
              </a:pPr>
              <a:r>
                <a:rPr lang="en-US" altLang="zh-CN" sz="7000" dirty="0" err="1">
                  <a:solidFill>
                    <a:schemeClr val="bg1"/>
                  </a:solidFill>
                  <a:latin typeface="UTM Showcard" panose="02040603050506020204" pitchFamily="18" charset="0"/>
                  <a:ea typeface="义启紫水晶体" panose="02010601030101010101" pitchFamily="2" charset="-122"/>
                </a:rPr>
                <a:t>miền</a:t>
              </a:r>
              <a:r>
                <a:rPr lang="en-US" altLang="zh-CN" sz="7000" dirty="0">
                  <a:solidFill>
                    <a:schemeClr val="bg1"/>
                  </a:solidFill>
                  <a:latin typeface="UTM Showcard" panose="02040603050506020204" pitchFamily="18" charset="0"/>
                  <a:ea typeface="义启紫水晶体" panose="02010601030101010101" pitchFamily="2" charset="-122"/>
                </a:rPr>
                <a:t> </a:t>
              </a:r>
              <a:r>
                <a:rPr lang="en-US" altLang="zh-CN" sz="7000" dirty="0" err="1">
                  <a:solidFill>
                    <a:schemeClr val="bg1"/>
                  </a:solidFill>
                  <a:latin typeface="UTM Showcard" panose="02040603050506020204" pitchFamily="18" charset="0"/>
                  <a:ea typeface="义启紫水晶体" panose="02010601030101010101" pitchFamily="2" charset="-122"/>
                </a:rPr>
                <a:t>trung</a:t>
              </a:r>
              <a:endParaRPr lang="zh-CN" altLang="en-US" sz="7000" dirty="0">
                <a:solidFill>
                  <a:schemeClr val="bg1"/>
                </a:solidFill>
                <a:latin typeface="UTM Showcard" panose="02040603050506020204" pitchFamily="18" charset="0"/>
                <a:ea typeface="义启紫水晶体" panose="02010601030101010101" pitchFamily="2" charset="-122"/>
              </a:endParaRPr>
            </a:p>
          </p:txBody>
        </p:sp>
      </p:grpSp>
    </p:spTree>
    <p:extLst>
      <p:ext uri="{BB962C8B-B14F-4D97-AF65-F5344CB8AC3E}">
        <p14:creationId xmlns:p14="http://schemas.microsoft.com/office/powerpoint/2010/main" val="3454834813"/>
      </p:ext>
    </p:extLst>
  </p:cSld>
  <p:clrMapOvr>
    <a:masterClrMapping/>
  </p:clrMapOvr>
  <mc:AlternateContent xmlns:mc="http://schemas.openxmlformats.org/markup-compatibility/2006" xmlns:p14="http://schemas.microsoft.com/office/powerpoint/2010/main">
    <mc:Choice Requires="p14">
      <p:transition spd="slow" p14:dur="17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750" fill="hold"/>
                                        <p:tgtEl>
                                          <p:spTgt spid="20"/>
                                        </p:tgtEl>
                                        <p:attrNameLst>
                                          <p:attrName>ppt_w</p:attrName>
                                        </p:attrNameLst>
                                      </p:cBhvr>
                                      <p:tavLst>
                                        <p:tav tm="0">
                                          <p:val>
                                            <p:fltVal val="0"/>
                                          </p:val>
                                        </p:tav>
                                        <p:tav tm="100000">
                                          <p:val>
                                            <p:strVal val="#ppt_w"/>
                                          </p:val>
                                        </p:tav>
                                      </p:tavLst>
                                    </p:anim>
                                    <p:anim calcmode="lin" valueType="num">
                                      <p:cBhvr>
                                        <p:cTn id="12" dur="750" fill="hold"/>
                                        <p:tgtEl>
                                          <p:spTgt spid="20"/>
                                        </p:tgtEl>
                                        <p:attrNameLst>
                                          <p:attrName>ppt_h</p:attrName>
                                        </p:attrNameLst>
                                      </p:cBhvr>
                                      <p:tavLst>
                                        <p:tav tm="0">
                                          <p:val>
                                            <p:fltVal val="0"/>
                                          </p:val>
                                        </p:tav>
                                        <p:tav tm="100000">
                                          <p:val>
                                            <p:strVal val="#ppt_h"/>
                                          </p:val>
                                        </p:tav>
                                      </p:tavLst>
                                    </p:anim>
                                    <p:animEffect transition="in" filter="fade">
                                      <p:cBhvr>
                                        <p:cTn id="13" dur="750"/>
                                        <p:tgtEl>
                                          <p:spTgt spid="20"/>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fltVal val="0"/>
                                          </p:val>
                                        </p:tav>
                                        <p:tav tm="100000">
                                          <p:val>
                                            <p:strVal val="#ppt_h"/>
                                          </p:val>
                                        </p:tav>
                                      </p:tavLst>
                                    </p:anim>
                                    <p:animEffect transition="in" filter="fade">
                                      <p:cBhvr>
                                        <p:cTn id="19" dur="750"/>
                                        <p:tgtEl>
                                          <p:spTgt spid="24"/>
                                        </p:tgtEl>
                                      </p:cBhvr>
                                    </p:animEffect>
                                  </p:childTnLst>
                                </p:cTn>
                              </p:par>
                            </p:childTnLst>
                          </p:cTn>
                        </p:par>
                        <p:par>
                          <p:cTn id="20" fill="hold">
                            <p:stCondLst>
                              <p:cond delay="2250"/>
                            </p:stCondLst>
                            <p:childTnLst>
                              <p:par>
                                <p:cTn id="21" presetID="22" presetClass="entr" presetSubtype="4"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750"/>
                                        <p:tgtEl>
                                          <p:spTgt spid="22"/>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750"/>
                                        <p:tgtEl>
                                          <p:spTgt spid="16"/>
                                        </p:tgtEl>
                                      </p:cBhvr>
                                    </p:animEffect>
                                  </p:childTnLst>
                                </p:cTn>
                              </p:par>
                            </p:childTnLst>
                          </p:cTn>
                        </p:par>
                        <p:par>
                          <p:cTn id="28" fill="hold">
                            <p:stCondLst>
                              <p:cond delay="3750"/>
                            </p:stCondLst>
                            <p:childTnLst>
                              <p:par>
                                <p:cTn id="29" presetID="22" presetClass="entr" presetSubtype="4"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750"/>
                                        <p:tgtEl>
                                          <p:spTgt spid="18"/>
                                        </p:tgtEl>
                                      </p:cBhvr>
                                    </p:animEffect>
                                  </p:childTnLst>
                                </p:cTn>
                              </p:par>
                            </p:childTnLst>
                          </p:cTn>
                        </p:par>
                        <p:par>
                          <p:cTn id="32" fill="hold">
                            <p:stCondLst>
                              <p:cond delay="4500"/>
                            </p:stCondLst>
                            <p:childTnLst>
                              <p:par>
                                <p:cTn id="33" presetID="31" presetClass="entr" presetSubtype="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750" fill="hold"/>
                                        <p:tgtEl>
                                          <p:spTgt spid="28"/>
                                        </p:tgtEl>
                                        <p:attrNameLst>
                                          <p:attrName>ppt_w</p:attrName>
                                        </p:attrNameLst>
                                      </p:cBhvr>
                                      <p:tavLst>
                                        <p:tav tm="0">
                                          <p:val>
                                            <p:fltVal val="0"/>
                                          </p:val>
                                        </p:tav>
                                        <p:tav tm="100000">
                                          <p:val>
                                            <p:strVal val="#ppt_w"/>
                                          </p:val>
                                        </p:tav>
                                      </p:tavLst>
                                    </p:anim>
                                    <p:anim calcmode="lin" valueType="num">
                                      <p:cBhvr>
                                        <p:cTn id="36" dur="750" fill="hold"/>
                                        <p:tgtEl>
                                          <p:spTgt spid="28"/>
                                        </p:tgtEl>
                                        <p:attrNameLst>
                                          <p:attrName>ppt_h</p:attrName>
                                        </p:attrNameLst>
                                      </p:cBhvr>
                                      <p:tavLst>
                                        <p:tav tm="0">
                                          <p:val>
                                            <p:fltVal val="0"/>
                                          </p:val>
                                        </p:tav>
                                        <p:tav tm="100000">
                                          <p:val>
                                            <p:strVal val="#ppt_h"/>
                                          </p:val>
                                        </p:tav>
                                      </p:tavLst>
                                    </p:anim>
                                    <p:anim calcmode="lin" valueType="num">
                                      <p:cBhvr>
                                        <p:cTn id="37" dur="750" fill="hold"/>
                                        <p:tgtEl>
                                          <p:spTgt spid="28"/>
                                        </p:tgtEl>
                                        <p:attrNameLst>
                                          <p:attrName>style.rotation</p:attrName>
                                        </p:attrNameLst>
                                      </p:cBhvr>
                                      <p:tavLst>
                                        <p:tav tm="0">
                                          <p:val>
                                            <p:fltVal val="90"/>
                                          </p:val>
                                        </p:tav>
                                        <p:tav tm="100000">
                                          <p:val>
                                            <p:fltVal val="0"/>
                                          </p:val>
                                        </p:tav>
                                      </p:tavLst>
                                    </p:anim>
                                    <p:animEffect transition="in" filter="fade">
                                      <p:cBhvr>
                                        <p:cTn id="38" dur="750"/>
                                        <p:tgtEl>
                                          <p:spTgt spid="28"/>
                                        </p:tgtEl>
                                      </p:cBhvr>
                                    </p:animEffect>
                                  </p:childTnLst>
                                </p:cTn>
                              </p:par>
                              <p:par>
                                <p:cTn id="39" presetID="3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750" fill="hold"/>
                                        <p:tgtEl>
                                          <p:spTgt spid="32"/>
                                        </p:tgtEl>
                                        <p:attrNameLst>
                                          <p:attrName>ppt_w</p:attrName>
                                        </p:attrNameLst>
                                      </p:cBhvr>
                                      <p:tavLst>
                                        <p:tav tm="0">
                                          <p:val>
                                            <p:fltVal val="0"/>
                                          </p:val>
                                        </p:tav>
                                        <p:tav tm="100000">
                                          <p:val>
                                            <p:strVal val="#ppt_w"/>
                                          </p:val>
                                        </p:tav>
                                      </p:tavLst>
                                    </p:anim>
                                    <p:anim calcmode="lin" valueType="num">
                                      <p:cBhvr>
                                        <p:cTn id="42" dur="750" fill="hold"/>
                                        <p:tgtEl>
                                          <p:spTgt spid="32"/>
                                        </p:tgtEl>
                                        <p:attrNameLst>
                                          <p:attrName>ppt_h</p:attrName>
                                        </p:attrNameLst>
                                      </p:cBhvr>
                                      <p:tavLst>
                                        <p:tav tm="0">
                                          <p:val>
                                            <p:fltVal val="0"/>
                                          </p:val>
                                        </p:tav>
                                        <p:tav tm="100000">
                                          <p:val>
                                            <p:strVal val="#ppt_h"/>
                                          </p:val>
                                        </p:tav>
                                      </p:tavLst>
                                    </p:anim>
                                    <p:anim calcmode="lin" valueType="num">
                                      <p:cBhvr>
                                        <p:cTn id="43" dur="750" fill="hold"/>
                                        <p:tgtEl>
                                          <p:spTgt spid="32"/>
                                        </p:tgtEl>
                                        <p:attrNameLst>
                                          <p:attrName>style.rotation</p:attrName>
                                        </p:attrNameLst>
                                      </p:cBhvr>
                                      <p:tavLst>
                                        <p:tav tm="0">
                                          <p:val>
                                            <p:fltVal val="90"/>
                                          </p:val>
                                        </p:tav>
                                        <p:tav tm="100000">
                                          <p:val>
                                            <p:fltVal val="0"/>
                                          </p:val>
                                        </p:tav>
                                      </p:tavLst>
                                    </p:anim>
                                    <p:animEffect transition="in" filter="fade">
                                      <p:cBhvr>
                                        <p:cTn id="44" dur="750"/>
                                        <p:tgtEl>
                                          <p:spTgt spid="32"/>
                                        </p:tgtEl>
                                      </p:cBhvr>
                                    </p:animEffect>
                                  </p:childTnLst>
                                </p:cTn>
                              </p:par>
                            </p:childTnLst>
                          </p:cTn>
                        </p:par>
                        <p:par>
                          <p:cTn id="45" fill="hold">
                            <p:stCondLst>
                              <p:cond delay="5250"/>
                            </p:stCondLst>
                            <p:childTnLst>
                              <p:par>
                                <p:cTn id="46" presetID="22" presetClass="entr" presetSubtype="2"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right)">
                                      <p:cBhvr>
                                        <p:cTn id="48" dur="750"/>
                                        <p:tgtEl>
                                          <p:spTgt spid="10"/>
                                        </p:tgtEl>
                                      </p:cBhvr>
                                    </p:animEffect>
                                  </p:childTnLst>
                                </p:cTn>
                              </p:par>
                            </p:childTnLst>
                          </p:cTn>
                        </p:par>
                        <p:par>
                          <p:cTn id="49" fill="hold">
                            <p:stCondLst>
                              <p:cond delay="6750"/>
                            </p:stCondLst>
                            <p:childTnLst>
                              <p:par>
                                <p:cTn id="50" presetID="53" presetClass="entr" presetSubtype="16" fill="hold" nodeType="afterEffect">
                                  <p:stCondLst>
                                    <p:cond delay="0"/>
                                  </p:stCondLst>
                                  <p:childTnLst>
                                    <p:set>
                                      <p:cBhvr>
                                        <p:cTn id="51" dur="1" fill="hold">
                                          <p:stCondLst>
                                            <p:cond delay="0"/>
                                          </p:stCondLst>
                                        </p:cTn>
                                        <p:tgtEl>
                                          <p:spTgt spid="36"/>
                                        </p:tgtEl>
                                        <p:attrNameLst>
                                          <p:attrName>style.visibility</p:attrName>
                                        </p:attrNameLst>
                                      </p:cBhvr>
                                      <p:to>
                                        <p:strVal val="visible"/>
                                      </p:to>
                                    </p:set>
                                    <p:anim calcmode="lin" valueType="num">
                                      <p:cBhvr>
                                        <p:cTn id="52" dur="750" fill="hold"/>
                                        <p:tgtEl>
                                          <p:spTgt spid="36"/>
                                        </p:tgtEl>
                                        <p:attrNameLst>
                                          <p:attrName>ppt_w</p:attrName>
                                        </p:attrNameLst>
                                      </p:cBhvr>
                                      <p:tavLst>
                                        <p:tav tm="0">
                                          <p:val>
                                            <p:fltVal val="0"/>
                                          </p:val>
                                        </p:tav>
                                        <p:tav tm="100000">
                                          <p:val>
                                            <p:strVal val="#ppt_w"/>
                                          </p:val>
                                        </p:tav>
                                      </p:tavLst>
                                    </p:anim>
                                    <p:anim calcmode="lin" valueType="num">
                                      <p:cBhvr>
                                        <p:cTn id="53" dur="750" fill="hold"/>
                                        <p:tgtEl>
                                          <p:spTgt spid="36"/>
                                        </p:tgtEl>
                                        <p:attrNameLst>
                                          <p:attrName>ppt_h</p:attrName>
                                        </p:attrNameLst>
                                      </p:cBhvr>
                                      <p:tavLst>
                                        <p:tav tm="0">
                                          <p:val>
                                            <p:fltVal val="0"/>
                                          </p:val>
                                        </p:tav>
                                        <p:tav tm="100000">
                                          <p:val>
                                            <p:strVal val="#ppt_h"/>
                                          </p:val>
                                        </p:tav>
                                      </p:tavLst>
                                    </p:anim>
                                    <p:animEffect transition="in" filter="fade">
                                      <p:cBhvr>
                                        <p:cTn id="54" dur="750"/>
                                        <p:tgtEl>
                                          <p:spTgt spid="36"/>
                                        </p:tgtEl>
                                      </p:cBhvr>
                                    </p:animEffect>
                                  </p:childTnLst>
                                </p:cTn>
                              </p:par>
                            </p:childTnLst>
                          </p:cTn>
                        </p:par>
                        <p:par>
                          <p:cTn id="55" fill="hold">
                            <p:stCondLst>
                              <p:cond delay="7500"/>
                            </p:stCondLst>
                            <p:childTnLst>
                              <p:par>
                                <p:cTn id="56" presetID="53" presetClass="entr" presetSubtype="16" fill="hold" nodeType="after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750" fill="hold"/>
                                        <p:tgtEl>
                                          <p:spTgt spid="25"/>
                                        </p:tgtEl>
                                        <p:attrNameLst>
                                          <p:attrName>ppt_w</p:attrName>
                                        </p:attrNameLst>
                                      </p:cBhvr>
                                      <p:tavLst>
                                        <p:tav tm="0">
                                          <p:val>
                                            <p:fltVal val="0"/>
                                          </p:val>
                                        </p:tav>
                                        <p:tav tm="100000">
                                          <p:val>
                                            <p:strVal val="#ppt_w"/>
                                          </p:val>
                                        </p:tav>
                                      </p:tavLst>
                                    </p:anim>
                                    <p:anim calcmode="lin" valueType="num">
                                      <p:cBhvr>
                                        <p:cTn id="59" dur="750" fill="hold"/>
                                        <p:tgtEl>
                                          <p:spTgt spid="25"/>
                                        </p:tgtEl>
                                        <p:attrNameLst>
                                          <p:attrName>ppt_h</p:attrName>
                                        </p:attrNameLst>
                                      </p:cBhvr>
                                      <p:tavLst>
                                        <p:tav tm="0">
                                          <p:val>
                                            <p:fltVal val="0"/>
                                          </p:val>
                                        </p:tav>
                                        <p:tav tm="100000">
                                          <p:val>
                                            <p:strVal val="#ppt_h"/>
                                          </p:val>
                                        </p:tav>
                                      </p:tavLst>
                                    </p:anim>
                                    <p:animEffect transition="in" filter="fade">
                                      <p:cBhvr>
                                        <p:cTn id="60" dur="750"/>
                                        <p:tgtEl>
                                          <p:spTgt spid="25"/>
                                        </p:tgtEl>
                                      </p:cBhvr>
                                    </p:animEffect>
                                  </p:childTnLst>
                                </p:cTn>
                              </p:par>
                            </p:childTnLst>
                          </p:cTn>
                        </p:par>
                        <p:par>
                          <p:cTn id="61" fill="hold">
                            <p:stCondLst>
                              <p:cond delay="8250"/>
                            </p:stCondLst>
                            <p:childTnLst>
                              <p:par>
                                <p:cTn id="62" presetID="53" presetClass="entr" presetSubtype="16" fill="hold" nodeType="after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p:cTn id="64" dur="750" fill="hold"/>
                                        <p:tgtEl>
                                          <p:spTgt spid="27"/>
                                        </p:tgtEl>
                                        <p:attrNameLst>
                                          <p:attrName>ppt_w</p:attrName>
                                        </p:attrNameLst>
                                      </p:cBhvr>
                                      <p:tavLst>
                                        <p:tav tm="0">
                                          <p:val>
                                            <p:fltVal val="0"/>
                                          </p:val>
                                        </p:tav>
                                        <p:tav tm="100000">
                                          <p:val>
                                            <p:strVal val="#ppt_w"/>
                                          </p:val>
                                        </p:tav>
                                      </p:tavLst>
                                    </p:anim>
                                    <p:anim calcmode="lin" valueType="num">
                                      <p:cBhvr>
                                        <p:cTn id="65" dur="750" fill="hold"/>
                                        <p:tgtEl>
                                          <p:spTgt spid="27"/>
                                        </p:tgtEl>
                                        <p:attrNameLst>
                                          <p:attrName>ppt_h</p:attrName>
                                        </p:attrNameLst>
                                      </p:cBhvr>
                                      <p:tavLst>
                                        <p:tav tm="0">
                                          <p:val>
                                            <p:fltVal val="0"/>
                                          </p:val>
                                        </p:tav>
                                        <p:tav tm="100000">
                                          <p:val>
                                            <p:strVal val="#ppt_h"/>
                                          </p:val>
                                        </p:tav>
                                      </p:tavLst>
                                    </p:anim>
                                    <p:animEffect transition="in" filter="fade">
                                      <p:cBhvr>
                                        <p:cTn id="66" dur="750"/>
                                        <p:tgtEl>
                                          <p:spTgt spid="27"/>
                                        </p:tgtEl>
                                      </p:cBhvr>
                                    </p:animEffect>
                                  </p:childTnLst>
                                </p:cTn>
                              </p:par>
                            </p:childTnLst>
                          </p:cTn>
                        </p:par>
                        <p:par>
                          <p:cTn id="67" fill="hold">
                            <p:stCondLst>
                              <p:cond delay="9000"/>
                            </p:stCondLst>
                            <p:childTnLst>
                              <p:par>
                                <p:cTn id="68" presetID="53" presetClass="entr" presetSubtype="16"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p:cTn id="70" dur="750" fill="hold"/>
                                        <p:tgtEl>
                                          <p:spTgt spid="29"/>
                                        </p:tgtEl>
                                        <p:attrNameLst>
                                          <p:attrName>ppt_w</p:attrName>
                                        </p:attrNameLst>
                                      </p:cBhvr>
                                      <p:tavLst>
                                        <p:tav tm="0">
                                          <p:val>
                                            <p:fltVal val="0"/>
                                          </p:val>
                                        </p:tav>
                                        <p:tav tm="100000">
                                          <p:val>
                                            <p:strVal val="#ppt_w"/>
                                          </p:val>
                                        </p:tav>
                                      </p:tavLst>
                                    </p:anim>
                                    <p:anim calcmode="lin" valueType="num">
                                      <p:cBhvr>
                                        <p:cTn id="71" dur="750" fill="hold"/>
                                        <p:tgtEl>
                                          <p:spTgt spid="29"/>
                                        </p:tgtEl>
                                        <p:attrNameLst>
                                          <p:attrName>ppt_h</p:attrName>
                                        </p:attrNameLst>
                                      </p:cBhvr>
                                      <p:tavLst>
                                        <p:tav tm="0">
                                          <p:val>
                                            <p:fltVal val="0"/>
                                          </p:val>
                                        </p:tav>
                                        <p:tav tm="100000">
                                          <p:val>
                                            <p:strVal val="#ppt_h"/>
                                          </p:val>
                                        </p:tav>
                                      </p:tavLst>
                                    </p:anim>
                                    <p:animEffect transition="in" filter="fade">
                                      <p:cBhvr>
                                        <p:cTn id="72" dur="750"/>
                                        <p:tgtEl>
                                          <p:spTgt spid="29"/>
                                        </p:tgtEl>
                                      </p:cBhvr>
                                    </p:animEffect>
                                  </p:childTnLst>
                                </p:cTn>
                              </p:par>
                            </p:childTnLst>
                          </p:cTn>
                        </p:par>
                        <p:par>
                          <p:cTn id="73" fill="hold">
                            <p:stCondLst>
                              <p:cond delay="9750"/>
                            </p:stCondLst>
                            <p:childTnLst>
                              <p:par>
                                <p:cTn id="74" presetID="14" presetClass="entr" presetSubtype="10" fill="hold" grpId="0" nodeType="after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randombar(horizontal)">
                                      <p:cBhvr>
                                        <p:cTn id="76" dur="750"/>
                                        <p:tgtEl>
                                          <p:spTgt spid="42"/>
                                        </p:tgtEl>
                                      </p:cBhvr>
                                    </p:animEffect>
                                  </p:childTnLst>
                                </p:cTn>
                              </p:par>
                            </p:childTnLst>
                          </p:cTn>
                        </p:par>
                        <p:par>
                          <p:cTn id="77" fill="hold">
                            <p:stCondLst>
                              <p:cond delay="10500"/>
                            </p:stCondLst>
                            <p:childTnLst>
                              <p:par>
                                <p:cTn id="78" presetID="14" presetClass="entr" presetSubtype="10" fill="hold" nodeType="after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randombar(horizontal)">
                                      <p:cBhvr>
                                        <p:cTn id="8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20359C0-5198-4815-A9DE-0CCFA42AC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759" y="4343400"/>
            <a:ext cx="1475417" cy="2514600"/>
          </a:xfrm>
          <a:prstGeom prst="rect">
            <a:avLst/>
          </a:prstGeom>
        </p:spPr>
      </p:pic>
      <p:sp>
        <p:nvSpPr>
          <p:cNvPr id="2" name="Rectangle: Diagonal Corners Snipped 1">
            <a:extLst>
              <a:ext uri="{FF2B5EF4-FFF2-40B4-BE49-F238E27FC236}">
                <a16:creationId xmlns:a16="http://schemas.microsoft.com/office/drawing/2014/main" id="{F1C1531D-A8A4-4F84-826B-DC38A9C2DA7D}"/>
              </a:ext>
            </a:extLst>
          </p:cNvPr>
          <p:cNvSpPr/>
          <p:nvPr/>
        </p:nvSpPr>
        <p:spPr>
          <a:xfrm>
            <a:off x="1234985" y="1043005"/>
            <a:ext cx="10034401" cy="4750528"/>
          </a:xfrm>
          <a:prstGeom prst="snip2DiagRect">
            <a:avLst/>
          </a:prstGeom>
          <a:solidFill>
            <a:schemeClr val="bg1"/>
          </a:solidFill>
          <a:ln w="76200">
            <a:solidFill>
              <a:srgbClr val="00B050"/>
            </a:solidFill>
            <a:prstDash val="sysDash"/>
          </a:ln>
          <a:effectLst>
            <a:glow rad="139700">
              <a:schemeClr val="accent6">
                <a:satMod val="175000"/>
                <a:alpha val="40000"/>
              </a:schemeClr>
            </a:glow>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9">
            <a:extLst>
              <a:ext uri="{FF2B5EF4-FFF2-40B4-BE49-F238E27FC236}">
                <a16:creationId xmlns:a16="http://schemas.microsoft.com/office/drawing/2014/main" id="{55A0652F-A0C4-46F3-AD15-32378CE8A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498" y="-1"/>
            <a:ext cx="5143501" cy="3429001"/>
          </a:xfrm>
          <a:prstGeom prst="rect">
            <a:avLst/>
          </a:prstGeom>
        </p:spPr>
      </p:pic>
      <p:pic>
        <p:nvPicPr>
          <p:cNvPr id="9" name="图片 8">
            <a:extLst>
              <a:ext uri="{FF2B5EF4-FFF2-40B4-BE49-F238E27FC236}">
                <a16:creationId xmlns:a16="http://schemas.microsoft.com/office/drawing/2014/main" id="{BBBF31C1-8E76-4550-971F-6E17416E55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9456"/>
            <a:ext cx="6089653" cy="4873096"/>
          </a:xfrm>
          <a:prstGeom prst="rect">
            <a:avLst/>
          </a:prstGeom>
        </p:spPr>
      </p:pic>
      <p:grpSp>
        <p:nvGrpSpPr>
          <p:cNvPr id="6" name="Group 5">
            <a:extLst>
              <a:ext uri="{FF2B5EF4-FFF2-40B4-BE49-F238E27FC236}">
                <a16:creationId xmlns:a16="http://schemas.microsoft.com/office/drawing/2014/main" id="{B6113005-A6ED-4EBB-881E-302354B5F220}"/>
              </a:ext>
            </a:extLst>
          </p:cNvPr>
          <p:cNvGrpSpPr/>
          <p:nvPr/>
        </p:nvGrpSpPr>
        <p:grpSpPr>
          <a:xfrm>
            <a:off x="1490292" y="1346576"/>
            <a:ext cx="9079378" cy="3761330"/>
            <a:chOff x="1763312" y="1278065"/>
            <a:chExt cx="9079378" cy="3761330"/>
          </a:xfrm>
        </p:grpSpPr>
        <p:sp>
          <p:nvSpPr>
            <p:cNvPr id="3" name="TextBox 2">
              <a:extLst>
                <a:ext uri="{FF2B5EF4-FFF2-40B4-BE49-F238E27FC236}">
                  <a16:creationId xmlns:a16="http://schemas.microsoft.com/office/drawing/2014/main" id="{9A09DFD8-91A2-4E5C-A567-940E8363C5F7}"/>
                </a:ext>
              </a:extLst>
            </p:cNvPr>
            <p:cNvSpPr txBox="1"/>
            <p:nvPr/>
          </p:nvSpPr>
          <p:spPr>
            <a:xfrm>
              <a:off x="1763312" y="1407632"/>
              <a:ext cx="8977746" cy="3631763"/>
            </a:xfrm>
            <a:prstGeom prst="rect">
              <a:avLst/>
            </a:prstGeom>
            <a:noFill/>
          </p:spPr>
          <p:txBody>
            <a:bodyPr wrap="square" rtlCol="0">
              <a:spAutoFit/>
            </a:bodyPr>
            <a:lstStyle/>
            <a:p>
              <a:pPr algn="ctr"/>
              <a:r>
                <a:rPr lang="en-US" sz="11500" dirty="0" err="1">
                  <a:latin typeface="UTM Showcard" panose="02040603050506020204" pitchFamily="18" charset="0"/>
                </a:rPr>
                <a:t>Hoạt</a:t>
              </a:r>
              <a:r>
                <a:rPr lang="en-US" sz="11500" dirty="0">
                  <a:latin typeface="UTM Showcard" panose="02040603050506020204" pitchFamily="18" charset="0"/>
                </a:rPr>
                <a:t> </a:t>
              </a:r>
              <a:r>
                <a:rPr lang="en-US" sz="11500" dirty="0" err="1">
                  <a:latin typeface="UTM Showcard" panose="02040603050506020204" pitchFamily="18" charset="0"/>
                </a:rPr>
                <a:t>động</a:t>
              </a:r>
              <a:endParaRPr lang="en-US" sz="11500" dirty="0">
                <a:latin typeface="UTM Showcard" panose="02040603050506020204" pitchFamily="18" charset="0"/>
              </a:endParaRPr>
            </a:p>
            <a:p>
              <a:pPr algn="ctr"/>
              <a:r>
                <a:rPr lang="en-US" sz="11500" dirty="0">
                  <a:latin typeface="UTM Showcard" panose="02040603050506020204" pitchFamily="18" charset="0"/>
                </a:rPr>
                <a:t>Du </a:t>
              </a:r>
              <a:r>
                <a:rPr lang="en-US" sz="11500" dirty="0" err="1">
                  <a:latin typeface="UTM Showcard" panose="02040603050506020204" pitchFamily="18" charset="0"/>
                </a:rPr>
                <a:t>lịch</a:t>
              </a:r>
              <a:endParaRPr lang="en-US" sz="11500" dirty="0">
                <a:latin typeface="UTM Showcard" panose="02040603050506020204" pitchFamily="18" charset="0"/>
              </a:endParaRPr>
            </a:p>
          </p:txBody>
        </p:sp>
        <p:sp>
          <p:nvSpPr>
            <p:cNvPr id="16" name="TextBox 15">
              <a:extLst>
                <a:ext uri="{FF2B5EF4-FFF2-40B4-BE49-F238E27FC236}">
                  <a16:creationId xmlns:a16="http://schemas.microsoft.com/office/drawing/2014/main" id="{08CEEA07-F777-420F-9B68-2369FB3A33D5}"/>
                </a:ext>
              </a:extLst>
            </p:cNvPr>
            <p:cNvSpPr txBox="1"/>
            <p:nvPr/>
          </p:nvSpPr>
          <p:spPr>
            <a:xfrm>
              <a:off x="1864944" y="1278065"/>
              <a:ext cx="8977746" cy="3631763"/>
            </a:xfrm>
            <a:prstGeom prst="rect">
              <a:avLst/>
            </a:prstGeom>
            <a:noFill/>
          </p:spPr>
          <p:txBody>
            <a:bodyPr wrap="square" rtlCol="0">
              <a:spAutoFit/>
            </a:bodyPr>
            <a:lstStyle/>
            <a:p>
              <a:pPr algn="ctr"/>
              <a:r>
                <a:rPr lang="en-US" sz="11500" dirty="0" err="1">
                  <a:solidFill>
                    <a:srgbClr val="00FFFF"/>
                  </a:solidFill>
                  <a:latin typeface="UTM Showcard" panose="02040603050506020204" pitchFamily="18" charset="0"/>
                </a:rPr>
                <a:t>Hoạt</a:t>
              </a:r>
              <a:r>
                <a:rPr lang="en-US" sz="11500" dirty="0">
                  <a:solidFill>
                    <a:srgbClr val="00FFFF"/>
                  </a:solidFill>
                  <a:latin typeface="UTM Showcard" panose="02040603050506020204" pitchFamily="18" charset="0"/>
                </a:rPr>
                <a:t> </a:t>
              </a:r>
              <a:r>
                <a:rPr lang="en-US" sz="11500" dirty="0" err="1">
                  <a:solidFill>
                    <a:srgbClr val="00FFFF"/>
                  </a:solidFill>
                  <a:latin typeface="UTM Showcard" panose="02040603050506020204" pitchFamily="18" charset="0"/>
                </a:rPr>
                <a:t>động</a:t>
              </a:r>
              <a:endParaRPr lang="en-US" sz="11500" dirty="0">
                <a:solidFill>
                  <a:srgbClr val="00FFFF"/>
                </a:solidFill>
                <a:latin typeface="UTM Showcard" panose="02040603050506020204" pitchFamily="18" charset="0"/>
              </a:endParaRPr>
            </a:p>
            <a:p>
              <a:pPr algn="ctr"/>
              <a:r>
                <a:rPr lang="en-US" sz="11500" dirty="0">
                  <a:solidFill>
                    <a:srgbClr val="00FFFF"/>
                  </a:solidFill>
                  <a:latin typeface="UTM Showcard" panose="02040603050506020204" pitchFamily="18" charset="0"/>
                </a:rPr>
                <a:t>Du </a:t>
              </a:r>
              <a:r>
                <a:rPr lang="en-US" sz="11500" dirty="0" err="1">
                  <a:solidFill>
                    <a:srgbClr val="00FFFF"/>
                  </a:solidFill>
                  <a:latin typeface="UTM Showcard" panose="02040603050506020204" pitchFamily="18" charset="0"/>
                </a:rPr>
                <a:t>lịch</a:t>
              </a:r>
              <a:endParaRPr lang="en-US" sz="11500" dirty="0">
                <a:solidFill>
                  <a:srgbClr val="00FFFF"/>
                </a:solidFill>
                <a:latin typeface="UTM Showcard" panose="02040603050506020204" pitchFamily="18" charset="0"/>
              </a:endParaRPr>
            </a:p>
          </p:txBody>
        </p:sp>
      </p:grpSp>
      <p:grpSp>
        <p:nvGrpSpPr>
          <p:cNvPr id="19" name="组合 36">
            <a:extLst>
              <a:ext uri="{FF2B5EF4-FFF2-40B4-BE49-F238E27FC236}">
                <a16:creationId xmlns:a16="http://schemas.microsoft.com/office/drawing/2014/main" id="{FF4CFFBE-694B-4CC1-A93C-CBA9F55216ED}"/>
              </a:ext>
            </a:extLst>
          </p:cNvPr>
          <p:cNvGrpSpPr/>
          <p:nvPr/>
        </p:nvGrpSpPr>
        <p:grpSpPr>
          <a:xfrm flipH="1">
            <a:off x="8349850" y="3945163"/>
            <a:ext cx="3766727" cy="2862017"/>
            <a:chOff x="863148" y="1797593"/>
            <a:chExt cx="4986548" cy="3746863"/>
          </a:xfrm>
        </p:grpSpPr>
        <p:pic>
          <p:nvPicPr>
            <p:cNvPr id="24" name="图形 34">
              <a:extLst>
                <a:ext uri="{FF2B5EF4-FFF2-40B4-BE49-F238E27FC236}">
                  <a16:creationId xmlns:a16="http://schemas.microsoft.com/office/drawing/2014/main" id="{6BDF2A79-3892-437E-8AE7-C5FA0A52D6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63148" y="2048419"/>
              <a:ext cx="4986548" cy="3496037"/>
            </a:xfrm>
            <a:prstGeom prst="rect">
              <a:avLst/>
            </a:prstGeom>
          </p:spPr>
        </p:pic>
        <p:pic>
          <p:nvPicPr>
            <p:cNvPr id="25" name="图形 35">
              <a:extLst>
                <a:ext uri="{FF2B5EF4-FFF2-40B4-BE49-F238E27FC236}">
                  <a16:creationId xmlns:a16="http://schemas.microsoft.com/office/drawing/2014/main" id="{A5BA729E-73CC-4EB4-A459-8FD4640D36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59745" y="1797593"/>
              <a:ext cx="959673" cy="702945"/>
            </a:xfrm>
            <a:prstGeom prst="rect">
              <a:avLst/>
            </a:prstGeom>
          </p:spPr>
        </p:pic>
      </p:grpSp>
    </p:spTree>
    <p:extLst>
      <p:ext uri="{BB962C8B-B14F-4D97-AF65-F5344CB8AC3E}">
        <p14:creationId xmlns:p14="http://schemas.microsoft.com/office/powerpoint/2010/main" val="3121286987"/>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750"/>
                                        <p:tgtEl>
                                          <p:spTgt spid="9"/>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750" fill="hold"/>
                                        <p:tgtEl>
                                          <p:spTgt spid="13"/>
                                        </p:tgtEl>
                                        <p:attrNameLst>
                                          <p:attrName>ppt_w</p:attrName>
                                        </p:attrNameLst>
                                      </p:cBhvr>
                                      <p:tavLst>
                                        <p:tav tm="0">
                                          <p:val>
                                            <p:fltVal val="0"/>
                                          </p:val>
                                        </p:tav>
                                        <p:tav tm="100000">
                                          <p:val>
                                            <p:strVal val="#ppt_w"/>
                                          </p:val>
                                        </p:tav>
                                      </p:tavLst>
                                    </p:anim>
                                    <p:anim calcmode="lin" valueType="num">
                                      <p:cBhvr>
                                        <p:cTn id="12" dur="750" fill="hold"/>
                                        <p:tgtEl>
                                          <p:spTgt spid="13"/>
                                        </p:tgtEl>
                                        <p:attrNameLst>
                                          <p:attrName>ppt_h</p:attrName>
                                        </p:attrNameLst>
                                      </p:cBhvr>
                                      <p:tavLst>
                                        <p:tav tm="0">
                                          <p:val>
                                            <p:fltVal val="0"/>
                                          </p:val>
                                        </p:tav>
                                        <p:tav tm="100000">
                                          <p:val>
                                            <p:strVal val="#ppt_h"/>
                                          </p:val>
                                        </p:tav>
                                      </p:tavLst>
                                    </p:anim>
                                    <p:animEffect transition="in" filter="fade">
                                      <p:cBhvr>
                                        <p:cTn id="13" dur="750"/>
                                        <p:tgtEl>
                                          <p:spTgt spid="13"/>
                                        </p:tgtEl>
                                      </p:cBhvr>
                                    </p:animEffect>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750"/>
                                        <p:tgtEl>
                                          <p:spTgt spid="10"/>
                                        </p:tgtEl>
                                      </p:cBhvr>
                                    </p:animEffect>
                                  </p:childTnLst>
                                </p:cTn>
                              </p:par>
                            </p:childTnLst>
                          </p:cTn>
                        </p:par>
                        <p:par>
                          <p:cTn id="18" fill="hold">
                            <p:stCondLst>
                              <p:cond delay="2250"/>
                            </p:stCondLst>
                            <p:childTnLst>
                              <p:par>
                                <p:cTn id="19" presetID="14" presetClass="entr" presetSubtype="1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par>
                          <p:cTn id="22" fill="hold">
                            <p:stCondLst>
                              <p:cond delay="2750"/>
                            </p:stCondLst>
                            <p:childTnLst>
                              <p:par>
                                <p:cTn id="23" presetID="16" presetClass="entr" presetSubtype="21"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par>
                          <p:cTn id="26" fill="hold">
                            <p:stCondLst>
                              <p:cond delay="3250"/>
                            </p:stCondLst>
                            <p:childTnLst>
                              <p:par>
                                <p:cTn id="27" presetID="14" presetClass="entr" presetSubtype="1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四月你好海洋版"/>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TotalTime>
  <Words>859</Words>
  <Application>Microsoft Office PowerPoint</Application>
  <PresentationFormat>Widescreen</PresentationFormat>
  <Paragraphs>96</Paragraphs>
  <Slides>22</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UTM Showcard</vt:lpstr>
      <vt:lpstr>UTM Guanine</vt:lpstr>
      <vt:lpstr>UTM Arruba KT</vt:lpstr>
      <vt:lpstr>等线</vt:lpstr>
      <vt:lpstr>Times New Roman</vt:lpstr>
      <vt:lpstr>等线 Light</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KTUTS</dc:creator>
  <cp:keywords>VIETBAO</cp:keywords>
  <cp:lastModifiedBy>Win10Pro</cp:lastModifiedBy>
  <cp:revision>33</cp:revision>
  <dcterms:created xsi:type="dcterms:W3CDTF">2019-03-15T00:38:26Z</dcterms:created>
  <dcterms:modified xsi:type="dcterms:W3CDTF">2022-04-01T14:32:47Z</dcterms:modified>
  <cp:version>L187</cp:version>
</cp:coreProperties>
</file>