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 id="2147483697" r:id="rId2"/>
    <p:sldMasterId id="2147483714" r:id="rId3"/>
  </p:sldMasterIdLst>
  <p:notesMasterIdLst>
    <p:notesMasterId r:id="rId21"/>
  </p:notesMasterIdLst>
  <p:sldIdLst>
    <p:sldId id="309" r:id="rId4"/>
    <p:sldId id="322" r:id="rId5"/>
    <p:sldId id="273" r:id="rId6"/>
    <p:sldId id="274" r:id="rId7"/>
    <p:sldId id="275" r:id="rId8"/>
    <p:sldId id="276" r:id="rId9"/>
    <p:sldId id="277" r:id="rId10"/>
    <p:sldId id="278" r:id="rId11"/>
    <p:sldId id="268" r:id="rId12"/>
    <p:sldId id="269" r:id="rId13"/>
    <p:sldId id="323" r:id="rId14"/>
    <p:sldId id="324" r:id="rId15"/>
    <p:sldId id="272" r:id="rId16"/>
    <p:sldId id="325" r:id="rId17"/>
    <p:sldId id="326" r:id="rId18"/>
    <p:sldId id="285" r:id="rId19"/>
    <p:sldId id="28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56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F0C28A-0153-408A-A4EE-65418E25F8A7}" type="datetimeFigureOut">
              <a:rPr lang="en-US" smtClean="0"/>
              <a:t>4/1/2022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8F4190-BBDD-436A-8077-89D835B97A0A}" type="slidenum">
              <a:rPr lang="en-US" smtClean="0"/>
              <a:t>‹#›</a:t>
            </a:fld>
            <a:endParaRPr lang="en-US"/>
          </a:p>
        </p:txBody>
      </p:sp>
    </p:spTree>
    <p:extLst>
      <p:ext uri="{BB962C8B-B14F-4D97-AF65-F5344CB8AC3E}">
        <p14:creationId xmlns:p14="http://schemas.microsoft.com/office/powerpoint/2010/main" val="518331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CE31EBFE-1DF8-4554-9574-B771F16BBD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42D67858-2F99-4199-887B-1128E7B839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altLang="vi-VN">
              <a:latin typeface="Calibri" panose="020F0502020204030204" pitchFamily="34" charset="0"/>
            </a:endParaRPr>
          </a:p>
        </p:txBody>
      </p:sp>
      <p:sp>
        <p:nvSpPr>
          <p:cNvPr id="13316" name="Slide Number Placeholder 3">
            <a:extLst>
              <a:ext uri="{FF2B5EF4-FFF2-40B4-BE49-F238E27FC236}">
                <a16:creationId xmlns:a16="http://schemas.microsoft.com/office/drawing/2014/main" id="{1F1FF115-53E3-4E64-9694-EB30D5C75D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243106B6-A01F-41BB-BC1F-73B8A5803517}" type="slidenum">
              <a:rPr kumimoji="0" lang="en-US" altLang="vi-VN"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vi-VN"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8E62810F-57A6-46BD-9DDA-E21FC3BE8DC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C5C91DF6-8F89-4E5F-A432-53EA81D45C0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altLang="vi-VN">
              <a:latin typeface="Calibri" panose="020F0502020204030204" pitchFamily="34" charset="0"/>
            </a:endParaRPr>
          </a:p>
        </p:txBody>
      </p:sp>
      <p:sp>
        <p:nvSpPr>
          <p:cNvPr id="15364" name="Slide Number Placeholder 3">
            <a:extLst>
              <a:ext uri="{FF2B5EF4-FFF2-40B4-BE49-F238E27FC236}">
                <a16:creationId xmlns:a16="http://schemas.microsoft.com/office/drawing/2014/main" id="{13355E98-080D-4044-A6EE-C3D518A98C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C761A746-253E-499A-B05A-7A4CAC8397A0}" type="slidenum">
              <a:rPr kumimoji="0" lang="en-US" altLang="vi-VN"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altLang="vi-VN"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8E62810F-57A6-46BD-9DDA-E21FC3BE8DC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C5C91DF6-8F89-4E5F-A432-53EA81D45C0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altLang="vi-VN">
              <a:latin typeface="Calibri" panose="020F0502020204030204" pitchFamily="34" charset="0"/>
            </a:endParaRPr>
          </a:p>
        </p:txBody>
      </p:sp>
      <p:sp>
        <p:nvSpPr>
          <p:cNvPr id="15364" name="Slide Number Placeholder 3">
            <a:extLst>
              <a:ext uri="{FF2B5EF4-FFF2-40B4-BE49-F238E27FC236}">
                <a16:creationId xmlns:a16="http://schemas.microsoft.com/office/drawing/2014/main" id="{13355E98-080D-4044-A6EE-C3D518A98C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C761A746-253E-499A-B05A-7A4CAC8397A0}" type="slidenum">
              <a:rPr kumimoji="0" lang="en-US" altLang="vi-VN"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altLang="vi-VN"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309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66059B0-52B0-4116-8301-683D1EE62C14}" type="datetimeFigureOut">
              <a:rPr lang="en-US" smtClean="0"/>
              <a:pPr/>
              <a:t>4/1/2022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5860D3-004D-4D07-9314-A4124FFDCA18}" type="slidenum">
              <a:rPr lang="en-AU" smtClean="0"/>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6059B0-52B0-4116-8301-683D1EE62C14}" type="datetimeFigureOut">
              <a:rPr lang="en-US" smtClean="0"/>
              <a:pPr/>
              <a:t>4/1/2022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5860D3-004D-4D07-9314-A4124FFDCA18}"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6059B0-52B0-4116-8301-683D1EE62C14}" type="datetimeFigureOut">
              <a:rPr lang="en-US" smtClean="0"/>
              <a:pPr/>
              <a:t>4/1/2022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5860D3-004D-4D07-9314-A4124FFDCA18}" type="slidenum">
              <a:rPr lang="en-AU" smtClean="0"/>
              <a:pPr/>
              <a:t>‹#›</a:t>
            </a:fld>
            <a:endParaRPr lang="en-A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êu đề Bản chiếu">
    <p:spTree>
      <p:nvGrpSpPr>
        <p:cNvPr id="1" name=""/>
        <p:cNvGrpSpPr/>
        <p:nvPr/>
      </p:nvGrpSpPr>
      <p:grpSpPr>
        <a:xfrm>
          <a:off x="0" y="0"/>
          <a:ext cx="0" cy="0"/>
          <a:chOff x="0" y="0"/>
          <a:chExt cx="0" cy="0"/>
        </a:xfrm>
      </p:grpSpPr>
      <p:grpSp>
        <p:nvGrpSpPr>
          <p:cNvPr id="4" name="Group 6">
            <a:extLst>
              <a:ext uri="{FF2B5EF4-FFF2-40B4-BE49-F238E27FC236}">
                <a16:creationId xmlns:a16="http://schemas.microsoft.com/office/drawing/2014/main" id="{A0DD4885-6BF2-4811-8A70-6972B740957A}"/>
              </a:ext>
            </a:extLst>
          </p:cNvPr>
          <p:cNvGrpSpPr>
            <a:grpSpLocks/>
          </p:cNvGrpSpPr>
          <p:nvPr/>
        </p:nvGrpSpPr>
        <p:grpSpPr bwMode="auto">
          <a:xfrm>
            <a:off x="0" y="-7938"/>
            <a:ext cx="9144000" cy="6865938"/>
            <a:chOff x="0" y="-8467"/>
            <a:chExt cx="12192000" cy="6866467"/>
          </a:xfrm>
        </p:grpSpPr>
        <p:cxnSp>
          <p:nvCxnSpPr>
            <p:cNvPr id="5" name="Straight Connector 31">
              <a:extLst>
                <a:ext uri="{FF2B5EF4-FFF2-40B4-BE49-F238E27FC236}">
                  <a16:creationId xmlns:a16="http://schemas.microsoft.com/office/drawing/2014/main" id="{24D36249-9067-47DD-B403-482BD41501A2}"/>
                </a:ext>
              </a:extLst>
            </p:cNvPr>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20">
              <a:extLst>
                <a:ext uri="{FF2B5EF4-FFF2-40B4-BE49-F238E27FC236}">
                  <a16:creationId xmlns:a16="http://schemas.microsoft.com/office/drawing/2014/main" id="{A7B2CADA-27BA-4A3C-817B-B0F4CAD618CA}"/>
                </a:ext>
              </a:extLst>
            </p:cNvPr>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 name="Rectangle 23">
              <a:extLst>
                <a:ext uri="{FF2B5EF4-FFF2-40B4-BE49-F238E27FC236}">
                  <a16:creationId xmlns:a16="http://schemas.microsoft.com/office/drawing/2014/main" id="{22A40CD1-3FA1-452F-96A4-9FE2D13B79AE}"/>
                </a:ext>
              </a:extLst>
            </p:cNvPr>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Rectangle 25">
              <a:extLst>
                <a:ext uri="{FF2B5EF4-FFF2-40B4-BE49-F238E27FC236}">
                  <a16:creationId xmlns:a16="http://schemas.microsoft.com/office/drawing/2014/main" id="{EACDB64D-CD60-4943-8A5D-92469C3BB58D}"/>
                </a:ext>
              </a:extLst>
            </p:cNvPr>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Isosceles Triangle 26">
              <a:extLst>
                <a:ext uri="{FF2B5EF4-FFF2-40B4-BE49-F238E27FC236}">
                  <a16:creationId xmlns:a16="http://schemas.microsoft.com/office/drawing/2014/main" id="{CC3ABA67-F534-4594-AC6A-3ECEC3E6ADC2}"/>
                </a:ext>
              </a:extLst>
            </p:cNvPr>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27">
              <a:extLst>
                <a:ext uri="{FF2B5EF4-FFF2-40B4-BE49-F238E27FC236}">
                  <a16:creationId xmlns:a16="http://schemas.microsoft.com/office/drawing/2014/main" id="{057D9DE9-5D8A-4E3E-BB32-3C28CF618288}"/>
                </a:ext>
              </a:extLst>
            </p:cNvPr>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8">
              <a:extLst>
                <a:ext uri="{FF2B5EF4-FFF2-40B4-BE49-F238E27FC236}">
                  <a16:creationId xmlns:a16="http://schemas.microsoft.com/office/drawing/2014/main" id="{CFA081B1-80BC-4E07-BBF8-AF7CA3EA73F1}"/>
                </a:ext>
              </a:extLst>
            </p:cNvPr>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9">
              <a:extLst>
                <a:ext uri="{FF2B5EF4-FFF2-40B4-BE49-F238E27FC236}">
                  <a16:creationId xmlns:a16="http://schemas.microsoft.com/office/drawing/2014/main" id="{DA498791-B140-4A3F-B20D-7C91581CE023}"/>
                </a:ext>
              </a:extLst>
            </p:cNvPr>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30">
              <a:extLst>
                <a:ext uri="{FF2B5EF4-FFF2-40B4-BE49-F238E27FC236}">
                  <a16:creationId xmlns:a16="http://schemas.microsoft.com/office/drawing/2014/main" id="{2C17559C-E3FC-4ED4-A9A8-F2358605C77F}"/>
                </a:ext>
              </a:extLst>
            </p:cNvPr>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8">
              <a:extLst>
                <a:ext uri="{FF2B5EF4-FFF2-40B4-BE49-F238E27FC236}">
                  <a16:creationId xmlns:a16="http://schemas.microsoft.com/office/drawing/2014/main" id="{16F90EEA-1CBA-4D24-BC7C-6EDFBB366CF4}"/>
                </a:ext>
              </a:extLst>
            </p:cNvPr>
            <p:cNvSpPr/>
            <p:nvPr/>
          </p:nvSpPr>
          <p:spPr>
            <a:xfrm rot="10800000">
              <a:off x="0" y="-528"/>
              <a:ext cx="842963" cy="5666225"/>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2404534"/>
            <a:ext cx="5825202" cy="1646302"/>
          </a:xfrm>
        </p:spPr>
        <p:txBody>
          <a:bodyPr anchor="b">
            <a:noAutofit/>
          </a:bodyPr>
          <a:lstStyle>
            <a:lvl1pPr algn="r">
              <a:defRPr sz="4050">
                <a:solidFill>
                  <a:schemeClr val="accent1"/>
                </a:solidFill>
              </a:defRPr>
            </a:lvl1pPr>
          </a:lstStyle>
          <a:p>
            <a:r>
              <a:rPr lang="vi-VN"/>
              <a:t>Bấm để sửa kiểu tiêu đề Bản cái</a:t>
            </a:r>
            <a:endParaRPr lang="en-US" dirty="0"/>
          </a:p>
        </p:txBody>
      </p:sp>
      <p:sp>
        <p:nvSpPr>
          <p:cNvPr id="3" name="Subtitle 2"/>
          <p:cNvSpPr>
            <a:spLocks noGrp="1"/>
          </p:cNvSpPr>
          <p:nvPr>
            <p:ph type="subTitle" idx="1"/>
          </p:nvPr>
        </p:nvSpPr>
        <p:spPr>
          <a:xfrm>
            <a:off x="1130300" y="4050834"/>
            <a:ext cx="5825202" cy="1096899"/>
          </a:xfrm>
        </p:spPr>
        <p:txBody>
          <a:bodyPr/>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vi-VN"/>
              <a:t>Bấm để chỉnh sửa kiểu phụ đề của Bản cái</a:t>
            </a:r>
            <a:endParaRPr lang="en-US" dirty="0"/>
          </a:p>
        </p:txBody>
      </p:sp>
      <p:sp>
        <p:nvSpPr>
          <p:cNvPr id="15" name="Date Placeholder 3">
            <a:extLst>
              <a:ext uri="{FF2B5EF4-FFF2-40B4-BE49-F238E27FC236}">
                <a16:creationId xmlns:a16="http://schemas.microsoft.com/office/drawing/2014/main" id="{3F2A08F4-F08A-4D5B-A280-A4D8151D16CA}"/>
              </a:ext>
            </a:extLst>
          </p:cNvPr>
          <p:cNvSpPr>
            <a:spLocks noGrp="1"/>
          </p:cNvSpPr>
          <p:nvPr>
            <p:ph type="dt" sz="half" idx="10"/>
          </p:nvPr>
        </p:nvSpPr>
        <p:spPr/>
        <p:txBody>
          <a:bodyPr/>
          <a:lstStyle>
            <a:lvl1pPr>
              <a:defRPr/>
            </a:lvl1pPr>
          </a:lstStyle>
          <a:p>
            <a:pPr>
              <a:defRPr/>
            </a:pPr>
            <a:endParaRPr lang="en-US"/>
          </a:p>
        </p:txBody>
      </p:sp>
      <p:sp>
        <p:nvSpPr>
          <p:cNvPr id="16" name="Footer Placeholder 4">
            <a:extLst>
              <a:ext uri="{FF2B5EF4-FFF2-40B4-BE49-F238E27FC236}">
                <a16:creationId xmlns:a16="http://schemas.microsoft.com/office/drawing/2014/main" id="{0A141AB2-69D1-4825-BABC-49C8FC626C4C}"/>
              </a:ext>
            </a:extLst>
          </p:cNvPr>
          <p:cNvSpPr>
            <a:spLocks noGrp="1"/>
          </p:cNvSpPr>
          <p:nvPr>
            <p:ph type="ftr" sz="quarter" idx="11"/>
          </p:nvPr>
        </p:nvSpPr>
        <p:spPr/>
        <p:txBody>
          <a:bodyPr/>
          <a:lstStyle>
            <a:lvl1pPr>
              <a:defRPr/>
            </a:lvl1pPr>
          </a:lstStyle>
          <a:p>
            <a:pPr>
              <a:defRPr/>
            </a:pPr>
            <a:endParaRPr lang="en-US"/>
          </a:p>
        </p:txBody>
      </p:sp>
      <p:sp>
        <p:nvSpPr>
          <p:cNvPr id="17" name="Slide Number Placeholder 5">
            <a:extLst>
              <a:ext uri="{FF2B5EF4-FFF2-40B4-BE49-F238E27FC236}">
                <a16:creationId xmlns:a16="http://schemas.microsoft.com/office/drawing/2014/main" id="{1FCA0301-8A7C-4F0E-BFE9-5A0E70EA8CA9}"/>
              </a:ext>
            </a:extLst>
          </p:cNvPr>
          <p:cNvSpPr>
            <a:spLocks noGrp="1"/>
          </p:cNvSpPr>
          <p:nvPr>
            <p:ph type="sldNum" sz="quarter" idx="12"/>
          </p:nvPr>
        </p:nvSpPr>
        <p:spPr/>
        <p:txBody>
          <a:bodyPr/>
          <a:lstStyle>
            <a:lvl1pPr>
              <a:defRPr smtClean="0"/>
            </a:lvl1pPr>
          </a:lstStyle>
          <a:p>
            <a:pPr>
              <a:defRPr/>
            </a:pPr>
            <a:fld id="{B1F08E75-A243-4D5C-8476-4D2828D1DE18}" type="slidenum">
              <a:rPr lang="en-US" altLang="en-US"/>
              <a:pPr>
                <a:defRPr/>
              </a:pPr>
              <a:t>‹#›</a:t>
            </a:fld>
            <a:endParaRPr lang="en-US" altLang="en-US"/>
          </a:p>
        </p:txBody>
      </p:sp>
    </p:spTree>
    <p:extLst>
      <p:ext uri="{BB962C8B-B14F-4D97-AF65-F5344CB8AC3E}">
        <p14:creationId xmlns:p14="http://schemas.microsoft.com/office/powerpoint/2010/main" val="2174308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vi-VN"/>
              <a:t>Bấm để sửa kiểu tiêu đề Bản cái</a:t>
            </a:r>
            <a:endParaRPr lang="en-US" dirty="0"/>
          </a:p>
        </p:txBody>
      </p:sp>
      <p:sp>
        <p:nvSpPr>
          <p:cNvPr id="3" name="Content Placeholder 2"/>
          <p:cNvSpPr>
            <a:spLocks noGrp="1"/>
          </p:cNvSpPr>
          <p:nvPr>
            <p:ph idx="1"/>
          </p:nvPr>
        </p:nvSpPr>
        <p:spPr/>
        <p:txBody>
          <a:bodyPr/>
          <a:lstStyle/>
          <a:p>
            <a:pPr lvl="0"/>
            <a:r>
              <a:rPr lang="vi-VN"/>
              <a:t>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a:extLst>
              <a:ext uri="{FF2B5EF4-FFF2-40B4-BE49-F238E27FC236}">
                <a16:creationId xmlns:a16="http://schemas.microsoft.com/office/drawing/2014/main" id="{8EC841AE-6E35-423B-8D7A-B70CB1EBEF30}"/>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8489EA9E-F5FC-40DB-AF58-E6B215A107F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C4EEBE6-0949-498C-BF9C-3F80C98E6998}"/>
              </a:ext>
            </a:extLst>
          </p:cNvPr>
          <p:cNvSpPr>
            <a:spLocks noGrp="1"/>
          </p:cNvSpPr>
          <p:nvPr>
            <p:ph type="sldNum" sz="quarter" idx="12"/>
          </p:nvPr>
        </p:nvSpPr>
        <p:spPr/>
        <p:txBody>
          <a:bodyPr/>
          <a:lstStyle>
            <a:lvl1pPr>
              <a:defRPr/>
            </a:lvl1pPr>
          </a:lstStyle>
          <a:p>
            <a:pPr>
              <a:defRPr/>
            </a:pPr>
            <a:fld id="{0474D4A3-A49C-40B3-ACA6-5E2581984356}" type="slidenum">
              <a:rPr lang="en-US" altLang="en-US"/>
              <a:pPr>
                <a:defRPr/>
              </a:pPr>
              <a:t>‹#›</a:t>
            </a:fld>
            <a:endParaRPr lang="en-US" altLang="en-US"/>
          </a:p>
        </p:txBody>
      </p:sp>
    </p:spTree>
    <p:extLst>
      <p:ext uri="{BB962C8B-B14F-4D97-AF65-F5344CB8AC3E}">
        <p14:creationId xmlns:p14="http://schemas.microsoft.com/office/powerpoint/2010/main" val="2085489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tle 1"/>
          <p:cNvSpPr>
            <a:spLocks noGrp="1"/>
          </p:cNvSpPr>
          <p:nvPr>
            <p:ph type="title"/>
          </p:nvPr>
        </p:nvSpPr>
        <p:spPr>
          <a:xfrm>
            <a:off x="508001" y="2700868"/>
            <a:ext cx="6447501" cy="1826581"/>
          </a:xfrm>
        </p:spPr>
        <p:txBody>
          <a:bodyPr anchor="b"/>
          <a:lstStyle>
            <a:lvl1pPr algn="l">
              <a:defRPr sz="3000" b="0" cap="none"/>
            </a:lvl1pPr>
          </a:lstStyle>
          <a:p>
            <a:r>
              <a:rPr lang="vi-VN"/>
              <a:t>Bấm để sửa kiểu tiêu đề Bản cái</a:t>
            </a:r>
            <a:endParaRPr lang="en-US" dirty="0"/>
          </a:p>
        </p:txBody>
      </p:sp>
      <p:sp>
        <p:nvSpPr>
          <p:cNvPr id="3" name="Text Placeholder 2"/>
          <p:cNvSpPr>
            <a:spLocks noGrp="1"/>
          </p:cNvSpPr>
          <p:nvPr>
            <p:ph type="body" idx="1"/>
          </p:nvPr>
        </p:nvSpPr>
        <p:spPr>
          <a:xfrm>
            <a:off x="508001" y="4527448"/>
            <a:ext cx="6447501" cy="860400"/>
          </a:xfrm>
        </p:spPr>
        <p:txBody>
          <a:bodyPr/>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vi-VN"/>
              <a:t>Chỉnh sửa kiểu văn bản của Bản cái</a:t>
            </a:r>
          </a:p>
        </p:txBody>
      </p:sp>
      <p:sp>
        <p:nvSpPr>
          <p:cNvPr id="4" name="Date Placeholder 3">
            <a:extLst>
              <a:ext uri="{FF2B5EF4-FFF2-40B4-BE49-F238E27FC236}">
                <a16:creationId xmlns:a16="http://schemas.microsoft.com/office/drawing/2014/main" id="{EC0F9DC6-0C8D-40B2-A898-9BF15DA0479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955C3D21-CFE0-4A2A-B44E-A1CAAE119A6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28E16E2-1A2C-4C2F-84B6-85FFF542F9AD}"/>
              </a:ext>
            </a:extLst>
          </p:cNvPr>
          <p:cNvSpPr>
            <a:spLocks noGrp="1"/>
          </p:cNvSpPr>
          <p:nvPr>
            <p:ph type="sldNum" sz="quarter" idx="12"/>
          </p:nvPr>
        </p:nvSpPr>
        <p:spPr/>
        <p:txBody>
          <a:bodyPr/>
          <a:lstStyle>
            <a:lvl1pPr>
              <a:defRPr/>
            </a:lvl1pPr>
          </a:lstStyle>
          <a:p>
            <a:pPr>
              <a:defRPr/>
            </a:pPr>
            <a:fld id="{A5F90079-2794-40D0-9ADB-B370F68B8586}" type="slidenum">
              <a:rPr lang="en-US" altLang="en-US"/>
              <a:pPr>
                <a:defRPr/>
              </a:pPr>
              <a:t>‹#›</a:t>
            </a:fld>
            <a:endParaRPr lang="en-US" altLang="en-US"/>
          </a:p>
        </p:txBody>
      </p:sp>
    </p:spTree>
    <p:extLst>
      <p:ext uri="{BB962C8B-B14F-4D97-AF65-F5344CB8AC3E}">
        <p14:creationId xmlns:p14="http://schemas.microsoft.com/office/powerpoint/2010/main" val="1944736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sz="half" idx="1"/>
          </p:nvPr>
        </p:nvSpPr>
        <p:spPr>
          <a:xfrm>
            <a:off x="508001" y="2160589"/>
            <a:ext cx="3138026" cy="3880772"/>
          </a:xfrm>
        </p:spPr>
        <p:txBody>
          <a:bodyPr/>
          <a:lstStyle/>
          <a:p>
            <a:pPr lvl="0"/>
            <a:r>
              <a:rPr lang="vi-VN"/>
              <a:t>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Content Placeholder 3"/>
          <p:cNvSpPr>
            <a:spLocks noGrp="1"/>
          </p:cNvSpPr>
          <p:nvPr>
            <p:ph sz="half" idx="2"/>
          </p:nvPr>
        </p:nvSpPr>
        <p:spPr>
          <a:xfrm>
            <a:off x="3817477" y="2160590"/>
            <a:ext cx="3138026" cy="3880773"/>
          </a:xfrm>
        </p:spPr>
        <p:txBody>
          <a:bodyPr/>
          <a:lstStyle/>
          <a:p>
            <a:pPr lvl="0"/>
            <a:r>
              <a:rPr lang="vi-VN"/>
              <a:t>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Date Placeholder 3">
            <a:extLst>
              <a:ext uri="{FF2B5EF4-FFF2-40B4-BE49-F238E27FC236}">
                <a16:creationId xmlns:a16="http://schemas.microsoft.com/office/drawing/2014/main" id="{490DD35F-9FAD-4791-A35B-8ED472008255}"/>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9283E586-1DF8-4E43-8777-6ECFA2FB52B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A9DBEC8-7D85-4EEC-ADE1-019B05C2F171}"/>
              </a:ext>
            </a:extLst>
          </p:cNvPr>
          <p:cNvSpPr>
            <a:spLocks noGrp="1"/>
          </p:cNvSpPr>
          <p:nvPr>
            <p:ph type="sldNum" sz="quarter" idx="12"/>
          </p:nvPr>
        </p:nvSpPr>
        <p:spPr/>
        <p:txBody>
          <a:bodyPr/>
          <a:lstStyle>
            <a:lvl1pPr>
              <a:defRPr/>
            </a:lvl1pPr>
          </a:lstStyle>
          <a:p>
            <a:pPr>
              <a:defRPr/>
            </a:pPr>
            <a:fld id="{BD466F1D-EF95-40D3-B68E-8E6F8929C24E}" type="slidenum">
              <a:rPr lang="en-US" altLang="en-US"/>
              <a:pPr>
                <a:defRPr/>
              </a:pPr>
              <a:t>‹#›</a:t>
            </a:fld>
            <a:endParaRPr lang="en-US" altLang="en-US"/>
          </a:p>
        </p:txBody>
      </p:sp>
    </p:spTree>
    <p:extLst>
      <p:ext uri="{BB962C8B-B14F-4D97-AF65-F5344CB8AC3E}">
        <p14:creationId xmlns:p14="http://schemas.microsoft.com/office/powerpoint/2010/main" val="1189704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vi-VN"/>
              <a:t>Bấm để sửa kiểu tiêu đề Bản cái</a:t>
            </a:r>
            <a:endParaRPr lang="en-US" dirty="0"/>
          </a:p>
        </p:txBody>
      </p:sp>
      <p:sp>
        <p:nvSpPr>
          <p:cNvPr id="3" name="Text Placeholder 2"/>
          <p:cNvSpPr>
            <a:spLocks noGrp="1"/>
          </p:cNvSpPr>
          <p:nvPr>
            <p:ph type="body" idx="1"/>
          </p:nvPr>
        </p:nvSpPr>
        <p:spPr>
          <a:xfrm>
            <a:off x="506809" y="2160983"/>
            <a:ext cx="3139217"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vi-VN"/>
              <a:t>Chỉnh sửa kiểu văn bản của Bản cái</a:t>
            </a:r>
          </a:p>
        </p:txBody>
      </p:sp>
      <p:sp>
        <p:nvSpPr>
          <p:cNvPr id="4" name="Content Placeholder 3"/>
          <p:cNvSpPr>
            <a:spLocks noGrp="1"/>
          </p:cNvSpPr>
          <p:nvPr>
            <p:ph sz="half" idx="2"/>
          </p:nvPr>
        </p:nvSpPr>
        <p:spPr>
          <a:xfrm>
            <a:off x="506809" y="2737246"/>
            <a:ext cx="3139217" cy="3304117"/>
          </a:xfrm>
        </p:spPr>
        <p:txBody>
          <a:bodyPr>
            <a:normAutofit/>
          </a:bodyPr>
          <a:lstStyle/>
          <a:p>
            <a:pPr lvl="0"/>
            <a:r>
              <a:rPr lang="vi-VN"/>
              <a:t>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Text Placeholder 4"/>
          <p:cNvSpPr>
            <a:spLocks noGrp="1"/>
          </p:cNvSpPr>
          <p:nvPr>
            <p:ph type="body" sz="quarter" idx="3"/>
          </p:nvPr>
        </p:nvSpPr>
        <p:spPr>
          <a:xfrm>
            <a:off x="3816287" y="2160983"/>
            <a:ext cx="3139214"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vi-VN"/>
              <a:t>Chỉnh sửa kiểu văn bản của Bản cái</a:t>
            </a:r>
          </a:p>
        </p:txBody>
      </p:sp>
      <p:sp>
        <p:nvSpPr>
          <p:cNvPr id="6" name="Content Placeholder 5"/>
          <p:cNvSpPr>
            <a:spLocks noGrp="1"/>
          </p:cNvSpPr>
          <p:nvPr>
            <p:ph sz="quarter" idx="4"/>
          </p:nvPr>
        </p:nvSpPr>
        <p:spPr>
          <a:xfrm>
            <a:off x="3816288" y="2737246"/>
            <a:ext cx="3139213" cy="3304117"/>
          </a:xfrm>
        </p:spPr>
        <p:txBody>
          <a:bodyPr>
            <a:normAutofit/>
          </a:bodyPr>
          <a:lstStyle/>
          <a:p>
            <a:pPr lvl="0"/>
            <a:r>
              <a:rPr lang="vi-VN"/>
              <a:t>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7" name="Date Placeholder 3">
            <a:extLst>
              <a:ext uri="{FF2B5EF4-FFF2-40B4-BE49-F238E27FC236}">
                <a16:creationId xmlns:a16="http://schemas.microsoft.com/office/drawing/2014/main" id="{617004DF-ACE2-4460-92D3-4203A77A314E}"/>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39AE5991-B983-4666-8759-08318D14ECA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A62C3F1C-6367-4E5D-B31B-F53AF026177A}"/>
              </a:ext>
            </a:extLst>
          </p:cNvPr>
          <p:cNvSpPr>
            <a:spLocks noGrp="1"/>
          </p:cNvSpPr>
          <p:nvPr>
            <p:ph type="sldNum" sz="quarter" idx="12"/>
          </p:nvPr>
        </p:nvSpPr>
        <p:spPr/>
        <p:txBody>
          <a:bodyPr/>
          <a:lstStyle>
            <a:lvl1pPr>
              <a:defRPr/>
            </a:lvl1pPr>
          </a:lstStyle>
          <a:p>
            <a:pPr>
              <a:defRPr/>
            </a:pPr>
            <a:fld id="{A5564FE2-AE27-49F3-A4E5-DAC3B4B5143B}" type="slidenum">
              <a:rPr lang="en-US" altLang="en-US"/>
              <a:pPr>
                <a:defRPr/>
              </a:pPr>
              <a:t>‹#›</a:t>
            </a:fld>
            <a:endParaRPr lang="en-US" altLang="en-US"/>
          </a:p>
        </p:txBody>
      </p:sp>
    </p:spTree>
    <p:extLst>
      <p:ext uri="{BB962C8B-B14F-4D97-AF65-F5344CB8AC3E}">
        <p14:creationId xmlns:p14="http://schemas.microsoft.com/office/powerpoint/2010/main" val="5981686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1320800"/>
          </a:xfrm>
        </p:spPr>
        <p:txBody>
          <a:bodyPr/>
          <a:lstStyle/>
          <a:p>
            <a:r>
              <a:rPr lang="vi-VN"/>
              <a:t>Bấm để sửa kiểu tiêu đề Bản cái</a:t>
            </a:r>
            <a:endParaRPr lang="en-US" dirty="0"/>
          </a:p>
        </p:txBody>
      </p:sp>
      <p:sp>
        <p:nvSpPr>
          <p:cNvPr id="3" name="Date Placeholder 3">
            <a:extLst>
              <a:ext uri="{FF2B5EF4-FFF2-40B4-BE49-F238E27FC236}">
                <a16:creationId xmlns:a16="http://schemas.microsoft.com/office/drawing/2014/main" id="{8816FAB5-490D-4890-BA8C-1C86F634140E}"/>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D90F38D0-62DE-436A-8D33-4D6B59601A4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4C93FA2-7186-4ED7-8AA3-51318058A963}"/>
              </a:ext>
            </a:extLst>
          </p:cNvPr>
          <p:cNvSpPr>
            <a:spLocks noGrp="1"/>
          </p:cNvSpPr>
          <p:nvPr>
            <p:ph type="sldNum" sz="quarter" idx="12"/>
          </p:nvPr>
        </p:nvSpPr>
        <p:spPr/>
        <p:txBody>
          <a:bodyPr/>
          <a:lstStyle>
            <a:lvl1pPr>
              <a:defRPr/>
            </a:lvl1pPr>
          </a:lstStyle>
          <a:p>
            <a:pPr>
              <a:defRPr/>
            </a:pPr>
            <a:fld id="{BB250CC1-1201-49B9-BBCD-45A76AB7B25C}" type="slidenum">
              <a:rPr lang="en-US" altLang="en-US"/>
              <a:pPr>
                <a:defRPr/>
              </a:pPr>
              <a:t>‹#›</a:t>
            </a:fld>
            <a:endParaRPr lang="en-US" altLang="en-US"/>
          </a:p>
        </p:txBody>
      </p:sp>
    </p:spTree>
    <p:extLst>
      <p:ext uri="{BB962C8B-B14F-4D97-AF65-F5344CB8AC3E}">
        <p14:creationId xmlns:p14="http://schemas.microsoft.com/office/powerpoint/2010/main" val="32639317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5890DCD-6823-41E8-9166-9A53973EBF8F}"/>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AA05B4F1-79FA-427C-A793-5075C94F6C1C}"/>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E51BD72D-7AEA-41E6-B1A8-75E3C74ABCAF}"/>
              </a:ext>
            </a:extLst>
          </p:cNvPr>
          <p:cNvSpPr>
            <a:spLocks noGrp="1"/>
          </p:cNvSpPr>
          <p:nvPr>
            <p:ph type="sldNum" sz="quarter" idx="12"/>
          </p:nvPr>
        </p:nvSpPr>
        <p:spPr/>
        <p:txBody>
          <a:bodyPr/>
          <a:lstStyle>
            <a:lvl1pPr>
              <a:defRPr/>
            </a:lvl1pPr>
          </a:lstStyle>
          <a:p>
            <a:pPr>
              <a:defRPr/>
            </a:pPr>
            <a:fld id="{C3DA83FB-E9B6-4993-9F3C-B493B73A35D3}" type="slidenum">
              <a:rPr lang="en-US" altLang="en-US"/>
              <a:pPr>
                <a:defRPr/>
              </a:pPr>
              <a:t>‹#›</a:t>
            </a:fld>
            <a:endParaRPr lang="en-US" altLang="en-US"/>
          </a:p>
        </p:txBody>
      </p:sp>
    </p:spTree>
    <p:extLst>
      <p:ext uri="{BB962C8B-B14F-4D97-AF65-F5344CB8AC3E}">
        <p14:creationId xmlns:p14="http://schemas.microsoft.com/office/powerpoint/2010/main" val="40078439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508001" y="1498604"/>
            <a:ext cx="2890896" cy="1278466"/>
          </a:xfrm>
        </p:spPr>
        <p:txBody>
          <a:bodyPr anchor="b">
            <a:normAutofit/>
          </a:bodyPr>
          <a:lstStyle>
            <a:lvl1pPr>
              <a:defRPr sz="1500"/>
            </a:lvl1pPr>
          </a:lstStyle>
          <a:p>
            <a:r>
              <a:rPr lang="vi-VN"/>
              <a:t>Bấm để sửa kiểu tiêu đề Bản cái</a:t>
            </a:r>
            <a:endParaRPr lang="en-US" dirty="0"/>
          </a:p>
        </p:txBody>
      </p:sp>
      <p:sp>
        <p:nvSpPr>
          <p:cNvPr id="3" name="Content Placeholder 2"/>
          <p:cNvSpPr>
            <a:spLocks noGrp="1"/>
          </p:cNvSpPr>
          <p:nvPr>
            <p:ph idx="1"/>
          </p:nvPr>
        </p:nvSpPr>
        <p:spPr>
          <a:xfrm>
            <a:off x="3570346" y="514925"/>
            <a:ext cx="3385156" cy="5526437"/>
          </a:xfrm>
        </p:spPr>
        <p:txBody>
          <a:bodyPr>
            <a:normAutofit/>
          </a:bodyPr>
          <a:lstStyle/>
          <a:p>
            <a:pPr lvl="0"/>
            <a:r>
              <a:rPr lang="vi-VN"/>
              <a:t>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Text Placeholder 3"/>
          <p:cNvSpPr>
            <a:spLocks noGrp="1"/>
          </p:cNvSpPr>
          <p:nvPr>
            <p:ph type="body" sz="half" idx="2"/>
          </p:nvPr>
        </p:nvSpPr>
        <p:spPr>
          <a:xfrm>
            <a:off x="508001" y="2777069"/>
            <a:ext cx="2890896" cy="2584449"/>
          </a:xfrm>
        </p:spPr>
        <p:txBody>
          <a:bodyPr>
            <a:normAutofit/>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vi-VN"/>
              <a:t>Chỉnh sửa kiểu văn bản của Bản cái</a:t>
            </a:r>
          </a:p>
        </p:txBody>
      </p:sp>
      <p:sp>
        <p:nvSpPr>
          <p:cNvPr id="5" name="Date Placeholder 3">
            <a:extLst>
              <a:ext uri="{FF2B5EF4-FFF2-40B4-BE49-F238E27FC236}">
                <a16:creationId xmlns:a16="http://schemas.microsoft.com/office/drawing/2014/main" id="{88CD7FAF-C4DA-479E-B7D0-22B9089D5326}"/>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619D9D01-EFE9-4895-86BA-CBD7CDB3F0C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FEFA670-FB9F-4D7F-8CB6-21CE31F49E76}"/>
              </a:ext>
            </a:extLst>
          </p:cNvPr>
          <p:cNvSpPr>
            <a:spLocks noGrp="1"/>
          </p:cNvSpPr>
          <p:nvPr>
            <p:ph type="sldNum" sz="quarter" idx="12"/>
          </p:nvPr>
        </p:nvSpPr>
        <p:spPr/>
        <p:txBody>
          <a:bodyPr/>
          <a:lstStyle>
            <a:lvl1pPr>
              <a:defRPr/>
            </a:lvl1pPr>
          </a:lstStyle>
          <a:p>
            <a:pPr>
              <a:defRPr/>
            </a:pPr>
            <a:fld id="{7DAA23DD-A7A9-4FF8-AB6E-AA31CAB35BCF}" type="slidenum">
              <a:rPr lang="en-US" altLang="en-US"/>
              <a:pPr>
                <a:defRPr/>
              </a:pPr>
              <a:t>‹#›</a:t>
            </a:fld>
            <a:endParaRPr lang="en-US" altLang="en-US"/>
          </a:p>
        </p:txBody>
      </p:sp>
    </p:spTree>
    <p:extLst>
      <p:ext uri="{BB962C8B-B14F-4D97-AF65-F5344CB8AC3E}">
        <p14:creationId xmlns:p14="http://schemas.microsoft.com/office/powerpoint/2010/main" val="225524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6059B0-52B0-4116-8301-683D1EE62C14}" type="datetimeFigureOut">
              <a:rPr lang="en-US" smtClean="0"/>
              <a:pPr/>
              <a:t>4/1/2022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5860D3-004D-4D07-9314-A4124FFDCA18}" type="slidenum">
              <a:rPr lang="en-AU" smtClean="0"/>
              <a:pPr/>
              <a:t>‹#›</a:t>
            </a:fld>
            <a:endParaRPr lang="en-A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508001" y="4800600"/>
            <a:ext cx="6447500" cy="566738"/>
          </a:xfrm>
        </p:spPr>
        <p:txBody>
          <a:bodyPr anchor="b">
            <a:normAutofit/>
          </a:bodyPr>
          <a:lstStyle>
            <a:lvl1pPr algn="l">
              <a:defRPr sz="1800" b="0"/>
            </a:lvl1pPr>
          </a:lstStyle>
          <a:p>
            <a:r>
              <a:rPr lang="vi-VN"/>
              <a:t>Bấm để sửa kiểu tiêu đề Bản cái</a:t>
            </a:r>
            <a:endParaRPr lang="en-US" dirty="0"/>
          </a:p>
        </p:txBody>
      </p:sp>
      <p:sp>
        <p:nvSpPr>
          <p:cNvPr id="3" name="Picture Placeholder 2"/>
          <p:cNvSpPr>
            <a:spLocks noGrp="1" noChangeAspect="1"/>
          </p:cNvSpPr>
          <p:nvPr>
            <p:ph type="pic" idx="1"/>
          </p:nvPr>
        </p:nvSpPr>
        <p:spPr>
          <a:xfrm>
            <a:off x="508001" y="609600"/>
            <a:ext cx="6447501" cy="3845718"/>
          </a:xfrm>
        </p:spPr>
        <p:txBody>
          <a:bodyPr rtlCol="0">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vi-VN" noProof="0"/>
              <a:t>Bấm biểu tượng để thêm hình ảnh</a:t>
            </a:r>
            <a:endParaRPr lang="en-US" noProof="0" dirty="0"/>
          </a:p>
        </p:txBody>
      </p:sp>
      <p:sp>
        <p:nvSpPr>
          <p:cNvPr id="4" name="Text Placeholder 3"/>
          <p:cNvSpPr>
            <a:spLocks noGrp="1"/>
          </p:cNvSpPr>
          <p:nvPr>
            <p:ph type="body" sz="half" idx="2"/>
          </p:nvPr>
        </p:nvSpPr>
        <p:spPr>
          <a:xfrm>
            <a:off x="508001" y="5367338"/>
            <a:ext cx="6447500" cy="674024"/>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vi-VN"/>
              <a:t>Chỉnh sửa kiểu văn bản của Bản cái</a:t>
            </a:r>
          </a:p>
        </p:txBody>
      </p:sp>
      <p:sp>
        <p:nvSpPr>
          <p:cNvPr id="5" name="Date Placeholder 3">
            <a:extLst>
              <a:ext uri="{FF2B5EF4-FFF2-40B4-BE49-F238E27FC236}">
                <a16:creationId xmlns:a16="http://schemas.microsoft.com/office/drawing/2014/main" id="{103759CF-FA3D-4157-AB63-9C398C623FFE}"/>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A2FCF606-2913-483F-9FEC-04BFB748A7E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206BEE1-33B8-44E5-8B3E-9CB585A6053F}"/>
              </a:ext>
            </a:extLst>
          </p:cNvPr>
          <p:cNvSpPr>
            <a:spLocks noGrp="1"/>
          </p:cNvSpPr>
          <p:nvPr>
            <p:ph type="sldNum" sz="quarter" idx="12"/>
          </p:nvPr>
        </p:nvSpPr>
        <p:spPr/>
        <p:txBody>
          <a:bodyPr/>
          <a:lstStyle>
            <a:lvl1pPr>
              <a:defRPr/>
            </a:lvl1pPr>
          </a:lstStyle>
          <a:p>
            <a:pPr>
              <a:defRPr/>
            </a:pPr>
            <a:fld id="{03BB3732-5098-4AEE-8379-DDAB86E224CF}" type="slidenum">
              <a:rPr lang="en-US" altLang="en-US"/>
              <a:pPr>
                <a:defRPr/>
              </a:pPr>
              <a:t>‹#›</a:t>
            </a:fld>
            <a:endParaRPr lang="en-US" altLang="en-US"/>
          </a:p>
        </p:txBody>
      </p:sp>
    </p:spTree>
    <p:extLst>
      <p:ext uri="{BB962C8B-B14F-4D97-AF65-F5344CB8AC3E}">
        <p14:creationId xmlns:p14="http://schemas.microsoft.com/office/powerpoint/2010/main" val="19728881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êu đề và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3403600"/>
          </a:xfrm>
        </p:spPr>
        <p:txBody>
          <a:bodyPr anchor="ctr">
            <a:normAutofit/>
          </a:bodyPr>
          <a:lstStyle>
            <a:lvl1pPr algn="l">
              <a:defRPr sz="3300" b="0" cap="none"/>
            </a:lvl1pPr>
          </a:lstStyle>
          <a:p>
            <a:r>
              <a:rPr lang="vi-VN"/>
              <a:t>Bấm để sửa kiểu tiêu đề Bản cái</a:t>
            </a:r>
            <a:endParaRPr lang="en-US" dirty="0"/>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vi-VN"/>
              <a:t>Chỉnh sửa kiểu văn bản của Bản cái</a:t>
            </a:r>
          </a:p>
        </p:txBody>
      </p:sp>
      <p:sp>
        <p:nvSpPr>
          <p:cNvPr id="4" name="Date Placeholder 3">
            <a:extLst>
              <a:ext uri="{FF2B5EF4-FFF2-40B4-BE49-F238E27FC236}">
                <a16:creationId xmlns:a16="http://schemas.microsoft.com/office/drawing/2014/main" id="{5928AA2B-2D90-432B-BB19-389AE3335295}"/>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F798FFF5-D196-47C5-8E8C-538CC38D99F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7669355-A836-47B2-8436-47A64F3F088D}"/>
              </a:ext>
            </a:extLst>
          </p:cNvPr>
          <p:cNvSpPr>
            <a:spLocks noGrp="1"/>
          </p:cNvSpPr>
          <p:nvPr>
            <p:ph type="sldNum" sz="quarter" idx="12"/>
          </p:nvPr>
        </p:nvSpPr>
        <p:spPr/>
        <p:txBody>
          <a:bodyPr/>
          <a:lstStyle>
            <a:lvl1pPr>
              <a:defRPr/>
            </a:lvl1pPr>
          </a:lstStyle>
          <a:p>
            <a:pPr>
              <a:defRPr/>
            </a:pPr>
            <a:fld id="{BB40F955-6EAC-4DE3-A567-6A5AA3F663E4}" type="slidenum">
              <a:rPr lang="en-US" altLang="en-US"/>
              <a:pPr>
                <a:defRPr/>
              </a:pPr>
              <a:t>‹#›</a:t>
            </a:fld>
            <a:endParaRPr lang="en-US" altLang="en-US"/>
          </a:p>
        </p:txBody>
      </p:sp>
    </p:spTree>
    <p:extLst>
      <p:ext uri="{BB962C8B-B14F-4D97-AF65-F5344CB8AC3E}">
        <p14:creationId xmlns:p14="http://schemas.microsoft.com/office/powerpoint/2010/main" val="14524882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rích dẫn cùng với Chú thích">
    <p:spTree>
      <p:nvGrpSpPr>
        <p:cNvPr id="1" name=""/>
        <p:cNvGrpSpPr/>
        <p:nvPr/>
      </p:nvGrpSpPr>
      <p:grpSpPr>
        <a:xfrm>
          <a:off x="0" y="0"/>
          <a:ext cx="0" cy="0"/>
          <a:chOff x="0" y="0"/>
          <a:chExt cx="0" cy="0"/>
        </a:xfrm>
      </p:grpSpPr>
      <p:sp>
        <p:nvSpPr>
          <p:cNvPr id="5" name="TextBox 19">
            <a:extLst>
              <a:ext uri="{FF2B5EF4-FFF2-40B4-BE49-F238E27FC236}">
                <a16:creationId xmlns:a16="http://schemas.microsoft.com/office/drawing/2014/main" id="{434EE766-FEE2-4930-AA17-45FDF94477C6}"/>
              </a:ext>
            </a:extLst>
          </p:cNvPr>
          <p:cNvSpPr txBox="1">
            <a:spLocks noChangeArrowheads="1"/>
          </p:cNvSpPr>
          <p:nvPr/>
        </p:nvSpPr>
        <p:spPr bwMode="auto">
          <a:xfrm>
            <a:off x="406004" y="790575"/>
            <a:ext cx="457200" cy="584200"/>
          </a:xfrm>
          <a:prstGeom prst="rect">
            <a:avLst/>
          </a:prstGeom>
          <a:noFill/>
          <a:ln>
            <a:noFill/>
          </a:ln>
        </p:spPr>
        <p:txBody>
          <a:bodyPr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defRPr/>
            </a:pPr>
            <a:r>
              <a:rPr lang="en-US" altLang="en-US" sz="6000">
                <a:solidFill>
                  <a:srgbClr val="C0E474"/>
                </a:solidFill>
              </a:rPr>
              <a:t>“</a:t>
            </a:r>
          </a:p>
        </p:txBody>
      </p:sp>
      <p:sp>
        <p:nvSpPr>
          <p:cNvPr id="6" name="TextBox 21">
            <a:extLst>
              <a:ext uri="{FF2B5EF4-FFF2-40B4-BE49-F238E27FC236}">
                <a16:creationId xmlns:a16="http://schemas.microsoft.com/office/drawing/2014/main" id="{D1BC8253-4638-44A9-9BED-FEDF77E6F16C}"/>
              </a:ext>
            </a:extLst>
          </p:cNvPr>
          <p:cNvSpPr txBox="1">
            <a:spLocks noChangeArrowheads="1"/>
          </p:cNvSpPr>
          <p:nvPr/>
        </p:nvSpPr>
        <p:spPr bwMode="auto">
          <a:xfrm>
            <a:off x="6669881" y="2886075"/>
            <a:ext cx="457200" cy="585788"/>
          </a:xfrm>
          <a:prstGeom prst="rect">
            <a:avLst/>
          </a:prstGeom>
          <a:noFill/>
          <a:ln>
            <a:noFill/>
          </a:ln>
        </p:spPr>
        <p:txBody>
          <a:bodyPr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defRPr/>
            </a:pPr>
            <a:r>
              <a:rPr lang="en-US" altLang="en-US" sz="6000">
                <a:solidFill>
                  <a:srgbClr val="C0E474"/>
                </a:solidFill>
              </a:rPr>
              <a:t>”</a:t>
            </a:r>
            <a:endParaRPr lang="en-US" altLang="en-US" sz="1800">
              <a:solidFill>
                <a:srgbClr val="C0E474"/>
              </a:solidFill>
            </a:endParaRPr>
          </a:p>
        </p:txBody>
      </p:sp>
      <p:sp>
        <p:nvSpPr>
          <p:cNvPr id="2" name="Title 1"/>
          <p:cNvSpPr>
            <a:spLocks noGrp="1"/>
          </p:cNvSpPr>
          <p:nvPr>
            <p:ph type="title"/>
          </p:nvPr>
        </p:nvSpPr>
        <p:spPr>
          <a:xfrm>
            <a:off x="698500" y="609600"/>
            <a:ext cx="6070601" cy="3022600"/>
          </a:xfrm>
        </p:spPr>
        <p:txBody>
          <a:bodyPr anchor="ctr">
            <a:normAutofit/>
          </a:bodyPr>
          <a:lstStyle>
            <a:lvl1pPr algn="l">
              <a:defRPr sz="3300" b="0" cap="none"/>
            </a:lvl1pPr>
          </a:lstStyle>
          <a:p>
            <a:r>
              <a:rPr lang="vi-VN"/>
              <a:t>Bấm để sửa kiểu tiêu đề Bản cái</a:t>
            </a:r>
            <a:endParaRPr lang="en-US" dirty="0"/>
          </a:p>
        </p:txBody>
      </p:sp>
      <p:sp>
        <p:nvSpPr>
          <p:cNvPr id="23" name="Text Placeholder 9"/>
          <p:cNvSpPr>
            <a:spLocks noGrp="1"/>
          </p:cNvSpPr>
          <p:nvPr>
            <p:ph type="body" sz="quarter" idx="13"/>
          </p:nvPr>
        </p:nvSpPr>
        <p:spPr>
          <a:xfrm>
            <a:off x="1024604" y="3632200"/>
            <a:ext cx="5418393"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vi-VN"/>
              <a:t>Chỉnh sửa kiểu văn bản của Bản cái</a:t>
            </a:r>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vi-VN"/>
              <a:t>Chỉnh sửa kiểu văn bản của Bản cái</a:t>
            </a:r>
          </a:p>
        </p:txBody>
      </p:sp>
      <p:sp>
        <p:nvSpPr>
          <p:cNvPr id="7" name="Date Placeholder 3">
            <a:extLst>
              <a:ext uri="{FF2B5EF4-FFF2-40B4-BE49-F238E27FC236}">
                <a16:creationId xmlns:a16="http://schemas.microsoft.com/office/drawing/2014/main" id="{1D77301A-DCF1-4E1F-9799-43E834BAC659}"/>
              </a:ext>
            </a:extLst>
          </p:cNvPr>
          <p:cNvSpPr>
            <a:spLocks noGrp="1"/>
          </p:cNvSpPr>
          <p:nvPr>
            <p:ph type="dt" sz="half" idx="14"/>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91B071AE-277C-4BE9-9895-5D87DC7B7466}"/>
              </a:ext>
            </a:extLst>
          </p:cNvPr>
          <p:cNvSpPr>
            <a:spLocks noGrp="1"/>
          </p:cNvSpPr>
          <p:nvPr>
            <p:ph type="ftr" sz="quarter" idx="15"/>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AA891CE-8867-49FF-B563-72F3ED88F4E3}"/>
              </a:ext>
            </a:extLst>
          </p:cNvPr>
          <p:cNvSpPr>
            <a:spLocks noGrp="1"/>
          </p:cNvSpPr>
          <p:nvPr>
            <p:ph type="sldNum" sz="quarter" idx="16"/>
          </p:nvPr>
        </p:nvSpPr>
        <p:spPr/>
        <p:txBody>
          <a:bodyPr/>
          <a:lstStyle>
            <a:lvl1pPr>
              <a:defRPr smtClean="0"/>
            </a:lvl1pPr>
          </a:lstStyle>
          <a:p>
            <a:pPr>
              <a:defRPr/>
            </a:pPr>
            <a:fld id="{2306FAD3-B040-45E9-9F1F-272B66BE6511}" type="slidenum">
              <a:rPr lang="en-US" altLang="en-US"/>
              <a:pPr>
                <a:defRPr/>
              </a:pPr>
              <a:t>‹#›</a:t>
            </a:fld>
            <a:endParaRPr lang="en-US" altLang="en-US"/>
          </a:p>
        </p:txBody>
      </p:sp>
    </p:spTree>
    <p:extLst>
      <p:ext uri="{BB962C8B-B14F-4D97-AF65-F5344CB8AC3E}">
        <p14:creationId xmlns:p14="http://schemas.microsoft.com/office/powerpoint/2010/main" val="24377264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Danh Thiếp">
    <p:spTree>
      <p:nvGrpSpPr>
        <p:cNvPr id="1" name=""/>
        <p:cNvGrpSpPr/>
        <p:nvPr/>
      </p:nvGrpSpPr>
      <p:grpSpPr>
        <a:xfrm>
          <a:off x="0" y="0"/>
          <a:ext cx="0" cy="0"/>
          <a:chOff x="0" y="0"/>
          <a:chExt cx="0" cy="0"/>
        </a:xfrm>
      </p:grpSpPr>
      <p:sp>
        <p:nvSpPr>
          <p:cNvPr id="2" name="Title 1"/>
          <p:cNvSpPr>
            <a:spLocks noGrp="1"/>
          </p:cNvSpPr>
          <p:nvPr>
            <p:ph type="title"/>
          </p:nvPr>
        </p:nvSpPr>
        <p:spPr>
          <a:xfrm>
            <a:off x="508001" y="1931988"/>
            <a:ext cx="6447501" cy="2595460"/>
          </a:xfrm>
        </p:spPr>
        <p:txBody>
          <a:bodyPr anchor="b">
            <a:normAutofit/>
          </a:bodyPr>
          <a:lstStyle>
            <a:lvl1pPr algn="l">
              <a:defRPr sz="3300" b="0" cap="none"/>
            </a:lvl1pPr>
          </a:lstStyle>
          <a:p>
            <a:r>
              <a:rPr lang="vi-VN"/>
              <a:t>Bấm để sửa kiểu tiêu đề Bản cái</a:t>
            </a:r>
            <a:endParaRPr lang="en-US" dirty="0"/>
          </a:p>
        </p:txBody>
      </p:sp>
      <p:sp>
        <p:nvSpPr>
          <p:cNvPr id="3" name="Text Placeholder 2"/>
          <p:cNvSpPr>
            <a:spLocks noGrp="1"/>
          </p:cNvSpPr>
          <p:nvPr>
            <p:ph type="body" idx="1"/>
          </p:nvPr>
        </p:nvSpPr>
        <p:spPr>
          <a:xfrm>
            <a:off x="508001" y="4527448"/>
            <a:ext cx="6447501" cy="1513914"/>
          </a:xfrm>
        </p:spPr>
        <p:txBody>
          <a:bodyP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vi-VN"/>
              <a:t>Chỉnh sửa kiểu văn bản của Bản cái</a:t>
            </a:r>
          </a:p>
        </p:txBody>
      </p:sp>
      <p:sp>
        <p:nvSpPr>
          <p:cNvPr id="4" name="Date Placeholder 3">
            <a:extLst>
              <a:ext uri="{FF2B5EF4-FFF2-40B4-BE49-F238E27FC236}">
                <a16:creationId xmlns:a16="http://schemas.microsoft.com/office/drawing/2014/main" id="{76374F55-A333-49F4-AB4F-68377E7C742B}"/>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993C5515-C04C-4B50-9D3B-141EECBA5BC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A1D3AA0-6E00-48C2-9222-DDCDCDD4B0F4}"/>
              </a:ext>
            </a:extLst>
          </p:cNvPr>
          <p:cNvSpPr>
            <a:spLocks noGrp="1"/>
          </p:cNvSpPr>
          <p:nvPr>
            <p:ph type="sldNum" sz="quarter" idx="12"/>
          </p:nvPr>
        </p:nvSpPr>
        <p:spPr/>
        <p:txBody>
          <a:bodyPr/>
          <a:lstStyle>
            <a:lvl1pPr>
              <a:defRPr/>
            </a:lvl1pPr>
          </a:lstStyle>
          <a:p>
            <a:pPr>
              <a:defRPr/>
            </a:pPr>
            <a:fld id="{F2072086-77DA-4871-9CED-B3A73DF2419A}" type="slidenum">
              <a:rPr lang="en-US" altLang="en-US"/>
              <a:pPr>
                <a:defRPr/>
              </a:pPr>
              <a:t>‹#›</a:t>
            </a:fld>
            <a:endParaRPr lang="en-US" altLang="en-US"/>
          </a:p>
        </p:txBody>
      </p:sp>
    </p:spTree>
    <p:extLst>
      <p:ext uri="{BB962C8B-B14F-4D97-AF65-F5344CB8AC3E}">
        <p14:creationId xmlns:p14="http://schemas.microsoft.com/office/powerpoint/2010/main" val="105637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rích dẫn Danh Thiếp">
    <p:spTree>
      <p:nvGrpSpPr>
        <p:cNvPr id="1" name=""/>
        <p:cNvGrpSpPr/>
        <p:nvPr/>
      </p:nvGrpSpPr>
      <p:grpSpPr>
        <a:xfrm>
          <a:off x="0" y="0"/>
          <a:ext cx="0" cy="0"/>
          <a:chOff x="0" y="0"/>
          <a:chExt cx="0" cy="0"/>
        </a:xfrm>
      </p:grpSpPr>
      <p:sp>
        <p:nvSpPr>
          <p:cNvPr id="5" name="TextBox 23">
            <a:extLst>
              <a:ext uri="{FF2B5EF4-FFF2-40B4-BE49-F238E27FC236}">
                <a16:creationId xmlns:a16="http://schemas.microsoft.com/office/drawing/2014/main" id="{8369315B-8175-4B5D-9712-C65B139C8891}"/>
              </a:ext>
            </a:extLst>
          </p:cNvPr>
          <p:cNvSpPr txBox="1">
            <a:spLocks noChangeArrowheads="1"/>
          </p:cNvSpPr>
          <p:nvPr/>
        </p:nvSpPr>
        <p:spPr bwMode="auto">
          <a:xfrm>
            <a:off x="406004" y="790575"/>
            <a:ext cx="457200" cy="584200"/>
          </a:xfrm>
          <a:prstGeom prst="rect">
            <a:avLst/>
          </a:prstGeom>
          <a:noFill/>
          <a:ln>
            <a:noFill/>
          </a:ln>
        </p:spPr>
        <p:txBody>
          <a:bodyPr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defRPr/>
            </a:pPr>
            <a:r>
              <a:rPr lang="en-US" altLang="en-US" sz="6000">
                <a:solidFill>
                  <a:srgbClr val="C0E474"/>
                </a:solidFill>
              </a:rPr>
              <a:t>“</a:t>
            </a:r>
          </a:p>
        </p:txBody>
      </p:sp>
      <p:sp>
        <p:nvSpPr>
          <p:cNvPr id="6" name="TextBox 24">
            <a:extLst>
              <a:ext uri="{FF2B5EF4-FFF2-40B4-BE49-F238E27FC236}">
                <a16:creationId xmlns:a16="http://schemas.microsoft.com/office/drawing/2014/main" id="{801EE2E6-1F72-436A-B88B-1679E9F84469}"/>
              </a:ext>
            </a:extLst>
          </p:cNvPr>
          <p:cNvSpPr txBox="1">
            <a:spLocks noChangeArrowheads="1"/>
          </p:cNvSpPr>
          <p:nvPr/>
        </p:nvSpPr>
        <p:spPr bwMode="auto">
          <a:xfrm>
            <a:off x="6669881" y="2886075"/>
            <a:ext cx="457200" cy="585788"/>
          </a:xfrm>
          <a:prstGeom prst="rect">
            <a:avLst/>
          </a:prstGeom>
          <a:noFill/>
          <a:ln>
            <a:noFill/>
          </a:ln>
        </p:spPr>
        <p:txBody>
          <a:bodyPr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defRPr/>
            </a:pPr>
            <a:r>
              <a:rPr lang="en-US" altLang="en-US" sz="6000">
                <a:solidFill>
                  <a:srgbClr val="C0E474"/>
                </a:solidFill>
              </a:rPr>
              <a:t>”</a:t>
            </a:r>
          </a:p>
        </p:txBody>
      </p:sp>
      <p:sp>
        <p:nvSpPr>
          <p:cNvPr id="2" name="Title 1"/>
          <p:cNvSpPr>
            <a:spLocks noGrp="1"/>
          </p:cNvSpPr>
          <p:nvPr>
            <p:ph type="title"/>
          </p:nvPr>
        </p:nvSpPr>
        <p:spPr>
          <a:xfrm>
            <a:off x="698500" y="609600"/>
            <a:ext cx="6070601" cy="3022600"/>
          </a:xfrm>
        </p:spPr>
        <p:txBody>
          <a:bodyPr anchor="ctr">
            <a:normAutofit/>
          </a:bodyPr>
          <a:lstStyle>
            <a:lvl1pPr algn="l">
              <a:defRPr sz="3300" b="0" cap="none"/>
            </a:lvl1pPr>
          </a:lstStyle>
          <a:p>
            <a:r>
              <a:rPr lang="vi-VN"/>
              <a:t>Bấm để sửa kiểu tiêu đề Bản cái</a:t>
            </a:r>
            <a:endParaRPr lang="en-US" dirty="0"/>
          </a:p>
        </p:txBody>
      </p:sp>
      <p:sp>
        <p:nvSpPr>
          <p:cNvPr id="23" name="Text Placeholder 9"/>
          <p:cNvSpPr>
            <a:spLocks noGrp="1"/>
          </p:cNvSpPr>
          <p:nvPr>
            <p:ph type="body" sz="quarter" idx="13"/>
          </p:nvPr>
        </p:nvSpPr>
        <p:spPr>
          <a:xfrm>
            <a:off x="507999" y="4013200"/>
            <a:ext cx="6447502" cy="514248"/>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vi-VN"/>
              <a:t>Chỉnh sửa kiểu văn bản của Bản cái</a:t>
            </a:r>
          </a:p>
        </p:txBody>
      </p:sp>
      <p:sp>
        <p:nvSpPr>
          <p:cNvPr id="3" name="Text Placeholder 2"/>
          <p:cNvSpPr>
            <a:spLocks noGrp="1"/>
          </p:cNvSpPr>
          <p:nvPr>
            <p:ph type="body" idx="1"/>
          </p:nvPr>
        </p:nvSpPr>
        <p:spPr>
          <a:xfrm>
            <a:off x="508001" y="4527448"/>
            <a:ext cx="6447501" cy="1513914"/>
          </a:xfrm>
        </p:spPr>
        <p:txBody>
          <a:bodyPr>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vi-VN"/>
              <a:t>Chỉnh sửa kiểu văn bản của Bản cái</a:t>
            </a:r>
          </a:p>
        </p:txBody>
      </p:sp>
      <p:sp>
        <p:nvSpPr>
          <p:cNvPr id="7" name="Date Placeholder 3">
            <a:extLst>
              <a:ext uri="{FF2B5EF4-FFF2-40B4-BE49-F238E27FC236}">
                <a16:creationId xmlns:a16="http://schemas.microsoft.com/office/drawing/2014/main" id="{3C3A432B-037F-4C16-8C17-2BA6C1D12F02}"/>
              </a:ext>
            </a:extLst>
          </p:cNvPr>
          <p:cNvSpPr>
            <a:spLocks noGrp="1"/>
          </p:cNvSpPr>
          <p:nvPr>
            <p:ph type="dt" sz="half" idx="14"/>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1545E210-F074-4BE4-9966-4F0F56974A9C}"/>
              </a:ext>
            </a:extLst>
          </p:cNvPr>
          <p:cNvSpPr>
            <a:spLocks noGrp="1"/>
          </p:cNvSpPr>
          <p:nvPr>
            <p:ph type="ftr" sz="quarter" idx="15"/>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F8BB336-0FAC-4E06-972F-A2CE24A205D8}"/>
              </a:ext>
            </a:extLst>
          </p:cNvPr>
          <p:cNvSpPr>
            <a:spLocks noGrp="1"/>
          </p:cNvSpPr>
          <p:nvPr>
            <p:ph type="sldNum" sz="quarter" idx="16"/>
          </p:nvPr>
        </p:nvSpPr>
        <p:spPr/>
        <p:txBody>
          <a:bodyPr/>
          <a:lstStyle>
            <a:lvl1pPr>
              <a:defRPr smtClean="0"/>
            </a:lvl1pPr>
          </a:lstStyle>
          <a:p>
            <a:pPr>
              <a:defRPr/>
            </a:pPr>
            <a:fld id="{9DDC32EC-AF06-4A1A-B82E-442698E408D2}" type="slidenum">
              <a:rPr lang="en-US" altLang="en-US"/>
              <a:pPr>
                <a:defRPr/>
              </a:pPr>
              <a:t>‹#›</a:t>
            </a:fld>
            <a:endParaRPr lang="en-US" altLang="en-US"/>
          </a:p>
        </p:txBody>
      </p:sp>
    </p:spTree>
    <p:extLst>
      <p:ext uri="{BB962C8B-B14F-4D97-AF65-F5344CB8AC3E}">
        <p14:creationId xmlns:p14="http://schemas.microsoft.com/office/powerpoint/2010/main" val="25508388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14350" y="609600"/>
            <a:ext cx="6441152" cy="3022600"/>
          </a:xfrm>
        </p:spPr>
        <p:txBody>
          <a:bodyPr anchor="ctr">
            <a:normAutofit/>
          </a:bodyPr>
          <a:lstStyle>
            <a:lvl1pPr algn="l">
              <a:defRPr sz="3300" b="0" cap="none"/>
            </a:lvl1pPr>
          </a:lstStyle>
          <a:p>
            <a:r>
              <a:rPr lang="vi-VN"/>
              <a:t>Bấm để sửa kiểu tiêu đề Bản cái</a:t>
            </a:r>
            <a:endParaRPr lang="en-US" dirty="0"/>
          </a:p>
        </p:txBody>
      </p:sp>
      <p:sp>
        <p:nvSpPr>
          <p:cNvPr id="23" name="Text Placeholder 9"/>
          <p:cNvSpPr>
            <a:spLocks noGrp="1"/>
          </p:cNvSpPr>
          <p:nvPr>
            <p:ph type="body" sz="quarter" idx="13"/>
          </p:nvPr>
        </p:nvSpPr>
        <p:spPr>
          <a:xfrm>
            <a:off x="507999" y="4013200"/>
            <a:ext cx="6447502" cy="514248"/>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vi-VN"/>
              <a:t>Chỉnh sửa kiểu văn bản của Bản cái</a:t>
            </a:r>
          </a:p>
        </p:txBody>
      </p:sp>
      <p:sp>
        <p:nvSpPr>
          <p:cNvPr id="3" name="Text Placeholder 2"/>
          <p:cNvSpPr>
            <a:spLocks noGrp="1"/>
          </p:cNvSpPr>
          <p:nvPr>
            <p:ph type="body" idx="1"/>
          </p:nvPr>
        </p:nvSpPr>
        <p:spPr>
          <a:xfrm>
            <a:off x="508001" y="4527448"/>
            <a:ext cx="6447501" cy="1513914"/>
          </a:xfrm>
        </p:spPr>
        <p:txBody>
          <a:bodyPr>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vi-VN"/>
              <a:t>Chỉnh sửa kiểu văn bản của Bản cái</a:t>
            </a:r>
          </a:p>
        </p:txBody>
      </p:sp>
      <p:sp>
        <p:nvSpPr>
          <p:cNvPr id="5" name="Date Placeholder 3">
            <a:extLst>
              <a:ext uri="{FF2B5EF4-FFF2-40B4-BE49-F238E27FC236}">
                <a16:creationId xmlns:a16="http://schemas.microsoft.com/office/drawing/2014/main" id="{0A86452C-0C65-4B15-8A6C-65B8766247C7}"/>
              </a:ext>
            </a:extLst>
          </p:cNvPr>
          <p:cNvSpPr>
            <a:spLocks noGrp="1"/>
          </p:cNvSpPr>
          <p:nvPr>
            <p:ph type="dt" sz="half" idx="14"/>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EADB4D7A-EA1E-48EB-A10A-033DE14FAC90}"/>
              </a:ext>
            </a:extLst>
          </p:cNvPr>
          <p:cNvSpPr>
            <a:spLocks noGrp="1"/>
          </p:cNvSpPr>
          <p:nvPr>
            <p:ph type="ftr" sz="quarter" idx="15"/>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529AF5D-DE32-4EEB-BB21-013F25687562}"/>
              </a:ext>
            </a:extLst>
          </p:cNvPr>
          <p:cNvSpPr>
            <a:spLocks noGrp="1"/>
          </p:cNvSpPr>
          <p:nvPr>
            <p:ph type="sldNum" sz="quarter" idx="16"/>
          </p:nvPr>
        </p:nvSpPr>
        <p:spPr/>
        <p:txBody>
          <a:bodyPr/>
          <a:lstStyle>
            <a:lvl1pPr>
              <a:defRPr/>
            </a:lvl1pPr>
          </a:lstStyle>
          <a:p>
            <a:pPr>
              <a:defRPr/>
            </a:pPr>
            <a:fld id="{4E50D4EA-A487-4F3F-A6EE-39EB9A564FC6}" type="slidenum">
              <a:rPr lang="en-US" altLang="en-US"/>
              <a:pPr>
                <a:defRPr/>
              </a:pPr>
              <a:t>‹#›</a:t>
            </a:fld>
            <a:endParaRPr lang="en-US" altLang="en-US"/>
          </a:p>
        </p:txBody>
      </p:sp>
    </p:spTree>
    <p:extLst>
      <p:ext uri="{BB962C8B-B14F-4D97-AF65-F5344CB8AC3E}">
        <p14:creationId xmlns:p14="http://schemas.microsoft.com/office/powerpoint/2010/main" val="5997536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Vertical Text Placeholder 2"/>
          <p:cNvSpPr>
            <a:spLocks noGrp="1"/>
          </p:cNvSpPr>
          <p:nvPr>
            <p:ph type="body" orient="vert" idx="1"/>
          </p:nvPr>
        </p:nvSpPr>
        <p:spPr/>
        <p:txBody>
          <a:bodyPr vert="eaVert"/>
          <a:lstStyle/>
          <a:p>
            <a:pPr lvl="0"/>
            <a:r>
              <a:rPr lang="vi-VN"/>
              <a:t>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a:extLst>
              <a:ext uri="{FF2B5EF4-FFF2-40B4-BE49-F238E27FC236}">
                <a16:creationId xmlns:a16="http://schemas.microsoft.com/office/drawing/2014/main" id="{BBFD8578-E665-43FE-8140-9D119BE67B9C}"/>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327552B8-DF50-475E-BE88-AA92F332352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2C6CA12-05E1-4937-B888-BEDDD44A6426}"/>
              </a:ext>
            </a:extLst>
          </p:cNvPr>
          <p:cNvSpPr>
            <a:spLocks noGrp="1"/>
          </p:cNvSpPr>
          <p:nvPr>
            <p:ph type="sldNum" sz="quarter" idx="12"/>
          </p:nvPr>
        </p:nvSpPr>
        <p:spPr/>
        <p:txBody>
          <a:bodyPr/>
          <a:lstStyle>
            <a:lvl1pPr>
              <a:defRPr/>
            </a:lvl1pPr>
          </a:lstStyle>
          <a:p>
            <a:pPr>
              <a:defRPr/>
            </a:pPr>
            <a:fld id="{5936D0EF-42D4-454A-A4AA-C94D3A035448}" type="slidenum">
              <a:rPr lang="en-US" altLang="en-US"/>
              <a:pPr>
                <a:defRPr/>
              </a:pPr>
              <a:t>‹#›</a:t>
            </a:fld>
            <a:endParaRPr lang="en-US" altLang="en-US"/>
          </a:p>
        </p:txBody>
      </p:sp>
    </p:spTree>
    <p:extLst>
      <p:ext uri="{BB962C8B-B14F-4D97-AF65-F5344CB8AC3E}">
        <p14:creationId xmlns:p14="http://schemas.microsoft.com/office/powerpoint/2010/main" val="598373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609600"/>
            <a:ext cx="978557" cy="5251451"/>
          </a:xfrm>
        </p:spPr>
        <p:txBody>
          <a:bodyPr vert="eaVert" anchor="ctr"/>
          <a:lstStyle/>
          <a:p>
            <a:r>
              <a:rPr lang="vi-VN"/>
              <a:t>Bấm để sửa kiểu tiêu đề Bản cái</a:t>
            </a:r>
            <a:endParaRPr lang="en-US" dirty="0"/>
          </a:p>
        </p:txBody>
      </p:sp>
      <p:sp>
        <p:nvSpPr>
          <p:cNvPr id="3" name="Vertical Text Placeholder 2"/>
          <p:cNvSpPr>
            <a:spLocks noGrp="1"/>
          </p:cNvSpPr>
          <p:nvPr>
            <p:ph type="body" orient="vert" idx="1"/>
          </p:nvPr>
        </p:nvSpPr>
        <p:spPr>
          <a:xfrm>
            <a:off x="508001" y="609600"/>
            <a:ext cx="5295113" cy="5251450"/>
          </a:xfrm>
        </p:spPr>
        <p:txBody>
          <a:bodyPr vert="eaVert"/>
          <a:lstStyle/>
          <a:p>
            <a:pPr lvl="0"/>
            <a:r>
              <a:rPr lang="vi-VN"/>
              <a:t>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a:extLst>
              <a:ext uri="{FF2B5EF4-FFF2-40B4-BE49-F238E27FC236}">
                <a16:creationId xmlns:a16="http://schemas.microsoft.com/office/drawing/2014/main" id="{C896D26A-5FE1-4818-8D09-C35A539F148F}"/>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419A7172-A693-4F60-B502-F076D4DAAE3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CEC3270-4F70-4DE1-816B-219313C8C359}"/>
              </a:ext>
            </a:extLst>
          </p:cNvPr>
          <p:cNvSpPr>
            <a:spLocks noGrp="1"/>
          </p:cNvSpPr>
          <p:nvPr>
            <p:ph type="sldNum" sz="quarter" idx="12"/>
          </p:nvPr>
        </p:nvSpPr>
        <p:spPr/>
        <p:txBody>
          <a:bodyPr/>
          <a:lstStyle>
            <a:lvl1pPr>
              <a:defRPr/>
            </a:lvl1pPr>
          </a:lstStyle>
          <a:p>
            <a:pPr>
              <a:defRPr/>
            </a:pPr>
            <a:fld id="{B0452C53-A408-4B9E-AFB9-6D89E860C3DD}" type="slidenum">
              <a:rPr lang="en-US" altLang="en-US"/>
              <a:pPr>
                <a:defRPr/>
              </a:pPr>
              <a:t>‹#›</a:t>
            </a:fld>
            <a:endParaRPr lang="en-US" altLang="en-US"/>
          </a:p>
        </p:txBody>
      </p:sp>
    </p:spTree>
    <p:extLst>
      <p:ext uri="{BB962C8B-B14F-4D97-AF65-F5344CB8AC3E}">
        <p14:creationId xmlns:p14="http://schemas.microsoft.com/office/powerpoint/2010/main" val="16028822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AE968C13-10FF-475A-B32B-2596819D8AD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E592652-F9C2-430F-88C8-8A36E6AB23A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87D4BBD-126B-4967-9A28-9A1CD69E52C2}"/>
              </a:ext>
            </a:extLst>
          </p:cNvPr>
          <p:cNvSpPr>
            <a:spLocks noGrp="1" noChangeArrowheads="1"/>
          </p:cNvSpPr>
          <p:nvPr>
            <p:ph type="sldNum" sz="quarter" idx="12"/>
          </p:nvPr>
        </p:nvSpPr>
        <p:spPr>
          <a:ln/>
        </p:spPr>
        <p:txBody>
          <a:bodyPr/>
          <a:lstStyle>
            <a:lvl1pPr>
              <a:defRPr/>
            </a:lvl1pPr>
          </a:lstStyle>
          <a:p>
            <a:fld id="{E6037614-7EDB-41AC-9EC3-A71F90920CB4}" type="slidenum">
              <a:rPr lang="en-US" altLang="en-US"/>
              <a:pPr/>
              <a:t>‹#›</a:t>
            </a:fld>
            <a:endParaRPr lang="en-US" altLang="en-US"/>
          </a:p>
        </p:txBody>
      </p:sp>
    </p:spTree>
    <p:extLst>
      <p:ext uri="{BB962C8B-B14F-4D97-AF65-F5344CB8AC3E}">
        <p14:creationId xmlns:p14="http://schemas.microsoft.com/office/powerpoint/2010/main" val="182712033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965B320-C80B-425E-A7E2-D4D61909AE0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0EAF312-311A-4326-87A8-BE9A8079AE8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0B56117-C9BF-4F16-8F95-EFDAD29AC14B}"/>
              </a:ext>
            </a:extLst>
          </p:cNvPr>
          <p:cNvSpPr>
            <a:spLocks noGrp="1" noChangeArrowheads="1"/>
          </p:cNvSpPr>
          <p:nvPr>
            <p:ph type="sldNum" sz="quarter" idx="12"/>
          </p:nvPr>
        </p:nvSpPr>
        <p:spPr>
          <a:ln/>
        </p:spPr>
        <p:txBody>
          <a:bodyPr/>
          <a:lstStyle>
            <a:lvl1pPr>
              <a:defRPr/>
            </a:lvl1pPr>
          </a:lstStyle>
          <a:p>
            <a:fld id="{261C3A19-3B80-4B4D-ABB2-2C8387998779}" type="slidenum">
              <a:rPr lang="en-US" altLang="en-US"/>
              <a:pPr/>
              <a:t>‹#›</a:t>
            </a:fld>
            <a:endParaRPr lang="en-US" altLang="en-US"/>
          </a:p>
        </p:txBody>
      </p:sp>
    </p:spTree>
    <p:extLst>
      <p:ext uri="{BB962C8B-B14F-4D97-AF65-F5344CB8AC3E}">
        <p14:creationId xmlns:p14="http://schemas.microsoft.com/office/powerpoint/2010/main" val="4000126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6059B0-52B0-4116-8301-683D1EE62C14}" type="datetimeFigureOut">
              <a:rPr lang="en-US" smtClean="0"/>
              <a:pPr/>
              <a:t>4/1/2022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5860D3-004D-4D07-9314-A4124FFDCA18}" type="slidenum">
              <a:rPr lang="en-AU" smtClean="0"/>
              <a:pPr/>
              <a:t>‹#›</a:t>
            </a:fld>
            <a:endParaRPr lang="en-AU"/>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D0E35E1B-5ED0-42D9-AB6B-D841EB087E6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17370A8-241A-4E36-8364-82595E8297B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4962408-00B4-47CE-A613-C6FC74F55D3A}"/>
              </a:ext>
            </a:extLst>
          </p:cNvPr>
          <p:cNvSpPr>
            <a:spLocks noGrp="1" noChangeArrowheads="1"/>
          </p:cNvSpPr>
          <p:nvPr>
            <p:ph type="sldNum" sz="quarter" idx="12"/>
          </p:nvPr>
        </p:nvSpPr>
        <p:spPr>
          <a:ln/>
        </p:spPr>
        <p:txBody>
          <a:bodyPr/>
          <a:lstStyle>
            <a:lvl1pPr>
              <a:defRPr/>
            </a:lvl1pPr>
          </a:lstStyle>
          <a:p>
            <a:fld id="{C31F4218-F159-428E-BD5D-92B673E61F46}" type="slidenum">
              <a:rPr lang="en-US" altLang="en-US"/>
              <a:pPr/>
              <a:t>‹#›</a:t>
            </a:fld>
            <a:endParaRPr lang="en-US" altLang="en-US"/>
          </a:p>
        </p:txBody>
      </p:sp>
    </p:spTree>
    <p:extLst>
      <p:ext uri="{BB962C8B-B14F-4D97-AF65-F5344CB8AC3E}">
        <p14:creationId xmlns:p14="http://schemas.microsoft.com/office/powerpoint/2010/main" val="34118919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84A6D12F-2316-4CD9-B8A8-5BE4BDF63C9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3EB1F3B-910E-4E98-8A14-F3D093B7F80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E82E866-A852-4619-8476-31AF286A44DA}"/>
              </a:ext>
            </a:extLst>
          </p:cNvPr>
          <p:cNvSpPr>
            <a:spLocks noGrp="1" noChangeArrowheads="1"/>
          </p:cNvSpPr>
          <p:nvPr>
            <p:ph type="sldNum" sz="quarter" idx="12"/>
          </p:nvPr>
        </p:nvSpPr>
        <p:spPr>
          <a:ln/>
        </p:spPr>
        <p:txBody>
          <a:bodyPr/>
          <a:lstStyle>
            <a:lvl1pPr>
              <a:defRPr/>
            </a:lvl1pPr>
          </a:lstStyle>
          <a:p>
            <a:fld id="{94BD0B33-A044-4E4F-BCB6-8E397B84A491}" type="slidenum">
              <a:rPr lang="en-US" altLang="en-US"/>
              <a:pPr/>
              <a:t>‹#›</a:t>
            </a:fld>
            <a:endParaRPr lang="en-US" altLang="en-US"/>
          </a:p>
        </p:txBody>
      </p:sp>
    </p:spTree>
    <p:extLst>
      <p:ext uri="{BB962C8B-B14F-4D97-AF65-F5344CB8AC3E}">
        <p14:creationId xmlns:p14="http://schemas.microsoft.com/office/powerpoint/2010/main" val="148061331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52D3E010-B457-4479-BED7-26FB4F1FA537}"/>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5845346E-C208-4C3C-BD86-5EB717BFD37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7E4B6E2F-68D4-44AB-8324-B75E6E96D2E5}"/>
              </a:ext>
            </a:extLst>
          </p:cNvPr>
          <p:cNvSpPr>
            <a:spLocks noGrp="1" noChangeArrowheads="1"/>
          </p:cNvSpPr>
          <p:nvPr>
            <p:ph type="sldNum" sz="quarter" idx="12"/>
          </p:nvPr>
        </p:nvSpPr>
        <p:spPr>
          <a:ln/>
        </p:spPr>
        <p:txBody>
          <a:bodyPr/>
          <a:lstStyle>
            <a:lvl1pPr>
              <a:defRPr/>
            </a:lvl1pPr>
          </a:lstStyle>
          <a:p>
            <a:fld id="{D4DD46EB-CF5E-406C-8351-4285676BC6B9}" type="slidenum">
              <a:rPr lang="en-US" altLang="en-US"/>
              <a:pPr/>
              <a:t>‹#›</a:t>
            </a:fld>
            <a:endParaRPr lang="en-US" altLang="en-US"/>
          </a:p>
        </p:txBody>
      </p:sp>
    </p:spTree>
    <p:extLst>
      <p:ext uri="{BB962C8B-B14F-4D97-AF65-F5344CB8AC3E}">
        <p14:creationId xmlns:p14="http://schemas.microsoft.com/office/powerpoint/2010/main" val="3268738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93D5D400-F947-4E8F-B9F0-CBD153F1B35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DD709A3F-186B-47CA-8A92-AEA8590F293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308B8A40-36C6-4256-B133-A4D8C8EFF51B}"/>
              </a:ext>
            </a:extLst>
          </p:cNvPr>
          <p:cNvSpPr>
            <a:spLocks noGrp="1" noChangeArrowheads="1"/>
          </p:cNvSpPr>
          <p:nvPr>
            <p:ph type="sldNum" sz="quarter" idx="12"/>
          </p:nvPr>
        </p:nvSpPr>
        <p:spPr>
          <a:ln/>
        </p:spPr>
        <p:txBody>
          <a:bodyPr/>
          <a:lstStyle>
            <a:lvl1pPr>
              <a:defRPr/>
            </a:lvl1pPr>
          </a:lstStyle>
          <a:p>
            <a:fld id="{42888909-738A-48A4-8F4A-39EB1819E81C}" type="slidenum">
              <a:rPr lang="en-US" altLang="en-US"/>
              <a:pPr/>
              <a:t>‹#›</a:t>
            </a:fld>
            <a:endParaRPr lang="en-US" altLang="en-US"/>
          </a:p>
        </p:txBody>
      </p:sp>
    </p:spTree>
    <p:extLst>
      <p:ext uri="{BB962C8B-B14F-4D97-AF65-F5344CB8AC3E}">
        <p14:creationId xmlns:p14="http://schemas.microsoft.com/office/powerpoint/2010/main" val="313584697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2B73CD2-F191-406C-8ADA-8AE3CE25FBC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A9E9EC2C-F333-4A34-9085-A9E4D47B5C2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6A03BB77-0E19-46C5-B380-D227EF4C1500}"/>
              </a:ext>
            </a:extLst>
          </p:cNvPr>
          <p:cNvSpPr>
            <a:spLocks noGrp="1" noChangeArrowheads="1"/>
          </p:cNvSpPr>
          <p:nvPr>
            <p:ph type="sldNum" sz="quarter" idx="12"/>
          </p:nvPr>
        </p:nvSpPr>
        <p:spPr>
          <a:ln/>
        </p:spPr>
        <p:txBody>
          <a:bodyPr/>
          <a:lstStyle>
            <a:lvl1pPr>
              <a:defRPr/>
            </a:lvl1pPr>
          </a:lstStyle>
          <a:p>
            <a:fld id="{83FA9FE8-DA1E-45C4-96E1-18EDD094F860}" type="slidenum">
              <a:rPr lang="en-US" altLang="en-US"/>
              <a:pPr/>
              <a:t>‹#›</a:t>
            </a:fld>
            <a:endParaRPr lang="en-US" altLang="en-US"/>
          </a:p>
        </p:txBody>
      </p:sp>
    </p:spTree>
    <p:extLst>
      <p:ext uri="{BB962C8B-B14F-4D97-AF65-F5344CB8AC3E}">
        <p14:creationId xmlns:p14="http://schemas.microsoft.com/office/powerpoint/2010/main" val="320607993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4C0B269-2CC6-4853-B60F-9157FD8F99C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587FBBD-6F44-4D6F-81FA-8D1B5985D89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68B7F3B-F121-4224-9A66-5ECDF9B7BBF6}"/>
              </a:ext>
            </a:extLst>
          </p:cNvPr>
          <p:cNvSpPr>
            <a:spLocks noGrp="1" noChangeArrowheads="1"/>
          </p:cNvSpPr>
          <p:nvPr>
            <p:ph type="sldNum" sz="quarter" idx="12"/>
          </p:nvPr>
        </p:nvSpPr>
        <p:spPr>
          <a:ln/>
        </p:spPr>
        <p:txBody>
          <a:bodyPr/>
          <a:lstStyle>
            <a:lvl1pPr>
              <a:defRPr/>
            </a:lvl1pPr>
          </a:lstStyle>
          <a:p>
            <a:fld id="{887F69D8-92FE-4CD5-A1CE-4B6922C9DCE7}" type="slidenum">
              <a:rPr lang="en-US" altLang="en-US"/>
              <a:pPr/>
              <a:t>‹#›</a:t>
            </a:fld>
            <a:endParaRPr lang="en-US" altLang="en-US"/>
          </a:p>
        </p:txBody>
      </p:sp>
    </p:spTree>
    <p:extLst>
      <p:ext uri="{BB962C8B-B14F-4D97-AF65-F5344CB8AC3E}">
        <p14:creationId xmlns:p14="http://schemas.microsoft.com/office/powerpoint/2010/main" val="151192460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007C99C-8B7A-48A9-908B-0058B8B4EDB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990A1470-3CE8-4409-8323-57896875508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FEC1E78-C449-4365-8E1C-87F3D6B55663}"/>
              </a:ext>
            </a:extLst>
          </p:cNvPr>
          <p:cNvSpPr>
            <a:spLocks noGrp="1" noChangeArrowheads="1"/>
          </p:cNvSpPr>
          <p:nvPr>
            <p:ph type="sldNum" sz="quarter" idx="12"/>
          </p:nvPr>
        </p:nvSpPr>
        <p:spPr>
          <a:ln/>
        </p:spPr>
        <p:txBody>
          <a:bodyPr/>
          <a:lstStyle>
            <a:lvl1pPr>
              <a:defRPr/>
            </a:lvl1pPr>
          </a:lstStyle>
          <a:p>
            <a:fld id="{DE95B98F-1562-44E4-ABE0-2FA3C810242C}" type="slidenum">
              <a:rPr lang="en-US" altLang="en-US"/>
              <a:pPr/>
              <a:t>‹#›</a:t>
            </a:fld>
            <a:endParaRPr lang="en-US" altLang="en-US"/>
          </a:p>
        </p:txBody>
      </p:sp>
    </p:spTree>
    <p:extLst>
      <p:ext uri="{BB962C8B-B14F-4D97-AF65-F5344CB8AC3E}">
        <p14:creationId xmlns:p14="http://schemas.microsoft.com/office/powerpoint/2010/main" val="143748144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C8EBEBD-7333-48BF-A85A-DD12929A0F1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8DBE371-0CDC-4F91-A27B-8A71B2F1F1E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0485CF7-8B50-4C81-9221-3DF123320C27}"/>
              </a:ext>
            </a:extLst>
          </p:cNvPr>
          <p:cNvSpPr>
            <a:spLocks noGrp="1" noChangeArrowheads="1"/>
          </p:cNvSpPr>
          <p:nvPr>
            <p:ph type="sldNum" sz="quarter" idx="12"/>
          </p:nvPr>
        </p:nvSpPr>
        <p:spPr>
          <a:ln/>
        </p:spPr>
        <p:txBody>
          <a:bodyPr/>
          <a:lstStyle>
            <a:lvl1pPr>
              <a:defRPr/>
            </a:lvl1pPr>
          </a:lstStyle>
          <a:p>
            <a:fld id="{DAAB820A-D4B7-4D24-A472-614174A44D10}" type="slidenum">
              <a:rPr lang="en-US" altLang="en-US"/>
              <a:pPr/>
              <a:t>‹#›</a:t>
            </a:fld>
            <a:endParaRPr lang="en-US" altLang="en-US"/>
          </a:p>
        </p:txBody>
      </p:sp>
    </p:spTree>
    <p:extLst>
      <p:ext uri="{BB962C8B-B14F-4D97-AF65-F5344CB8AC3E}">
        <p14:creationId xmlns:p14="http://schemas.microsoft.com/office/powerpoint/2010/main" val="347104984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3586F87-E38D-4E51-9550-52042715853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DD0D9AC-619E-47E7-B8AC-41F77BAF621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7581A48-4463-4213-AF2E-F78B4925CB16}"/>
              </a:ext>
            </a:extLst>
          </p:cNvPr>
          <p:cNvSpPr>
            <a:spLocks noGrp="1" noChangeArrowheads="1"/>
          </p:cNvSpPr>
          <p:nvPr>
            <p:ph type="sldNum" sz="quarter" idx="12"/>
          </p:nvPr>
        </p:nvSpPr>
        <p:spPr>
          <a:ln/>
        </p:spPr>
        <p:txBody>
          <a:bodyPr/>
          <a:lstStyle>
            <a:lvl1pPr>
              <a:defRPr/>
            </a:lvl1pPr>
          </a:lstStyle>
          <a:p>
            <a:fld id="{E306DD2E-537C-4289-ACAC-6834425284DA}" type="slidenum">
              <a:rPr lang="en-US" altLang="en-US"/>
              <a:pPr/>
              <a:t>‹#›</a:t>
            </a:fld>
            <a:endParaRPr lang="en-US" altLang="en-US"/>
          </a:p>
        </p:txBody>
      </p:sp>
    </p:spTree>
    <p:extLst>
      <p:ext uri="{BB962C8B-B14F-4D97-AF65-F5344CB8AC3E}">
        <p14:creationId xmlns:p14="http://schemas.microsoft.com/office/powerpoint/2010/main" val="269854398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a:extLst>
              <a:ext uri="{FF2B5EF4-FFF2-40B4-BE49-F238E27FC236}">
                <a16:creationId xmlns:a16="http://schemas.microsoft.com/office/drawing/2014/main" id="{67754D75-7D49-42F4-B406-03C910521FB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F0790C1-23A8-46FC-A476-22D41D73D69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13562E0-48A1-4D77-B2D4-8A968F51CE63}"/>
              </a:ext>
            </a:extLst>
          </p:cNvPr>
          <p:cNvSpPr>
            <a:spLocks noGrp="1" noChangeArrowheads="1"/>
          </p:cNvSpPr>
          <p:nvPr>
            <p:ph type="sldNum" sz="quarter" idx="12"/>
          </p:nvPr>
        </p:nvSpPr>
        <p:spPr>
          <a:ln/>
        </p:spPr>
        <p:txBody>
          <a:bodyPr/>
          <a:lstStyle>
            <a:lvl1pPr>
              <a:defRPr/>
            </a:lvl1pPr>
          </a:lstStyle>
          <a:p>
            <a:fld id="{27633C06-783C-44B3-B2CC-F0FE9C5CE2FA}" type="slidenum">
              <a:rPr lang="en-US" altLang="en-US"/>
              <a:pPr/>
              <a:t>‹#›</a:t>
            </a:fld>
            <a:endParaRPr lang="en-US" altLang="en-US"/>
          </a:p>
        </p:txBody>
      </p:sp>
    </p:spTree>
    <p:extLst>
      <p:ext uri="{BB962C8B-B14F-4D97-AF65-F5344CB8AC3E}">
        <p14:creationId xmlns:p14="http://schemas.microsoft.com/office/powerpoint/2010/main" val="184067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66059B0-52B0-4116-8301-683D1EE62C14}" type="datetimeFigureOut">
              <a:rPr lang="en-US" smtClean="0"/>
              <a:pPr/>
              <a:t>4/1/2022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5860D3-004D-4D07-9314-A4124FFDCA18}"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66059B0-52B0-4116-8301-683D1EE62C14}" type="datetimeFigureOut">
              <a:rPr lang="en-US" smtClean="0"/>
              <a:pPr/>
              <a:t>4/1/2022</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95860D3-004D-4D07-9314-A4124FFDCA18}"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6059B0-52B0-4116-8301-683D1EE62C14}" type="datetimeFigureOut">
              <a:rPr lang="en-US" smtClean="0"/>
              <a:pPr/>
              <a:t>4/1/2022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95860D3-004D-4D07-9314-A4124FFDCA18}"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6059B0-52B0-4116-8301-683D1EE62C14}" type="datetimeFigureOut">
              <a:rPr lang="en-US" smtClean="0"/>
              <a:pPr/>
              <a:t>4/1/2022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95860D3-004D-4D07-9314-A4124FFDCA18}"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6059B0-52B0-4116-8301-683D1EE62C14}" type="datetimeFigureOut">
              <a:rPr lang="en-US" smtClean="0"/>
              <a:pPr/>
              <a:t>4/1/2022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5860D3-004D-4D07-9314-A4124FFDCA18}"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6059B0-52B0-4116-8301-683D1EE62C14}" type="datetimeFigureOut">
              <a:rPr lang="en-US" smtClean="0"/>
              <a:pPr/>
              <a:t>4/1/2022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5860D3-004D-4D07-9314-A4124FFDCA18}" type="slidenum">
              <a:rPr lang="en-AU" smtClean="0"/>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theme" Target="../theme/theme3.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6059B0-52B0-4116-8301-683D1EE62C14}" type="datetimeFigureOut">
              <a:rPr lang="en-US" smtClean="0"/>
              <a:pPr/>
              <a:t>4/1/2022</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860D3-004D-4D07-9314-A4124FFDCA18}"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6">
            <a:extLst>
              <a:ext uri="{FF2B5EF4-FFF2-40B4-BE49-F238E27FC236}">
                <a16:creationId xmlns:a16="http://schemas.microsoft.com/office/drawing/2014/main" id="{E34ACA6C-DBD0-49D6-AD50-5E7782EEC82D}"/>
              </a:ext>
            </a:extLst>
          </p:cNvPr>
          <p:cNvGrpSpPr>
            <a:grpSpLocks/>
          </p:cNvGrpSpPr>
          <p:nvPr/>
        </p:nvGrpSpPr>
        <p:grpSpPr bwMode="auto">
          <a:xfrm>
            <a:off x="0" y="-7938"/>
            <a:ext cx="9144000" cy="6865938"/>
            <a:chOff x="0" y="-8467"/>
            <a:chExt cx="12192000" cy="6866467"/>
          </a:xfrm>
        </p:grpSpPr>
        <p:cxnSp>
          <p:nvCxnSpPr>
            <p:cNvPr id="20" name="Straight Connector 19">
              <a:extLst>
                <a:ext uri="{FF2B5EF4-FFF2-40B4-BE49-F238E27FC236}">
                  <a16:creationId xmlns:a16="http://schemas.microsoft.com/office/drawing/2014/main" id="{FE7CD1D4-A43D-4209-84B3-B4E605F0EA23}"/>
                </a:ext>
              </a:extLst>
            </p:cNvPr>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F38E5669-8C51-4CAD-958B-F90C1BD0E6F6}"/>
                </a:ext>
              </a:extLst>
            </p:cNvPr>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a:extLst>
                <a:ext uri="{FF2B5EF4-FFF2-40B4-BE49-F238E27FC236}">
                  <a16:creationId xmlns:a16="http://schemas.microsoft.com/office/drawing/2014/main" id="{0A9A095B-F2A6-4C3C-B379-606A64CEC5C4}"/>
                </a:ext>
              </a:extLst>
            </p:cNvPr>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a:extLst>
                <a:ext uri="{FF2B5EF4-FFF2-40B4-BE49-F238E27FC236}">
                  <a16:creationId xmlns:a16="http://schemas.microsoft.com/office/drawing/2014/main" id="{12C8DBFE-9148-4705-BA6A-446A9C7DECD6}"/>
                </a:ext>
              </a:extLst>
            </p:cNvPr>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F946A947-9DB3-469D-B181-6DAEE13B6198}"/>
                </a:ext>
              </a:extLst>
            </p:cNvPr>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a:extLst>
                <a:ext uri="{FF2B5EF4-FFF2-40B4-BE49-F238E27FC236}">
                  <a16:creationId xmlns:a16="http://schemas.microsoft.com/office/drawing/2014/main" id="{59E5625A-E58A-418C-BBCB-2A1A8232AAEC}"/>
                </a:ext>
              </a:extLst>
            </p:cNvPr>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a:extLst>
                <a:ext uri="{FF2B5EF4-FFF2-40B4-BE49-F238E27FC236}">
                  <a16:creationId xmlns:a16="http://schemas.microsoft.com/office/drawing/2014/main" id="{E04786B7-1515-43E5-BFCA-06CA8A9DC0AC}"/>
                </a:ext>
              </a:extLst>
            </p:cNvPr>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a:extLst>
                <a:ext uri="{FF2B5EF4-FFF2-40B4-BE49-F238E27FC236}">
                  <a16:creationId xmlns:a16="http://schemas.microsoft.com/office/drawing/2014/main" id="{C583458B-8ACA-4716-9CF8-35070AB89A04}"/>
                </a:ext>
              </a:extLst>
            </p:cNvPr>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65885C0A-4323-4E4D-9864-258DF1C2BA4A}"/>
                </a:ext>
              </a:extLst>
            </p:cNvPr>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BDAABB54-02D2-4C75-96BF-FB1B17F75E20}"/>
                </a:ext>
              </a:extLst>
            </p:cNvPr>
            <p:cNvSpPr/>
            <p:nvPr/>
          </p:nvSpPr>
          <p:spPr>
            <a:xfrm>
              <a:off x="0" y="4012981"/>
              <a:ext cx="449263" cy="2845019"/>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051" name="Title Placeholder 1">
            <a:extLst>
              <a:ext uri="{FF2B5EF4-FFF2-40B4-BE49-F238E27FC236}">
                <a16:creationId xmlns:a16="http://schemas.microsoft.com/office/drawing/2014/main" id="{E1C5293D-7AA2-4EE2-AFB2-B6B56235EE78}"/>
              </a:ext>
            </a:extLst>
          </p:cNvPr>
          <p:cNvSpPr>
            <a:spLocks noGrp="1"/>
          </p:cNvSpPr>
          <p:nvPr>
            <p:ph type="title"/>
          </p:nvPr>
        </p:nvSpPr>
        <p:spPr bwMode="auto">
          <a:xfrm>
            <a:off x="508397" y="609600"/>
            <a:ext cx="6447234"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vi-VN" altLang="en-US"/>
              <a:t>Bấm để sửa kiểu tiêu đề Bản cái</a:t>
            </a:r>
            <a:endParaRPr lang="en-US" altLang="en-US"/>
          </a:p>
        </p:txBody>
      </p:sp>
      <p:sp>
        <p:nvSpPr>
          <p:cNvPr id="2052" name="Text Placeholder 2">
            <a:extLst>
              <a:ext uri="{FF2B5EF4-FFF2-40B4-BE49-F238E27FC236}">
                <a16:creationId xmlns:a16="http://schemas.microsoft.com/office/drawing/2014/main" id="{076579E6-26B7-4797-A244-467C3AC516B3}"/>
              </a:ext>
            </a:extLst>
          </p:cNvPr>
          <p:cNvSpPr>
            <a:spLocks noGrp="1"/>
          </p:cNvSpPr>
          <p:nvPr>
            <p:ph type="body" idx="1"/>
          </p:nvPr>
        </p:nvSpPr>
        <p:spPr bwMode="auto">
          <a:xfrm>
            <a:off x="508397" y="2160589"/>
            <a:ext cx="6447234"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vi-VN" altLang="en-US"/>
              <a:t>Chỉnh sửa kiểu văn bản của Bản cái</a:t>
            </a:r>
          </a:p>
          <a:p>
            <a:pPr lvl="1"/>
            <a:r>
              <a:rPr lang="vi-VN" altLang="en-US"/>
              <a:t>Mức hai</a:t>
            </a:r>
          </a:p>
          <a:p>
            <a:pPr lvl="2"/>
            <a:r>
              <a:rPr lang="vi-VN" altLang="en-US"/>
              <a:t>Mức ba</a:t>
            </a:r>
          </a:p>
          <a:p>
            <a:pPr lvl="3"/>
            <a:r>
              <a:rPr lang="vi-VN" altLang="en-US"/>
              <a:t>Mức bốn</a:t>
            </a:r>
          </a:p>
          <a:p>
            <a:pPr lvl="4"/>
            <a:r>
              <a:rPr lang="vi-VN" altLang="en-US"/>
              <a:t>Mức năm</a:t>
            </a:r>
            <a:endParaRPr lang="en-US" altLang="en-US"/>
          </a:p>
        </p:txBody>
      </p:sp>
      <p:sp>
        <p:nvSpPr>
          <p:cNvPr id="4" name="Date Placeholder 3">
            <a:extLst>
              <a:ext uri="{FF2B5EF4-FFF2-40B4-BE49-F238E27FC236}">
                <a16:creationId xmlns:a16="http://schemas.microsoft.com/office/drawing/2014/main" id="{9767FE17-9B05-4ABC-9C04-537A15C40E9D}"/>
              </a:ext>
            </a:extLst>
          </p:cNvPr>
          <p:cNvSpPr>
            <a:spLocks noGrp="1"/>
          </p:cNvSpPr>
          <p:nvPr>
            <p:ph type="dt" sz="half" idx="2"/>
          </p:nvPr>
        </p:nvSpPr>
        <p:spPr>
          <a:xfrm>
            <a:off x="5404248" y="6042026"/>
            <a:ext cx="683419" cy="365125"/>
          </a:xfrm>
          <a:prstGeom prst="rect">
            <a:avLst/>
          </a:prstGeom>
        </p:spPr>
        <p:txBody>
          <a:bodyPr vert="horz" lIns="91440" tIns="45720" rIns="91440" bIns="45720" rtlCol="0" anchor="ctr"/>
          <a:lstStyle>
            <a:lvl1pPr algn="r">
              <a:defRPr sz="675">
                <a:solidFill>
                  <a:schemeClr val="tx1">
                    <a:tint val="75000"/>
                  </a:schemeClr>
                </a:solidFill>
                <a:latin typeface="Arial" panose="020B0604020202020204" pitchFamily="34" charset="0"/>
              </a:defRPr>
            </a:lvl1pPr>
          </a:lstStyle>
          <a:p>
            <a:pPr>
              <a:defRPr/>
            </a:pPr>
            <a:endParaRPr lang="en-US"/>
          </a:p>
        </p:txBody>
      </p:sp>
      <p:sp>
        <p:nvSpPr>
          <p:cNvPr id="5" name="Footer Placeholder 4">
            <a:extLst>
              <a:ext uri="{FF2B5EF4-FFF2-40B4-BE49-F238E27FC236}">
                <a16:creationId xmlns:a16="http://schemas.microsoft.com/office/drawing/2014/main" id="{A242F32A-1774-4777-9C7E-ACC4A048FA5F}"/>
              </a:ext>
            </a:extLst>
          </p:cNvPr>
          <p:cNvSpPr>
            <a:spLocks noGrp="1"/>
          </p:cNvSpPr>
          <p:nvPr>
            <p:ph type="ftr" sz="quarter" idx="3"/>
          </p:nvPr>
        </p:nvSpPr>
        <p:spPr>
          <a:xfrm>
            <a:off x="508397" y="6042026"/>
            <a:ext cx="4723209" cy="365125"/>
          </a:xfrm>
          <a:prstGeom prst="rect">
            <a:avLst/>
          </a:prstGeom>
        </p:spPr>
        <p:txBody>
          <a:bodyPr vert="horz" lIns="91440" tIns="45720" rIns="91440" bIns="45720" rtlCol="0" anchor="ctr"/>
          <a:lstStyle>
            <a:lvl1pPr algn="l">
              <a:defRPr sz="675">
                <a:solidFill>
                  <a:schemeClr val="tx1">
                    <a:tint val="75000"/>
                  </a:schemeClr>
                </a:solidFill>
                <a:latin typeface="Arial" panose="020B0604020202020204" pitchFamily="34" charset="0"/>
              </a:defRPr>
            </a:lvl1pPr>
          </a:lstStyle>
          <a:p>
            <a:pPr>
              <a:defRPr/>
            </a:pPr>
            <a:endParaRPr lang="en-US"/>
          </a:p>
        </p:txBody>
      </p:sp>
      <p:sp>
        <p:nvSpPr>
          <p:cNvPr id="6" name="Slide Number Placeholder 5">
            <a:extLst>
              <a:ext uri="{FF2B5EF4-FFF2-40B4-BE49-F238E27FC236}">
                <a16:creationId xmlns:a16="http://schemas.microsoft.com/office/drawing/2014/main" id="{BB15C184-E691-46D5-BD73-9269FD4835CA}"/>
              </a:ext>
            </a:extLst>
          </p:cNvPr>
          <p:cNvSpPr>
            <a:spLocks noGrp="1"/>
          </p:cNvSpPr>
          <p:nvPr>
            <p:ph type="sldNum" sz="quarter" idx="4"/>
          </p:nvPr>
        </p:nvSpPr>
        <p:spPr>
          <a:xfrm>
            <a:off x="6442472" y="6042026"/>
            <a:ext cx="513159" cy="365125"/>
          </a:xfrm>
          <a:prstGeom prst="rect">
            <a:avLst/>
          </a:prstGeom>
        </p:spPr>
        <p:txBody>
          <a:bodyPr vert="horz" wrap="square" lIns="91440" tIns="45720" rIns="91440" bIns="45720" numCol="1" anchor="ctr" anchorCtr="0" compatLnSpc="1">
            <a:prstTxWarp prst="textNoShape">
              <a:avLst/>
            </a:prstTxWarp>
          </a:bodyPr>
          <a:lstStyle>
            <a:lvl1pPr algn="r">
              <a:defRPr sz="675" smtClean="0">
                <a:solidFill>
                  <a:schemeClr val="accent1"/>
                </a:solidFill>
              </a:defRPr>
            </a:lvl1pPr>
          </a:lstStyle>
          <a:p>
            <a:pPr>
              <a:defRPr/>
            </a:pPr>
            <a:fld id="{C9832C95-D3BC-4695-BAC4-3DC276892A67}" type="slidenum">
              <a:rPr lang="en-US" altLang="en-US"/>
              <a:pPr>
                <a:defRPr/>
              </a:pPr>
              <a:t>‹#›</a:t>
            </a:fld>
            <a:endParaRPr lang="en-US" altLang="en-US"/>
          </a:p>
        </p:txBody>
      </p:sp>
    </p:spTree>
    <p:extLst>
      <p:ext uri="{BB962C8B-B14F-4D97-AF65-F5344CB8AC3E}">
        <p14:creationId xmlns:p14="http://schemas.microsoft.com/office/powerpoint/2010/main" val="3338556391"/>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Lst>
  <p:txStyles>
    <p:titleStyle>
      <a:lvl1pPr algn="l" defTabSz="342900" rtl="0" eaLnBrk="0" fontAlgn="base" hangingPunct="0">
        <a:spcBef>
          <a:spcPct val="0"/>
        </a:spcBef>
        <a:spcAft>
          <a:spcPct val="0"/>
        </a:spcAft>
        <a:defRPr sz="2700" kern="1200">
          <a:solidFill>
            <a:schemeClr val="accent1"/>
          </a:solidFill>
          <a:latin typeface="+mj-lt"/>
          <a:ea typeface="+mj-ea"/>
          <a:cs typeface="+mj-cs"/>
        </a:defRPr>
      </a:lvl1pPr>
      <a:lvl2pPr algn="l" defTabSz="342900" rtl="0" eaLnBrk="0" fontAlgn="base" hangingPunct="0">
        <a:spcBef>
          <a:spcPct val="0"/>
        </a:spcBef>
        <a:spcAft>
          <a:spcPct val="0"/>
        </a:spcAft>
        <a:defRPr sz="2700">
          <a:solidFill>
            <a:schemeClr val="accent1"/>
          </a:solidFill>
          <a:latin typeface="Trebuchet MS" panose="020B0603020202020204" pitchFamily="34" charset="0"/>
        </a:defRPr>
      </a:lvl2pPr>
      <a:lvl3pPr algn="l" defTabSz="342900" rtl="0" eaLnBrk="0" fontAlgn="base" hangingPunct="0">
        <a:spcBef>
          <a:spcPct val="0"/>
        </a:spcBef>
        <a:spcAft>
          <a:spcPct val="0"/>
        </a:spcAft>
        <a:defRPr sz="2700">
          <a:solidFill>
            <a:schemeClr val="accent1"/>
          </a:solidFill>
          <a:latin typeface="Trebuchet MS" panose="020B0603020202020204" pitchFamily="34" charset="0"/>
        </a:defRPr>
      </a:lvl3pPr>
      <a:lvl4pPr algn="l" defTabSz="342900" rtl="0" eaLnBrk="0" fontAlgn="base" hangingPunct="0">
        <a:spcBef>
          <a:spcPct val="0"/>
        </a:spcBef>
        <a:spcAft>
          <a:spcPct val="0"/>
        </a:spcAft>
        <a:defRPr sz="2700">
          <a:solidFill>
            <a:schemeClr val="accent1"/>
          </a:solidFill>
          <a:latin typeface="Trebuchet MS" panose="020B0603020202020204" pitchFamily="34" charset="0"/>
        </a:defRPr>
      </a:lvl4pPr>
      <a:lvl5pPr algn="l" defTabSz="342900" rtl="0" eaLnBrk="0" fontAlgn="base" hangingPunct="0">
        <a:spcBef>
          <a:spcPct val="0"/>
        </a:spcBef>
        <a:spcAft>
          <a:spcPct val="0"/>
        </a:spcAft>
        <a:defRPr sz="27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0" fontAlgn="base" hangingPunct="0">
        <a:spcBef>
          <a:spcPts val="75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557213" indent="-214313" algn="l" defTabSz="342900" rtl="0" eaLnBrk="0" fontAlgn="base" hangingPunct="0">
        <a:spcBef>
          <a:spcPts val="75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2pPr>
      <a:lvl3pPr marL="857250" indent="-171450" algn="l" defTabSz="342900" rtl="0" eaLnBrk="0" fontAlgn="base" hangingPunct="0">
        <a:spcBef>
          <a:spcPts val="750"/>
        </a:spcBef>
        <a:spcAft>
          <a:spcPct val="0"/>
        </a:spcAft>
        <a:buClr>
          <a:schemeClr val="accent1"/>
        </a:buClr>
        <a:buSzPct val="80000"/>
        <a:buFont typeface="Wingdings 3" panose="05040102010807070707" pitchFamily="18" charset="2"/>
        <a:buChar char=""/>
        <a:defRPr sz="1050" kern="1200">
          <a:solidFill>
            <a:srgbClr val="404040"/>
          </a:solidFill>
          <a:latin typeface="+mn-lt"/>
          <a:ea typeface="+mn-ea"/>
          <a:cs typeface="+mn-cs"/>
        </a:defRPr>
      </a:lvl3pPr>
      <a:lvl4pPr marL="1200150" indent="-171450" algn="l" defTabSz="342900" rtl="0" eaLnBrk="0" fontAlgn="base" hangingPunct="0">
        <a:spcBef>
          <a:spcPts val="750"/>
        </a:spcBef>
        <a:spcAft>
          <a:spcPct val="0"/>
        </a:spcAft>
        <a:buClr>
          <a:schemeClr val="accent1"/>
        </a:buClr>
        <a:buSzPct val="80000"/>
        <a:buFont typeface="Wingdings 3" panose="05040102010807070707" pitchFamily="18" charset="2"/>
        <a:buChar char=""/>
        <a:defRPr sz="900" kern="1200">
          <a:solidFill>
            <a:srgbClr val="404040"/>
          </a:solidFill>
          <a:latin typeface="+mn-lt"/>
          <a:ea typeface="+mn-ea"/>
          <a:cs typeface="+mn-cs"/>
        </a:defRPr>
      </a:lvl4pPr>
      <a:lvl5pPr marL="1543050" indent="-171450" algn="l" defTabSz="342900" rtl="0" eaLnBrk="0" fontAlgn="base" hangingPunct="0">
        <a:spcBef>
          <a:spcPts val="750"/>
        </a:spcBef>
        <a:spcAft>
          <a:spcPct val="0"/>
        </a:spcAft>
        <a:buClr>
          <a:schemeClr val="accent1"/>
        </a:buClr>
        <a:buSzPct val="80000"/>
        <a:buFont typeface="Wingdings 3" panose="05040102010807070707" pitchFamily="18" charset="2"/>
        <a:buChar char=""/>
        <a:defRPr sz="900" kern="1200">
          <a:solidFill>
            <a:srgbClr val="404040"/>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566A049-A21F-4E43-B9D8-83CD69B38B59}"/>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CFE067D-FBD6-4658-A094-42BDA1305C48}"/>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9CBBA8EC-94C5-4C8F-A531-25461605F4E0}"/>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cs typeface="+mn-cs"/>
              </a:defRPr>
            </a:lvl1pPr>
          </a:lstStyle>
          <a:p>
            <a:pPr>
              <a:defRPr/>
            </a:pPr>
            <a:endParaRPr lang="en-US"/>
          </a:p>
        </p:txBody>
      </p:sp>
      <p:sp>
        <p:nvSpPr>
          <p:cNvPr id="1029" name="Rectangle 5">
            <a:extLst>
              <a:ext uri="{FF2B5EF4-FFF2-40B4-BE49-F238E27FC236}">
                <a16:creationId xmlns:a16="http://schemas.microsoft.com/office/drawing/2014/main" id="{26AD10DA-559E-4B75-9FE1-E0DEC78B7D09}"/>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cs typeface="+mn-cs"/>
              </a:defRPr>
            </a:lvl1pPr>
          </a:lstStyle>
          <a:p>
            <a:pPr>
              <a:defRPr/>
            </a:pPr>
            <a:endParaRPr lang="en-US"/>
          </a:p>
        </p:txBody>
      </p:sp>
      <p:sp>
        <p:nvSpPr>
          <p:cNvPr id="1030" name="Rectangle 6">
            <a:extLst>
              <a:ext uri="{FF2B5EF4-FFF2-40B4-BE49-F238E27FC236}">
                <a16:creationId xmlns:a16="http://schemas.microsoft.com/office/drawing/2014/main" id="{E87EFE52-20F9-447A-A6A4-8FC56DBF3121}"/>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panose="020B0604020202020204" pitchFamily="34" charset="0"/>
                <a:cs typeface="Arial" panose="020B0604020202020204" pitchFamily="34" charset="0"/>
              </a:defRPr>
            </a:lvl1pPr>
          </a:lstStyle>
          <a:p>
            <a:fld id="{CFB96EAD-D318-4A1B-9EC7-C6052F282CAF}" type="slidenum">
              <a:rPr lang="en-US" altLang="en-US"/>
              <a:pPr/>
              <a:t>‹#›</a:t>
            </a:fld>
            <a:endParaRPr lang="en-US" altLang="en-US"/>
          </a:p>
        </p:txBody>
      </p:sp>
    </p:spTree>
    <p:extLst>
      <p:ext uri="{BB962C8B-B14F-4D97-AF65-F5344CB8AC3E}">
        <p14:creationId xmlns:p14="http://schemas.microsoft.com/office/powerpoint/2010/main" val="2315343142"/>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tags" Target="../tags/tag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tags" Target="../tags/tag5.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ags" Target="../tags/tag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WordArt 15">
            <a:extLst>
              <a:ext uri="{FF2B5EF4-FFF2-40B4-BE49-F238E27FC236}">
                <a16:creationId xmlns:a16="http://schemas.microsoft.com/office/drawing/2014/main" id="{4E55C3D6-461F-4134-966B-74A2DCFFF669}"/>
              </a:ext>
            </a:extLst>
          </p:cNvPr>
          <p:cNvSpPr>
            <a:spLocks noChangeArrowheads="1" noChangeShapeType="1" noTextEdit="1"/>
          </p:cNvSpPr>
          <p:nvPr/>
        </p:nvSpPr>
        <p:spPr bwMode="auto">
          <a:xfrm>
            <a:off x="1524000" y="1885950"/>
            <a:ext cx="5867400" cy="550069"/>
          </a:xfrm>
          <a:prstGeom prst="rect">
            <a:avLst/>
          </a:prstGeom>
        </p:spPr>
        <p:txBody>
          <a:bodyPr wrap="none" fromWordArt="1">
            <a:prstTxWarp prst="textDoubleWave1">
              <a:avLst>
                <a:gd name="adj1" fmla="val 6500"/>
                <a:gd name="adj2" fmla="val 0"/>
              </a:avLst>
            </a:prstTxWarp>
          </a:bodyPr>
          <a:lstStyle/>
          <a:p>
            <a:pPr defTabSz="685800" eaLnBrk="0" fontAlgn="base" hangingPunct="0">
              <a:spcBef>
                <a:spcPct val="0"/>
              </a:spcBef>
              <a:spcAft>
                <a:spcPct val="0"/>
              </a:spcAft>
            </a:pPr>
            <a:endParaRPr lang="en-US" sz="3300" kern="10" spc="-330">
              <a:ln w="12700">
                <a:solidFill>
                  <a:srgbClr val="000099"/>
                </a:solidFill>
                <a:round/>
                <a:headEnd/>
                <a:tailEnd/>
              </a:ln>
              <a:solidFill>
                <a:srgbClr val="33CCFF"/>
              </a:solidFill>
              <a:effectLst>
                <a:outerShdw dist="125724" dir="18900000" algn="ctr" rotWithShape="0">
                  <a:srgbClr val="000099"/>
                </a:outerShdw>
              </a:effectLst>
              <a:latin typeface="Times New Roman" panose="02020603050405020304" pitchFamily="18" charset="0"/>
              <a:cs typeface="Times New Roman" panose="02020603050405020304" pitchFamily="18" charset="0"/>
            </a:endParaRPr>
          </a:p>
        </p:txBody>
      </p:sp>
      <p:sp>
        <p:nvSpPr>
          <p:cNvPr id="12291" name="AutoShape 26" descr="vbeAAAAAElFTkSuQmCC">
            <a:extLst>
              <a:ext uri="{FF2B5EF4-FFF2-40B4-BE49-F238E27FC236}">
                <a16:creationId xmlns:a16="http://schemas.microsoft.com/office/drawing/2014/main" id="{FEA8CB72-316F-4F1B-A5DF-1E92DA4A41FF}"/>
              </a:ext>
            </a:extLst>
          </p:cNvPr>
          <p:cNvSpPr>
            <a:spLocks noChangeAspect="1" noChangeArrowheads="1"/>
          </p:cNvSpPr>
          <p:nvPr/>
        </p:nvSpPr>
        <p:spPr bwMode="auto">
          <a:xfrm>
            <a:off x="4419600" y="3314700"/>
            <a:ext cx="304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defTabSz="685800" eaLnBrk="0" fontAlgn="base" hangingPunct="0">
              <a:spcBef>
                <a:spcPct val="0"/>
              </a:spcBef>
              <a:spcAft>
                <a:spcPct val="0"/>
              </a:spcAft>
              <a:buClrTx/>
              <a:buSzTx/>
              <a:buNone/>
            </a:pPr>
            <a:endParaRPr lang="vi-VN" altLang="vi-VN">
              <a:solidFill>
                <a:prstClr val="black"/>
              </a:solidFill>
              <a:latin typeface="Arial" panose="020B0604020202020204" pitchFamily="34" charset="0"/>
            </a:endParaRPr>
          </a:p>
        </p:txBody>
      </p:sp>
      <p:sp>
        <p:nvSpPr>
          <p:cNvPr id="12292" name="AutoShape 28" descr="vbeAAAAAElFTkSuQmCC">
            <a:extLst>
              <a:ext uri="{FF2B5EF4-FFF2-40B4-BE49-F238E27FC236}">
                <a16:creationId xmlns:a16="http://schemas.microsoft.com/office/drawing/2014/main" id="{06EE4B76-5374-40C1-9AE5-F1685E3A17A1}"/>
              </a:ext>
            </a:extLst>
          </p:cNvPr>
          <p:cNvSpPr>
            <a:spLocks noChangeAspect="1" noChangeArrowheads="1"/>
          </p:cNvSpPr>
          <p:nvPr/>
        </p:nvSpPr>
        <p:spPr bwMode="auto">
          <a:xfrm>
            <a:off x="4419600" y="3314700"/>
            <a:ext cx="304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defTabSz="685800" eaLnBrk="0" fontAlgn="base" hangingPunct="0">
              <a:spcBef>
                <a:spcPct val="0"/>
              </a:spcBef>
              <a:spcAft>
                <a:spcPct val="0"/>
              </a:spcAft>
              <a:buClrTx/>
              <a:buSzTx/>
              <a:buNone/>
            </a:pPr>
            <a:endParaRPr lang="vi-VN" altLang="vi-VN">
              <a:solidFill>
                <a:prstClr val="black"/>
              </a:solidFill>
              <a:latin typeface="Arial" panose="020B0604020202020204" pitchFamily="34" charset="0"/>
            </a:endParaRPr>
          </a:p>
        </p:txBody>
      </p:sp>
      <p:sp>
        <p:nvSpPr>
          <p:cNvPr id="12294" name="WordArt 20">
            <a:extLst>
              <a:ext uri="{FF2B5EF4-FFF2-40B4-BE49-F238E27FC236}">
                <a16:creationId xmlns:a16="http://schemas.microsoft.com/office/drawing/2014/main" id="{B9C1310D-00B1-4215-95B4-A4404AD8EC8D}"/>
              </a:ext>
            </a:extLst>
          </p:cNvPr>
          <p:cNvSpPr>
            <a:spLocks noChangeArrowheads="1" noChangeShapeType="1" noTextEdit="1"/>
          </p:cNvSpPr>
          <p:nvPr/>
        </p:nvSpPr>
        <p:spPr bwMode="auto">
          <a:xfrm>
            <a:off x="2266950" y="3592117"/>
            <a:ext cx="5124450" cy="591740"/>
          </a:xfrm>
          <a:prstGeom prst="rect">
            <a:avLst/>
          </a:prstGeom>
        </p:spPr>
        <p:txBody>
          <a:bodyPr wrap="none" fromWordArt="1">
            <a:prstTxWarp prst="textPlain">
              <a:avLst>
                <a:gd name="adj" fmla="val 50000"/>
              </a:avLst>
            </a:prstTxWarp>
          </a:bodyPr>
          <a:lstStyle/>
          <a:p>
            <a:pPr defTabSz="685800" eaLnBrk="0" fontAlgn="base" hangingPunct="0">
              <a:spcBef>
                <a:spcPct val="0"/>
              </a:spcBef>
              <a:spcAft>
                <a:spcPct val="0"/>
              </a:spcAft>
            </a:pPr>
            <a:r>
              <a:rPr lang="vi-VN" sz="2700" b="1" kern="10">
                <a:ln w="9525">
                  <a:solidFill>
                    <a:srgbClr val="0000FF"/>
                  </a:solidFill>
                  <a:round/>
                  <a:headEnd/>
                  <a:tailEnd/>
                </a:ln>
                <a:solidFill>
                  <a:srgbClr val="B7E996"/>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Môn :Chính tả – Lớp 4</a:t>
            </a:r>
            <a:endParaRPr lang="en-US" sz="2700" b="1" kern="10">
              <a:ln w="9525">
                <a:solidFill>
                  <a:srgbClr val="0000FF"/>
                </a:solidFill>
                <a:round/>
                <a:headEnd/>
                <a:tailEnd/>
              </a:ln>
              <a:solidFill>
                <a:srgbClr val="B7E996"/>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
        <p:nvSpPr>
          <p:cNvPr id="41" name="WordArt 19">
            <a:extLst>
              <a:ext uri="{FF2B5EF4-FFF2-40B4-BE49-F238E27FC236}">
                <a16:creationId xmlns:a16="http://schemas.microsoft.com/office/drawing/2014/main" id="{40941143-DB02-4B34-B916-8F728C319430}"/>
              </a:ext>
            </a:extLst>
          </p:cNvPr>
          <p:cNvSpPr>
            <a:spLocks noChangeArrowheads="1" noChangeShapeType="1" noTextEdit="1"/>
          </p:cNvSpPr>
          <p:nvPr/>
        </p:nvSpPr>
        <p:spPr bwMode="auto">
          <a:xfrm>
            <a:off x="400050" y="865585"/>
            <a:ext cx="8305800" cy="582215"/>
          </a:xfrm>
          <a:prstGeom prst="rect">
            <a:avLst/>
          </a:prstGeom>
        </p:spPr>
        <p:txBody>
          <a:bodyPr wrap="none" fromWordArt="1">
            <a:prstTxWarp prst="textPlain">
              <a:avLst>
                <a:gd name="adj" fmla="val 50000"/>
              </a:avLst>
            </a:prstTxWarp>
          </a:bodyPr>
          <a:lstStyle/>
          <a:p>
            <a:pPr defTabSz="685800" eaLnBrk="0" fontAlgn="base" hangingPunct="0">
              <a:spcBef>
                <a:spcPct val="0"/>
              </a:spcBef>
              <a:spcAft>
                <a:spcPct val="0"/>
              </a:spcAft>
            </a:pPr>
            <a:r>
              <a:rPr lang="vi-VN" b="1" kern="10">
                <a:ln w="9525">
                  <a:solidFill>
                    <a:srgbClr val="FF00FF"/>
                  </a:solidFill>
                  <a:round/>
                  <a:headEnd/>
                  <a:tailEnd/>
                </a:ln>
                <a:solidFill>
                  <a:srgbClr val="008000">
                    <a:alpha val="98822"/>
                  </a:srgbClr>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TRƯỜNG TIỂU HỌC ÁI MỘ A</a:t>
            </a:r>
            <a:endParaRPr lang="en-US" b="1" kern="10">
              <a:ln w="9525">
                <a:solidFill>
                  <a:srgbClr val="FF00FF"/>
                </a:solidFill>
                <a:round/>
                <a:headEnd/>
                <a:tailEnd/>
              </a:ln>
              <a:solidFill>
                <a:srgbClr val="008000">
                  <a:alpha val="98822"/>
                </a:srgbClr>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pic>
        <p:nvPicPr>
          <p:cNvPr id="12296" name="Picture 17" descr="gardgt">
            <a:extLst>
              <a:ext uri="{FF2B5EF4-FFF2-40B4-BE49-F238E27FC236}">
                <a16:creationId xmlns:a16="http://schemas.microsoft.com/office/drawing/2014/main" id="{FF72D9D9-2A58-4353-9035-A4293A02E7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257800"/>
            <a:ext cx="91440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7" name="Picture 17" descr="gardgt">
            <a:extLst>
              <a:ext uri="{FF2B5EF4-FFF2-40B4-BE49-F238E27FC236}">
                <a16:creationId xmlns:a16="http://schemas.microsoft.com/office/drawing/2014/main" id="{AD0D102A-D0A7-4FB0-A48A-7CAC265D7D8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429250"/>
            <a:ext cx="91440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8" name="Picture 17" descr="gardgt">
            <a:extLst>
              <a:ext uri="{FF2B5EF4-FFF2-40B4-BE49-F238E27FC236}">
                <a16:creationId xmlns:a16="http://schemas.microsoft.com/office/drawing/2014/main" id="{F14A047F-FF9C-4988-8B68-0417368851C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172075"/>
            <a:ext cx="91440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9" name="WordArt 5">
            <a:extLst>
              <a:ext uri="{FF2B5EF4-FFF2-40B4-BE49-F238E27FC236}">
                <a16:creationId xmlns:a16="http://schemas.microsoft.com/office/drawing/2014/main" id="{CED85A68-9593-4A75-9D85-5012FAB6A00B}"/>
              </a:ext>
            </a:extLst>
          </p:cNvPr>
          <p:cNvSpPr>
            <a:spLocks noChangeArrowheads="1" noChangeShapeType="1" noTextEdit="1"/>
          </p:cNvSpPr>
          <p:nvPr/>
        </p:nvSpPr>
        <p:spPr bwMode="auto">
          <a:xfrm>
            <a:off x="370285" y="2125266"/>
            <a:ext cx="8324850" cy="3709988"/>
          </a:xfrm>
          <a:prstGeom prst="rect">
            <a:avLst/>
          </a:prstGeom>
        </p:spPr>
        <p:txBody>
          <a:bodyPr spcFirstLastPara="1" wrap="none" fromWordArt="1">
            <a:prstTxWarp prst="textArchUp">
              <a:avLst>
                <a:gd name="adj" fmla="val 10800000"/>
              </a:avLst>
            </a:prstTxWarp>
          </a:bodyPr>
          <a:lstStyle/>
          <a:p>
            <a:pPr defTabSz="685800" eaLnBrk="0" fontAlgn="base" hangingPunct="0">
              <a:spcBef>
                <a:spcPct val="0"/>
              </a:spcBef>
              <a:spcAft>
                <a:spcPct val="0"/>
              </a:spcAft>
            </a:pPr>
            <a:r>
              <a:rPr lang="en-US" sz="3000" b="1" kern="10">
                <a:ln w="6600">
                  <a:solidFill>
                    <a:srgbClr val="54A021"/>
                  </a:solidFill>
                  <a:round/>
                  <a:headEnd/>
                  <a:tailEnd/>
                </a:ln>
                <a:solidFill>
                  <a:srgbClr val="FF0000"/>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CHÀO MỪNG CÁC EM ĐẾN VỚI TIẾT HỌC </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withEffect">
                                  <p:stCondLst>
                                    <p:cond delay="0"/>
                                  </p:stCondLst>
                                  <p:childTnLst>
                                    <p:set>
                                      <p:cBhvr>
                                        <p:cTn id="6" dur="1" fill="hold">
                                          <p:stCondLst>
                                            <p:cond delay="0"/>
                                          </p:stCondLst>
                                        </p:cTn>
                                        <p:tgtEl>
                                          <p:spTgt spid="41"/>
                                        </p:tgtEl>
                                        <p:attrNameLst>
                                          <p:attrName>style.visibility</p:attrName>
                                        </p:attrNameLst>
                                      </p:cBhvr>
                                      <p:to>
                                        <p:strVal val="visible"/>
                                      </p:to>
                                    </p:set>
                                    <p:anim calcmode="lin" valueType="num">
                                      <p:cBhvr additive="base">
                                        <p:cTn id="7" dur="3000" fill="hold"/>
                                        <p:tgtEl>
                                          <p:spTgt spid="41"/>
                                        </p:tgtEl>
                                        <p:attrNameLst>
                                          <p:attrName>ppt_x</p:attrName>
                                        </p:attrNameLst>
                                      </p:cBhvr>
                                      <p:tavLst>
                                        <p:tav tm="0">
                                          <p:val>
                                            <p:strVal val="0-#ppt_w/2"/>
                                          </p:val>
                                        </p:tav>
                                        <p:tav tm="100000">
                                          <p:val>
                                            <p:strVal val="#ppt_x"/>
                                          </p:val>
                                        </p:tav>
                                      </p:tavLst>
                                    </p:anim>
                                    <p:anim calcmode="lin" valueType="num">
                                      <p:cBhvr additive="base">
                                        <p:cTn id="8" dur="3000" fill="hold"/>
                                        <p:tgtEl>
                                          <p:spTgt spid="4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6000"/>
            <a:lum/>
          </a:blip>
          <a:srcRect/>
          <a:stretch>
            <a:fillRect t="-10000" b="-10000"/>
          </a:stretch>
        </a:blipFill>
        <a:effectLst/>
      </p:bgPr>
    </p:bg>
    <p:spTree>
      <p:nvGrpSpPr>
        <p:cNvPr id="1" name=""/>
        <p:cNvGrpSpPr/>
        <p:nvPr/>
      </p:nvGrpSpPr>
      <p:grpSpPr>
        <a:xfrm>
          <a:off x="0" y="0"/>
          <a:ext cx="0" cy="0"/>
          <a:chOff x="0" y="0"/>
          <a:chExt cx="0" cy="0"/>
        </a:xfrm>
      </p:grpSpPr>
      <p:sp>
        <p:nvSpPr>
          <p:cNvPr id="1032" name="Text Box 5"/>
          <p:cNvSpPr txBox="1">
            <a:spLocks noChangeArrowheads="1"/>
          </p:cNvSpPr>
          <p:nvPr/>
        </p:nvSpPr>
        <p:spPr bwMode="auto">
          <a:xfrm>
            <a:off x="2819400" y="2438400"/>
            <a:ext cx="1295400" cy="366713"/>
          </a:xfrm>
          <a:prstGeom prst="rect">
            <a:avLst/>
          </a:prstGeom>
          <a:noFill/>
          <a:ln w="9525">
            <a:noFill/>
            <a:miter lim="800000"/>
            <a:headEnd/>
            <a:tailEnd/>
          </a:ln>
        </p:spPr>
        <p:txBody>
          <a:bodyPr>
            <a:spAutoFit/>
          </a:bodyPr>
          <a:lstStyle/>
          <a:p>
            <a:pPr>
              <a:spcBef>
                <a:spcPct val="50000"/>
              </a:spcBef>
            </a:pPr>
            <a:endParaRPr lang="en-US"/>
          </a:p>
        </p:txBody>
      </p:sp>
      <p:sp>
        <p:nvSpPr>
          <p:cNvPr id="1033" name="Text Box 8"/>
          <p:cNvSpPr txBox="1">
            <a:spLocks noChangeArrowheads="1"/>
          </p:cNvSpPr>
          <p:nvPr/>
        </p:nvSpPr>
        <p:spPr bwMode="auto">
          <a:xfrm>
            <a:off x="304800" y="1"/>
            <a:ext cx="8839200" cy="6863417"/>
          </a:xfrm>
          <a:prstGeom prst="rect">
            <a:avLst/>
          </a:prstGeom>
          <a:noFill/>
          <a:ln w="9525">
            <a:noFill/>
            <a:miter lim="800000"/>
            <a:headEnd/>
            <a:tailEnd/>
          </a:ln>
        </p:spPr>
        <p:txBody>
          <a:bodyPr wrap="square">
            <a:spAutoFit/>
          </a:bodyPr>
          <a:lstStyle/>
          <a:p>
            <a:pPr algn="ctr">
              <a:spcBef>
                <a:spcPct val="50000"/>
              </a:spcBef>
            </a:pPr>
            <a:r>
              <a:rPr lang="en-US" sz="4000" b="1" dirty="0" err="1">
                <a:solidFill>
                  <a:srgbClr val="002060"/>
                </a:solidFill>
                <a:latin typeface="Times New Roman" pitchFamily="18" charset="0"/>
              </a:rPr>
              <a:t>Trí</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nhớ</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tốt</a:t>
            </a:r>
            <a:endParaRPr lang="en-US" sz="4000" b="1" dirty="0">
              <a:solidFill>
                <a:srgbClr val="002060"/>
              </a:solidFill>
              <a:latin typeface="Times New Roman" pitchFamily="18" charset="0"/>
            </a:endParaRPr>
          </a:p>
          <a:p>
            <a:pPr>
              <a:spcBef>
                <a:spcPct val="50000"/>
              </a:spcBef>
            </a:pP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Sơn</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vừa</a:t>
            </a:r>
            <a:r>
              <a:rPr lang="en-US" sz="4000" dirty="0">
                <a:solidFill>
                  <a:srgbClr val="FF0066"/>
                </a:solidFill>
                <a:latin typeface="Times New Roman" pitchFamily="18" charset="0"/>
              </a:rPr>
              <a:t> </a:t>
            </a:r>
            <a:r>
              <a:rPr lang="en-US" sz="4000" b="1" i="1" u="sng" dirty="0" err="1">
                <a:solidFill>
                  <a:srgbClr val="0070C0"/>
                </a:solidFill>
                <a:latin typeface="Times New Roman" pitchFamily="18" charset="0"/>
              </a:rPr>
              <a:t>nghếch</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mắt</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nhìn</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lên</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tấm</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bản</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đồ</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vừa</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nghe</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chị</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Hương</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kể</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chuyện</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Cô-lôm-bô</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tìm</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ra</a:t>
            </a:r>
            <a:r>
              <a:rPr lang="en-US" sz="4000" dirty="0">
                <a:solidFill>
                  <a:srgbClr val="FF0066"/>
                </a:solidFill>
                <a:latin typeface="Times New Roman" pitchFamily="18" charset="0"/>
              </a:rPr>
              <a:t> </a:t>
            </a:r>
            <a:r>
              <a:rPr lang="en-US" sz="4000" b="1" i="1" u="sng" dirty="0" err="1">
                <a:solidFill>
                  <a:srgbClr val="0070C0"/>
                </a:solidFill>
                <a:latin typeface="Times New Roman" pitchFamily="18" charset="0"/>
              </a:rPr>
              <a:t>châu</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Mĩ</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Chị</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Hương</a:t>
            </a:r>
            <a:r>
              <a:rPr lang="en-US" sz="4000" dirty="0">
                <a:solidFill>
                  <a:srgbClr val="FF0066"/>
                </a:solidFill>
                <a:latin typeface="Times New Roman" pitchFamily="18" charset="0"/>
              </a:rPr>
              <a:t> say </a:t>
            </a:r>
            <a:r>
              <a:rPr lang="en-US" sz="4000" dirty="0" err="1">
                <a:solidFill>
                  <a:srgbClr val="FF0066"/>
                </a:solidFill>
                <a:latin typeface="Times New Roman" pitchFamily="18" charset="0"/>
              </a:rPr>
              <a:t>sưa</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kể</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rồi</a:t>
            </a:r>
            <a:r>
              <a:rPr lang="en-US" sz="4000" dirty="0">
                <a:solidFill>
                  <a:srgbClr val="FF0066"/>
                </a:solidFill>
                <a:latin typeface="Times New Roman" pitchFamily="18" charset="0"/>
              </a:rPr>
              <a:t> </a:t>
            </a:r>
            <a:r>
              <a:rPr lang="en-US" sz="4000" b="1" i="1" u="sng" dirty="0" err="1">
                <a:solidFill>
                  <a:srgbClr val="0070C0"/>
                </a:solidFill>
                <a:latin typeface="Times New Roman" pitchFamily="18" charset="0"/>
              </a:rPr>
              <a:t>kết</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thúc</a:t>
            </a:r>
            <a:r>
              <a:rPr lang="en-US" sz="4000" dirty="0">
                <a:solidFill>
                  <a:srgbClr val="FF0066"/>
                </a:solidFill>
                <a:latin typeface="Times New Roman" pitchFamily="18" charset="0"/>
              </a:rPr>
              <a:t>:</a:t>
            </a:r>
          </a:p>
          <a:p>
            <a:pPr>
              <a:spcBef>
                <a:spcPct val="50000"/>
              </a:spcBef>
              <a:buFontTx/>
              <a:buChar char="-"/>
            </a:pP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Chuyện</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này</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đã</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xảy</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ra</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từ</a:t>
            </a:r>
            <a:r>
              <a:rPr lang="en-US" sz="4000" dirty="0">
                <a:solidFill>
                  <a:srgbClr val="FF0066"/>
                </a:solidFill>
                <a:latin typeface="Times New Roman" pitchFamily="18" charset="0"/>
              </a:rPr>
              <a:t> 500 </a:t>
            </a:r>
            <a:r>
              <a:rPr lang="en-US" sz="4000" dirty="0" err="1">
                <a:solidFill>
                  <a:srgbClr val="FF0066"/>
                </a:solidFill>
                <a:latin typeface="Times New Roman" pitchFamily="18" charset="0"/>
              </a:rPr>
              <a:t>năm</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trước</a:t>
            </a:r>
            <a:r>
              <a:rPr lang="en-US" sz="4000" dirty="0">
                <a:solidFill>
                  <a:srgbClr val="FF0066"/>
                </a:solidFill>
                <a:latin typeface="Times New Roman" pitchFamily="18" charset="0"/>
              </a:rPr>
              <a:t>.</a:t>
            </a:r>
          </a:p>
          <a:p>
            <a:pPr>
              <a:spcBef>
                <a:spcPct val="50000"/>
              </a:spcBef>
            </a:pPr>
            <a:r>
              <a:rPr lang="en-US" sz="4000" dirty="0" err="1">
                <a:solidFill>
                  <a:srgbClr val="FF0066"/>
                </a:solidFill>
                <a:latin typeface="Times New Roman" pitchFamily="18" charset="0"/>
              </a:rPr>
              <a:t>Nghe</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vậy</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Sơn</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bỗng</a:t>
            </a:r>
            <a:r>
              <a:rPr lang="en-US" sz="4000" dirty="0">
                <a:solidFill>
                  <a:srgbClr val="FF0066"/>
                </a:solidFill>
                <a:latin typeface="Times New Roman" pitchFamily="18" charset="0"/>
              </a:rPr>
              <a:t> </a:t>
            </a:r>
            <a:r>
              <a:rPr lang="en-US" sz="4000" b="1" i="1" u="sng" dirty="0" err="1">
                <a:solidFill>
                  <a:srgbClr val="0070C0"/>
                </a:solidFill>
                <a:latin typeface="Times New Roman" pitchFamily="18" charset="0"/>
              </a:rPr>
              <a:t>nghệt</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mặt</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ra</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rồi</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trầm</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trồ</a:t>
            </a:r>
            <a:r>
              <a:rPr lang="en-US" sz="4000" dirty="0">
                <a:solidFill>
                  <a:srgbClr val="FF0066"/>
                </a:solidFill>
                <a:latin typeface="Times New Roman" pitchFamily="18" charset="0"/>
              </a:rPr>
              <a:t>:</a:t>
            </a:r>
          </a:p>
          <a:p>
            <a:pPr>
              <a:spcBef>
                <a:spcPct val="50000"/>
              </a:spcBef>
            </a:pPr>
            <a:r>
              <a:rPr lang="en-US" sz="4000" dirty="0">
                <a:solidFill>
                  <a:srgbClr val="FF0066"/>
                </a:solidFill>
                <a:latin typeface="Times New Roman" pitchFamily="18" charset="0"/>
              </a:rPr>
              <a:t>- Sao </a:t>
            </a:r>
            <a:r>
              <a:rPr lang="en-US" sz="4000" dirty="0" err="1">
                <a:solidFill>
                  <a:srgbClr val="FF0066"/>
                </a:solidFill>
                <a:latin typeface="Times New Roman" pitchFamily="18" charset="0"/>
              </a:rPr>
              <a:t>mà</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chị</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có</a:t>
            </a:r>
            <a:r>
              <a:rPr lang="en-US" sz="4000" dirty="0">
                <a:solidFill>
                  <a:srgbClr val="FF0066"/>
                </a:solidFill>
                <a:latin typeface="Times New Roman" pitchFamily="18" charset="0"/>
              </a:rPr>
              <a:t> </a:t>
            </a:r>
            <a:r>
              <a:rPr lang="en-US" sz="4000" b="1" i="1" u="sng" dirty="0" err="1">
                <a:solidFill>
                  <a:srgbClr val="0070C0"/>
                </a:solidFill>
                <a:latin typeface="Times New Roman" pitchFamily="18" charset="0"/>
              </a:rPr>
              <a:t>trí</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nhớ</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tốt</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thế</a:t>
            </a:r>
            <a:r>
              <a:rPr lang="en-US" sz="4000" dirty="0">
                <a:solidFill>
                  <a:srgbClr val="FF0066"/>
                </a:solidFill>
                <a:latin typeface="Times New Roman" pitchFamily="18" charset="0"/>
              </a:rPr>
              <a:t>?</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33"/>
                                        </p:tgtEl>
                                        <p:attrNameLst>
                                          <p:attrName>style.visibility</p:attrName>
                                        </p:attrNameLst>
                                      </p:cBhvr>
                                      <p:to>
                                        <p:strVal val="visible"/>
                                      </p:to>
                                    </p:set>
                                    <p:animEffect transition="in" filter="box(in)">
                                      <p:cBhvr>
                                        <p:cTn id="7" dur="500"/>
                                        <p:tgtEl>
                                          <p:spTgt spid="10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WordArt 15">
            <a:extLst>
              <a:ext uri="{FF2B5EF4-FFF2-40B4-BE49-F238E27FC236}">
                <a16:creationId xmlns:a16="http://schemas.microsoft.com/office/drawing/2014/main" id="{89E4A944-6A6C-473E-9634-9EE893AE5C54}"/>
              </a:ext>
            </a:extLst>
          </p:cNvPr>
          <p:cNvSpPr>
            <a:spLocks noChangeArrowheads="1" noChangeShapeType="1" noTextEdit="1"/>
          </p:cNvSpPr>
          <p:nvPr/>
        </p:nvSpPr>
        <p:spPr bwMode="auto">
          <a:xfrm>
            <a:off x="1524000" y="1885950"/>
            <a:ext cx="5867400" cy="550069"/>
          </a:xfrm>
          <a:prstGeom prst="rect">
            <a:avLst/>
          </a:prstGeom>
        </p:spPr>
        <p:txBody>
          <a:bodyPr wrap="none" fromWordArt="1">
            <a:prstTxWarp prst="textDoubleWave1">
              <a:avLst>
                <a:gd name="adj1" fmla="val 6500"/>
                <a:gd name="adj2" fmla="val 0"/>
              </a:avLst>
            </a:prstTxWarp>
          </a:bodyP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0" lang="en-US" sz="3300" b="0" i="0" u="none" strike="noStrike" kern="10" cap="none" spc="-330" normalizeH="0" baseline="0" noProof="0">
              <a:ln w="12700">
                <a:solidFill>
                  <a:srgbClr val="000099"/>
                </a:solidFill>
                <a:round/>
                <a:headEnd/>
                <a:tailEnd/>
              </a:ln>
              <a:solidFill>
                <a:srgbClr val="33CCFF"/>
              </a:solidFill>
              <a:effectLst>
                <a:outerShdw dist="125724" dir="18900000" algn="ctr" rotWithShape="0">
                  <a:srgbClr val="000099"/>
                </a:outerShdw>
              </a:effectLst>
              <a:uLnTx/>
              <a:uFillTx/>
              <a:latin typeface="Times New Roman" panose="02020603050405020304" pitchFamily="18" charset="0"/>
              <a:ea typeface="+mn-ea"/>
              <a:cs typeface="Times New Roman" panose="02020603050405020304" pitchFamily="18" charset="0"/>
            </a:endParaRPr>
          </a:p>
        </p:txBody>
      </p:sp>
      <p:sp>
        <p:nvSpPr>
          <p:cNvPr id="14339" name="AutoShape 26" descr="vbeAAAAAElFTkSuQmCC">
            <a:extLst>
              <a:ext uri="{FF2B5EF4-FFF2-40B4-BE49-F238E27FC236}">
                <a16:creationId xmlns:a16="http://schemas.microsoft.com/office/drawing/2014/main" id="{105EC53D-9F7D-444D-B6BE-04BAF14DDF0C}"/>
              </a:ext>
            </a:extLst>
          </p:cNvPr>
          <p:cNvSpPr>
            <a:spLocks noChangeAspect="1" noChangeArrowheads="1"/>
          </p:cNvSpPr>
          <p:nvPr/>
        </p:nvSpPr>
        <p:spPr bwMode="auto">
          <a:xfrm>
            <a:off x="4419600" y="3314700"/>
            <a:ext cx="304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marR="0" lvl="0" indent="0" algn="l" defTabSz="685800" rtl="0" eaLnBrk="0" fontAlgn="base" latinLnBrk="0" hangingPunct="0">
              <a:lnSpc>
                <a:spcPct val="100000"/>
              </a:lnSpc>
              <a:spcBef>
                <a:spcPct val="0"/>
              </a:spcBef>
              <a:spcAft>
                <a:spcPct val="0"/>
              </a:spcAft>
              <a:buClrTx/>
              <a:buSzTx/>
              <a:buFont typeface="Wingdings 3" panose="05040102010807070707" pitchFamily="18" charset="2"/>
              <a:buNone/>
              <a:tabLst/>
              <a:defRPr/>
            </a:pPr>
            <a:endParaRPr kumimoji="0" lang="vi-VN" altLang="vi-VN"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4340" name="AutoShape 28" descr="vbeAAAAAElFTkSuQmCC">
            <a:extLst>
              <a:ext uri="{FF2B5EF4-FFF2-40B4-BE49-F238E27FC236}">
                <a16:creationId xmlns:a16="http://schemas.microsoft.com/office/drawing/2014/main" id="{DB52E27A-8D07-45A0-9B5A-A9A250D94327}"/>
              </a:ext>
            </a:extLst>
          </p:cNvPr>
          <p:cNvSpPr>
            <a:spLocks noChangeAspect="1" noChangeArrowheads="1"/>
          </p:cNvSpPr>
          <p:nvPr/>
        </p:nvSpPr>
        <p:spPr bwMode="auto">
          <a:xfrm>
            <a:off x="4419600" y="3314700"/>
            <a:ext cx="304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marR="0" lvl="0" indent="0" algn="l" defTabSz="685800" rtl="0" eaLnBrk="0" fontAlgn="base" latinLnBrk="0" hangingPunct="0">
              <a:lnSpc>
                <a:spcPct val="100000"/>
              </a:lnSpc>
              <a:spcBef>
                <a:spcPct val="0"/>
              </a:spcBef>
              <a:spcAft>
                <a:spcPct val="0"/>
              </a:spcAft>
              <a:buClrTx/>
              <a:buSzTx/>
              <a:buFont typeface="Wingdings 3" panose="05040102010807070707" pitchFamily="18" charset="2"/>
              <a:buNone/>
              <a:tabLst/>
              <a:defRPr/>
            </a:pPr>
            <a:endParaRPr kumimoji="0" lang="vi-VN" altLang="vi-VN"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4342" name="WordArt 20">
            <a:extLst>
              <a:ext uri="{FF2B5EF4-FFF2-40B4-BE49-F238E27FC236}">
                <a16:creationId xmlns:a16="http://schemas.microsoft.com/office/drawing/2014/main" id="{0117D4FF-025A-44B6-8731-CA0B687B03BE}"/>
              </a:ext>
            </a:extLst>
          </p:cNvPr>
          <p:cNvSpPr>
            <a:spLocks noChangeArrowheads="1" noChangeShapeType="1" noTextEdit="1"/>
          </p:cNvSpPr>
          <p:nvPr/>
        </p:nvSpPr>
        <p:spPr bwMode="auto">
          <a:xfrm>
            <a:off x="1895475" y="2380060"/>
            <a:ext cx="5124450" cy="591740"/>
          </a:xfrm>
          <a:prstGeom prst="rect">
            <a:avLst/>
          </a:prstGeom>
        </p:spPr>
        <p:txBody>
          <a:bodyPr wrap="none" fromWordArt="1">
            <a:prstTxWarp prst="textPlain">
              <a:avLst>
                <a:gd name="adj" fmla="val 50000"/>
              </a:avLst>
            </a:prstTxWarp>
          </a:bodyPr>
          <a:lstStyle/>
          <a:p>
            <a:pPr marL="0" marR="0" lvl="0" indent="0" algn="l" defTabSz="685800" rtl="0" eaLnBrk="0" fontAlgn="base" latinLnBrk="0" hangingPunct="0">
              <a:lnSpc>
                <a:spcPct val="100000"/>
              </a:lnSpc>
              <a:spcBef>
                <a:spcPct val="0"/>
              </a:spcBef>
              <a:spcAft>
                <a:spcPct val="0"/>
              </a:spcAft>
              <a:buClrTx/>
              <a:buSzTx/>
              <a:buFontTx/>
              <a:buNone/>
              <a:tabLst/>
              <a:defRPr/>
            </a:pPr>
            <a:r>
              <a:rPr kumimoji="0" lang="vi-VN" sz="2700" b="1" i="0" u="none" strike="noStrike" kern="10" cap="none" spc="0" normalizeH="0" baseline="0" noProof="0">
                <a:ln w="9525">
                  <a:solidFill>
                    <a:srgbClr val="0000FF"/>
                  </a:solidFill>
                  <a:round/>
                  <a:headEnd/>
                  <a:tailEnd/>
                </a:ln>
                <a:solidFill>
                  <a:srgbClr val="B7E996"/>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Môn :Chính tả – Tuần </a:t>
            </a:r>
            <a:r>
              <a:rPr lang="en-US" sz="2700" b="1" kern="10">
                <a:ln w="9525">
                  <a:solidFill>
                    <a:srgbClr val="0000FF"/>
                  </a:solidFill>
                  <a:round/>
                  <a:headEnd/>
                  <a:tailEnd/>
                </a:ln>
                <a:solidFill>
                  <a:srgbClr val="B7E996"/>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30</a:t>
            </a:r>
            <a:endParaRPr kumimoji="0" lang="en-US" sz="2700" b="1" i="0" u="none" strike="noStrike" kern="10" cap="none" spc="0" normalizeH="0" baseline="0" noProof="0">
              <a:ln w="9525">
                <a:solidFill>
                  <a:srgbClr val="0000FF"/>
                </a:solidFill>
                <a:round/>
                <a:headEnd/>
                <a:tailEnd/>
              </a:ln>
              <a:solidFill>
                <a:srgbClr val="B7E996"/>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endParaRPr>
          </a:p>
        </p:txBody>
      </p:sp>
      <p:pic>
        <p:nvPicPr>
          <p:cNvPr id="14343" name="Picture 17" descr="gardgt">
            <a:extLst>
              <a:ext uri="{FF2B5EF4-FFF2-40B4-BE49-F238E27FC236}">
                <a16:creationId xmlns:a16="http://schemas.microsoft.com/office/drawing/2014/main" id="{44A1F0B1-DB5E-45B7-A2ED-5C9E546DF1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257800"/>
            <a:ext cx="91440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4" name="Picture 17" descr="gardgt">
            <a:extLst>
              <a:ext uri="{FF2B5EF4-FFF2-40B4-BE49-F238E27FC236}">
                <a16:creationId xmlns:a16="http://schemas.microsoft.com/office/drawing/2014/main" id="{C8DFA2AD-276B-4113-81FE-C271727C34D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429250"/>
            <a:ext cx="91440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5" name="Picture 17" descr="gardgt">
            <a:extLst>
              <a:ext uri="{FF2B5EF4-FFF2-40B4-BE49-F238E27FC236}">
                <a16:creationId xmlns:a16="http://schemas.microsoft.com/office/drawing/2014/main" id="{ECF7F182-53D5-4C22-89E6-1CDE72F484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172075"/>
            <a:ext cx="91440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397073821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5414" name="Group 54">
            <a:extLst>
              <a:ext uri="{FF2B5EF4-FFF2-40B4-BE49-F238E27FC236}">
                <a16:creationId xmlns:a16="http://schemas.microsoft.com/office/drawing/2014/main" id="{E6EF84E5-E674-484E-BEA6-59F3351425D9}"/>
              </a:ext>
            </a:extLst>
          </p:cNvPr>
          <p:cNvGraphicFramePr>
            <a:graphicFrameLocks noGrp="1"/>
          </p:cNvGraphicFramePr>
          <p:nvPr>
            <p:ph type="tbl" idx="1"/>
          </p:nvPr>
        </p:nvGraphicFramePr>
        <p:xfrm>
          <a:off x="0" y="1146175"/>
          <a:ext cx="9144000" cy="4641851"/>
        </p:xfrm>
        <a:graphic>
          <a:graphicData uri="http://schemas.openxmlformats.org/drawingml/2006/table">
            <a:tbl>
              <a:tblPr/>
              <a:tblGrid>
                <a:gridCol w="611188">
                  <a:extLst>
                    <a:ext uri="{9D8B030D-6E8A-4147-A177-3AD203B41FA5}">
                      <a16:colId xmlns:a16="http://schemas.microsoft.com/office/drawing/2014/main" val="20000"/>
                    </a:ext>
                  </a:extLst>
                </a:gridCol>
                <a:gridCol w="2214562">
                  <a:extLst>
                    <a:ext uri="{9D8B030D-6E8A-4147-A177-3AD203B41FA5}">
                      <a16:colId xmlns:a16="http://schemas.microsoft.com/office/drawing/2014/main" val="20001"/>
                    </a:ext>
                  </a:extLst>
                </a:gridCol>
                <a:gridCol w="2411413">
                  <a:extLst>
                    <a:ext uri="{9D8B030D-6E8A-4147-A177-3AD203B41FA5}">
                      <a16:colId xmlns:a16="http://schemas.microsoft.com/office/drawing/2014/main" val="20002"/>
                    </a:ext>
                  </a:extLst>
                </a:gridCol>
                <a:gridCol w="2160587">
                  <a:extLst>
                    <a:ext uri="{9D8B030D-6E8A-4147-A177-3AD203B41FA5}">
                      <a16:colId xmlns:a16="http://schemas.microsoft.com/office/drawing/2014/main" val="20003"/>
                    </a:ext>
                  </a:extLst>
                </a:gridCol>
                <a:gridCol w="1746250">
                  <a:extLst>
                    <a:ext uri="{9D8B030D-6E8A-4147-A177-3AD203B41FA5}">
                      <a16:colId xmlns:a16="http://schemas.microsoft.com/office/drawing/2014/main" val="20004"/>
                    </a:ext>
                  </a:extLst>
                </a:gridCol>
              </a:tblGrid>
              <a:tr h="496888">
                <a:tc>
                  <a:txBody>
                    <a:bodyPr/>
                    <a:lstStyle/>
                    <a:p>
                      <a:pPr marL="109538" marR="0" lvl="0" indent="0" algn="ctr"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dirty="0">
                        <a:ln>
                          <a:noFill/>
                        </a:ln>
                        <a:solidFill>
                          <a:srgbClr val="FF0000"/>
                        </a:solidFill>
                        <a:effectLst/>
                        <a:latin typeface="Times New Roman" pitchFamily="18"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rgbClr val="FF0000"/>
                          </a:solidFill>
                          <a:effectLst/>
                          <a:latin typeface="Times New Roman" pitchFamily="18" charset="0"/>
                          <a:cs typeface="Arial" pitchFamily="34"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rgbClr val="FF0000"/>
                          </a:solidFill>
                          <a:effectLst/>
                          <a:latin typeface="Times New Roman" pitchFamily="18" charset="0"/>
                          <a:cs typeface="Arial" pitchFamily="34" charset="0"/>
                        </a:rPr>
                        <a:t>ong</a:t>
                      </a:r>
                      <a:endParaRPr kumimoji="0" lang="en-US" sz="2400" b="1" i="0" u="none" strike="noStrike" cap="none" normalizeH="0" baseline="0" dirty="0">
                        <a:ln>
                          <a:noFill/>
                        </a:ln>
                        <a:solidFill>
                          <a:srgbClr val="FF0000"/>
                        </a:solidFill>
                        <a:effectLst/>
                        <a:latin typeface="Times New Roman" pitchFamily="18"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rgbClr val="FF0000"/>
                          </a:solidFill>
                          <a:effectLst/>
                          <a:latin typeface="Times New Roman" pitchFamily="18" charset="0"/>
                          <a:cs typeface="Times New Roman" pitchFamily="18" charset="0"/>
                        </a:rPr>
                        <a:t>ông</a:t>
                      </a:r>
                      <a:endParaRPr kumimoji="0" lang="en-US" sz="2400" b="1" i="0" u="none" strike="noStrike" cap="none" normalizeH="0" baseline="0" dirty="0">
                        <a:ln>
                          <a:noFill/>
                        </a:ln>
                        <a:solidFill>
                          <a:srgbClr val="FF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rgbClr val="FF0000"/>
                          </a:solidFill>
                          <a:effectLst/>
                          <a:latin typeface="Times New Roman" pitchFamily="18" charset="0"/>
                          <a:cs typeface="Times New Roman" pitchFamily="18" charset="0"/>
                        </a:rPr>
                        <a:t>ưa</a:t>
                      </a:r>
                      <a:endParaRPr kumimoji="0" lang="en-US" sz="2400" b="1" i="0" u="none" strike="noStrike" cap="none" normalizeH="0" baseline="0" dirty="0">
                        <a:ln>
                          <a:noFill/>
                        </a:ln>
                        <a:solidFill>
                          <a:srgbClr val="FF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49400">
                <a:tc>
                  <a:txBody>
                    <a:bodyPr/>
                    <a:lstStyle/>
                    <a:p>
                      <a:pPr marL="109538"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rgbClr val="FF0000"/>
                          </a:solidFill>
                          <a:effectLst/>
                          <a:latin typeface="Times New Roman" pitchFamily="18" charset="0"/>
                          <a:cs typeface="Arial" pitchFamily="34" charset="0"/>
                        </a:rPr>
                        <a:t>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just"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rgbClr val="0000FF"/>
                          </a:solidFill>
                          <a:effectLst/>
                          <a:latin typeface="Times New Roman" pitchFamily="18" charset="0"/>
                          <a:cs typeface="Times New Roman" pitchFamily="18" charset="0"/>
                        </a:rPr>
                        <a:t>M: </a:t>
                      </a:r>
                      <a:r>
                        <a:rPr kumimoji="0" lang="en-US" sz="2400" b="1" i="0" u="none" strike="noStrike" cap="none" normalizeH="0" baseline="0" dirty="0" err="1">
                          <a:ln>
                            <a:noFill/>
                          </a:ln>
                          <a:solidFill>
                            <a:srgbClr val="0000FF"/>
                          </a:solidFill>
                          <a:effectLst/>
                          <a:latin typeface="Times New Roman" pitchFamily="18" charset="0"/>
                          <a:cs typeface="Times New Roman" pitchFamily="18" charset="0"/>
                        </a:rPr>
                        <a:t>ra</a:t>
                      </a:r>
                      <a:r>
                        <a:rPr kumimoji="0" lang="en-US" sz="24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400" b="1" i="0" u="none" strike="noStrike" cap="none" normalizeH="0" baseline="0" dirty="0" err="1">
                          <a:ln>
                            <a:noFill/>
                          </a:ln>
                          <a:solidFill>
                            <a:srgbClr val="0000FF"/>
                          </a:solidFill>
                          <a:effectLst/>
                          <a:latin typeface="Times New Roman" pitchFamily="18" charset="0"/>
                          <a:cs typeface="Times New Roman" pitchFamily="18" charset="0"/>
                        </a:rPr>
                        <a:t>ra</a:t>
                      </a:r>
                      <a:r>
                        <a:rPr kumimoji="0" lang="en-US" sz="24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400" b="1" i="0" u="none" strike="noStrike" cap="none" normalizeH="0" baseline="0" dirty="0" err="1">
                          <a:ln>
                            <a:noFill/>
                          </a:ln>
                          <a:solidFill>
                            <a:srgbClr val="0000FF"/>
                          </a:solidFill>
                          <a:effectLst/>
                          <a:latin typeface="Times New Roman" pitchFamily="18" charset="0"/>
                          <a:cs typeface="Times New Roman" pitchFamily="18" charset="0"/>
                        </a:rPr>
                        <a:t>lệnh</a:t>
                      </a:r>
                      <a:r>
                        <a:rPr kumimoji="0" lang="en-US" sz="24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400" b="1" i="0" u="none" strike="noStrike" cap="none" normalizeH="0" baseline="0" dirty="0" err="1">
                          <a:ln>
                            <a:noFill/>
                          </a:ln>
                          <a:solidFill>
                            <a:srgbClr val="0000FF"/>
                          </a:solidFill>
                          <a:effectLst/>
                          <a:latin typeface="Times New Roman" pitchFamily="18" charset="0"/>
                          <a:cs typeface="Times New Roman" pitchFamily="18" charset="0"/>
                        </a:rPr>
                        <a:t>ra</a:t>
                      </a:r>
                      <a:r>
                        <a:rPr kumimoji="0" lang="en-US" sz="24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400" b="1" i="0" u="none" strike="noStrike" cap="none" normalizeH="0" baseline="0" dirty="0" err="1">
                          <a:ln>
                            <a:noFill/>
                          </a:ln>
                          <a:solidFill>
                            <a:srgbClr val="0000FF"/>
                          </a:solidFill>
                          <a:effectLst/>
                          <a:latin typeface="Times New Roman" pitchFamily="18" charset="0"/>
                          <a:cs typeface="Times New Roman" pitchFamily="18" charset="0"/>
                        </a:rPr>
                        <a:t>vào</a:t>
                      </a:r>
                      <a:r>
                        <a:rPr kumimoji="0" lang="en-US" sz="24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400" b="1" i="0" u="none" strike="noStrike" cap="none" normalizeH="0" baseline="0" dirty="0" err="1">
                          <a:ln>
                            <a:noFill/>
                          </a:ln>
                          <a:solidFill>
                            <a:srgbClr val="0000FF"/>
                          </a:solidFill>
                          <a:effectLst/>
                          <a:latin typeface="Times New Roman" pitchFamily="18" charset="0"/>
                          <a:cs typeface="Times New Roman" pitchFamily="18" charset="0"/>
                        </a:rPr>
                        <a:t>ra</a:t>
                      </a:r>
                      <a:r>
                        <a:rPr kumimoji="0" lang="en-US" sz="24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400" b="1" i="0" u="none" strike="noStrike" cap="none" normalizeH="0" baseline="0" dirty="0" err="1">
                          <a:ln>
                            <a:noFill/>
                          </a:ln>
                          <a:solidFill>
                            <a:srgbClr val="0000FF"/>
                          </a:solidFill>
                          <a:effectLst/>
                          <a:latin typeface="Times New Roman" pitchFamily="18" charset="0"/>
                          <a:cs typeface="Times New Roman" pitchFamily="18" charset="0"/>
                        </a:rPr>
                        <a:t>mắt</a:t>
                      </a:r>
                      <a:r>
                        <a:rPr kumimoji="0" lang="en-US" sz="2400" b="1" i="0" u="none" strike="noStrike" cap="none" normalizeH="0" baseline="0" dirty="0">
                          <a:ln>
                            <a:noFill/>
                          </a:ln>
                          <a:solidFill>
                            <a:srgbClr val="0000FF"/>
                          </a:solidFill>
                          <a:effectLst/>
                          <a:latin typeface="Times New Roman" pitchFamily="18" charset="0"/>
                          <a:cs typeface="Times New Roman" pitchFamily="18"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just"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dirty="0">
                        <a:ln>
                          <a:noFill/>
                        </a:ln>
                        <a:solidFill>
                          <a:srgbClr val="0000FF"/>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just"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dirty="0">
                        <a:ln>
                          <a:noFill/>
                        </a:ln>
                        <a:solidFill>
                          <a:srgbClr val="0000FF"/>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just"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a:ln>
                          <a:noFill/>
                        </a:ln>
                        <a:solidFill>
                          <a:srgbClr val="0000FF"/>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63650">
                <a:tc>
                  <a:txBody>
                    <a:bodyPr/>
                    <a:lstStyle/>
                    <a:p>
                      <a:pPr marL="109538"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rgbClr val="FF0000"/>
                          </a:solidFill>
                          <a:effectLst/>
                          <a:latin typeface="Times New Roman" pitchFamily="18" charset="0"/>
                          <a:cs typeface="Arial" pitchFamily="34" charset="0"/>
                        </a:rPr>
                        <a:t>d</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just"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rgbClr val="0000FF"/>
                          </a:solidFill>
                          <a:effectLst/>
                          <a:latin typeface="Times New Roman" pitchFamily="18" charset="0"/>
                          <a:cs typeface="Times New Roman" pitchFamily="18" charset="0"/>
                        </a:rPr>
                        <a:t>M: da (da thịt, da trời, giả da)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just"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dirty="0">
                        <a:ln>
                          <a:noFill/>
                        </a:ln>
                        <a:solidFill>
                          <a:srgbClr val="0000FF"/>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just"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dirty="0">
                        <a:ln>
                          <a:noFill/>
                        </a:ln>
                        <a:solidFill>
                          <a:srgbClr val="0000FF"/>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just"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dirty="0">
                        <a:ln>
                          <a:noFill/>
                        </a:ln>
                        <a:solidFill>
                          <a:srgbClr val="0000FF"/>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331913">
                <a:tc>
                  <a:txBody>
                    <a:bodyPr/>
                    <a:lstStyle/>
                    <a:p>
                      <a:pPr marL="109538"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rgbClr val="FF0000"/>
                          </a:solidFill>
                          <a:effectLst/>
                          <a:latin typeface="Times New Roman" pitchFamily="18" charset="0"/>
                          <a:cs typeface="Arial" pitchFamily="34" charset="0"/>
                        </a:rPr>
                        <a:t>gi</a:t>
                      </a:r>
                      <a:endParaRPr kumimoji="0" lang="en-US" sz="2400" b="1" i="0" u="none" strike="noStrike" cap="none" normalizeH="0" baseline="0" dirty="0">
                        <a:ln>
                          <a:noFill/>
                        </a:ln>
                        <a:solidFill>
                          <a:srgbClr val="FF0000"/>
                        </a:solidFill>
                        <a:effectLst/>
                        <a:latin typeface="Times New Roman" pitchFamily="18" charset="0"/>
                        <a:cs typeface="Arial" pitchFamily="34"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just"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rgbClr val="0000FF"/>
                          </a:solidFill>
                          <a:effectLst/>
                          <a:latin typeface="Times New Roman" pitchFamily="18" charset="0"/>
                          <a:cs typeface="Times New Roman" pitchFamily="18" charset="0"/>
                        </a:rPr>
                        <a:t>M: gia (gia đình, tham gia)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just"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a:ln>
                          <a:noFill/>
                        </a:ln>
                        <a:solidFill>
                          <a:srgbClr val="0000FF"/>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just"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a:ln>
                          <a:noFill/>
                        </a:ln>
                        <a:solidFill>
                          <a:srgbClr val="0000FF"/>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just"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dirty="0">
                        <a:ln>
                          <a:noFill/>
                        </a:ln>
                        <a:solidFill>
                          <a:srgbClr val="0000FF"/>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5406" name="Text Box 46">
            <a:extLst>
              <a:ext uri="{FF2B5EF4-FFF2-40B4-BE49-F238E27FC236}">
                <a16:creationId xmlns:a16="http://schemas.microsoft.com/office/drawing/2014/main" id="{6BC8B53E-61B1-4387-968B-6F7063EA0AEB}"/>
              </a:ext>
            </a:extLst>
          </p:cNvPr>
          <p:cNvSpPr txBox="1">
            <a:spLocks noChangeArrowheads="1"/>
          </p:cNvSpPr>
          <p:nvPr/>
        </p:nvSpPr>
        <p:spPr bwMode="auto">
          <a:xfrm>
            <a:off x="0" y="642938"/>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4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2. Tìm những tiếng có nghĩa ứng với mỗi ô trống dưới đây:</a:t>
            </a:r>
          </a:p>
        </p:txBody>
      </p:sp>
      <p:sp>
        <p:nvSpPr>
          <p:cNvPr id="15407" name="Text Box 47">
            <a:extLst>
              <a:ext uri="{FF2B5EF4-FFF2-40B4-BE49-F238E27FC236}">
                <a16:creationId xmlns:a16="http://schemas.microsoft.com/office/drawing/2014/main" id="{131CBA65-39E1-40EF-A52A-328E96360A56}"/>
              </a:ext>
            </a:extLst>
          </p:cNvPr>
          <p:cNvSpPr txBox="1">
            <a:spLocks noChangeArrowheads="1"/>
          </p:cNvSpPr>
          <p:nvPr/>
        </p:nvSpPr>
        <p:spPr bwMode="auto">
          <a:xfrm>
            <a:off x="2843213" y="1722438"/>
            <a:ext cx="23764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kumimoji="0" lang="en-US" altLang="en-US" sz="2400" b="1"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rPr>
              <a:t>rong chơi, rong biển, bán hàng rong, đi rong,...</a:t>
            </a:r>
            <a:endParaRPr kumimoji="0" lang="en-US" altLang="en-US" sz="2400" b="0"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endParaRPr>
          </a:p>
        </p:txBody>
      </p:sp>
      <p:sp>
        <p:nvSpPr>
          <p:cNvPr id="15409" name="Text Box 49">
            <a:extLst>
              <a:ext uri="{FF2B5EF4-FFF2-40B4-BE49-F238E27FC236}">
                <a16:creationId xmlns:a16="http://schemas.microsoft.com/office/drawing/2014/main" id="{A910FF8D-F0DF-462B-8DFB-DA475170C390}"/>
              </a:ext>
            </a:extLst>
          </p:cNvPr>
          <p:cNvSpPr txBox="1">
            <a:spLocks noChangeArrowheads="1"/>
          </p:cNvSpPr>
          <p:nvPr/>
        </p:nvSpPr>
        <p:spPr bwMode="auto">
          <a:xfrm>
            <a:off x="5292725" y="1651000"/>
            <a:ext cx="2087563"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altLang="en-US" sz="24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nhà rông, rống lên, trống rỗng, rộng rãi,...</a:t>
            </a: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15411" name="Text Box 51">
            <a:extLst>
              <a:ext uri="{FF2B5EF4-FFF2-40B4-BE49-F238E27FC236}">
                <a16:creationId xmlns:a16="http://schemas.microsoft.com/office/drawing/2014/main" id="{DFA7F183-5867-40F9-88FD-B7357772253D}"/>
              </a:ext>
            </a:extLst>
          </p:cNvPr>
          <p:cNvSpPr txBox="1">
            <a:spLocks noChangeArrowheads="1"/>
          </p:cNvSpPr>
          <p:nvPr/>
        </p:nvSpPr>
        <p:spPr bwMode="auto">
          <a:xfrm>
            <a:off x="7451725" y="1866900"/>
            <a:ext cx="16922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kumimoji="0" lang="en-US" altLang="en-US" sz="2400" b="1"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rPr>
              <a:t>rửa, rữa, rựa,...</a:t>
            </a:r>
            <a:endParaRPr kumimoji="0" lang="en-US" altLang="en-US" sz="2400" b="0"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endParaRPr>
          </a:p>
        </p:txBody>
      </p:sp>
      <p:sp>
        <p:nvSpPr>
          <p:cNvPr id="15412" name="Text Box 52">
            <a:extLst>
              <a:ext uri="{FF2B5EF4-FFF2-40B4-BE49-F238E27FC236}">
                <a16:creationId xmlns:a16="http://schemas.microsoft.com/office/drawing/2014/main" id="{7E2D0E63-C225-4DFE-BBB9-C6DFA5834F93}"/>
              </a:ext>
            </a:extLst>
          </p:cNvPr>
          <p:cNvSpPr txBox="1">
            <a:spLocks noChangeArrowheads="1"/>
          </p:cNvSpPr>
          <p:nvPr/>
        </p:nvSpPr>
        <p:spPr bwMode="auto">
          <a:xfrm>
            <a:off x="2843213" y="3306763"/>
            <a:ext cx="2376487"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kumimoji="0" lang="en-US" altLang="en-US" sz="2400" b="1"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rPr>
              <a:t>cây dong, dòng nước,...</a:t>
            </a:r>
            <a:endParaRPr kumimoji="0" lang="en-US" altLang="en-US" sz="2400" b="0"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endParaRPr>
          </a:p>
        </p:txBody>
      </p:sp>
      <p:sp>
        <p:nvSpPr>
          <p:cNvPr id="15413" name="Text Box 53">
            <a:extLst>
              <a:ext uri="{FF2B5EF4-FFF2-40B4-BE49-F238E27FC236}">
                <a16:creationId xmlns:a16="http://schemas.microsoft.com/office/drawing/2014/main" id="{68EA099B-3DFD-4927-90F4-9B5C6DA42597}"/>
              </a:ext>
            </a:extLst>
          </p:cNvPr>
          <p:cNvSpPr txBox="1">
            <a:spLocks noChangeArrowheads="1"/>
          </p:cNvSpPr>
          <p:nvPr/>
        </p:nvSpPr>
        <p:spPr bwMode="auto">
          <a:xfrm>
            <a:off x="5292725" y="3451225"/>
            <a:ext cx="20875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kumimoji="0" lang="en-US" altLang="en-US" sz="24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cơn dông,</a:t>
            </a: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15415" name="Text Box 55">
            <a:extLst>
              <a:ext uri="{FF2B5EF4-FFF2-40B4-BE49-F238E27FC236}">
                <a16:creationId xmlns:a16="http://schemas.microsoft.com/office/drawing/2014/main" id="{C35C1DDA-5BE8-4B14-A331-0EF45BDBF116}"/>
              </a:ext>
            </a:extLst>
          </p:cNvPr>
          <p:cNvSpPr txBox="1">
            <a:spLocks noChangeArrowheads="1"/>
          </p:cNvSpPr>
          <p:nvPr/>
        </p:nvSpPr>
        <p:spPr bwMode="auto">
          <a:xfrm>
            <a:off x="7451725" y="3162300"/>
            <a:ext cx="16922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400" b="1"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rPr>
              <a:t>quả dưa, quả dứa, cây dừa</a:t>
            </a:r>
            <a:endParaRPr kumimoji="0" lang="en-US" altLang="en-US" sz="2400" b="0"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endParaRPr>
          </a:p>
        </p:txBody>
      </p:sp>
      <p:sp>
        <p:nvSpPr>
          <p:cNvPr id="15416" name="Text Box 56">
            <a:extLst>
              <a:ext uri="{FF2B5EF4-FFF2-40B4-BE49-F238E27FC236}">
                <a16:creationId xmlns:a16="http://schemas.microsoft.com/office/drawing/2014/main" id="{711727D0-37DB-44CB-9945-CE5C1EFA150B}"/>
              </a:ext>
            </a:extLst>
          </p:cNvPr>
          <p:cNvSpPr txBox="1">
            <a:spLocks noChangeArrowheads="1"/>
          </p:cNvSpPr>
          <p:nvPr/>
        </p:nvSpPr>
        <p:spPr bwMode="auto">
          <a:xfrm>
            <a:off x="2843213" y="4530725"/>
            <a:ext cx="23764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altLang="en-US" sz="2400" b="1"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rPr>
              <a:t>giọng nói, giong buồm, giỏng tai,...</a:t>
            </a:r>
            <a:endParaRPr kumimoji="0" lang="en-US" altLang="en-US" sz="2400" b="0"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endParaRPr>
          </a:p>
        </p:txBody>
      </p:sp>
      <p:sp>
        <p:nvSpPr>
          <p:cNvPr id="15417" name="Text Box 57">
            <a:extLst>
              <a:ext uri="{FF2B5EF4-FFF2-40B4-BE49-F238E27FC236}">
                <a16:creationId xmlns:a16="http://schemas.microsoft.com/office/drawing/2014/main" id="{90C839B9-7821-4674-BEB6-CF31C096ED57}"/>
              </a:ext>
            </a:extLst>
          </p:cNvPr>
          <p:cNvSpPr txBox="1">
            <a:spLocks noChangeArrowheads="1"/>
          </p:cNvSpPr>
          <p:nvPr/>
        </p:nvSpPr>
        <p:spPr bwMode="auto">
          <a:xfrm>
            <a:off x="5292725" y="4530725"/>
            <a:ext cx="208756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kumimoji="0" lang="en-US" altLang="en-US" sz="24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giống nòi, hạt giống, ,...</a:t>
            </a: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15418" name="Text Box 58">
            <a:extLst>
              <a:ext uri="{FF2B5EF4-FFF2-40B4-BE49-F238E27FC236}">
                <a16:creationId xmlns:a16="http://schemas.microsoft.com/office/drawing/2014/main" id="{CDAF820E-1DBA-44B3-9A11-69D2E8B8ADC4}"/>
              </a:ext>
            </a:extLst>
          </p:cNvPr>
          <p:cNvSpPr txBox="1">
            <a:spLocks noChangeArrowheads="1"/>
          </p:cNvSpPr>
          <p:nvPr/>
        </p:nvSpPr>
        <p:spPr bwMode="auto">
          <a:xfrm>
            <a:off x="7451725" y="4530725"/>
            <a:ext cx="16922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400" b="1"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rPr>
              <a:t>ở giữa, giữa chừng,...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5406"/>
                                        </p:tgtEl>
                                        <p:attrNameLst>
                                          <p:attrName>style.visibility</p:attrName>
                                        </p:attrNameLst>
                                      </p:cBhvr>
                                      <p:to>
                                        <p:strVal val="visible"/>
                                      </p:to>
                                    </p:set>
                                    <p:animEffect transition="in" filter="diamond(in)">
                                      <p:cBhvr>
                                        <p:cTn id="7" dur="500"/>
                                        <p:tgtEl>
                                          <p:spTgt spid="154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414"/>
                                        </p:tgtEl>
                                        <p:attrNameLst>
                                          <p:attrName>style.visibility</p:attrName>
                                        </p:attrNameLst>
                                      </p:cBhvr>
                                      <p:to>
                                        <p:strVal val="visible"/>
                                      </p:to>
                                    </p:set>
                                    <p:anim calcmode="lin" valueType="num">
                                      <p:cBhvr additive="base">
                                        <p:cTn id="12" dur="500" fill="hold"/>
                                        <p:tgtEl>
                                          <p:spTgt spid="15414"/>
                                        </p:tgtEl>
                                        <p:attrNameLst>
                                          <p:attrName>ppt_x</p:attrName>
                                        </p:attrNameLst>
                                      </p:cBhvr>
                                      <p:tavLst>
                                        <p:tav tm="0">
                                          <p:val>
                                            <p:strVal val="#ppt_x"/>
                                          </p:val>
                                        </p:tav>
                                        <p:tav tm="100000">
                                          <p:val>
                                            <p:strVal val="#ppt_x"/>
                                          </p:val>
                                        </p:tav>
                                      </p:tavLst>
                                    </p:anim>
                                    <p:anim calcmode="lin" valueType="num">
                                      <p:cBhvr additive="base">
                                        <p:cTn id="13" dur="500" fill="hold"/>
                                        <p:tgtEl>
                                          <p:spTgt spid="15414"/>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5407"/>
                                        </p:tgtEl>
                                        <p:attrNameLst>
                                          <p:attrName>style.visibility</p:attrName>
                                        </p:attrNameLst>
                                      </p:cBhvr>
                                      <p:to>
                                        <p:strVal val="visible"/>
                                      </p:to>
                                    </p:set>
                                    <p:anim calcmode="lin" valueType="num">
                                      <p:cBhvr additive="base">
                                        <p:cTn id="18" dur="500" fill="hold"/>
                                        <p:tgtEl>
                                          <p:spTgt spid="15407"/>
                                        </p:tgtEl>
                                        <p:attrNameLst>
                                          <p:attrName>ppt_x</p:attrName>
                                        </p:attrNameLst>
                                      </p:cBhvr>
                                      <p:tavLst>
                                        <p:tav tm="0">
                                          <p:val>
                                            <p:strVal val="#ppt_x"/>
                                          </p:val>
                                        </p:tav>
                                        <p:tav tm="100000">
                                          <p:val>
                                            <p:strVal val="#ppt_x"/>
                                          </p:val>
                                        </p:tav>
                                      </p:tavLst>
                                    </p:anim>
                                    <p:anim calcmode="lin" valueType="num">
                                      <p:cBhvr additive="base">
                                        <p:cTn id="19" dur="500" fill="hold"/>
                                        <p:tgtEl>
                                          <p:spTgt spid="15407"/>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5409"/>
                                        </p:tgtEl>
                                        <p:attrNameLst>
                                          <p:attrName>style.visibility</p:attrName>
                                        </p:attrNameLst>
                                      </p:cBhvr>
                                      <p:to>
                                        <p:strVal val="visible"/>
                                      </p:to>
                                    </p:set>
                                    <p:anim calcmode="lin" valueType="num">
                                      <p:cBhvr additive="base">
                                        <p:cTn id="24" dur="500" fill="hold"/>
                                        <p:tgtEl>
                                          <p:spTgt spid="15409"/>
                                        </p:tgtEl>
                                        <p:attrNameLst>
                                          <p:attrName>ppt_x</p:attrName>
                                        </p:attrNameLst>
                                      </p:cBhvr>
                                      <p:tavLst>
                                        <p:tav tm="0">
                                          <p:val>
                                            <p:strVal val="#ppt_x"/>
                                          </p:val>
                                        </p:tav>
                                        <p:tav tm="100000">
                                          <p:val>
                                            <p:strVal val="#ppt_x"/>
                                          </p:val>
                                        </p:tav>
                                      </p:tavLst>
                                    </p:anim>
                                    <p:anim calcmode="lin" valueType="num">
                                      <p:cBhvr additive="base">
                                        <p:cTn id="25" dur="500" fill="hold"/>
                                        <p:tgtEl>
                                          <p:spTgt spid="15409"/>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5411"/>
                                        </p:tgtEl>
                                        <p:attrNameLst>
                                          <p:attrName>style.visibility</p:attrName>
                                        </p:attrNameLst>
                                      </p:cBhvr>
                                      <p:to>
                                        <p:strVal val="visible"/>
                                      </p:to>
                                    </p:set>
                                    <p:anim calcmode="lin" valueType="num">
                                      <p:cBhvr additive="base">
                                        <p:cTn id="30" dur="500" fill="hold"/>
                                        <p:tgtEl>
                                          <p:spTgt spid="15411"/>
                                        </p:tgtEl>
                                        <p:attrNameLst>
                                          <p:attrName>ppt_x</p:attrName>
                                        </p:attrNameLst>
                                      </p:cBhvr>
                                      <p:tavLst>
                                        <p:tav tm="0">
                                          <p:val>
                                            <p:strVal val="#ppt_x"/>
                                          </p:val>
                                        </p:tav>
                                        <p:tav tm="100000">
                                          <p:val>
                                            <p:strVal val="#ppt_x"/>
                                          </p:val>
                                        </p:tav>
                                      </p:tavLst>
                                    </p:anim>
                                    <p:anim calcmode="lin" valueType="num">
                                      <p:cBhvr additive="base">
                                        <p:cTn id="31" dur="500" fill="hold"/>
                                        <p:tgtEl>
                                          <p:spTgt spid="15411"/>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5412"/>
                                        </p:tgtEl>
                                        <p:attrNameLst>
                                          <p:attrName>style.visibility</p:attrName>
                                        </p:attrNameLst>
                                      </p:cBhvr>
                                      <p:to>
                                        <p:strVal val="visible"/>
                                      </p:to>
                                    </p:set>
                                    <p:anim calcmode="lin" valueType="num">
                                      <p:cBhvr additive="base">
                                        <p:cTn id="36" dur="500" fill="hold"/>
                                        <p:tgtEl>
                                          <p:spTgt spid="15412"/>
                                        </p:tgtEl>
                                        <p:attrNameLst>
                                          <p:attrName>ppt_x</p:attrName>
                                        </p:attrNameLst>
                                      </p:cBhvr>
                                      <p:tavLst>
                                        <p:tav tm="0">
                                          <p:val>
                                            <p:strVal val="#ppt_x"/>
                                          </p:val>
                                        </p:tav>
                                        <p:tav tm="100000">
                                          <p:val>
                                            <p:strVal val="#ppt_x"/>
                                          </p:val>
                                        </p:tav>
                                      </p:tavLst>
                                    </p:anim>
                                    <p:anim calcmode="lin" valueType="num">
                                      <p:cBhvr additive="base">
                                        <p:cTn id="37" dur="500" fill="hold"/>
                                        <p:tgtEl>
                                          <p:spTgt spid="15412"/>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5413"/>
                                        </p:tgtEl>
                                        <p:attrNameLst>
                                          <p:attrName>style.visibility</p:attrName>
                                        </p:attrNameLst>
                                      </p:cBhvr>
                                      <p:to>
                                        <p:strVal val="visible"/>
                                      </p:to>
                                    </p:set>
                                    <p:anim calcmode="lin" valueType="num">
                                      <p:cBhvr additive="base">
                                        <p:cTn id="42" dur="500" fill="hold"/>
                                        <p:tgtEl>
                                          <p:spTgt spid="15413"/>
                                        </p:tgtEl>
                                        <p:attrNameLst>
                                          <p:attrName>ppt_x</p:attrName>
                                        </p:attrNameLst>
                                      </p:cBhvr>
                                      <p:tavLst>
                                        <p:tav tm="0">
                                          <p:val>
                                            <p:strVal val="#ppt_x"/>
                                          </p:val>
                                        </p:tav>
                                        <p:tav tm="100000">
                                          <p:val>
                                            <p:strVal val="#ppt_x"/>
                                          </p:val>
                                        </p:tav>
                                      </p:tavLst>
                                    </p:anim>
                                    <p:anim calcmode="lin" valueType="num">
                                      <p:cBhvr additive="base">
                                        <p:cTn id="43" dur="500" fill="hold"/>
                                        <p:tgtEl>
                                          <p:spTgt spid="15413"/>
                                        </p:tgtEl>
                                        <p:attrNameLst>
                                          <p:attrName>ppt_y</p:attrName>
                                        </p:attrNameLst>
                                      </p:cBhvr>
                                      <p:tavLst>
                                        <p:tav tm="0">
                                          <p:val>
                                            <p:strVal val="1+#ppt_h/2"/>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5415"/>
                                        </p:tgtEl>
                                        <p:attrNameLst>
                                          <p:attrName>style.visibility</p:attrName>
                                        </p:attrNameLst>
                                      </p:cBhvr>
                                      <p:to>
                                        <p:strVal val="visible"/>
                                      </p:to>
                                    </p:set>
                                    <p:anim calcmode="lin" valueType="num">
                                      <p:cBhvr additive="base">
                                        <p:cTn id="48" dur="500" fill="hold"/>
                                        <p:tgtEl>
                                          <p:spTgt spid="15415"/>
                                        </p:tgtEl>
                                        <p:attrNameLst>
                                          <p:attrName>ppt_x</p:attrName>
                                        </p:attrNameLst>
                                      </p:cBhvr>
                                      <p:tavLst>
                                        <p:tav tm="0">
                                          <p:val>
                                            <p:strVal val="#ppt_x"/>
                                          </p:val>
                                        </p:tav>
                                        <p:tav tm="100000">
                                          <p:val>
                                            <p:strVal val="#ppt_x"/>
                                          </p:val>
                                        </p:tav>
                                      </p:tavLst>
                                    </p:anim>
                                    <p:anim calcmode="lin" valueType="num">
                                      <p:cBhvr additive="base">
                                        <p:cTn id="49" dur="500" fill="hold"/>
                                        <p:tgtEl>
                                          <p:spTgt spid="15415"/>
                                        </p:tgtEl>
                                        <p:attrNameLst>
                                          <p:attrName>ppt_y</p:attrName>
                                        </p:attrNameLst>
                                      </p:cBhvr>
                                      <p:tavLst>
                                        <p:tav tm="0">
                                          <p:val>
                                            <p:strVal val="1+#ppt_h/2"/>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5416"/>
                                        </p:tgtEl>
                                        <p:attrNameLst>
                                          <p:attrName>style.visibility</p:attrName>
                                        </p:attrNameLst>
                                      </p:cBhvr>
                                      <p:to>
                                        <p:strVal val="visible"/>
                                      </p:to>
                                    </p:set>
                                    <p:anim calcmode="lin" valueType="num">
                                      <p:cBhvr additive="base">
                                        <p:cTn id="54" dur="500" fill="hold"/>
                                        <p:tgtEl>
                                          <p:spTgt spid="15416"/>
                                        </p:tgtEl>
                                        <p:attrNameLst>
                                          <p:attrName>ppt_x</p:attrName>
                                        </p:attrNameLst>
                                      </p:cBhvr>
                                      <p:tavLst>
                                        <p:tav tm="0">
                                          <p:val>
                                            <p:strVal val="#ppt_x"/>
                                          </p:val>
                                        </p:tav>
                                        <p:tav tm="100000">
                                          <p:val>
                                            <p:strVal val="#ppt_x"/>
                                          </p:val>
                                        </p:tav>
                                      </p:tavLst>
                                    </p:anim>
                                    <p:anim calcmode="lin" valueType="num">
                                      <p:cBhvr additive="base">
                                        <p:cTn id="55" dur="500" fill="hold"/>
                                        <p:tgtEl>
                                          <p:spTgt spid="15416"/>
                                        </p:tgtEl>
                                        <p:attrNameLst>
                                          <p:attrName>ppt_y</p:attrName>
                                        </p:attrNameLst>
                                      </p:cBhvr>
                                      <p:tavLst>
                                        <p:tav tm="0">
                                          <p:val>
                                            <p:strVal val="1+#ppt_h/2"/>
                                          </p:val>
                                        </p:tav>
                                        <p:tav tm="100000">
                                          <p:val>
                                            <p:strVal val="#ppt_y"/>
                                          </p:val>
                                        </p:tav>
                                      </p:tavLst>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15417"/>
                                        </p:tgtEl>
                                        <p:attrNameLst>
                                          <p:attrName>style.visibility</p:attrName>
                                        </p:attrNameLst>
                                      </p:cBhvr>
                                      <p:to>
                                        <p:strVal val="visible"/>
                                      </p:to>
                                    </p:set>
                                    <p:anim calcmode="lin" valueType="num">
                                      <p:cBhvr additive="base">
                                        <p:cTn id="60" dur="500" fill="hold"/>
                                        <p:tgtEl>
                                          <p:spTgt spid="15417"/>
                                        </p:tgtEl>
                                        <p:attrNameLst>
                                          <p:attrName>ppt_x</p:attrName>
                                        </p:attrNameLst>
                                      </p:cBhvr>
                                      <p:tavLst>
                                        <p:tav tm="0">
                                          <p:val>
                                            <p:strVal val="#ppt_x"/>
                                          </p:val>
                                        </p:tav>
                                        <p:tav tm="100000">
                                          <p:val>
                                            <p:strVal val="#ppt_x"/>
                                          </p:val>
                                        </p:tav>
                                      </p:tavLst>
                                    </p:anim>
                                    <p:anim calcmode="lin" valueType="num">
                                      <p:cBhvr additive="base">
                                        <p:cTn id="61" dur="500" fill="hold"/>
                                        <p:tgtEl>
                                          <p:spTgt spid="15417"/>
                                        </p:tgtEl>
                                        <p:attrNameLst>
                                          <p:attrName>ppt_y</p:attrName>
                                        </p:attrNameLst>
                                      </p:cBhvr>
                                      <p:tavLst>
                                        <p:tav tm="0">
                                          <p:val>
                                            <p:strVal val="1+#ppt_h/2"/>
                                          </p:val>
                                        </p:tav>
                                        <p:tav tm="100000">
                                          <p:val>
                                            <p:strVal val="#ppt_y"/>
                                          </p:val>
                                        </p:tav>
                                      </p:tavLst>
                                    </p:anim>
                                  </p:childTnLst>
                                </p:cTn>
                              </p:par>
                            </p:childTnLst>
                          </p:cTn>
                        </p:par>
                      </p:childTnLst>
                    </p:cTn>
                  </p:par>
                  <p:par>
                    <p:cTn id="62" fill="hold" nodeType="clickPar">
                      <p:stCondLst>
                        <p:cond delay="indefinite"/>
                      </p:stCondLst>
                      <p:childTnLst>
                        <p:par>
                          <p:cTn id="63" fill="hold" nodeType="withGroup">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15418"/>
                                        </p:tgtEl>
                                        <p:attrNameLst>
                                          <p:attrName>style.visibility</p:attrName>
                                        </p:attrNameLst>
                                      </p:cBhvr>
                                      <p:to>
                                        <p:strVal val="visible"/>
                                      </p:to>
                                    </p:set>
                                    <p:anim calcmode="lin" valueType="num">
                                      <p:cBhvr additive="base">
                                        <p:cTn id="66" dur="500" fill="hold"/>
                                        <p:tgtEl>
                                          <p:spTgt spid="15418"/>
                                        </p:tgtEl>
                                        <p:attrNameLst>
                                          <p:attrName>ppt_x</p:attrName>
                                        </p:attrNameLst>
                                      </p:cBhvr>
                                      <p:tavLst>
                                        <p:tav tm="0">
                                          <p:val>
                                            <p:strVal val="#ppt_x"/>
                                          </p:val>
                                        </p:tav>
                                        <p:tav tm="100000">
                                          <p:val>
                                            <p:strVal val="#ppt_x"/>
                                          </p:val>
                                        </p:tav>
                                      </p:tavLst>
                                    </p:anim>
                                    <p:anim calcmode="lin" valueType="num">
                                      <p:cBhvr additive="base">
                                        <p:cTn id="67" dur="500" fill="hold"/>
                                        <p:tgtEl>
                                          <p:spTgt spid="154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06" grpId="0"/>
      <p:bldP spid="15407" grpId="0"/>
      <p:bldP spid="15409" grpId="0"/>
      <p:bldP spid="15411" grpId="0"/>
      <p:bldP spid="15412" grpId="0"/>
      <p:bldP spid="15413" grpId="0"/>
      <p:bldP spid="15415" grpId="0"/>
      <p:bldP spid="15416" grpId="0"/>
      <p:bldP spid="15417" grpId="0"/>
      <p:bldP spid="15418"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386" name="Picture 2" descr="KIẾN-TRÚC-TÂY-NGUYÊN-8">
            <a:extLst>
              <a:ext uri="{FF2B5EF4-FFF2-40B4-BE49-F238E27FC236}">
                <a16:creationId xmlns:a16="http://schemas.microsoft.com/office/drawing/2014/main" id="{83835426-88FA-4A98-9EB6-69FC473E307A}"/>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3338" y="0"/>
            <a:ext cx="4605338" cy="3868738"/>
          </a:xfrm>
          <a:noFill/>
        </p:spPr>
      </p:pic>
      <p:pic>
        <p:nvPicPr>
          <p:cNvPr id="16388" name="Picture 4" descr="23-4KPVN3BaoAnh2342013143742184">
            <a:extLst>
              <a:ext uri="{FF2B5EF4-FFF2-40B4-BE49-F238E27FC236}">
                <a16:creationId xmlns:a16="http://schemas.microsoft.com/office/drawing/2014/main" id="{E0D964BB-D5E8-416A-B3BB-FB9872CC7339}"/>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572000" y="-3175"/>
            <a:ext cx="4572000" cy="3863975"/>
          </a:xfrm>
          <a:noFill/>
        </p:spPr>
      </p:pic>
      <p:sp>
        <p:nvSpPr>
          <p:cNvPr id="11268" name="Text Box 5">
            <a:extLst>
              <a:ext uri="{FF2B5EF4-FFF2-40B4-BE49-F238E27FC236}">
                <a16:creationId xmlns:a16="http://schemas.microsoft.com/office/drawing/2014/main" id="{1B0A60C1-9D9B-4B3F-9767-D0E9B142B888}"/>
              </a:ext>
            </a:extLst>
          </p:cNvPr>
          <p:cNvSpPr txBox="1">
            <a:spLocks noChangeArrowheads="1"/>
          </p:cNvSpPr>
          <p:nvPr/>
        </p:nvSpPr>
        <p:spPr bwMode="auto">
          <a:xfrm>
            <a:off x="-33338" y="4437063"/>
            <a:ext cx="9144001"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altLang="en-US" sz="20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Nhà rông là một kiểu nhà sàn đặc trưng, đây là ngôi nhà cộng đồng,  như đình làng người Kinh, dùng làm nơi tụ họp, trao đổi, thảo luận của dân làng trong các buôn làng trên Tây Nguyên hoặc là nơi đón khách (theo phong tục người Ba Na). Nhà rông chỉ có ở những buôn làng của người dân tộc như Gia Rai, Ba Na,...ở phía Bắc Tây Nguyên, đặc biệt ở 2 tỉnh Gia Lai và Kon Tum.</a:t>
            </a:r>
            <a:endParaRPr kumimoji="0" lang="en-US" altLang="en-US"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 fill="hold"/>
                                        <p:tgtEl>
                                          <p:spTgt spid="16386"/>
                                        </p:tgtEl>
                                        <p:attrNameLst>
                                          <p:attrName>ppt_x</p:attrName>
                                        </p:attrNameLst>
                                      </p:cBhvr>
                                      <p:tavLst>
                                        <p:tav tm="0">
                                          <p:val>
                                            <p:strVal val="#ppt_x"/>
                                          </p:val>
                                        </p:tav>
                                        <p:tav tm="100000">
                                          <p:val>
                                            <p:strVal val="#ppt_x"/>
                                          </p:val>
                                        </p:tav>
                                      </p:tavLst>
                                    </p:anim>
                                    <p:anim calcmode="lin" valueType="num">
                                      <p:cBhvr additive="base">
                                        <p:cTn id="8" dur="500" fill="hold"/>
                                        <p:tgtEl>
                                          <p:spTgt spid="1638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6388"/>
                                        </p:tgtEl>
                                        <p:attrNameLst>
                                          <p:attrName>style.visibility</p:attrName>
                                        </p:attrNameLst>
                                      </p:cBhvr>
                                      <p:to>
                                        <p:strVal val="visible"/>
                                      </p:to>
                                    </p:set>
                                    <p:anim calcmode="lin" valueType="num">
                                      <p:cBhvr additive="base">
                                        <p:cTn id="11" dur="500" fill="hold"/>
                                        <p:tgtEl>
                                          <p:spTgt spid="16388"/>
                                        </p:tgtEl>
                                        <p:attrNameLst>
                                          <p:attrName>ppt_x</p:attrName>
                                        </p:attrNameLst>
                                      </p:cBhvr>
                                      <p:tavLst>
                                        <p:tav tm="0">
                                          <p:val>
                                            <p:strVal val="#ppt_x"/>
                                          </p:val>
                                        </p:tav>
                                        <p:tav tm="100000">
                                          <p:val>
                                            <p:strVal val="#ppt_x"/>
                                          </p:val>
                                        </p:tav>
                                      </p:tavLst>
                                    </p:anim>
                                    <p:anim calcmode="lin" valueType="num">
                                      <p:cBhvr additive="base">
                                        <p:cTn id="12" dur="500" fill="hold"/>
                                        <p:tgtEl>
                                          <p:spTgt spid="163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7410" name="Picture 2" descr="cay-dong-rieng-do-225x300">
            <a:extLst>
              <a:ext uri="{FF2B5EF4-FFF2-40B4-BE49-F238E27FC236}">
                <a16:creationId xmlns:a16="http://schemas.microsoft.com/office/drawing/2014/main" id="{F55002F2-6E7F-4DF5-ACF2-AC82AA89E613}"/>
              </a:ext>
            </a:extLst>
          </p:cNvPr>
          <p:cNvPicPr>
            <a:picLocks noGrp="1" noChangeAspect="1" noChangeArrowheads="1"/>
          </p:cNvPicPr>
          <p:nvPr>
            <p:ph idx="1"/>
          </p:nvPr>
        </p:nvPicPr>
        <p:blipFill>
          <a:blip r:embed="rId2"/>
          <a:srcRect/>
          <a:stretch>
            <a:fillRect/>
          </a:stretch>
        </p:blipFill>
        <p:spPr>
          <a:xfrm>
            <a:off x="1331913" y="549275"/>
            <a:ext cx="6840537" cy="3429000"/>
          </a:xfrm>
          <a:gradFill flip="none" rotWithShape="1">
            <a:gsLst>
              <a:gs pos="0">
                <a:srgbClr val="92D050"/>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p:spPr>
      </p:pic>
      <p:sp>
        <p:nvSpPr>
          <p:cNvPr id="17411" name="Text Box 3">
            <a:extLst>
              <a:ext uri="{FF2B5EF4-FFF2-40B4-BE49-F238E27FC236}">
                <a16:creationId xmlns:a16="http://schemas.microsoft.com/office/drawing/2014/main" id="{B32A29D7-AE61-4948-9A10-D3AC2A9AA675}"/>
              </a:ext>
            </a:extLst>
          </p:cNvPr>
          <p:cNvSpPr txBox="1">
            <a:spLocks noChangeArrowheads="1"/>
          </p:cNvSpPr>
          <p:nvPr/>
        </p:nvSpPr>
        <p:spPr bwMode="auto">
          <a:xfrm>
            <a:off x="0" y="4437063"/>
            <a:ext cx="9144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 Cây dong riềng đỏ, vị thuốc Nam mọc nhiều ở Tây Bắc, cây có nhiều tác dụng quý cho sức khỏe nhất là tốt cho tim.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box(in)">
                                      <p:cBhvr>
                                        <p:cTn id="7" dur="500"/>
                                        <p:tgtEl>
                                          <p:spTgt spid="174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7411"/>
                                        </p:tgtEl>
                                        <p:attrNameLst>
                                          <p:attrName>style.visibility</p:attrName>
                                        </p:attrNameLst>
                                      </p:cBhvr>
                                      <p:to>
                                        <p:strVal val="visible"/>
                                      </p:to>
                                    </p:set>
                                    <p:animEffect transition="in" filter="box(in)">
                                      <p:cBhvr>
                                        <p:cTn id="12" dur="500"/>
                                        <p:tgtEl>
                                          <p:spTgt spid="174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ldLvl="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Text Box 2">
            <a:extLst>
              <a:ext uri="{FF2B5EF4-FFF2-40B4-BE49-F238E27FC236}">
                <a16:creationId xmlns:a16="http://schemas.microsoft.com/office/drawing/2014/main" id="{1A9CD406-BD8B-45A2-AA18-3D4FEF0924DD}"/>
              </a:ext>
            </a:extLst>
          </p:cNvPr>
          <p:cNvSpPr txBox="1">
            <a:spLocks noChangeArrowheads="1"/>
          </p:cNvSpPr>
          <p:nvPr/>
        </p:nvSpPr>
        <p:spPr bwMode="auto">
          <a:xfrm>
            <a:off x="0" y="863600"/>
            <a:ext cx="9144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3. Tìm những tiếng ứng với mỗi ô trống dưới dây:</a:t>
            </a:r>
          </a:p>
        </p:txBody>
      </p:sp>
      <p:sp>
        <p:nvSpPr>
          <p:cNvPr id="18446" name="Text Box 14">
            <a:extLst>
              <a:ext uri="{FF2B5EF4-FFF2-40B4-BE49-F238E27FC236}">
                <a16:creationId xmlns:a16="http://schemas.microsoft.com/office/drawing/2014/main" id="{790DCA6C-768C-44CC-ABD9-4D7DD6F8E55F}"/>
              </a:ext>
            </a:extLst>
          </p:cNvPr>
          <p:cNvSpPr txBox="1">
            <a:spLocks noChangeArrowheads="1"/>
          </p:cNvSpPr>
          <p:nvPr/>
        </p:nvSpPr>
        <p:spPr bwMode="auto">
          <a:xfrm>
            <a:off x="0" y="3671888"/>
            <a:ext cx="91440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rPr>
              <a:t>- Trung Quốc là nước có biên          chung với nhiều nước nhất- 13 nước. Biên         của nước này         23 840 ki- lô- mét.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rPr>
              <a:t>                                                  Theo KỈ LỤC THẾ GIỚI</a:t>
            </a:r>
          </a:p>
        </p:txBody>
      </p:sp>
      <p:sp>
        <p:nvSpPr>
          <p:cNvPr id="13316" name="Text Box 15">
            <a:extLst>
              <a:ext uri="{FF2B5EF4-FFF2-40B4-BE49-F238E27FC236}">
                <a16:creationId xmlns:a16="http://schemas.microsoft.com/office/drawing/2014/main" id="{9BBED02C-1928-4B43-9CAE-BEA8F2AC05B8}"/>
              </a:ext>
            </a:extLst>
          </p:cNvPr>
          <p:cNvSpPr txBox="1">
            <a:spLocks noChangeArrowheads="1"/>
          </p:cNvSpPr>
          <p:nvPr/>
        </p:nvSpPr>
        <p:spPr bwMode="auto">
          <a:xfrm>
            <a:off x="4284663" y="142875"/>
            <a:ext cx="11509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18451" name="Text Box 19">
            <a:extLst>
              <a:ext uri="{FF2B5EF4-FFF2-40B4-BE49-F238E27FC236}">
                <a16:creationId xmlns:a16="http://schemas.microsoft.com/office/drawing/2014/main" id="{8884EE9C-C248-4C0D-86B9-81BED111E46E}"/>
              </a:ext>
            </a:extLst>
          </p:cNvPr>
          <p:cNvSpPr txBox="1">
            <a:spLocks noChangeArrowheads="1"/>
          </p:cNvSpPr>
          <p:nvPr/>
        </p:nvSpPr>
        <p:spPr bwMode="auto">
          <a:xfrm>
            <a:off x="0" y="1357313"/>
            <a:ext cx="9144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rPr>
              <a:t>a. Tiếng bắt đầu bằng r, d hay gi:</a:t>
            </a: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18452" name="Text Box 20">
            <a:extLst>
              <a:ext uri="{FF2B5EF4-FFF2-40B4-BE49-F238E27FC236}">
                <a16:creationId xmlns:a16="http://schemas.microsoft.com/office/drawing/2014/main" id="{E9D3B609-8AFF-4DEF-A1FD-05E541D73D04}"/>
              </a:ext>
            </a:extLst>
          </p:cNvPr>
          <p:cNvSpPr txBox="1">
            <a:spLocks noChangeArrowheads="1"/>
          </p:cNvSpPr>
          <p:nvPr/>
        </p:nvSpPr>
        <p:spPr bwMode="auto">
          <a:xfrm>
            <a:off x="0" y="2159000"/>
            <a:ext cx="91440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Hồ nước ngọt lớn nhất thế         là hồ Thượng ở giữa</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Ca- na- đa và Mĩ. Nó           trên 80 000 ki- lô- mét vuông.</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Theo TRẦN HOÀNG HÀ</a:t>
            </a:r>
            <a:endParaRPr kumimoji="0" lang="en-US" altLang="en-US" sz="2800" b="0"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endParaRPr>
          </a:p>
        </p:txBody>
      </p:sp>
      <p:sp>
        <p:nvSpPr>
          <p:cNvPr id="18453" name="Text Box 21">
            <a:extLst>
              <a:ext uri="{FF2B5EF4-FFF2-40B4-BE49-F238E27FC236}">
                <a16:creationId xmlns:a16="http://schemas.microsoft.com/office/drawing/2014/main" id="{F3DCDF7E-AB7D-492B-8CD3-C1D123D52F1B}"/>
              </a:ext>
            </a:extLst>
          </p:cNvPr>
          <p:cNvSpPr txBox="1">
            <a:spLocks noChangeArrowheads="1"/>
          </p:cNvSpPr>
          <p:nvPr/>
        </p:nvSpPr>
        <p:spPr bwMode="auto">
          <a:xfrm>
            <a:off x="3132138" y="4103688"/>
            <a:ext cx="792162"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giới</a:t>
            </a:r>
          </a:p>
        </p:txBody>
      </p:sp>
      <p:sp>
        <p:nvSpPr>
          <p:cNvPr id="18454" name="Text Box 22">
            <a:extLst>
              <a:ext uri="{FF2B5EF4-FFF2-40B4-BE49-F238E27FC236}">
                <a16:creationId xmlns:a16="http://schemas.microsoft.com/office/drawing/2014/main" id="{BEDFE0FF-89D7-4F56-9553-AA584DCBA0C0}"/>
              </a:ext>
            </a:extLst>
          </p:cNvPr>
          <p:cNvSpPr txBox="1">
            <a:spLocks noChangeArrowheads="1"/>
          </p:cNvSpPr>
          <p:nvPr/>
        </p:nvSpPr>
        <p:spPr bwMode="auto">
          <a:xfrm>
            <a:off x="6011863" y="4248150"/>
            <a:ext cx="358775" cy="303213"/>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US" altLang="en-US" sz="1200" b="1"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endParaRPr>
          </a:p>
        </p:txBody>
      </p:sp>
      <p:sp>
        <p:nvSpPr>
          <p:cNvPr id="18455" name="Text Box 23">
            <a:extLst>
              <a:ext uri="{FF2B5EF4-FFF2-40B4-BE49-F238E27FC236}">
                <a16:creationId xmlns:a16="http://schemas.microsoft.com/office/drawing/2014/main" id="{7CFC0DEF-2EE7-4AB4-9AF4-9B7EC5E874B0}"/>
              </a:ext>
            </a:extLst>
          </p:cNvPr>
          <p:cNvSpPr txBox="1">
            <a:spLocks noChangeArrowheads="1"/>
          </p:cNvSpPr>
          <p:nvPr/>
        </p:nvSpPr>
        <p:spPr bwMode="auto">
          <a:xfrm>
            <a:off x="4572000" y="2230438"/>
            <a:ext cx="358775" cy="303212"/>
          </a:xfrm>
          <a:prstGeom prst="rect">
            <a:avLst/>
          </a:prstGeom>
          <a:noFill/>
          <a:ln w="28575">
            <a:solidFill>
              <a:srgbClr val="008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US" altLang="en-US" sz="1200" b="1"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endParaRPr>
          </a:p>
        </p:txBody>
      </p:sp>
      <p:sp>
        <p:nvSpPr>
          <p:cNvPr id="18456" name="Text Box 24">
            <a:extLst>
              <a:ext uri="{FF2B5EF4-FFF2-40B4-BE49-F238E27FC236}">
                <a16:creationId xmlns:a16="http://schemas.microsoft.com/office/drawing/2014/main" id="{3967B7BF-9A83-43F7-ABCD-23D4C6ACC460}"/>
              </a:ext>
            </a:extLst>
          </p:cNvPr>
          <p:cNvSpPr txBox="1">
            <a:spLocks noChangeArrowheads="1"/>
          </p:cNvSpPr>
          <p:nvPr/>
        </p:nvSpPr>
        <p:spPr bwMode="auto">
          <a:xfrm>
            <a:off x="3419475" y="2735263"/>
            <a:ext cx="358775" cy="303212"/>
          </a:xfrm>
          <a:prstGeom prst="rect">
            <a:avLst/>
          </a:prstGeom>
          <a:noFill/>
          <a:ln w="28575">
            <a:solidFill>
              <a:srgbClr val="008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US" altLang="en-US" sz="1200" b="1"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endParaRPr>
          </a:p>
        </p:txBody>
      </p:sp>
      <p:sp>
        <p:nvSpPr>
          <p:cNvPr id="18457" name="Text Box 25">
            <a:extLst>
              <a:ext uri="{FF2B5EF4-FFF2-40B4-BE49-F238E27FC236}">
                <a16:creationId xmlns:a16="http://schemas.microsoft.com/office/drawing/2014/main" id="{C8F52CF4-ADDA-4139-92C6-CB6ACA02CD73}"/>
              </a:ext>
            </a:extLst>
          </p:cNvPr>
          <p:cNvSpPr txBox="1">
            <a:spLocks noChangeArrowheads="1"/>
          </p:cNvSpPr>
          <p:nvPr/>
        </p:nvSpPr>
        <p:spPr bwMode="auto">
          <a:xfrm>
            <a:off x="3419475" y="4175125"/>
            <a:ext cx="358775" cy="303213"/>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US" altLang="en-US" sz="1200" b="1"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endParaRPr>
          </a:p>
        </p:txBody>
      </p:sp>
      <p:sp>
        <p:nvSpPr>
          <p:cNvPr id="18458" name="Text Box 26">
            <a:extLst>
              <a:ext uri="{FF2B5EF4-FFF2-40B4-BE49-F238E27FC236}">
                <a16:creationId xmlns:a16="http://schemas.microsoft.com/office/drawing/2014/main" id="{F22EDD5C-8F54-4460-BFB2-8564CE080273}"/>
              </a:ext>
            </a:extLst>
          </p:cNvPr>
          <p:cNvSpPr txBox="1">
            <a:spLocks noChangeArrowheads="1"/>
          </p:cNvSpPr>
          <p:nvPr/>
        </p:nvSpPr>
        <p:spPr bwMode="auto">
          <a:xfrm>
            <a:off x="4716463" y="3814763"/>
            <a:ext cx="358775" cy="303212"/>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US" altLang="en-US" sz="1200" b="1"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endParaRPr>
          </a:p>
        </p:txBody>
      </p:sp>
      <p:sp>
        <p:nvSpPr>
          <p:cNvPr id="18459" name="Text Box 27">
            <a:extLst>
              <a:ext uri="{FF2B5EF4-FFF2-40B4-BE49-F238E27FC236}">
                <a16:creationId xmlns:a16="http://schemas.microsoft.com/office/drawing/2014/main" id="{48CB83CA-1E71-494C-B6AB-A0AFB850CF7D}"/>
              </a:ext>
            </a:extLst>
          </p:cNvPr>
          <p:cNvSpPr txBox="1">
            <a:spLocks noChangeArrowheads="1"/>
          </p:cNvSpPr>
          <p:nvPr/>
        </p:nvSpPr>
        <p:spPr bwMode="auto">
          <a:xfrm>
            <a:off x="5940425" y="4103688"/>
            <a:ext cx="79216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dài</a:t>
            </a:r>
          </a:p>
        </p:txBody>
      </p:sp>
      <p:sp>
        <p:nvSpPr>
          <p:cNvPr id="18460" name="Text Box 28">
            <a:extLst>
              <a:ext uri="{FF2B5EF4-FFF2-40B4-BE49-F238E27FC236}">
                <a16:creationId xmlns:a16="http://schemas.microsoft.com/office/drawing/2014/main" id="{5F9B9091-8D37-4E45-ADA3-76BE3DB23B87}"/>
              </a:ext>
            </a:extLst>
          </p:cNvPr>
          <p:cNvSpPr txBox="1">
            <a:spLocks noChangeArrowheads="1"/>
          </p:cNvSpPr>
          <p:nvPr/>
        </p:nvSpPr>
        <p:spPr bwMode="auto">
          <a:xfrm>
            <a:off x="4643438" y="3671888"/>
            <a:ext cx="792162"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giới</a:t>
            </a:r>
          </a:p>
        </p:txBody>
      </p:sp>
      <p:sp>
        <p:nvSpPr>
          <p:cNvPr id="18461" name="Text Box 29">
            <a:extLst>
              <a:ext uri="{FF2B5EF4-FFF2-40B4-BE49-F238E27FC236}">
                <a16:creationId xmlns:a16="http://schemas.microsoft.com/office/drawing/2014/main" id="{507EB668-AAA4-41A6-AB32-C65509D42EDC}"/>
              </a:ext>
            </a:extLst>
          </p:cNvPr>
          <p:cNvSpPr txBox="1">
            <a:spLocks noChangeArrowheads="1"/>
          </p:cNvSpPr>
          <p:nvPr/>
        </p:nvSpPr>
        <p:spPr bwMode="auto">
          <a:xfrm>
            <a:off x="4284663" y="2159000"/>
            <a:ext cx="792162"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rPr>
              <a:t>giới</a:t>
            </a:r>
          </a:p>
        </p:txBody>
      </p:sp>
      <p:sp>
        <p:nvSpPr>
          <p:cNvPr id="18462" name="Text Box 30">
            <a:extLst>
              <a:ext uri="{FF2B5EF4-FFF2-40B4-BE49-F238E27FC236}">
                <a16:creationId xmlns:a16="http://schemas.microsoft.com/office/drawing/2014/main" id="{A250CC0D-B522-42A2-9912-A9E5E3250F3B}"/>
              </a:ext>
            </a:extLst>
          </p:cNvPr>
          <p:cNvSpPr txBox="1">
            <a:spLocks noChangeArrowheads="1"/>
          </p:cNvSpPr>
          <p:nvPr/>
        </p:nvSpPr>
        <p:spPr bwMode="auto">
          <a:xfrm>
            <a:off x="3348038" y="2590800"/>
            <a:ext cx="1008062"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008000"/>
                </a:solidFill>
                <a:effectLst/>
                <a:uLnTx/>
                <a:uFillTx/>
                <a:latin typeface="Times New Roman" panose="02020603050405020304" pitchFamily="18" charset="0"/>
                <a:ea typeface="+mn-ea"/>
                <a:cs typeface="Times New Roman" panose="02020603050405020304" pitchFamily="18" charset="0"/>
              </a:rPr>
              <a:t>rộng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box(in)">
                                      <p:cBhvr>
                                        <p:cTn id="7" dur="500"/>
                                        <p:tgtEl>
                                          <p:spTgt spid="184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451"/>
                                        </p:tgtEl>
                                        <p:attrNameLst>
                                          <p:attrName>style.visibility</p:attrName>
                                        </p:attrNameLst>
                                      </p:cBhvr>
                                      <p:to>
                                        <p:strVal val="visible"/>
                                      </p:to>
                                    </p:set>
                                    <p:animEffect transition="in" filter="dissolve">
                                      <p:cBhvr>
                                        <p:cTn id="12" dur="500"/>
                                        <p:tgtEl>
                                          <p:spTgt spid="1845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452"/>
                                        </p:tgtEl>
                                        <p:attrNameLst>
                                          <p:attrName>style.visibility</p:attrName>
                                        </p:attrNameLst>
                                      </p:cBhvr>
                                      <p:to>
                                        <p:strVal val="visible"/>
                                      </p:to>
                                    </p:set>
                                    <p:animEffect transition="in" filter="dissolve">
                                      <p:cBhvr>
                                        <p:cTn id="17" dur="500"/>
                                        <p:tgtEl>
                                          <p:spTgt spid="18452"/>
                                        </p:tgtEl>
                                      </p:cBhvr>
                                    </p:animEffect>
                                  </p:childTnLst>
                                </p:cTn>
                              </p:par>
                              <p:par>
                                <p:cTn id="18" presetID="9" presetClass="entr" presetSubtype="0" fill="hold" grpId="0" nodeType="withEffect">
                                  <p:stCondLst>
                                    <p:cond delay="0"/>
                                  </p:stCondLst>
                                  <p:iterate type="lt">
                                    <p:tmPct val="0"/>
                                  </p:iterate>
                                  <p:childTnLst>
                                    <p:set>
                                      <p:cBhvr>
                                        <p:cTn id="19" dur="1" fill="hold">
                                          <p:stCondLst>
                                            <p:cond delay="0"/>
                                          </p:stCondLst>
                                        </p:cTn>
                                        <p:tgtEl>
                                          <p:spTgt spid="18455"/>
                                        </p:tgtEl>
                                        <p:attrNameLst>
                                          <p:attrName>style.visibility</p:attrName>
                                        </p:attrNameLst>
                                      </p:cBhvr>
                                      <p:to>
                                        <p:strVal val="visible"/>
                                      </p:to>
                                    </p:set>
                                    <p:animEffect transition="in" filter="dissolve">
                                      <p:cBhvr>
                                        <p:cTn id="20" dur="500"/>
                                        <p:tgtEl>
                                          <p:spTgt spid="18455"/>
                                        </p:tgtEl>
                                      </p:cBhvr>
                                    </p:animEffect>
                                  </p:childTnLst>
                                </p:cTn>
                              </p:par>
                              <p:par>
                                <p:cTn id="21" presetID="9" presetClass="entr" presetSubtype="0" fill="hold" grpId="0" nodeType="withEffect">
                                  <p:stCondLst>
                                    <p:cond delay="0"/>
                                  </p:stCondLst>
                                  <p:iterate type="lt">
                                    <p:tmPct val="0"/>
                                  </p:iterate>
                                  <p:childTnLst>
                                    <p:set>
                                      <p:cBhvr>
                                        <p:cTn id="22" dur="1" fill="hold">
                                          <p:stCondLst>
                                            <p:cond delay="0"/>
                                          </p:stCondLst>
                                        </p:cTn>
                                        <p:tgtEl>
                                          <p:spTgt spid="18456"/>
                                        </p:tgtEl>
                                        <p:attrNameLst>
                                          <p:attrName>style.visibility</p:attrName>
                                        </p:attrNameLst>
                                      </p:cBhvr>
                                      <p:to>
                                        <p:strVal val="visible"/>
                                      </p:to>
                                    </p:set>
                                    <p:animEffect transition="in" filter="dissolve">
                                      <p:cBhvr>
                                        <p:cTn id="23" dur="500"/>
                                        <p:tgtEl>
                                          <p:spTgt spid="1845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8446"/>
                                        </p:tgtEl>
                                        <p:attrNameLst>
                                          <p:attrName>style.visibility</p:attrName>
                                        </p:attrNameLst>
                                      </p:cBhvr>
                                      <p:to>
                                        <p:strVal val="visible"/>
                                      </p:to>
                                    </p:set>
                                    <p:animEffect transition="in" filter="dissolve">
                                      <p:cBhvr>
                                        <p:cTn id="28" dur="500"/>
                                        <p:tgtEl>
                                          <p:spTgt spid="18446"/>
                                        </p:tgtEl>
                                      </p:cBhvr>
                                    </p:animEffect>
                                  </p:childTnLst>
                                </p:cTn>
                              </p:par>
                              <p:par>
                                <p:cTn id="29" presetID="9" presetClass="entr" presetSubtype="0" fill="hold" grpId="0" nodeType="withEffect">
                                  <p:stCondLst>
                                    <p:cond delay="0"/>
                                  </p:stCondLst>
                                  <p:iterate type="lt">
                                    <p:tmPct val="0"/>
                                  </p:iterate>
                                  <p:childTnLst>
                                    <p:set>
                                      <p:cBhvr>
                                        <p:cTn id="30" dur="1" fill="hold">
                                          <p:stCondLst>
                                            <p:cond delay="0"/>
                                          </p:stCondLst>
                                        </p:cTn>
                                        <p:tgtEl>
                                          <p:spTgt spid="18458"/>
                                        </p:tgtEl>
                                        <p:attrNameLst>
                                          <p:attrName>style.visibility</p:attrName>
                                        </p:attrNameLst>
                                      </p:cBhvr>
                                      <p:to>
                                        <p:strVal val="visible"/>
                                      </p:to>
                                    </p:set>
                                    <p:animEffect transition="in" filter="dissolve">
                                      <p:cBhvr>
                                        <p:cTn id="31" dur="500"/>
                                        <p:tgtEl>
                                          <p:spTgt spid="18458"/>
                                        </p:tgtEl>
                                      </p:cBhvr>
                                    </p:animEffect>
                                  </p:childTnLst>
                                </p:cTn>
                              </p:par>
                              <p:par>
                                <p:cTn id="32" presetID="9" presetClass="entr" presetSubtype="0" fill="hold" grpId="0" nodeType="withEffect">
                                  <p:stCondLst>
                                    <p:cond delay="0"/>
                                  </p:stCondLst>
                                  <p:iterate type="lt">
                                    <p:tmPct val="0"/>
                                  </p:iterate>
                                  <p:childTnLst>
                                    <p:set>
                                      <p:cBhvr>
                                        <p:cTn id="33" dur="1" fill="hold">
                                          <p:stCondLst>
                                            <p:cond delay="0"/>
                                          </p:stCondLst>
                                        </p:cTn>
                                        <p:tgtEl>
                                          <p:spTgt spid="18457"/>
                                        </p:tgtEl>
                                        <p:attrNameLst>
                                          <p:attrName>style.visibility</p:attrName>
                                        </p:attrNameLst>
                                      </p:cBhvr>
                                      <p:to>
                                        <p:strVal val="visible"/>
                                      </p:to>
                                    </p:set>
                                    <p:animEffect transition="in" filter="dissolve">
                                      <p:cBhvr>
                                        <p:cTn id="34" dur="500"/>
                                        <p:tgtEl>
                                          <p:spTgt spid="18457"/>
                                        </p:tgtEl>
                                      </p:cBhvr>
                                    </p:animEffect>
                                  </p:childTnLst>
                                </p:cTn>
                              </p:par>
                              <p:par>
                                <p:cTn id="35" presetID="9" presetClass="entr" presetSubtype="0" fill="hold" grpId="0" nodeType="withEffect">
                                  <p:stCondLst>
                                    <p:cond delay="0"/>
                                  </p:stCondLst>
                                  <p:iterate type="lt">
                                    <p:tmPct val="0"/>
                                  </p:iterate>
                                  <p:childTnLst>
                                    <p:set>
                                      <p:cBhvr>
                                        <p:cTn id="36" dur="1" fill="hold">
                                          <p:stCondLst>
                                            <p:cond delay="0"/>
                                          </p:stCondLst>
                                        </p:cTn>
                                        <p:tgtEl>
                                          <p:spTgt spid="18454"/>
                                        </p:tgtEl>
                                        <p:attrNameLst>
                                          <p:attrName>style.visibility</p:attrName>
                                        </p:attrNameLst>
                                      </p:cBhvr>
                                      <p:to>
                                        <p:strVal val="visible"/>
                                      </p:to>
                                    </p:set>
                                    <p:animEffect transition="in" filter="dissolve">
                                      <p:cBhvr>
                                        <p:cTn id="37" dur="500"/>
                                        <p:tgtEl>
                                          <p:spTgt spid="1845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xit" presetSubtype="4" fill="hold" grpId="1" nodeType="clickEffect">
                                  <p:stCondLst>
                                    <p:cond delay="0"/>
                                  </p:stCondLst>
                                  <p:iterate type="lt">
                                    <p:tmPct val="0"/>
                                  </p:iterate>
                                  <p:childTnLst>
                                    <p:anim calcmode="lin" valueType="num">
                                      <p:cBhvr additive="base">
                                        <p:cTn id="41" dur="500"/>
                                        <p:tgtEl>
                                          <p:spTgt spid="18455"/>
                                        </p:tgtEl>
                                        <p:attrNameLst>
                                          <p:attrName>ppt_x</p:attrName>
                                        </p:attrNameLst>
                                      </p:cBhvr>
                                      <p:tavLst>
                                        <p:tav tm="0">
                                          <p:val>
                                            <p:strVal val="ppt_x"/>
                                          </p:val>
                                        </p:tav>
                                        <p:tav tm="100000">
                                          <p:val>
                                            <p:strVal val="ppt_x"/>
                                          </p:val>
                                        </p:tav>
                                      </p:tavLst>
                                    </p:anim>
                                    <p:anim calcmode="lin" valueType="num">
                                      <p:cBhvr additive="base">
                                        <p:cTn id="42" dur="500"/>
                                        <p:tgtEl>
                                          <p:spTgt spid="18455"/>
                                        </p:tgtEl>
                                        <p:attrNameLst>
                                          <p:attrName>ppt_y</p:attrName>
                                        </p:attrNameLst>
                                      </p:cBhvr>
                                      <p:tavLst>
                                        <p:tav tm="0">
                                          <p:val>
                                            <p:strVal val="ppt_y"/>
                                          </p:val>
                                        </p:tav>
                                        <p:tav tm="100000">
                                          <p:val>
                                            <p:strVal val="1+ppt_h/2"/>
                                          </p:val>
                                        </p:tav>
                                      </p:tavLst>
                                    </p:anim>
                                    <p:set>
                                      <p:cBhvr>
                                        <p:cTn id="43" dur="1" fill="hold">
                                          <p:stCondLst>
                                            <p:cond delay="499"/>
                                          </p:stCondLst>
                                        </p:cTn>
                                        <p:tgtEl>
                                          <p:spTgt spid="18455"/>
                                        </p:tgtEl>
                                        <p:attrNameLst>
                                          <p:attrName>style.visibility</p:attrName>
                                        </p:attrNameLst>
                                      </p:cBhvr>
                                      <p:to>
                                        <p:strVal val="hidden"/>
                                      </p:to>
                                    </p:set>
                                  </p:childTnLst>
                                </p:cTn>
                              </p:par>
                            </p:childTnLst>
                          </p:cTn>
                        </p:par>
                        <p:par>
                          <p:cTn id="44" fill="hold" nodeType="afterGroup">
                            <p:stCondLst>
                              <p:cond delay="500"/>
                            </p:stCondLst>
                            <p:childTnLst>
                              <p:par>
                                <p:cTn id="45" presetID="2" presetClass="entr" presetSubtype="4" fill="hold" grpId="0" nodeType="afterEffect">
                                  <p:stCondLst>
                                    <p:cond delay="0"/>
                                  </p:stCondLst>
                                  <p:childTnLst>
                                    <p:set>
                                      <p:cBhvr>
                                        <p:cTn id="46" dur="1" fill="hold">
                                          <p:stCondLst>
                                            <p:cond delay="0"/>
                                          </p:stCondLst>
                                        </p:cTn>
                                        <p:tgtEl>
                                          <p:spTgt spid="18461"/>
                                        </p:tgtEl>
                                        <p:attrNameLst>
                                          <p:attrName>style.visibility</p:attrName>
                                        </p:attrNameLst>
                                      </p:cBhvr>
                                      <p:to>
                                        <p:strVal val="visible"/>
                                      </p:to>
                                    </p:set>
                                    <p:anim calcmode="lin" valueType="num">
                                      <p:cBhvr additive="base">
                                        <p:cTn id="47" dur="500" fill="hold"/>
                                        <p:tgtEl>
                                          <p:spTgt spid="18461"/>
                                        </p:tgtEl>
                                        <p:attrNameLst>
                                          <p:attrName>ppt_x</p:attrName>
                                        </p:attrNameLst>
                                      </p:cBhvr>
                                      <p:tavLst>
                                        <p:tav tm="0">
                                          <p:val>
                                            <p:strVal val="#ppt_x"/>
                                          </p:val>
                                        </p:tav>
                                        <p:tav tm="100000">
                                          <p:val>
                                            <p:strVal val="#ppt_x"/>
                                          </p:val>
                                        </p:tav>
                                      </p:tavLst>
                                    </p:anim>
                                    <p:anim calcmode="lin" valueType="num">
                                      <p:cBhvr additive="base">
                                        <p:cTn id="48" dur="500" fill="hold"/>
                                        <p:tgtEl>
                                          <p:spTgt spid="18461"/>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xit" presetSubtype="4" fill="hold" grpId="1" nodeType="clickEffect">
                                  <p:stCondLst>
                                    <p:cond delay="0"/>
                                  </p:stCondLst>
                                  <p:iterate type="lt">
                                    <p:tmPct val="0"/>
                                  </p:iterate>
                                  <p:childTnLst>
                                    <p:anim calcmode="lin" valueType="num">
                                      <p:cBhvr additive="base">
                                        <p:cTn id="52" dur="500"/>
                                        <p:tgtEl>
                                          <p:spTgt spid="18456"/>
                                        </p:tgtEl>
                                        <p:attrNameLst>
                                          <p:attrName>ppt_x</p:attrName>
                                        </p:attrNameLst>
                                      </p:cBhvr>
                                      <p:tavLst>
                                        <p:tav tm="0">
                                          <p:val>
                                            <p:strVal val="ppt_x"/>
                                          </p:val>
                                        </p:tav>
                                        <p:tav tm="100000">
                                          <p:val>
                                            <p:strVal val="ppt_x"/>
                                          </p:val>
                                        </p:tav>
                                      </p:tavLst>
                                    </p:anim>
                                    <p:anim calcmode="lin" valueType="num">
                                      <p:cBhvr additive="base">
                                        <p:cTn id="53" dur="500"/>
                                        <p:tgtEl>
                                          <p:spTgt spid="18456"/>
                                        </p:tgtEl>
                                        <p:attrNameLst>
                                          <p:attrName>ppt_y</p:attrName>
                                        </p:attrNameLst>
                                      </p:cBhvr>
                                      <p:tavLst>
                                        <p:tav tm="0">
                                          <p:val>
                                            <p:strVal val="ppt_y"/>
                                          </p:val>
                                        </p:tav>
                                        <p:tav tm="100000">
                                          <p:val>
                                            <p:strVal val="1+ppt_h/2"/>
                                          </p:val>
                                        </p:tav>
                                      </p:tavLst>
                                    </p:anim>
                                    <p:set>
                                      <p:cBhvr>
                                        <p:cTn id="54" dur="1" fill="hold">
                                          <p:stCondLst>
                                            <p:cond delay="499"/>
                                          </p:stCondLst>
                                        </p:cTn>
                                        <p:tgtEl>
                                          <p:spTgt spid="18456"/>
                                        </p:tgtEl>
                                        <p:attrNameLst>
                                          <p:attrName>style.visibility</p:attrName>
                                        </p:attrNameLst>
                                      </p:cBhvr>
                                      <p:to>
                                        <p:strVal val="hidden"/>
                                      </p:to>
                                    </p:set>
                                  </p:childTnLst>
                                </p:cTn>
                              </p:par>
                            </p:childTnLst>
                          </p:cTn>
                        </p:par>
                        <p:par>
                          <p:cTn id="55" fill="hold" nodeType="afterGroup">
                            <p:stCondLst>
                              <p:cond delay="500"/>
                            </p:stCondLst>
                            <p:childTnLst>
                              <p:par>
                                <p:cTn id="56" presetID="2" presetClass="entr" presetSubtype="4" fill="hold" grpId="0" nodeType="afterEffect">
                                  <p:stCondLst>
                                    <p:cond delay="0"/>
                                  </p:stCondLst>
                                  <p:childTnLst>
                                    <p:set>
                                      <p:cBhvr>
                                        <p:cTn id="57" dur="1" fill="hold">
                                          <p:stCondLst>
                                            <p:cond delay="0"/>
                                          </p:stCondLst>
                                        </p:cTn>
                                        <p:tgtEl>
                                          <p:spTgt spid="18462"/>
                                        </p:tgtEl>
                                        <p:attrNameLst>
                                          <p:attrName>style.visibility</p:attrName>
                                        </p:attrNameLst>
                                      </p:cBhvr>
                                      <p:to>
                                        <p:strVal val="visible"/>
                                      </p:to>
                                    </p:set>
                                    <p:anim calcmode="lin" valueType="num">
                                      <p:cBhvr additive="base">
                                        <p:cTn id="58" dur="500" fill="hold"/>
                                        <p:tgtEl>
                                          <p:spTgt spid="18462"/>
                                        </p:tgtEl>
                                        <p:attrNameLst>
                                          <p:attrName>ppt_x</p:attrName>
                                        </p:attrNameLst>
                                      </p:cBhvr>
                                      <p:tavLst>
                                        <p:tav tm="0">
                                          <p:val>
                                            <p:strVal val="#ppt_x"/>
                                          </p:val>
                                        </p:tav>
                                        <p:tav tm="100000">
                                          <p:val>
                                            <p:strVal val="#ppt_x"/>
                                          </p:val>
                                        </p:tav>
                                      </p:tavLst>
                                    </p:anim>
                                    <p:anim calcmode="lin" valueType="num">
                                      <p:cBhvr additive="base">
                                        <p:cTn id="59" dur="500" fill="hold"/>
                                        <p:tgtEl>
                                          <p:spTgt spid="18462"/>
                                        </p:tgtEl>
                                        <p:attrNameLst>
                                          <p:attrName>ppt_y</p:attrName>
                                        </p:attrNameLst>
                                      </p:cBhvr>
                                      <p:tavLst>
                                        <p:tav tm="0">
                                          <p:val>
                                            <p:strVal val="1+#ppt_h/2"/>
                                          </p:val>
                                        </p:tav>
                                        <p:tav tm="100000">
                                          <p:val>
                                            <p:strVal val="#ppt_y"/>
                                          </p:val>
                                        </p:tav>
                                      </p:tavLst>
                                    </p:anim>
                                  </p:childTnLst>
                                </p:cTn>
                              </p:par>
                            </p:childTnLst>
                          </p:cTn>
                        </p:par>
                      </p:childTnLst>
                    </p:cTn>
                  </p:par>
                  <p:par>
                    <p:cTn id="60" fill="hold" nodeType="clickPar">
                      <p:stCondLst>
                        <p:cond delay="indefinite"/>
                      </p:stCondLst>
                      <p:childTnLst>
                        <p:par>
                          <p:cTn id="61" fill="hold" nodeType="withGroup">
                            <p:stCondLst>
                              <p:cond delay="0"/>
                            </p:stCondLst>
                            <p:childTnLst>
                              <p:par>
                                <p:cTn id="62" presetID="2" presetClass="exit" presetSubtype="4" fill="hold" grpId="1" nodeType="clickEffect">
                                  <p:stCondLst>
                                    <p:cond delay="0"/>
                                  </p:stCondLst>
                                  <p:iterate type="lt">
                                    <p:tmPct val="0"/>
                                  </p:iterate>
                                  <p:childTnLst>
                                    <p:anim calcmode="lin" valueType="num">
                                      <p:cBhvr additive="base">
                                        <p:cTn id="63" dur="500"/>
                                        <p:tgtEl>
                                          <p:spTgt spid="18458"/>
                                        </p:tgtEl>
                                        <p:attrNameLst>
                                          <p:attrName>ppt_x</p:attrName>
                                        </p:attrNameLst>
                                      </p:cBhvr>
                                      <p:tavLst>
                                        <p:tav tm="0">
                                          <p:val>
                                            <p:strVal val="ppt_x"/>
                                          </p:val>
                                        </p:tav>
                                        <p:tav tm="100000">
                                          <p:val>
                                            <p:strVal val="ppt_x"/>
                                          </p:val>
                                        </p:tav>
                                      </p:tavLst>
                                    </p:anim>
                                    <p:anim calcmode="lin" valueType="num">
                                      <p:cBhvr additive="base">
                                        <p:cTn id="64" dur="500"/>
                                        <p:tgtEl>
                                          <p:spTgt spid="18458"/>
                                        </p:tgtEl>
                                        <p:attrNameLst>
                                          <p:attrName>ppt_y</p:attrName>
                                        </p:attrNameLst>
                                      </p:cBhvr>
                                      <p:tavLst>
                                        <p:tav tm="0">
                                          <p:val>
                                            <p:strVal val="ppt_y"/>
                                          </p:val>
                                        </p:tav>
                                        <p:tav tm="100000">
                                          <p:val>
                                            <p:strVal val="1+ppt_h/2"/>
                                          </p:val>
                                        </p:tav>
                                      </p:tavLst>
                                    </p:anim>
                                    <p:set>
                                      <p:cBhvr>
                                        <p:cTn id="65" dur="1" fill="hold">
                                          <p:stCondLst>
                                            <p:cond delay="499"/>
                                          </p:stCondLst>
                                        </p:cTn>
                                        <p:tgtEl>
                                          <p:spTgt spid="18458"/>
                                        </p:tgtEl>
                                        <p:attrNameLst>
                                          <p:attrName>style.visibility</p:attrName>
                                        </p:attrNameLst>
                                      </p:cBhvr>
                                      <p:to>
                                        <p:strVal val="hidden"/>
                                      </p:to>
                                    </p:set>
                                  </p:childTnLst>
                                </p:cTn>
                              </p:par>
                            </p:childTnLst>
                          </p:cTn>
                        </p:par>
                        <p:par>
                          <p:cTn id="66" fill="hold" nodeType="afterGroup">
                            <p:stCondLst>
                              <p:cond delay="500"/>
                            </p:stCondLst>
                            <p:childTnLst>
                              <p:par>
                                <p:cTn id="67" presetID="2" presetClass="entr" presetSubtype="4" fill="hold" grpId="0" nodeType="afterEffect">
                                  <p:stCondLst>
                                    <p:cond delay="0"/>
                                  </p:stCondLst>
                                  <p:childTnLst>
                                    <p:set>
                                      <p:cBhvr>
                                        <p:cTn id="68" dur="1" fill="hold">
                                          <p:stCondLst>
                                            <p:cond delay="0"/>
                                          </p:stCondLst>
                                        </p:cTn>
                                        <p:tgtEl>
                                          <p:spTgt spid="18460"/>
                                        </p:tgtEl>
                                        <p:attrNameLst>
                                          <p:attrName>style.visibility</p:attrName>
                                        </p:attrNameLst>
                                      </p:cBhvr>
                                      <p:to>
                                        <p:strVal val="visible"/>
                                      </p:to>
                                    </p:set>
                                    <p:anim calcmode="lin" valueType="num">
                                      <p:cBhvr additive="base">
                                        <p:cTn id="69" dur="500" fill="hold"/>
                                        <p:tgtEl>
                                          <p:spTgt spid="18460"/>
                                        </p:tgtEl>
                                        <p:attrNameLst>
                                          <p:attrName>ppt_x</p:attrName>
                                        </p:attrNameLst>
                                      </p:cBhvr>
                                      <p:tavLst>
                                        <p:tav tm="0">
                                          <p:val>
                                            <p:strVal val="#ppt_x"/>
                                          </p:val>
                                        </p:tav>
                                        <p:tav tm="100000">
                                          <p:val>
                                            <p:strVal val="#ppt_x"/>
                                          </p:val>
                                        </p:tav>
                                      </p:tavLst>
                                    </p:anim>
                                    <p:anim calcmode="lin" valueType="num">
                                      <p:cBhvr additive="base">
                                        <p:cTn id="70" dur="500" fill="hold"/>
                                        <p:tgtEl>
                                          <p:spTgt spid="18460"/>
                                        </p:tgtEl>
                                        <p:attrNameLst>
                                          <p:attrName>ppt_y</p:attrName>
                                        </p:attrNameLst>
                                      </p:cBhvr>
                                      <p:tavLst>
                                        <p:tav tm="0">
                                          <p:val>
                                            <p:strVal val="1+#ppt_h/2"/>
                                          </p:val>
                                        </p:tav>
                                        <p:tav tm="100000">
                                          <p:val>
                                            <p:strVal val="#ppt_y"/>
                                          </p:val>
                                        </p:tav>
                                      </p:tavLst>
                                    </p:anim>
                                  </p:childTnLst>
                                </p:cTn>
                              </p:par>
                            </p:childTnLst>
                          </p:cTn>
                        </p:par>
                      </p:childTnLst>
                    </p:cTn>
                  </p:par>
                  <p:par>
                    <p:cTn id="71" fill="hold" nodeType="clickPar">
                      <p:stCondLst>
                        <p:cond delay="indefinite"/>
                      </p:stCondLst>
                      <p:childTnLst>
                        <p:par>
                          <p:cTn id="72" fill="hold" nodeType="withGroup">
                            <p:stCondLst>
                              <p:cond delay="0"/>
                            </p:stCondLst>
                            <p:childTnLst>
                              <p:par>
                                <p:cTn id="73" presetID="2" presetClass="exit" presetSubtype="4" fill="hold" grpId="1" nodeType="clickEffect">
                                  <p:stCondLst>
                                    <p:cond delay="0"/>
                                  </p:stCondLst>
                                  <p:iterate type="lt">
                                    <p:tmPct val="0"/>
                                  </p:iterate>
                                  <p:childTnLst>
                                    <p:anim calcmode="lin" valueType="num">
                                      <p:cBhvr additive="base">
                                        <p:cTn id="74" dur="500"/>
                                        <p:tgtEl>
                                          <p:spTgt spid="18457"/>
                                        </p:tgtEl>
                                        <p:attrNameLst>
                                          <p:attrName>ppt_x</p:attrName>
                                        </p:attrNameLst>
                                      </p:cBhvr>
                                      <p:tavLst>
                                        <p:tav tm="0">
                                          <p:val>
                                            <p:strVal val="ppt_x"/>
                                          </p:val>
                                        </p:tav>
                                        <p:tav tm="100000">
                                          <p:val>
                                            <p:strVal val="ppt_x"/>
                                          </p:val>
                                        </p:tav>
                                      </p:tavLst>
                                    </p:anim>
                                    <p:anim calcmode="lin" valueType="num">
                                      <p:cBhvr additive="base">
                                        <p:cTn id="75" dur="500"/>
                                        <p:tgtEl>
                                          <p:spTgt spid="18457"/>
                                        </p:tgtEl>
                                        <p:attrNameLst>
                                          <p:attrName>ppt_y</p:attrName>
                                        </p:attrNameLst>
                                      </p:cBhvr>
                                      <p:tavLst>
                                        <p:tav tm="0">
                                          <p:val>
                                            <p:strVal val="ppt_y"/>
                                          </p:val>
                                        </p:tav>
                                        <p:tav tm="100000">
                                          <p:val>
                                            <p:strVal val="1+ppt_h/2"/>
                                          </p:val>
                                        </p:tav>
                                      </p:tavLst>
                                    </p:anim>
                                    <p:set>
                                      <p:cBhvr>
                                        <p:cTn id="76" dur="1" fill="hold">
                                          <p:stCondLst>
                                            <p:cond delay="499"/>
                                          </p:stCondLst>
                                        </p:cTn>
                                        <p:tgtEl>
                                          <p:spTgt spid="18457"/>
                                        </p:tgtEl>
                                        <p:attrNameLst>
                                          <p:attrName>style.visibility</p:attrName>
                                        </p:attrNameLst>
                                      </p:cBhvr>
                                      <p:to>
                                        <p:strVal val="hidden"/>
                                      </p:to>
                                    </p:set>
                                  </p:childTnLst>
                                </p:cTn>
                              </p:par>
                            </p:childTnLst>
                          </p:cTn>
                        </p:par>
                        <p:par>
                          <p:cTn id="77" fill="hold" nodeType="afterGroup">
                            <p:stCondLst>
                              <p:cond delay="500"/>
                            </p:stCondLst>
                            <p:childTnLst>
                              <p:par>
                                <p:cTn id="78" presetID="2" presetClass="entr" presetSubtype="4" fill="hold" grpId="0" nodeType="afterEffect">
                                  <p:stCondLst>
                                    <p:cond delay="0"/>
                                  </p:stCondLst>
                                  <p:childTnLst>
                                    <p:set>
                                      <p:cBhvr>
                                        <p:cTn id="79" dur="1" fill="hold">
                                          <p:stCondLst>
                                            <p:cond delay="0"/>
                                          </p:stCondLst>
                                        </p:cTn>
                                        <p:tgtEl>
                                          <p:spTgt spid="18453"/>
                                        </p:tgtEl>
                                        <p:attrNameLst>
                                          <p:attrName>style.visibility</p:attrName>
                                        </p:attrNameLst>
                                      </p:cBhvr>
                                      <p:to>
                                        <p:strVal val="visible"/>
                                      </p:to>
                                    </p:set>
                                    <p:anim calcmode="lin" valueType="num">
                                      <p:cBhvr additive="base">
                                        <p:cTn id="80" dur="500" fill="hold"/>
                                        <p:tgtEl>
                                          <p:spTgt spid="18453"/>
                                        </p:tgtEl>
                                        <p:attrNameLst>
                                          <p:attrName>ppt_x</p:attrName>
                                        </p:attrNameLst>
                                      </p:cBhvr>
                                      <p:tavLst>
                                        <p:tav tm="0">
                                          <p:val>
                                            <p:strVal val="#ppt_x"/>
                                          </p:val>
                                        </p:tav>
                                        <p:tav tm="100000">
                                          <p:val>
                                            <p:strVal val="#ppt_x"/>
                                          </p:val>
                                        </p:tav>
                                      </p:tavLst>
                                    </p:anim>
                                    <p:anim calcmode="lin" valueType="num">
                                      <p:cBhvr additive="base">
                                        <p:cTn id="81" dur="500" fill="hold"/>
                                        <p:tgtEl>
                                          <p:spTgt spid="18453"/>
                                        </p:tgtEl>
                                        <p:attrNameLst>
                                          <p:attrName>ppt_y</p:attrName>
                                        </p:attrNameLst>
                                      </p:cBhvr>
                                      <p:tavLst>
                                        <p:tav tm="0">
                                          <p:val>
                                            <p:strVal val="1+#ppt_h/2"/>
                                          </p:val>
                                        </p:tav>
                                        <p:tav tm="100000">
                                          <p:val>
                                            <p:strVal val="#ppt_y"/>
                                          </p:val>
                                        </p:tav>
                                      </p:tavLst>
                                    </p:anim>
                                  </p:childTnLst>
                                </p:cTn>
                              </p:par>
                            </p:childTnLst>
                          </p:cTn>
                        </p:par>
                        <p:par>
                          <p:cTn id="82" fill="hold" nodeType="afterGroup">
                            <p:stCondLst>
                              <p:cond delay="1000"/>
                            </p:stCondLst>
                            <p:childTnLst>
                              <p:par>
                                <p:cTn id="83" presetID="2" presetClass="entr" presetSubtype="4" fill="hold" grpId="1" nodeType="afterEffect">
                                  <p:stCondLst>
                                    <p:cond delay="0"/>
                                  </p:stCondLst>
                                  <p:iterate type="lt">
                                    <p:tmPct val="0"/>
                                  </p:iterate>
                                  <p:childTnLst>
                                    <p:set>
                                      <p:cBhvr>
                                        <p:cTn id="84" dur="1" fill="hold">
                                          <p:stCondLst>
                                            <p:cond delay="0"/>
                                          </p:stCondLst>
                                        </p:cTn>
                                        <p:tgtEl>
                                          <p:spTgt spid="18454"/>
                                        </p:tgtEl>
                                        <p:attrNameLst>
                                          <p:attrName>style.visibility</p:attrName>
                                        </p:attrNameLst>
                                      </p:cBhvr>
                                      <p:to>
                                        <p:strVal val="visible"/>
                                      </p:to>
                                    </p:set>
                                    <p:anim calcmode="lin" valueType="num">
                                      <p:cBhvr additive="base">
                                        <p:cTn id="85" dur="500" fill="hold"/>
                                        <p:tgtEl>
                                          <p:spTgt spid="18454"/>
                                        </p:tgtEl>
                                        <p:attrNameLst>
                                          <p:attrName>ppt_x</p:attrName>
                                        </p:attrNameLst>
                                      </p:cBhvr>
                                      <p:tavLst>
                                        <p:tav tm="0">
                                          <p:val>
                                            <p:strVal val="#ppt_x"/>
                                          </p:val>
                                        </p:tav>
                                        <p:tav tm="100000">
                                          <p:val>
                                            <p:strVal val="#ppt_x"/>
                                          </p:val>
                                        </p:tav>
                                      </p:tavLst>
                                    </p:anim>
                                    <p:anim calcmode="lin" valueType="num">
                                      <p:cBhvr additive="base">
                                        <p:cTn id="86" dur="500" fill="hold"/>
                                        <p:tgtEl>
                                          <p:spTgt spid="18454"/>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xit" presetSubtype="4" fill="hold" grpId="2" nodeType="clickEffect">
                                  <p:stCondLst>
                                    <p:cond delay="0"/>
                                  </p:stCondLst>
                                  <p:iterate type="lt">
                                    <p:tmPct val="0"/>
                                  </p:iterate>
                                  <p:childTnLst>
                                    <p:anim calcmode="lin" valueType="num">
                                      <p:cBhvr additive="base">
                                        <p:cTn id="90" dur="500"/>
                                        <p:tgtEl>
                                          <p:spTgt spid="18454"/>
                                        </p:tgtEl>
                                        <p:attrNameLst>
                                          <p:attrName>ppt_x</p:attrName>
                                        </p:attrNameLst>
                                      </p:cBhvr>
                                      <p:tavLst>
                                        <p:tav tm="0">
                                          <p:val>
                                            <p:strVal val="ppt_x"/>
                                          </p:val>
                                        </p:tav>
                                        <p:tav tm="100000">
                                          <p:val>
                                            <p:strVal val="ppt_x"/>
                                          </p:val>
                                        </p:tav>
                                      </p:tavLst>
                                    </p:anim>
                                    <p:anim calcmode="lin" valueType="num">
                                      <p:cBhvr additive="base">
                                        <p:cTn id="91" dur="500"/>
                                        <p:tgtEl>
                                          <p:spTgt spid="18454"/>
                                        </p:tgtEl>
                                        <p:attrNameLst>
                                          <p:attrName>ppt_y</p:attrName>
                                        </p:attrNameLst>
                                      </p:cBhvr>
                                      <p:tavLst>
                                        <p:tav tm="0">
                                          <p:val>
                                            <p:strVal val="ppt_y"/>
                                          </p:val>
                                        </p:tav>
                                        <p:tav tm="100000">
                                          <p:val>
                                            <p:strVal val="1+ppt_h/2"/>
                                          </p:val>
                                        </p:tav>
                                      </p:tavLst>
                                    </p:anim>
                                    <p:set>
                                      <p:cBhvr>
                                        <p:cTn id="92" dur="1" fill="hold">
                                          <p:stCondLst>
                                            <p:cond delay="499"/>
                                          </p:stCondLst>
                                        </p:cTn>
                                        <p:tgtEl>
                                          <p:spTgt spid="18454"/>
                                        </p:tgtEl>
                                        <p:attrNameLst>
                                          <p:attrName>style.visibility</p:attrName>
                                        </p:attrNameLst>
                                      </p:cBhvr>
                                      <p:to>
                                        <p:strVal val="hidden"/>
                                      </p:to>
                                    </p:set>
                                  </p:childTnLst>
                                </p:cTn>
                              </p:par>
                            </p:childTnLst>
                          </p:cTn>
                        </p:par>
                        <p:par>
                          <p:cTn id="93" fill="hold" nodeType="afterGroup">
                            <p:stCondLst>
                              <p:cond delay="500"/>
                            </p:stCondLst>
                            <p:childTnLst>
                              <p:par>
                                <p:cTn id="94" presetID="2" presetClass="entr" presetSubtype="4" fill="hold" grpId="0" nodeType="afterEffect">
                                  <p:stCondLst>
                                    <p:cond delay="0"/>
                                  </p:stCondLst>
                                  <p:childTnLst>
                                    <p:set>
                                      <p:cBhvr>
                                        <p:cTn id="95" dur="1" fill="hold">
                                          <p:stCondLst>
                                            <p:cond delay="0"/>
                                          </p:stCondLst>
                                        </p:cTn>
                                        <p:tgtEl>
                                          <p:spTgt spid="18459"/>
                                        </p:tgtEl>
                                        <p:attrNameLst>
                                          <p:attrName>style.visibility</p:attrName>
                                        </p:attrNameLst>
                                      </p:cBhvr>
                                      <p:to>
                                        <p:strVal val="visible"/>
                                      </p:to>
                                    </p:set>
                                    <p:anim calcmode="lin" valueType="num">
                                      <p:cBhvr additive="base">
                                        <p:cTn id="96" dur="500" fill="hold"/>
                                        <p:tgtEl>
                                          <p:spTgt spid="18459"/>
                                        </p:tgtEl>
                                        <p:attrNameLst>
                                          <p:attrName>ppt_x</p:attrName>
                                        </p:attrNameLst>
                                      </p:cBhvr>
                                      <p:tavLst>
                                        <p:tav tm="0">
                                          <p:val>
                                            <p:strVal val="#ppt_x"/>
                                          </p:val>
                                        </p:tav>
                                        <p:tav tm="100000">
                                          <p:val>
                                            <p:strVal val="#ppt_x"/>
                                          </p:val>
                                        </p:tav>
                                      </p:tavLst>
                                    </p:anim>
                                    <p:anim calcmode="lin" valueType="num">
                                      <p:cBhvr additive="base">
                                        <p:cTn id="97" dur="500" fill="hold"/>
                                        <p:tgtEl>
                                          <p:spTgt spid="1845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ldLvl="0" autoUpdateAnimBg="0"/>
      <p:bldP spid="18446" grpId="0"/>
      <p:bldP spid="18451" grpId="0"/>
      <p:bldP spid="18452" grpId="0"/>
      <p:bldP spid="18453" grpId="0"/>
      <p:bldP spid="18454" grpId="0" animBg="1"/>
      <p:bldP spid="18454" grpId="1" animBg="1"/>
      <p:bldP spid="18454" grpId="2" animBg="1"/>
      <p:bldP spid="18455" grpId="0" animBg="1"/>
      <p:bldP spid="18455" grpId="1" animBg="1"/>
      <p:bldP spid="18456" grpId="0" animBg="1"/>
      <p:bldP spid="18456" grpId="1" animBg="1"/>
      <p:bldP spid="18457" grpId="0" animBg="1"/>
      <p:bldP spid="18457" grpId="1" animBg="1"/>
      <p:bldP spid="18458" grpId="0" animBg="1"/>
      <p:bldP spid="18458" grpId="1" animBg="1"/>
      <p:bldP spid="18459" grpId="0"/>
      <p:bldP spid="18460" grpId="0"/>
      <p:bldP spid="18461" grpId="0"/>
      <p:bldP spid="1846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Text Box 4">
            <a:extLst>
              <a:ext uri="{FF2B5EF4-FFF2-40B4-BE49-F238E27FC236}">
                <a16:creationId xmlns:a16="http://schemas.microsoft.com/office/drawing/2014/main" id="{1B2F1712-A923-433F-BE1E-DC1A081E6224}"/>
              </a:ext>
            </a:extLst>
          </p:cNvPr>
          <p:cNvSpPr txBox="1">
            <a:spLocks noChangeArrowheads="1"/>
          </p:cNvSpPr>
          <p:nvPr/>
        </p:nvSpPr>
        <p:spPr bwMode="auto">
          <a:xfrm>
            <a:off x="1319213" y="2230438"/>
            <a:ext cx="68580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CN" sz="2800" b="1" i="0" u="none" strike="noStrike" kern="1200" cap="none" spc="0" normalizeH="0" baseline="0" noProof="0">
                <a:ln>
                  <a:noFill/>
                </a:ln>
                <a:solidFill>
                  <a:srgbClr val="0000FF"/>
                </a:solidFill>
                <a:effectLst/>
                <a:uLnTx/>
                <a:uFillTx/>
                <a:latin typeface="Times New Roman" panose="02020603050405020304" pitchFamily="18" charset="0"/>
                <a:ea typeface="宋体" panose="02010600030101010101" pitchFamily="2" charset="-122"/>
                <a:cs typeface="Times New Roman" panose="02020603050405020304" pitchFamily="18" charset="0"/>
              </a:rPr>
              <a:t>b</a:t>
            </a:r>
            <a:r>
              <a:rPr kumimoji="0" lang="vi-VN" altLang="en-US" sz="2800" b="1" i="0" u="none" strike="noStrike" kern="1200" cap="none" spc="0" normalizeH="0" baseline="0" noProof="0">
                <a:ln>
                  <a:noFill/>
                </a:ln>
                <a:solidFill>
                  <a:srgbClr val="000000"/>
                </a:solidFill>
                <a:effectLst/>
                <a:uLnTx/>
                <a:uFillTx/>
                <a:latin typeface="Times New Roman" panose="02020603050405020304" pitchFamily="18" charset="0"/>
                <a:ea typeface="宋体" panose="02010600030101010101" pitchFamily="2" charset="-122"/>
                <a:cs typeface="Times New Roman" panose="02020603050405020304" pitchFamily="18" charset="0"/>
              </a:rPr>
              <a:t>) Tiếng bắt đầu bằng </a:t>
            </a:r>
            <a:r>
              <a:rPr kumimoji="0" lang="vi-VN" altLang="en-US" sz="2800" b="1" i="0" u="none" strike="noStrike" kern="1200" cap="none" spc="0" normalizeH="0" baseline="0" noProof="0">
                <a:ln>
                  <a:noFill/>
                </a:ln>
                <a:solidFill>
                  <a:srgbClr val="FF00FF"/>
                </a:solidFill>
                <a:effectLst/>
                <a:uLnTx/>
                <a:uFillTx/>
                <a:latin typeface="Times New Roman" panose="02020603050405020304" pitchFamily="18" charset="0"/>
                <a:ea typeface="宋体" panose="02010600030101010101" pitchFamily="2" charset="-122"/>
                <a:cs typeface="Times New Roman" panose="02020603050405020304" pitchFamily="18" charset="0"/>
              </a:rPr>
              <a:t>v, d hay gi</a:t>
            </a:r>
            <a:r>
              <a:rPr kumimoji="0" lang="vi-VN" altLang="en-US" sz="2800" b="0" i="0" u="none" strike="noStrike" kern="1200" cap="none" spc="0" normalizeH="0" baseline="0" noProof="0">
                <a:ln>
                  <a:noFill/>
                </a:ln>
                <a:solidFill>
                  <a:srgbClr val="000000"/>
                </a:solidFill>
                <a:effectLst/>
                <a:uLnTx/>
                <a:uFillTx/>
                <a:latin typeface="Times New Roman" panose="02020603050405020304" pitchFamily="18" charset="0"/>
                <a:ea typeface="宋体" panose="02010600030101010101" pitchFamily="2" charset="-122"/>
                <a:cs typeface="Times New Roman" panose="02020603050405020304" pitchFamily="18" charset="0"/>
              </a:rPr>
              <a:t>:</a:t>
            </a:r>
          </a:p>
        </p:txBody>
      </p:sp>
      <p:sp>
        <p:nvSpPr>
          <p:cNvPr id="14339" name="Text Box 5">
            <a:extLst>
              <a:ext uri="{FF2B5EF4-FFF2-40B4-BE49-F238E27FC236}">
                <a16:creationId xmlns:a16="http://schemas.microsoft.com/office/drawing/2014/main" id="{F004230F-0865-4148-A0F8-FFA43A0F8643}"/>
              </a:ext>
            </a:extLst>
          </p:cNvPr>
          <p:cNvSpPr txBox="1">
            <a:spLocks noChangeArrowheads="1"/>
          </p:cNvSpPr>
          <p:nvPr/>
        </p:nvSpPr>
        <p:spPr bwMode="auto">
          <a:xfrm>
            <a:off x="611188" y="2819400"/>
            <a:ext cx="7840662"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altLang="zh-CN" sz="2800" b="0" i="0" u="none" strike="noStrike" kern="1200" cap="none" spc="0" normalizeH="0" baseline="0" noProof="0">
                <a:ln>
                  <a:noFill/>
                </a:ln>
                <a:solidFill>
                  <a:srgbClr val="0000FF"/>
                </a:solidFill>
                <a:effectLst/>
                <a:uLnTx/>
                <a:uFillTx/>
                <a:latin typeface="Times New Roman" panose="02020603050405020304" pitchFamily="18" charset="0"/>
                <a:ea typeface="宋体" panose="02010600030101010101" pitchFamily="2" charset="-122"/>
                <a:cs typeface="Times New Roman" panose="02020603050405020304" pitchFamily="18" charset="0"/>
              </a:rPr>
              <a:t> </a:t>
            </a:r>
            <a:r>
              <a:rPr kumimoji="0" lang="vi-VN" altLang="en-US" sz="2800" b="1" i="0" u="none" strike="noStrike" kern="1200" cap="none" spc="0" normalizeH="0" baseline="0" noProof="0">
                <a:ln>
                  <a:noFill/>
                </a:ln>
                <a:solidFill>
                  <a:srgbClr val="000000"/>
                </a:solidFill>
                <a:effectLst/>
                <a:uLnTx/>
                <a:uFillTx/>
                <a:latin typeface="Times New Roman" panose="02020603050405020304" pitchFamily="18" charset="0"/>
                <a:ea typeface="宋体" panose="02010600030101010101" pitchFamily="2" charset="-122"/>
                <a:cs typeface="Times New Roman" panose="02020603050405020304" pitchFamily="18" charset="0"/>
              </a:rPr>
              <a:t>- Ở Thư ……… Quốc gia Luân Đôn hiện nay còn lưu …    một cuốn sách nặng hơn 100 ki-lô-gam. Cuốn sách có bìa làm bằng vàng và đá quý.</a:t>
            </a:r>
            <a:r>
              <a:rPr kumimoji="0" lang="en-US" altLang="zh-CN" sz="2800" b="1" i="0" u="none" strike="noStrike" kern="1200" cap="none" spc="0" normalizeH="0" baseline="0" noProof="0">
                <a:ln>
                  <a:noFill/>
                </a:ln>
                <a:solidFill>
                  <a:srgbClr val="000000"/>
                </a:solidFill>
                <a:effectLst/>
                <a:uLnTx/>
                <a:uFillTx/>
                <a:latin typeface="Times New Roman" panose="02020603050405020304" pitchFamily="18" charset="0"/>
                <a:ea typeface="宋体" panose="02010600030101010101" pitchFamily="2" charset="-122"/>
                <a:cs typeface="Times New Roman" panose="02020603050405020304" pitchFamily="18" charset="0"/>
              </a:rPr>
              <a:t> </a:t>
            </a:r>
            <a:r>
              <a:rPr kumimoji="0" lang="vi-VN" altLang="en-US" sz="2800" b="1" i="0" u="none" strike="noStrike" kern="1200" cap="none" spc="0" normalizeH="0" baseline="0" noProof="0">
                <a:ln>
                  <a:noFill/>
                </a:ln>
                <a:solidFill>
                  <a:srgbClr val="000000"/>
                </a:solidFill>
                <a:effectLst/>
                <a:uLnTx/>
                <a:uFillTx/>
                <a:latin typeface="Times New Roman" panose="02020603050405020304" pitchFamily="18" charset="0"/>
                <a:ea typeface="宋体" panose="02010600030101010101" pitchFamily="2" charset="-122"/>
                <a:cs typeface="Times New Roman" panose="02020603050405020304" pitchFamily="18" charset="0"/>
              </a:rPr>
              <a:t>Bên trong có 50 chữ cũng là</a:t>
            </a:r>
            <a:r>
              <a:rPr kumimoji="0" lang="en-US" altLang="zh-CN" sz="2800" b="1" i="0" u="none" strike="noStrike" kern="1200" cap="none" spc="0" normalizeH="0" baseline="0" noProof="0">
                <a:ln>
                  <a:noFill/>
                </a:ln>
                <a:solidFill>
                  <a:srgbClr val="000000"/>
                </a:solidFill>
                <a:effectLst/>
                <a:uLnTx/>
                <a:uFillTx/>
                <a:latin typeface="Times New Roman" panose="02020603050405020304" pitchFamily="18" charset="0"/>
                <a:ea typeface="宋体" panose="02010600030101010101" pitchFamily="2" charset="-122"/>
                <a:cs typeface="Times New Roman" panose="02020603050405020304" pitchFamily="18" charset="0"/>
              </a:rPr>
              <a:t>m bằng … </a:t>
            </a:r>
          </a:p>
        </p:txBody>
      </p:sp>
      <p:sp>
        <p:nvSpPr>
          <p:cNvPr id="14340" name="Text Box 6">
            <a:extLst>
              <a:ext uri="{FF2B5EF4-FFF2-40B4-BE49-F238E27FC236}">
                <a16:creationId xmlns:a16="http://schemas.microsoft.com/office/drawing/2014/main" id="{14A21A35-F430-4992-A081-030A1F525995}"/>
              </a:ext>
            </a:extLst>
          </p:cNvPr>
          <p:cNvSpPr txBox="1">
            <a:spLocks noChangeArrowheads="1"/>
          </p:cNvSpPr>
          <p:nvPr/>
        </p:nvSpPr>
        <p:spPr bwMode="auto">
          <a:xfrm>
            <a:off x="611188" y="4633913"/>
            <a:ext cx="7840662" cy="138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altLang="zh-CN" sz="2800" b="1" i="0" u="none" strike="noStrike" kern="1200" cap="none" spc="0" normalizeH="0" baseline="0" noProof="0">
                <a:ln>
                  <a:noFill/>
                </a:ln>
                <a:solidFill>
                  <a:srgbClr val="0000FF"/>
                </a:solidFill>
                <a:effectLst/>
                <a:uLnTx/>
                <a:uFillTx/>
                <a:latin typeface="Times New Roman" panose="02020603050405020304" pitchFamily="18" charset="0"/>
                <a:ea typeface="宋体" panose="02010600030101010101" pitchFamily="2" charset="-122"/>
                <a:cs typeface="Times New Roman" panose="02020603050405020304" pitchFamily="18" charset="0"/>
              </a:rPr>
              <a:t> </a:t>
            </a:r>
            <a:r>
              <a:rPr kumimoji="0" lang="vi-VN" altLang="en-US" sz="2800" b="1" i="0" u="none" strike="noStrike" kern="1200" cap="none" spc="0" normalizeH="0" baseline="0" noProof="0">
                <a:ln>
                  <a:noFill/>
                </a:ln>
                <a:solidFill>
                  <a:srgbClr val="000000"/>
                </a:solidFill>
                <a:effectLst/>
                <a:uLnTx/>
                <a:uFillTx/>
                <a:latin typeface="Times New Roman" panose="02020603050405020304" pitchFamily="18" charset="0"/>
                <a:ea typeface="宋体" panose="02010600030101010101" pitchFamily="2" charset="-122"/>
                <a:cs typeface="Times New Roman" panose="02020603050405020304" pitchFamily="18" charset="0"/>
              </a:rPr>
              <a:t>- Gần ba phần tư trái đất được biển bao phủ. Thái Bình Dương là đại …….…   lớn nhất và bao phủ gần nữa thế  … .</a:t>
            </a:r>
          </a:p>
        </p:txBody>
      </p:sp>
      <p:sp>
        <p:nvSpPr>
          <p:cNvPr id="90126" name="Text Box 14">
            <a:extLst>
              <a:ext uri="{FF2B5EF4-FFF2-40B4-BE49-F238E27FC236}">
                <a16:creationId xmlns:a16="http://schemas.microsoft.com/office/drawing/2014/main" id="{100979B8-5D93-47B4-9A3B-A7F41F86E849}"/>
              </a:ext>
            </a:extLst>
          </p:cNvPr>
          <p:cNvSpPr txBox="1">
            <a:spLocks noChangeArrowheads="1"/>
          </p:cNvSpPr>
          <p:nvPr/>
        </p:nvSpPr>
        <p:spPr bwMode="auto">
          <a:xfrm>
            <a:off x="2322513" y="2763838"/>
            <a:ext cx="11271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zh-CN" sz="2800" b="1" i="0" u="none" strike="noStrike" kern="1200" cap="none" spc="0" normalizeH="0" baseline="0" noProof="0">
                <a:ln>
                  <a:noFill/>
                </a:ln>
                <a:solidFill>
                  <a:srgbClr val="FF0000"/>
                </a:solidFill>
                <a:effectLst/>
                <a:uLnTx/>
                <a:uFillTx/>
                <a:latin typeface="Times New Roman" panose="02020603050405020304" pitchFamily="18" charset="0"/>
                <a:ea typeface="宋体" panose="02010600030101010101" pitchFamily="2" charset="-122"/>
                <a:cs typeface="Times New Roman" panose="02020603050405020304" pitchFamily="18" charset="0"/>
              </a:rPr>
              <a:t>viện</a:t>
            </a:r>
          </a:p>
        </p:txBody>
      </p:sp>
      <p:sp>
        <p:nvSpPr>
          <p:cNvPr id="90127" name="Text Box 15">
            <a:extLst>
              <a:ext uri="{FF2B5EF4-FFF2-40B4-BE49-F238E27FC236}">
                <a16:creationId xmlns:a16="http://schemas.microsoft.com/office/drawing/2014/main" id="{1BBBED79-20DE-48C7-A210-01C0DDD97FCB}"/>
              </a:ext>
            </a:extLst>
          </p:cNvPr>
          <p:cNvSpPr txBox="1">
            <a:spLocks noChangeArrowheads="1"/>
          </p:cNvSpPr>
          <p:nvPr/>
        </p:nvSpPr>
        <p:spPr bwMode="auto">
          <a:xfrm>
            <a:off x="1428750" y="3255963"/>
            <a:ext cx="8937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zh-CN" sz="2800" b="1" i="0" u="none" strike="noStrike" kern="1200" cap="none" spc="0" normalizeH="0" baseline="0" noProof="0">
                <a:ln>
                  <a:noFill/>
                </a:ln>
                <a:solidFill>
                  <a:srgbClr val="FF0000"/>
                </a:solidFill>
                <a:effectLst/>
                <a:uLnTx/>
                <a:uFillTx/>
                <a:latin typeface="Times New Roman" panose="02020603050405020304" pitchFamily="18" charset="0"/>
                <a:ea typeface="宋体" panose="02010600030101010101" pitchFamily="2" charset="-122"/>
                <a:cs typeface="Times New Roman" panose="02020603050405020304" pitchFamily="18" charset="0"/>
              </a:rPr>
              <a:t>giữ</a:t>
            </a:r>
          </a:p>
        </p:txBody>
      </p:sp>
      <p:sp>
        <p:nvSpPr>
          <p:cNvPr id="90128" name="Text Box 16">
            <a:extLst>
              <a:ext uri="{FF2B5EF4-FFF2-40B4-BE49-F238E27FC236}">
                <a16:creationId xmlns:a16="http://schemas.microsoft.com/office/drawing/2014/main" id="{132A8529-0E2E-45D6-BEFF-7BEA96CBBB0A}"/>
              </a:ext>
            </a:extLst>
          </p:cNvPr>
          <p:cNvSpPr txBox="1">
            <a:spLocks noChangeArrowheads="1"/>
          </p:cNvSpPr>
          <p:nvPr/>
        </p:nvSpPr>
        <p:spPr bwMode="auto">
          <a:xfrm>
            <a:off x="5492750" y="4098925"/>
            <a:ext cx="15271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zh-CN" sz="2800" b="1" i="0" u="none" strike="noStrike" kern="1200" cap="none" spc="0" normalizeH="0" baseline="0" noProof="0">
                <a:ln>
                  <a:noFill/>
                </a:ln>
                <a:solidFill>
                  <a:srgbClr val="FF0000"/>
                </a:solidFill>
                <a:effectLst/>
                <a:uLnTx/>
                <a:uFillTx/>
                <a:latin typeface="Times New Roman" panose="02020603050405020304" pitchFamily="18" charset="0"/>
                <a:ea typeface="宋体" panose="02010600030101010101" pitchFamily="2" charset="-122"/>
                <a:cs typeface="Times New Roman" panose="02020603050405020304" pitchFamily="18" charset="0"/>
              </a:rPr>
              <a:t>vàng</a:t>
            </a:r>
          </a:p>
        </p:txBody>
      </p:sp>
      <p:sp>
        <p:nvSpPr>
          <p:cNvPr id="90129" name="Text Box 17">
            <a:extLst>
              <a:ext uri="{FF2B5EF4-FFF2-40B4-BE49-F238E27FC236}">
                <a16:creationId xmlns:a16="http://schemas.microsoft.com/office/drawing/2014/main" id="{6BBA8F85-B9F5-412E-983F-66EFC0018F7B}"/>
              </a:ext>
            </a:extLst>
          </p:cNvPr>
          <p:cNvSpPr txBox="1">
            <a:spLocks noChangeArrowheads="1"/>
          </p:cNvSpPr>
          <p:nvPr/>
        </p:nvSpPr>
        <p:spPr bwMode="auto">
          <a:xfrm>
            <a:off x="4562475" y="5065713"/>
            <a:ext cx="207327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zh-CN" sz="2800" b="1" i="0" u="none" strike="noStrike" kern="1200" cap="none" spc="0" normalizeH="0" baseline="0" noProof="0">
                <a:ln>
                  <a:noFill/>
                </a:ln>
                <a:solidFill>
                  <a:srgbClr val="FF0000"/>
                </a:solidFill>
                <a:effectLst/>
                <a:uLnTx/>
                <a:uFillTx/>
                <a:latin typeface="Times New Roman" panose="02020603050405020304" pitchFamily="18" charset="0"/>
                <a:ea typeface="宋体" panose="02010600030101010101" pitchFamily="2" charset="-122"/>
                <a:cs typeface="Times New Roman" panose="02020603050405020304" pitchFamily="18" charset="0"/>
              </a:rPr>
              <a:t>dương</a:t>
            </a:r>
          </a:p>
        </p:txBody>
      </p:sp>
      <p:sp>
        <p:nvSpPr>
          <p:cNvPr id="90130" name="Text Box 18">
            <a:extLst>
              <a:ext uri="{FF2B5EF4-FFF2-40B4-BE49-F238E27FC236}">
                <a16:creationId xmlns:a16="http://schemas.microsoft.com/office/drawing/2014/main" id="{ADD47961-559F-47A5-8C0A-B6E7117A9955}"/>
              </a:ext>
            </a:extLst>
          </p:cNvPr>
          <p:cNvSpPr txBox="1">
            <a:spLocks noChangeArrowheads="1"/>
          </p:cNvSpPr>
          <p:nvPr/>
        </p:nvSpPr>
        <p:spPr bwMode="auto">
          <a:xfrm>
            <a:off x="3276600" y="5461000"/>
            <a:ext cx="8255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zh-CN" sz="2800" b="1" i="0" u="none" strike="noStrike" kern="1200" cap="none" spc="0" normalizeH="0" baseline="0" noProof="0">
                <a:ln>
                  <a:noFill/>
                </a:ln>
                <a:solidFill>
                  <a:srgbClr val="FF0000"/>
                </a:solidFill>
                <a:effectLst/>
                <a:uLnTx/>
                <a:uFillTx/>
                <a:latin typeface="Times New Roman" panose="02020603050405020304" pitchFamily="18" charset="0"/>
                <a:ea typeface="宋体" panose="02010600030101010101" pitchFamily="2" charset="-122"/>
                <a:cs typeface="Times New Roman" panose="02020603050405020304" pitchFamily="18" charset="0"/>
              </a:rPr>
              <a:t>giới</a:t>
            </a:r>
          </a:p>
        </p:txBody>
      </p:sp>
      <p:sp>
        <p:nvSpPr>
          <p:cNvPr id="14346" name="Text Box 18">
            <a:extLst>
              <a:ext uri="{FF2B5EF4-FFF2-40B4-BE49-F238E27FC236}">
                <a16:creationId xmlns:a16="http://schemas.microsoft.com/office/drawing/2014/main" id="{0DFDC4A5-0D26-489B-8EA0-2D6E1B1F244D}"/>
              </a:ext>
            </a:extLst>
          </p:cNvPr>
          <p:cNvSpPr txBox="1">
            <a:spLocks noChangeArrowheads="1"/>
          </p:cNvSpPr>
          <p:nvPr/>
        </p:nvSpPr>
        <p:spPr bwMode="auto">
          <a:xfrm>
            <a:off x="1052513" y="1411288"/>
            <a:ext cx="74072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zh-CN" sz="3600" b="0" i="0" u="none" strike="noStrike" kern="1200" cap="none" spc="0" normalizeH="0" baseline="0" noProof="0">
                <a:ln>
                  <a:noFill/>
                </a:ln>
                <a:solidFill>
                  <a:srgbClr val="0000FF"/>
                </a:solidFill>
                <a:effectLst/>
                <a:uLnTx/>
                <a:uFillTx/>
                <a:latin typeface="Times New Roman" panose="02020603050405020304" pitchFamily="18" charset="0"/>
                <a:ea typeface="宋体" panose="02010600030101010101" pitchFamily="2" charset="-122"/>
                <a:cs typeface="Times New Roman" panose="02020603050405020304" pitchFamily="18" charset="0"/>
              </a:rPr>
              <a:t>3.</a:t>
            </a:r>
            <a:endParaRPr kumimoji="0" lang="en-US" altLang="zh-CN" sz="3600" b="1" i="0" u="none" strike="noStrike" kern="1200" cap="none" spc="0" normalizeH="0" baseline="0" noProof="0">
              <a:ln>
                <a:noFill/>
              </a:ln>
              <a:solidFill>
                <a:srgbClr val="0000FF"/>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4347" name="Text Box 37">
            <a:extLst>
              <a:ext uri="{FF2B5EF4-FFF2-40B4-BE49-F238E27FC236}">
                <a16:creationId xmlns:a16="http://schemas.microsoft.com/office/drawing/2014/main" id="{07A0BD21-AE33-4376-8B98-93E03B9CA389}"/>
              </a:ext>
            </a:extLst>
          </p:cNvPr>
          <p:cNvSpPr txBox="1">
            <a:spLocks noChangeArrowheads="1"/>
          </p:cNvSpPr>
          <p:nvPr/>
        </p:nvSpPr>
        <p:spPr bwMode="auto">
          <a:xfrm>
            <a:off x="2886075" y="6043613"/>
            <a:ext cx="53657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CN" sz="2800" b="0" i="0" u="none" strike="noStrike" kern="1200" cap="none" spc="0" normalizeH="0" baseline="0" noProof="0">
                <a:ln>
                  <a:noFill/>
                </a:ln>
                <a:solidFill>
                  <a:srgbClr val="000000"/>
                </a:solidFill>
                <a:effectLst/>
                <a:uLnTx/>
                <a:uFillTx/>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2800" b="0" i="0" u="none" strike="noStrike" kern="1200" cap="none" spc="0" normalizeH="0" baseline="0" noProof="0">
                <a:ln>
                  <a:noFill/>
                </a:ln>
                <a:solidFill>
                  <a:srgbClr val="0000FF"/>
                </a:solidFill>
                <a:effectLst/>
                <a:uLnTx/>
                <a:uFillTx/>
                <a:latin typeface="Times New Roman" panose="02020603050405020304" pitchFamily="18" charset="0"/>
                <a:ea typeface="宋体" panose="02010600030101010101" pitchFamily="2" charset="-122"/>
                <a:cs typeface="Times New Roman" panose="02020603050405020304" pitchFamily="18" charset="0"/>
              </a:rPr>
              <a:t>Theo Trần Hoàng Hà</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repeatCount="2000" fill="hold" nodeType="clickEffect">
                                  <p:stCondLst>
                                    <p:cond delay="0"/>
                                  </p:stCondLst>
                                  <p:childTnLst>
                                    <p:set>
                                      <p:cBhvr>
                                        <p:cTn id="6" dur="1" fill="hold">
                                          <p:stCondLst>
                                            <p:cond delay="0"/>
                                          </p:stCondLst>
                                        </p:cTn>
                                        <p:tgtEl>
                                          <p:spTgt spid="90126">
                                            <p:txEl>
                                              <p:pRg st="0" end="0"/>
                                            </p:txEl>
                                          </p:spTgt>
                                        </p:tgtEl>
                                        <p:attrNameLst>
                                          <p:attrName>style.visibility</p:attrName>
                                        </p:attrNameLst>
                                      </p:cBhvr>
                                      <p:to>
                                        <p:strVal val="visible"/>
                                      </p:to>
                                    </p:set>
                                    <p:animEffect transition="in" filter="diamond(in)">
                                      <p:cBhvr>
                                        <p:cTn id="7" dur="1000"/>
                                        <p:tgtEl>
                                          <p:spTgt spid="9012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repeatCount="2000" fill="hold" nodeType="clickEffect">
                                  <p:stCondLst>
                                    <p:cond delay="0"/>
                                  </p:stCondLst>
                                  <p:childTnLst>
                                    <p:set>
                                      <p:cBhvr>
                                        <p:cTn id="11" dur="1" fill="hold">
                                          <p:stCondLst>
                                            <p:cond delay="0"/>
                                          </p:stCondLst>
                                        </p:cTn>
                                        <p:tgtEl>
                                          <p:spTgt spid="90127">
                                            <p:txEl>
                                              <p:pRg st="0" end="0"/>
                                            </p:txEl>
                                          </p:spTgt>
                                        </p:tgtEl>
                                        <p:attrNameLst>
                                          <p:attrName>style.visibility</p:attrName>
                                        </p:attrNameLst>
                                      </p:cBhvr>
                                      <p:to>
                                        <p:strVal val="visible"/>
                                      </p:to>
                                    </p:set>
                                    <p:animEffect transition="in" filter="diamond(in)">
                                      <p:cBhvr>
                                        <p:cTn id="12" dur="1000"/>
                                        <p:tgtEl>
                                          <p:spTgt spid="9012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repeatCount="2000" fill="hold" nodeType="clickEffect">
                                  <p:stCondLst>
                                    <p:cond delay="0"/>
                                  </p:stCondLst>
                                  <p:childTnLst>
                                    <p:set>
                                      <p:cBhvr>
                                        <p:cTn id="16" dur="1" fill="hold">
                                          <p:stCondLst>
                                            <p:cond delay="0"/>
                                          </p:stCondLst>
                                        </p:cTn>
                                        <p:tgtEl>
                                          <p:spTgt spid="90128">
                                            <p:txEl>
                                              <p:pRg st="0" end="0"/>
                                            </p:txEl>
                                          </p:spTgt>
                                        </p:tgtEl>
                                        <p:attrNameLst>
                                          <p:attrName>style.visibility</p:attrName>
                                        </p:attrNameLst>
                                      </p:cBhvr>
                                      <p:to>
                                        <p:strVal val="visible"/>
                                      </p:to>
                                    </p:set>
                                    <p:animEffect transition="in" filter="diamond(in)">
                                      <p:cBhvr>
                                        <p:cTn id="17" dur="1000"/>
                                        <p:tgtEl>
                                          <p:spTgt spid="90128">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repeatCount="2000" fill="hold" nodeType="clickEffect">
                                  <p:stCondLst>
                                    <p:cond delay="0"/>
                                  </p:stCondLst>
                                  <p:childTnLst>
                                    <p:set>
                                      <p:cBhvr>
                                        <p:cTn id="21" dur="1" fill="hold">
                                          <p:stCondLst>
                                            <p:cond delay="0"/>
                                          </p:stCondLst>
                                        </p:cTn>
                                        <p:tgtEl>
                                          <p:spTgt spid="90129">
                                            <p:txEl>
                                              <p:pRg st="0" end="0"/>
                                            </p:txEl>
                                          </p:spTgt>
                                        </p:tgtEl>
                                        <p:attrNameLst>
                                          <p:attrName>style.visibility</p:attrName>
                                        </p:attrNameLst>
                                      </p:cBhvr>
                                      <p:to>
                                        <p:strVal val="visible"/>
                                      </p:to>
                                    </p:set>
                                    <p:animEffect transition="in" filter="diamond(in)">
                                      <p:cBhvr>
                                        <p:cTn id="22" dur="1000"/>
                                        <p:tgtEl>
                                          <p:spTgt spid="90129">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repeatCount="2000" fill="hold" nodeType="clickEffect">
                                  <p:stCondLst>
                                    <p:cond delay="0"/>
                                  </p:stCondLst>
                                  <p:childTnLst>
                                    <p:set>
                                      <p:cBhvr>
                                        <p:cTn id="26" dur="1" fill="hold">
                                          <p:stCondLst>
                                            <p:cond delay="0"/>
                                          </p:stCondLst>
                                        </p:cTn>
                                        <p:tgtEl>
                                          <p:spTgt spid="90130">
                                            <p:txEl>
                                              <p:pRg st="0" end="0"/>
                                            </p:txEl>
                                          </p:spTgt>
                                        </p:tgtEl>
                                        <p:attrNameLst>
                                          <p:attrName>style.visibility</p:attrName>
                                        </p:attrNameLst>
                                      </p:cBhvr>
                                      <p:to>
                                        <p:strVal val="visible"/>
                                      </p:to>
                                    </p:set>
                                    <p:animEffect transition="in" filter="diamond(in)">
                                      <p:cBhvr>
                                        <p:cTn id="27" dur="1000"/>
                                        <p:tgtEl>
                                          <p:spTgt spid="9013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CB0CC-6B1F-46AC-A8A1-5DFE96B6933D}"/>
              </a:ext>
            </a:extLst>
          </p:cNvPr>
          <p:cNvSpPr txBox="1">
            <a:spLocks/>
          </p:cNvSpPr>
          <p:nvPr/>
        </p:nvSpPr>
        <p:spPr bwMode="auto">
          <a:xfrm>
            <a:off x="971550" y="1989138"/>
            <a:ext cx="756126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17226" tIns="58613" rIns="117226" bIns="58613" anchor="ctr" anchorCtr="1"/>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800" b="1" i="0" u="none" strike="noStrike" kern="1200" cap="none" spc="0" normalizeH="0" baseline="0" noProof="0" dirty="0">
                <a:ln>
                  <a:noFill/>
                </a:ln>
                <a:solidFill>
                  <a:srgbClr val="C00000"/>
                </a:solidFill>
                <a:effectLst>
                  <a:outerShdw blurRad="38100" dist="38100" dir="2700000" algn="tl">
                    <a:srgbClr val="000000"/>
                  </a:outerShdw>
                </a:effectLst>
                <a:uLnTx/>
                <a:uFillTx/>
                <a:latin typeface="Times New Roman" panose="02020603050405020304" pitchFamily="18" charset="0"/>
                <a:ea typeface="+mj-ea"/>
                <a:cs typeface="Times New Roman" panose="02020603050405020304" pitchFamily="18" charset="0"/>
              </a:rPr>
              <a:t>HẸN GẶP LẠI CÁC EM Ở NHỮNG TIẾT HỌC SAU </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3600" b="1" i="0" u="none" strike="noStrike" kern="1200" cap="none" spc="0" normalizeH="0" baseline="0" noProof="0" dirty="0">
              <a:ln>
                <a:noFill/>
              </a:ln>
              <a:solidFill>
                <a:srgbClr val="000000"/>
              </a:solidFill>
              <a:effectLst>
                <a:outerShdw blurRad="38100" dist="38100" dir="2700000" algn="tl">
                  <a:srgbClr val="000000"/>
                </a:outerShdw>
              </a:effectLst>
              <a:uLnTx/>
              <a:uFillTx/>
              <a:latin typeface="Times New Roman" panose="02020603050405020304" pitchFamily="18" charset="0"/>
              <a:ea typeface="+mj-ea"/>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WordArt 15">
            <a:extLst>
              <a:ext uri="{FF2B5EF4-FFF2-40B4-BE49-F238E27FC236}">
                <a16:creationId xmlns:a16="http://schemas.microsoft.com/office/drawing/2014/main" id="{89E4A944-6A6C-473E-9634-9EE893AE5C54}"/>
              </a:ext>
            </a:extLst>
          </p:cNvPr>
          <p:cNvSpPr>
            <a:spLocks noChangeArrowheads="1" noChangeShapeType="1" noTextEdit="1"/>
          </p:cNvSpPr>
          <p:nvPr/>
        </p:nvSpPr>
        <p:spPr bwMode="auto">
          <a:xfrm>
            <a:off x="1524000" y="1885950"/>
            <a:ext cx="5867400" cy="550069"/>
          </a:xfrm>
          <a:prstGeom prst="rect">
            <a:avLst/>
          </a:prstGeom>
        </p:spPr>
        <p:txBody>
          <a:bodyPr wrap="none" fromWordArt="1">
            <a:prstTxWarp prst="textDoubleWave1">
              <a:avLst>
                <a:gd name="adj1" fmla="val 6500"/>
                <a:gd name="adj2" fmla="val 0"/>
              </a:avLst>
            </a:prstTxWarp>
          </a:bodyPr>
          <a:lstStyle/>
          <a:p>
            <a:pPr defTabSz="685800" eaLnBrk="0" fontAlgn="base" hangingPunct="0">
              <a:spcBef>
                <a:spcPct val="0"/>
              </a:spcBef>
              <a:spcAft>
                <a:spcPct val="0"/>
              </a:spcAft>
            </a:pPr>
            <a:endParaRPr lang="en-US" sz="3300" kern="10" spc="-330">
              <a:ln w="12700">
                <a:solidFill>
                  <a:srgbClr val="000099"/>
                </a:solidFill>
                <a:round/>
                <a:headEnd/>
                <a:tailEnd/>
              </a:ln>
              <a:solidFill>
                <a:srgbClr val="33CCFF"/>
              </a:solidFill>
              <a:effectLst>
                <a:outerShdw dist="125724" dir="18900000" algn="ctr" rotWithShape="0">
                  <a:srgbClr val="000099"/>
                </a:outerShdw>
              </a:effectLst>
              <a:latin typeface="Times New Roman" panose="02020603050405020304" pitchFamily="18" charset="0"/>
              <a:cs typeface="Times New Roman" panose="02020603050405020304" pitchFamily="18" charset="0"/>
            </a:endParaRPr>
          </a:p>
        </p:txBody>
      </p:sp>
      <p:sp>
        <p:nvSpPr>
          <p:cNvPr id="14339" name="AutoShape 26" descr="vbeAAAAAElFTkSuQmCC">
            <a:extLst>
              <a:ext uri="{FF2B5EF4-FFF2-40B4-BE49-F238E27FC236}">
                <a16:creationId xmlns:a16="http://schemas.microsoft.com/office/drawing/2014/main" id="{105EC53D-9F7D-444D-B6BE-04BAF14DDF0C}"/>
              </a:ext>
            </a:extLst>
          </p:cNvPr>
          <p:cNvSpPr>
            <a:spLocks noChangeAspect="1" noChangeArrowheads="1"/>
          </p:cNvSpPr>
          <p:nvPr/>
        </p:nvSpPr>
        <p:spPr bwMode="auto">
          <a:xfrm>
            <a:off x="4419600" y="3314700"/>
            <a:ext cx="304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defTabSz="685800" eaLnBrk="0" fontAlgn="base" hangingPunct="0">
              <a:spcBef>
                <a:spcPct val="0"/>
              </a:spcBef>
              <a:spcAft>
                <a:spcPct val="0"/>
              </a:spcAft>
              <a:buClrTx/>
              <a:buSzTx/>
              <a:buNone/>
            </a:pPr>
            <a:endParaRPr lang="vi-VN" altLang="vi-VN">
              <a:solidFill>
                <a:srgbClr val="000000"/>
              </a:solidFill>
              <a:latin typeface="Arial" panose="020B0604020202020204" pitchFamily="34" charset="0"/>
            </a:endParaRPr>
          </a:p>
        </p:txBody>
      </p:sp>
      <p:sp>
        <p:nvSpPr>
          <p:cNvPr id="14340" name="AutoShape 28" descr="vbeAAAAAElFTkSuQmCC">
            <a:extLst>
              <a:ext uri="{FF2B5EF4-FFF2-40B4-BE49-F238E27FC236}">
                <a16:creationId xmlns:a16="http://schemas.microsoft.com/office/drawing/2014/main" id="{DB52E27A-8D07-45A0-9B5A-A9A250D94327}"/>
              </a:ext>
            </a:extLst>
          </p:cNvPr>
          <p:cNvSpPr>
            <a:spLocks noChangeAspect="1" noChangeArrowheads="1"/>
          </p:cNvSpPr>
          <p:nvPr/>
        </p:nvSpPr>
        <p:spPr bwMode="auto">
          <a:xfrm>
            <a:off x="4419600" y="3314700"/>
            <a:ext cx="304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defTabSz="685800" eaLnBrk="0" fontAlgn="base" hangingPunct="0">
              <a:spcBef>
                <a:spcPct val="0"/>
              </a:spcBef>
              <a:spcAft>
                <a:spcPct val="0"/>
              </a:spcAft>
              <a:buClrTx/>
              <a:buSzTx/>
              <a:buNone/>
            </a:pPr>
            <a:endParaRPr lang="vi-VN" altLang="vi-VN">
              <a:solidFill>
                <a:srgbClr val="000000"/>
              </a:solidFill>
              <a:latin typeface="Arial" panose="020B0604020202020204" pitchFamily="34" charset="0"/>
            </a:endParaRPr>
          </a:p>
        </p:txBody>
      </p:sp>
      <p:sp>
        <p:nvSpPr>
          <p:cNvPr id="14342" name="WordArt 20">
            <a:extLst>
              <a:ext uri="{FF2B5EF4-FFF2-40B4-BE49-F238E27FC236}">
                <a16:creationId xmlns:a16="http://schemas.microsoft.com/office/drawing/2014/main" id="{0117D4FF-025A-44B6-8731-CA0B687B03BE}"/>
              </a:ext>
            </a:extLst>
          </p:cNvPr>
          <p:cNvSpPr>
            <a:spLocks noChangeArrowheads="1" noChangeShapeType="1" noTextEdit="1"/>
          </p:cNvSpPr>
          <p:nvPr/>
        </p:nvSpPr>
        <p:spPr bwMode="auto">
          <a:xfrm>
            <a:off x="1895475" y="2380060"/>
            <a:ext cx="5124450" cy="591740"/>
          </a:xfrm>
          <a:prstGeom prst="rect">
            <a:avLst/>
          </a:prstGeom>
        </p:spPr>
        <p:txBody>
          <a:bodyPr wrap="none" fromWordArt="1">
            <a:prstTxWarp prst="textPlain">
              <a:avLst>
                <a:gd name="adj" fmla="val 50000"/>
              </a:avLst>
            </a:prstTxWarp>
          </a:bodyPr>
          <a:lstStyle/>
          <a:p>
            <a:pPr defTabSz="685800" eaLnBrk="0" fontAlgn="base" hangingPunct="0">
              <a:spcBef>
                <a:spcPct val="0"/>
              </a:spcBef>
              <a:spcAft>
                <a:spcPct val="0"/>
              </a:spcAft>
            </a:pPr>
            <a:r>
              <a:rPr lang="vi-VN" sz="2700" b="1" kern="10">
                <a:ln w="9525">
                  <a:solidFill>
                    <a:srgbClr val="0000FF"/>
                  </a:solidFill>
                  <a:round/>
                  <a:headEnd/>
                  <a:tailEnd/>
                </a:ln>
                <a:solidFill>
                  <a:srgbClr val="B7E996"/>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Môn :Chính tả – Tuần 2</a:t>
            </a:r>
            <a:r>
              <a:rPr lang="en-US" sz="2700" b="1" kern="10">
                <a:ln w="9525">
                  <a:solidFill>
                    <a:srgbClr val="0000FF"/>
                  </a:solidFill>
                  <a:round/>
                  <a:headEnd/>
                  <a:tailEnd/>
                </a:ln>
                <a:solidFill>
                  <a:srgbClr val="B7E996"/>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9</a:t>
            </a:r>
          </a:p>
        </p:txBody>
      </p:sp>
      <p:pic>
        <p:nvPicPr>
          <p:cNvPr id="14343" name="Picture 17" descr="gardgt">
            <a:extLst>
              <a:ext uri="{FF2B5EF4-FFF2-40B4-BE49-F238E27FC236}">
                <a16:creationId xmlns:a16="http://schemas.microsoft.com/office/drawing/2014/main" id="{44A1F0B1-DB5E-45B7-A2ED-5C9E546DF1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257800"/>
            <a:ext cx="91440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4" name="Picture 17" descr="gardgt">
            <a:extLst>
              <a:ext uri="{FF2B5EF4-FFF2-40B4-BE49-F238E27FC236}">
                <a16:creationId xmlns:a16="http://schemas.microsoft.com/office/drawing/2014/main" id="{C8DFA2AD-276B-4113-81FE-C271727C34D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429250"/>
            <a:ext cx="91440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5" name="Picture 17" descr="gardgt">
            <a:extLst>
              <a:ext uri="{FF2B5EF4-FFF2-40B4-BE49-F238E27FC236}">
                <a16:creationId xmlns:a16="http://schemas.microsoft.com/office/drawing/2014/main" id="{ECF7F182-53D5-4C22-89E6-1CDE72F484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172075"/>
            <a:ext cx="91440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p:cNvSpPr>
          <p:nvPr/>
        </p:nvSpPr>
        <p:spPr bwMode="auto">
          <a:xfrm>
            <a:off x="0" y="381000"/>
            <a:ext cx="5715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65125" indent="-255588">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ctr" eaLnBrk="1" hangingPunct="1">
              <a:buFont typeface="Wingdings 3" panose="05040102010807070707" pitchFamily="18" charset="2"/>
              <a:buNone/>
            </a:pPr>
            <a:r>
              <a:rPr lang="en-US" altLang="en-US" sz="3600" b="1" u="sng">
                <a:solidFill>
                  <a:srgbClr val="C00000"/>
                </a:solidFill>
                <a:latin typeface="Times New Roman" panose="02020603050405020304" pitchFamily="18" charset="0"/>
                <a:cs typeface="Times New Roman" panose="02020603050405020304" pitchFamily="18" charset="0"/>
              </a:rPr>
              <a:t>Bài 2</a:t>
            </a:r>
            <a:r>
              <a:rPr lang="en-US" altLang="en-US" sz="3600" b="1">
                <a:solidFill>
                  <a:srgbClr val="C00000"/>
                </a:solidFill>
                <a:latin typeface="Times New Roman" panose="02020603050405020304" pitchFamily="18" charset="0"/>
                <a:cs typeface="Times New Roman" panose="02020603050405020304" pitchFamily="18" charset="0"/>
              </a:rPr>
              <a:t>: Tìm tiếng có nghĩa.</a:t>
            </a:r>
          </a:p>
        </p:txBody>
      </p:sp>
      <p:sp>
        <p:nvSpPr>
          <p:cNvPr id="3" name="Content Placeholder 1"/>
          <p:cNvSpPr>
            <a:spLocks/>
          </p:cNvSpPr>
          <p:nvPr/>
        </p:nvSpPr>
        <p:spPr bwMode="auto">
          <a:xfrm>
            <a:off x="228600" y="1143000"/>
            <a:ext cx="61722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65125" indent="-255588">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just" eaLnBrk="1" hangingPunct="1">
              <a:buFont typeface="Wingdings 3" panose="05040102010807070707" pitchFamily="18" charset="2"/>
              <a:buNone/>
            </a:pPr>
            <a:r>
              <a:rPr lang="en-US" altLang="en-US" sz="3200" b="1">
                <a:solidFill>
                  <a:srgbClr val="0000FF"/>
                </a:solidFill>
                <a:latin typeface="Times New Roman" panose="02020603050405020304" pitchFamily="18" charset="0"/>
                <a:cs typeface="Times New Roman" panose="02020603050405020304" pitchFamily="18" charset="0"/>
              </a:rPr>
              <a:t>a. Các âm đầu </a:t>
            </a:r>
            <a:r>
              <a:rPr lang="en-US" altLang="en-US" sz="3200" b="1" i="1">
                <a:solidFill>
                  <a:srgbClr val="C00000"/>
                </a:solidFill>
                <a:latin typeface="Times New Roman" panose="02020603050405020304" pitchFamily="18" charset="0"/>
                <a:cs typeface="Times New Roman" panose="02020603050405020304" pitchFamily="18" charset="0"/>
              </a:rPr>
              <a:t>tr, ch</a:t>
            </a:r>
            <a:r>
              <a:rPr lang="en-US" altLang="en-US" sz="3200" b="1">
                <a:solidFill>
                  <a:srgbClr val="C00000"/>
                </a:solidFill>
                <a:latin typeface="Times New Roman" panose="02020603050405020304" pitchFamily="18" charset="0"/>
                <a:cs typeface="Times New Roman" panose="02020603050405020304" pitchFamily="18" charset="0"/>
              </a:rPr>
              <a:t> </a:t>
            </a:r>
            <a:r>
              <a:rPr lang="en-US" altLang="en-US" sz="3200" b="1">
                <a:solidFill>
                  <a:srgbClr val="0000FF"/>
                </a:solidFill>
                <a:latin typeface="Times New Roman" panose="02020603050405020304" pitchFamily="18" charset="0"/>
                <a:cs typeface="Times New Roman" panose="02020603050405020304" pitchFamily="18" charset="0"/>
              </a:rPr>
              <a:t>ở bên trái có thể ghép với những vần nào ở bên phải để tạo thành tiếng có nghĩa? Đặt câu với 1 trong những tiếng vừa tìm được.</a:t>
            </a:r>
          </a:p>
        </p:txBody>
      </p:sp>
      <p:sp>
        <p:nvSpPr>
          <p:cNvPr id="14345" name="Rectangle 9"/>
          <p:cNvSpPr>
            <a:spLocks noChangeArrowheads="1"/>
          </p:cNvSpPr>
          <p:nvPr/>
        </p:nvSpPr>
        <p:spPr bwMode="auto">
          <a:xfrm>
            <a:off x="5105400" y="3962400"/>
            <a:ext cx="990600" cy="609600"/>
          </a:xfrm>
          <a:prstGeom prst="rect">
            <a:avLst/>
          </a:prstGeom>
          <a:solidFill>
            <a:srgbClr val="CCFFCC"/>
          </a:solidFill>
          <a:ln w="9525">
            <a:solidFill>
              <a:schemeClr val="tx1"/>
            </a:solidFill>
            <a:miter lim="800000"/>
            <a:headEnd/>
            <a:tailEnd/>
          </a:ln>
        </p:spPr>
        <p:txBody>
          <a:bodyPr wrap="none" anchor="ct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4400" b="1">
                <a:latin typeface="Times New Roman" panose="02020603050405020304" pitchFamily="18" charset="0"/>
              </a:rPr>
              <a:t>tr</a:t>
            </a:r>
          </a:p>
        </p:txBody>
      </p:sp>
      <p:sp>
        <p:nvSpPr>
          <p:cNvPr id="14346" name="Rectangle 10"/>
          <p:cNvSpPr>
            <a:spLocks noChangeArrowheads="1"/>
          </p:cNvSpPr>
          <p:nvPr/>
        </p:nvSpPr>
        <p:spPr bwMode="auto">
          <a:xfrm>
            <a:off x="5257800" y="5334000"/>
            <a:ext cx="990600" cy="609600"/>
          </a:xfrm>
          <a:prstGeom prst="rect">
            <a:avLst/>
          </a:prstGeom>
          <a:solidFill>
            <a:srgbClr val="CCFFCC"/>
          </a:solidFill>
          <a:ln w="9525">
            <a:solidFill>
              <a:schemeClr val="tx1"/>
            </a:solidFill>
            <a:miter lim="800000"/>
            <a:headEnd/>
            <a:tailEnd/>
          </a:ln>
        </p:spPr>
        <p:txBody>
          <a:bodyPr wrap="none" anchor="ct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4400" b="1">
                <a:latin typeface="Times New Roman" panose="02020603050405020304" pitchFamily="18" charset="0"/>
              </a:rPr>
              <a:t>ch</a:t>
            </a:r>
          </a:p>
        </p:txBody>
      </p:sp>
      <p:sp>
        <p:nvSpPr>
          <p:cNvPr id="14347" name="Rectangle 11"/>
          <p:cNvSpPr>
            <a:spLocks noChangeArrowheads="1"/>
          </p:cNvSpPr>
          <p:nvPr/>
        </p:nvSpPr>
        <p:spPr bwMode="auto">
          <a:xfrm>
            <a:off x="7239000" y="2895600"/>
            <a:ext cx="990600" cy="609600"/>
          </a:xfrm>
          <a:prstGeom prst="rect">
            <a:avLst/>
          </a:prstGeom>
          <a:solidFill>
            <a:srgbClr val="CCFFCC"/>
          </a:solidFill>
          <a:ln w="9525">
            <a:solidFill>
              <a:schemeClr val="tx1"/>
            </a:solidFill>
            <a:miter lim="800000"/>
            <a:headEnd/>
            <a:tailEnd/>
          </a:ln>
        </p:spPr>
        <p:txBody>
          <a:bodyPr wrap="none" anchor="ct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4400" b="1">
                <a:latin typeface="Times New Roman" panose="02020603050405020304" pitchFamily="18" charset="0"/>
              </a:rPr>
              <a:t>am</a:t>
            </a:r>
          </a:p>
        </p:txBody>
      </p:sp>
      <p:sp>
        <p:nvSpPr>
          <p:cNvPr id="14348" name="Rectangle 12"/>
          <p:cNvSpPr>
            <a:spLocks noChangeArrowheads="1"/>
          </p:cNvSpPr>
          <p:nvPr/>
        </p:nvSpPr>
        <p:spPr bwMode="auto">
          <a:xfrm>
            <a:off x="7239000" y="3657600"/>
            <a:ext cx="990600" cy="609600"/>
          </a:xfrm>
          <a:prstGeom prst="rect">
            <a:avLst/>
          </a:prstGeom>
          <a:solidFill>
            <a:srgbClr val="CCFFCC"/>
          </a:solidFill>
          <a:ln w="9525">
            <a:solidFill>
              <a:schemeClr val="tx1"/>
            </a:solidFill>
            <a:miter lim="800000"/>
            <a:headEnd/>
            <a:tailEnd/>
          </a:ln>
        </p:spPr>
        <p:txBody>
          <a:bodyPr wrap="none" anchor="ct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4400" b="1">
                <a:latin typeface="Times New Roman" panose="02020603050405020304" pitchFamily="18" charset="0"/>
              </a:rPr>
              <a:t>an</a:t>
            </a:r>
          </a:p>
        </p:txBody>
      </p:sp>
      <p:sp>
        <p:nvSpPr>
          <p:cNvPr id="14349" name="Rectangle 13"/>
          <p:cNvSpPr>
            <a:spLocks noChangeArrowheads="1"/>
          </p:cNvSpPr>
          <p:nvPr/>
        </p:nvSpPr>
        <p:spPr bwMode="auto">
          <a:xfrm>
            <a:off x="7239000" y="4419600"/>
            <a:ext cx="990600" cy="609600"/>
          </a:xfrm>
          <a:prstGeom prst="rect">
            <a:avLst/>
          </a:prstGeom>
          <a:solidFill>
            <a:srgbClr val="CCFFCC"/>
          </a:solidFill>
          <a:ln w="9525">
            <a:solidFill>
              <a:schemeClr val="tx1"/>
            </a:solidFill>
            <a:miter lim="800000"/>
            <a:headEnd/>
            <a:tailEnd/>
          </a:ln>
        </p:spPr>
        <p:txBody>
          <a:bodyPr wrap="none" anchor="ct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4400" b="1">
                <a:latin typeface="Times New Roman" panose="02020603050405020304" pitchFamily="18" charset="0"/>
              </a:rPr>
              <a:t>âu</a:t>
            </a:r>
          </a:p>
        </p:txBody>
      </p:sp>
      <p:sp>
        <p:nvSpPr>
          <p:cNvPr id="14350" name="Rectangle 14"/>
          <p:cNvSpPr>
            <a:spLocks noChangeArrowheads="1"/>
          </p:cNvSpPr>
          <p:nvPr/>
        </p:nvSpPr>
        <p:spPr bwMode="auto">
          <a:xfrm>
            <a:off x="7239000" y="5257800"/>
            <a:ext cx="990600" cy="609600"/>
          </a:xfrm>
          <a:prstGeom prst="rect">
            <a:avLst/>
          </a:prstGeom>
          <a:solidFill>
            <a:srgbClr val="CCFFCC"/>
          </a:solidFill>
          <a:ln w="9525">
            <a:solidFill>
              <a:schemeClr val="tx1"/>
            </a:solidFill>
            <a:miter lim="800000"/>
            <a:headEnd/>
            <a:tailEnd/>
          </a:ln>
        </p:spPr>
        <p:txBody>
          <a:bodyPr wrap="none" anchor="ct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4400" b="1">
                <a:latin typeface="Times New Roman" panose="02020603050405020304" pitchFamily="18" charset="0"/>
              </a:rPr>
              <a:t>ăng</a:t>
            </a:r>
          </a:p>
        </p:txBody>
      </p:sp>
      <p:sp>
        <p:nvSpPr>
          <p:cNvPr id="14351" name="Rectangle 15"/>
          <p:cNvSpPr>
            <a:spLocks noChangeArrowheads="1"/>
          </p:cNvSpPr>
          <p:nvPr/>
        </p:nvSpPr>
        <p:spPr bwMode="auto">
          <a:xfrm>
            <a:off x="7239000" y="2057400"/>
            <a:ext cx="990600" cy="609600"/>
          </a:xfrm>
          <a:prstGeom prst="rect">
            <a:avLst/>
          </a:prstGeom>
          <a:solidFill>
            <a:srgbClr val="CCFFCC"/>
          </a:solidFill>
          <a:ln w="9525">
            <a:solidFill>
              <a:schemeClr val="tx1"/>
            </a:solidFill>
            <a:miter lim="800000"/>
            <a:headEnd/>
            <a:tailEnd/>
          </a:ln>
        </p:spPr>
        <p:txBody>
          <a:bodyPr wrap="none" anchor="ct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4400" b="1">
                <a:latin typeface="Times New Roman" panose="02020603050405020304" pitchFamily="18" charset="0"/>
              </a:rPr>
              <a:t>ai</a:t>
            </a:r>
          </a:p>
        </p:txBody>
      </p:sp>
      <p:sp>
        <p:nvSpPr>
          <p:cNvPr id="14352" name="Rectangle 16"/>
          <p:cNvSpPr>
            <a:spLocks noChangeArrowheads="1"/>
          </p:cNvSpPr>
          <p:nvPr/>
        </p:nvSpPr>
        <p:spPr bwMode="auto">
          <a:xfrm>
            <a:off x="7239000" y="6019800"/>
            <a:ext cx="990600" cy="609600"/>
          </a:xfrm>
          <a:prstGeom prst="rect">
            <a:avLst/>
          </a:prstGeom>
          <a:solidFill>
            <a:srgbClr val="CCFFCC"/>
          </a:solidFill>
          <a:ln w="9525">
            <a:solidFill>
              <a:schemeClr val="tx1"/>
            </a:solidFill>
            <a:miter lim="800000"/>
            <a:headEnd/>
            <a:tailEnd/>
          </a:ln>
        </p:spPr>
        <p:txBody>
          <a:bodyPr wrap="none" anchor="ct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4400" b="1">
                <a:latin typeface="Times New Roman" panose="02020603050405020304" pitchFamily="18" charset="0"/>
              </a:rPr>
              <a:t>ân</a:t>
            </a:r>
          </a:p>
        </p:txBody>
      </p:sp>
    </p:spTree>
    <p:custDataLst>
      <p:tags r:id="rId1"/>
    </p:custDataLst>
    <p:extLst>
      <p:ext uri="{BB962C8B-B14F-4D97-AF65-F5344CB8AC3E}">
        <p14:creationId xmlns:p14="http://schemas.microsoft.com/office/powerpoint/2010/main" val="12706905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2">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2">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9" presetClass="entr" presetSubtype="0" decel="10000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14345"/>
                                        </p:tgtEl>
                                        <p:attrNameLst>
                                          <p:attrName>style.visibility</p:attrName>
                                        </p:attrNameLst>
                                      </p:cBhvr>
                                      <p:to>
                                        <p:strVal val="visible"/>
                                      </p:to>
                                    </p:set>
                                    <p:animEffect transition="in" filter="fade">
                                      <p:cBhvr>
                                        <p:cTn id="23" dur="1000"/>
                                        <p:tgtEl>
                                          <p:spTgt spid="14345"/>
                                        </p:tgtEl>
                                      </p:cBhvr>
                                    </p:animEffect>
                                    <p:anim calcmode="lin" valueType="num">
                                      <p:cBhvr>
                                        <p:cTn id="24" dur="1000" fill="hold"/>
                                        <p:tgtEl>
                                          <p:spTgt spid="14345"/>
                                        </p:tgtEl>
                                        <p:attrNameLst>
                                          <p:attrName>ppt_x</p:attrName>
                                        </p:attrNameLst>
                                      </p:cBhvr>
                                      <p:tavLst>
                                        <p:tav tm="0">
                                          <p:val>
                                            <p:strVal val="#ppt_x"/>
                                          </p:val>
                                        </p:tav>
                                        <p:tav tm="100000">
                                          <p:val>
                                            <p:strVal val="#ppt_x"/>
                                          </p:val>
                                        </p:tav>
                                      </p:tavLst>
                                    </p:anim>
                                    <p:anim calcmode="lin" valueType="num">
                                      <p:cBhvr>
                                        <p:cTn id="25" dur="900" decel="100000" fill="hold"/>
                                        <p:tgtEl>
                                          <p:spTgt spid="14345"/>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14345"/>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9" presetClass="entr" presetSubtype="0" fill="hold" grpId="0" nodeType="clickEffect">
                                  <p:stCondLst>
                                    <p:cond delay="0"/>
                                  </p:stCondLst>
                                  <p:childTnLst>
                                    <p:set>
                                      <p:cBhvr>
                                        <p:cTn id="30" dur="1" fill="hold">
                                          <p:stCondLst>
                                            <p:cond delay="0"/>
                                          </p:stCondLst>
                                        </p:cTn>
                                        <p:tgtEl>
                                          <p:spTgt spid="14346"/>
                                        </p:tgtEl>
                                        <p:attrNameLst>
                                          <p:attrName>style.visibility</p:attrName>
                                        </p:attrNameLst>
                                      </p:cBhvr>
                                      <p:to>
                                        <p:strVal val="visible"/>
                                      </p:to>
                                    </p:set>
                                    <p:anim calcmode="lin" valueType="num">
                                      <p:cBhvr>
                                        <p:cTn id="31" dur="1000" fill="hold"/>
                                        <p:tgtEl>
                                          <p:spTgt spid="14346"/>
                                        </p:tgtEl>
                                        <p:attrNameLst>
                                          <p:attrName>ppt_x</p:attrName>
                                        </p:attrNameLst>
                                      </p:cBhvr>
                                      <p:tavLst>
                                        <p:tav tm="0">
                                          <p:val>
                                            <p:strVal val="#ppt_x-.2"/>
                                          </p:val>
                                        </p:tav>
                                        <p:tav tm="100000">
                                          <p:val>
                                            <p:strVal val="#ppt_x"/>
                                          </p:val>
                                        </p:tav>
                                      </p:tavLst>
                                    </p:anim>
                                    <p:anim calcmode="lin" valueType="num">
                                      <p:cBhvr>
                                        <p:cTn id="32" dur="1000" fill="hold"/>
                                        <p:tgtEl>
                                          <p:spTgt spid="14346"/>
                                        </p:tgtEl>
                                        <p:attrNameLst>
                                          <p:attrName>ppt_y</p:attrName>
                                        </p:attrNameLst>
                                      </p:cBhvr>
                                      <p:tavLst>
                                        <p:tav tm="0">
                                          <p:val>
                                            <p:strVal val="#ppt_y"/>
                                          </p:val>
                                        </p:tav>
                                        <p:tav tm="100000">
                                          <p:val>
                                            <p:strVal val="#ppt_y"/>
                                          </p:val>
                                        </p:tav>
                                      </p:tavLst>
                                    </p:anim>
                                    <p:animEffect transition="in" filter="wipe(right)" prLst="gradientSize: 0.1">
                                      <p:cBhvr>
                                        <p:cTn id="33" dur="1000"/>
                                        <p:tgtEl>
                                          <p:spTgt spid="14346"/>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37" presetClass="entr" presetSubtype="0" fill="hold" grpId="0" nodeType="clickEffect">
                                  <p:stCondLst>
                                    <p:cond delay="0"/>
                                  </p:stCondLst>
                                  <p:childTnLst>
                                    <p:set>
                                      <p:cBhvr>
                                        <p:cTn id="37" dur="1" fill="hold">
                                          <p:stCondLst>
                                            <p:cond delay="0"/>
                                          </p:stCondLst>
                                        </p:cTn>
                                        <p:tgtEl>
                                          <p:spTgt spid="14351"/>
                                        </p:tgtEl>
                                        <p:attrNameLst>
                                          <p:attrName>style.visibility</p:attrName>
                                        </p:attrNameLst>
                                      </p:cBhvr>
                                      <p:to>
                                        <p:strVal val="visible"/>
                                      </p:to>
                                    </p:set>
                                    <p:animEffect transition="in" filter="fade">
                                      <p:cBhvr>
                                        <p:cTn id="38" dur="1000"/>
                                        <p:tgtEl>
                                          <p:spTgt spid="14351"/>
                                        </p:tgtEl>
                                      </p:cBhvr>
                                    </p:animEffect>
                                    <p:anim calcmode="lin" valueType="num">
                                      <p:cBhvr>
                                        <p:cTn id="39" dur="1000" fill="hold"/>
                                        <p:tgtEl>
                                          <p:spTgt spid="14351"/>
                                        </p:tgtEl>
                                        <p:attrNameLst>
                                          <p:attrName>ppt_x</p:attrName>
                                        </p:attrNameLst>
                                      </p:cBhvr>
                                      <p:tavLst>
                                        <p:tav tm="0">
                                          <p:val>
                                            <p:strVal val="#ppt_x"/>
                                          </p:val>
                                        </p:tav>
                                        <p:tav tm="100000">
                                          <p:val>
                                            <p:strVal val="#ppt_x"/>
                                          </p:val>
                                        </p:tav>
                                      </p:tavLst>
                                    </p:anim>
                                    <p:anim calcmode="lin" valueType="num">
                                      <p:cBhvr>
                                        <p:cTn id="40" dur="900" decel="100000" fill="hold"/>
                                        <p:tgtEl>
                                          <p:spTgt spid="14351"/>
                                        </p:tgtEl>
                                        <p:attrNameLst>
                                          <p:attrName>ppt_y</p:attrName>
                                        </p:attrNameLst>
                                      </p:cBhvr>
                                      <p:tavLst>
                                        <p:tav tm="0">
                                          <p:val>
                                            <p:strVal val="#ppt_y+1"/>
                                          </p:val>
                                        </p:tav>
                                        <p:tav tm="100000">
                                          <p:val>
                                            <p:strVal val="#ppt_y-.03"/>
                                          </p:val>
                                        </p:tav>
                                      </p:tavLst>
                                    </p:anim>
                                    <p:anim calcmode="lin" valueType="num">
                                      <p:cBhvr>
                                        <p:cTn id="41" dur="100" accel="100000" fill="hold">
                                          <p:stCondLst>
                                            <p:cond delay="900"/>
                                          </p:stCondLst>
                                        </p:cTn>
                                        <p:tgtEl>
                                          <p:spTgt spid="14351"/>
                                        </p:tgtEl>
                                        <p:attrNameLst>
                                          <p:attrName>ppt_y</p:attrName>
                                        </p:attrNameLst>
                                      </p:cBhvr>
                                      <p:tavLst>
                                        <p:tav tm="0">
                                          <p:val>
                                            <p:strVal val="#ppt_y-.03"/>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37" presetClass="entr" presetSubtype="0" fill="hold" grpId="0" nodeType="clickEffect">
                                  <p:stCondLst>
                                    <p:cond delay="0"/>
                                  </p:stCondLst>
                                  <p:childTnLst>
                                    <p:set>
                                      <p:cBhvr>
                                        <p:cTn id="45" dur="1" fill="hold">
                                          <p:stCondLst>
                                            <p:cond delay="0"/>
                                          </p:stCondLst>
                                        </p:cTn>
                                        <p:tgtEl>
                                          <p:spTgt spid="14347"/>
                                        </p:tgtEl>
                                        <p:attrNameLst>
                                          <p:attrName>style.visibility</p:attrName>
                                        </p:attrNameLst>
                                      </p:cBhvr>
                                      <p:to>
                                        <p:strVal val="visible"/>
                                      </p:to>
                                    </p:set>
                                    <p:animEffect transition="in" filter="fade">
                                      <p:cBhvr>
                                        <p:cTn id="46" dur="1000"/>
                                        <p:tgtEl>
                                          <p:spTgt spid="14347"/>
                                        </p:tgtEl>
                                      </p:cBhvr>
                                    </p:animEffect>
                                    <p:anim calcmode="lin" valueType="num">
                                      <p:cBhvr>
                                        <p:cTn id="47" dur="1000" fill="hold"/>
                                        <p:tgtEl>
                                          <p:spTgt spid="14347"/>
                                        </p:tgtEl>
                                        <p:attrNameLst>
                                          <p:attrName>ppt_x</p:attrName>
                                        </p:attrNameLst>
                                      </p:cBhvr>
                                      <p:tavLst>
                                        <p:tav tm="0">
                                          <p:val>
                                            <p:strVal val="#ppt_x"/>
                                          </p:val>
                                        </p:tav>
                                        <p:tav tm="100000">
                                          <p:val>
                                            <p:strVal val="#ppt_x"/>
                                          </p:val>
                                        </p:tav>
                                      </p:tavLst>
                                    </p:anim>
                                    <p:anim calcmode="lin" valueType="num">
                                      <p:cBhvr>
                                        <p:cTn id="48" dur="900" decel="100000" fill="hold"/>
                                        <p:tgtEl>
                                          <p:spTgt spid="14347"/>
                                        </p:tgtEl>
                                        <p:attrNameLst>
                                          <p:attrName>ppt_y</p:attrName>
                                        </p:attrNameLst>
                                      </p:cBhvr>
                                      <p:tavLst>
                                        <p:tav tm="0">
                                          <p:val>
                                            <p:strVal val="#ppt_y+1"/>
                                          </p:val>
                                        </p:tav>
                                        <p:tav tm="100000">
                                          <p:val>
                                            <p:strVal val="#ppt_y-.03"/>
                                          </p:val>
                                        </p:tav>
                                      </p:tavLst>
                                    </p:anim>
                                    <p:anim calcmode="lin" valueType="num">
                                      <p:cBhvr>
                                        <p:cTn id="49" dur="100" accel="100000" fill="hold">
                                          <p:stCondLst>
                                            <p:cond delay="900"/>
                                          </p:stCondLst>
                                        </p:cTn>
                                        <p:tgtEl>
                                          <p:spTgt spid="14347"/>
                                        </p:tgtEl>
                                        <p:attrNameLst>
                                          <p:attrName>ppt_y</p:attrName>
                                        </p:attrNameLst>
                                      </p:cBhvr>
                                      <p:tavLst>
                                        <p:tav tm="0">
                                          <p:val>
                                            <p:strVal val="#ppt_y-.03"/>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37" presetClass="entr" presetSubtype="0" fill="hold" grpId="0" nodeType="clickEffect">
                                  <p:stCondLst>
                                    <p:cond delay="0"/>
                                  </p:stCondLst>
                                  <p:childTnLst>
                                    <p:set>
                                      <p:cBhvr>
                                        <p:cTn id="53" dur="1" fill="hold">
                                          <p:stCondLst>
                                            <p:cond delay="0"/>
                                          </p:stCondLst>
                                        </p:cTn>
                                        <p:tgtEl>
                                          <p:spTgt spid="14348"/>
                                        </p:tgtEl>
                                        <p:attrNameLst>
                                          <p:attrName>style.visibility</p:attrName>
                                        </p:attrNameLst>
                                      </p:cBhvr>
                                      <p:to>
                                        <p:strVal val="visible"/>
                                      </p:to>
                                    </p:set>
                                    <p:animEffect transition="in" filter="fade">
                                      <p:cBhvr>
                                        <p:cTn id="54" dur="1000"/>
                                        <p:tgtEl>
                                          <p:spTgt spid="14348"/>
                                        </p:tgtEl>
                                      </p:cBhvr>
                                    </p:animEffect>
                                    <p:anim calcmode="lin" valueType="num">
                                      <p:cBhvr>
                                        <p:cTn id="55" dur="1000" fill="hold"/>
                                        <p:tgtEl>
                                          <p:spTgt spid="14348"/>
                                        </p:tgtEl>
                                        <p:attrNameLst>
                                          <p:attrName>ppt_x</p:attrName>
                                        </p:attrNameLst>
                                      </p:cBhvr>
                                      <p:tavLst>
                                        <p:tav tm="0">
                                          <p:val>
                                            <p:strVal val="#ppt_x"/>
                                          </p:val>
                                        </p:tav>
                                        <p:tav tm="100000">
                                          <p:val>
                                            <p:strVal val="#ppt_x"/>
                                          </p:val>
                                        </p:tav>
                                      </p:tavLst>
                                    </p:anim>
                                    <p:anim calcmode="lin" valueType="num">
                                      <p:cBhvr>
                                        <p:cTn id="56" dur="900" decel="100000" fill="hold"/>
                                        <p:tgtEl>
                                          <p:spTgt spid="14348"/>
                                        </p:tgtEl>
                                        <p:attrNameLst>
                                          <p:attrName>ppt_y</p:attrName>
                                        </p:attrNameLst>
                                      </p:cBhvr>
                                      <p:tavLst>
                                        <p:tav tm="0">
                                          <p:val>
                                            <p:strVal val="#ppt_y+1"/>
                                          </p:val>
                                        </p:tav>
                                        <p:tav tm="100000">
                                          <p:val>
                                            <p:strVal val="#ppt_y-.03"/>
                                          </p:val>
                                        </p:tav>
                                      </p:tavLst>
                                    </p:anim>
                                    <p:anim calcmode="lin" valueType="num">
                                      <p:cBhvr>
                                        <p:cTn id="57" dur="100" accel="100000" fill="hold">
                                          <p:stCondLst>
                                            <p:cond delay="900"/>
                                          </p:stCondLst>
                                        </p:cTn>
                                        <p:tgtEl>
                                          <p:spTgt spid="14348"/>
                                        </p:tgtEl>
                                        <p:attrNameLst>
                                          <p:attrName>ppt_y</p:attrName>
                                        </p:attrNameLst>
                                      </p:cBhvr>
                                      <p:tavLst>
                                        <p:tav tm="0">
                                          <p:val>
                                            <p:strVal val="#ppt_y-.03"/>
                                          </p:val>
                                        </p:tav>
                                        <p:tav tm="100000">
                                          <p:val>
                                            <p:strVal val="#ppt_y"/>
                                          </p:val>
                                        </p:tav>
                                      </p:tavLst>
                                    </p:anim>
                                  </p:childTnLst>
                                </p:cTn>
                              </p:par>
                            </p:childTnLst>
                          </p:cTn>
                        </p:par>
                      </p:childTnLst>
                    </p:cTn>
                  </p:par>
                  <p:par>
                    <p:cTn id="58" fill="hold" nodeType="clickPar">
                      <p:stCondLst>
                        <p:cond delay="indefinite"/>
                      </p:stCondLst>
                      <p:childTnLst>
                        <p:par>
                          <p:cTn id="59" fill="hold" nodeType="withGroup">
                            <p:stCondLst>
                              <p:cond delay="0"/>
                            </p:stCondLst>
                            <p:childTnLst>
                              <p:par>
                                <p:cTn id="60" presetID="37" presetClass="entr" presetSubtype="0" fill="hold" grpId="0" nodeType="clickEffect">
                                  <p:stCondLst>
                                    <p:cond delay="0"/>
                                  </p:stCondLst>
                                  <p:childTnLst>
                                    <p:set>
                                      <p:cBhvr>
                                        <p:cTn id="61" dur="1" fill="hold">
                                          <p:stCondLst>
                                            <p:cond delay="0"/>
                                          </p:stCondLst>
                                        </p:cTn>
                                        <p:tgtEl>
                                          <p:spTgt spid="14349"/>
                                        </p:tgtEl>
                                        <p:attrNameLst>
                                          <p:attrName>style.visibility</p:attrName>
                                        </p:attrNameLst>
                                      </p:cBhvr>
                                      <p:to>
                                        <p:strVal val="visible"/>
                                      </p:to>
                                    </p:set>
                                    <p:animEffect transition="in" filter="fade">
                                      <p:cBhvr>
                                        <p:cTn id="62" dur="1000"/>
                                        <p:tgtEl>
                                          <p:spTgt spid="14349"/>
                                        </p:tgtEl>
                                      </p:cBhvr>
                                    </p:animEffect>
                                    <p:anim calcmode="lin" valueType="num">
                                      <p:cBhvr>
                                        <p:cTn id="63" dur="1000" fill="hold"/>
                                        <p:tgtEl>
                                          <p:spTgt spid="14349"/>
                                        </p:tgtEl>
                                        <p:attrNameLst>
                                          <p:attrName>ppt_x</p:attrName>
                                        </p:attrNameLst>
                                      </p:cBhvr>
                                      <p:tavLst>
                                        <p:tav tm="0">
                                          <p:val>
                                            <p:strVal val="#ppt_x"/>
                                          </p:val>
                                        </p:tav>
                                        <p:tav tm="100000">
                                          <p:val>
                                            <p:strVal val="#ppt_x"/>
                                          </p:val>
                                        </p:tav>
                                      </p:tavLst>
                                    </p:anim>
                                    <p:anim calcmode="lin" valueType="num">
                                      <p:cBhvr>
                                        <p:cTn id="64" dur="900" decel="100000" fill="hold"/>
                                        <p:tgtEl>
                                          <p:spTgt spid="14349"/>
                                        </p:tgtEl>
                                        <p:attrNameLst>
                                          <p:attrName>ppt_y</p:attrName>
                                        </p:attrNameLst>
                                      </p:cBhvr>
                                      <p:tavLst>
                                        <p:tav tm="0">
                                          <p:val>
                                            <p:strVal val="#ppt_y+1"/>
                                          </p:val>
                                        </p:tav>
                                        <p:tav tm="100000">
                                          <p:val>
                                            <p:strVal val="#ppt_y-.03"/>
                                          </p:val>
                                        </p:tav>
                                      </p:tavLst>
                                    </p:anim>
                                    <p:anim calcmode="lin" valueType="num">
                                      <p:cBhvr>
                                        <p:cTn id="65" dur="100" accel="100000" fill="hold">
                                          <p:stCondLst>
                                            <p:cond delay="900"/>
                                          </p:stCondLst>
                                        </p:cTn>
                                        <p:tgtEl>
                                          <p:spTgt spid="14349"/>
                                        </p:tgtEl>
                                        <p:attrNameLst>
                                          <p:attrName>ppt_y</p:attrName>
                                        </p:attrNameLst>
                                      </p:cBhvr>
                                      <p:tavLst>
                                        <p:tav tm="0">
                                          <p:val>
                                            <p:strVal val="#ppt_y-.03"/>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37" presetClass="entr" presetSubtype="0" fill="hold" grpId="0" nodeType="clickEffect">
                                  <p:stCondLst>
                                    <p:cond delay="0"/>
                                  </p:stCondLst>
                                  <p:childTnLst>
                                    <p:set>
                                      <p:cBhvr>
                                        <p:cTn id="69" dur="1" fill="hold">
                                          <p:stCondLst>
                                            <p:cond delay="0"/>
                                          </p:stCondLst>
                                        </p:cTn>
                                        <p:tgtEl>
                                          <p:spTgt spid="14350"/>
                                        </p:tgtEl>
                                        <p:attrNameLst>
                                          <p:attrName>style.visibility</p:attrName>
                                        </p:attrNameLst>
                                      </p:cBhvr>
                                      <p:to>
                                        <p:strVal val="visible"/>
                                      </p:to>
                                    </p:set>
                                    <p:animEffect transition="in" filter="fade">
                                      <p:cBhvr>
                                        <p:cTn id="70" dur="1000"/>
                                        <p:tgtEl>
                                          <p:spTgt spid="14350"/>
                                        </p:tgtEl>
                                      </p:cBhvr>
                                    </p:animEffect>
                                    <p:anim calcmode="lin" valueType="num">
                                      <p:cBhvr>
                                        <p:cTn id="71" dur="1000" fill="hold"/>
                                        <p:tgtEl>
                                          <p:spTgt spid="14350"/>
                                        </p:tgtEl>
                                        <p:attrNameLst>
                                          <p:attrName>ppt_x</p:attrName>
                                        </p:attrNameLst>
                                      </p:cBhvr>
                                      <p:tavLst>
                                        <p:tav tm="0">
                                          <p:val>
                                            <p:strVal val="#ppt_x"/>
                                          </p:val>
                                        </p:tav>
                                        <p:tav tm="100000">
                                          <p:val>
                                            <p:strVal val="#ppt_x"/>
                                          </p:val>
                                        </p:tav>
                                      </p:tavLst>
                                    </p:anim>
                                    <p:anim calcmode="lin" valueType="num">
                                      <p:cBhvr>
                                        <p:cTn id="72" dur="900" decel="100000" fill="hold"/>
                                        <p:tgtEl>
                                          <p:spTgt spid="14350"/>
                                        </p:tgtEl>
                                        <p:attrNameLst>
                                          <p:attrName>ppt_y</p:attrName>
                                        </p:attrNameLst>
                                      </p:cBhvr>
                                      <p:tavLst>
                                        <p:tav tm="0">
                                          <p:val>
                                            <p:strVal val="#ppt_y+1"/>
                                          </p:val>
                                        </p:tav>
                                        <p:tav tm="100000">
                                          <p:val>
                                            <p:strVal val="#ppt_y-.03"/>
                                          </p:val>
                                        </p:tav>
                                      </p:tavLst>
                                    </p:anim>
                                    <p:anim calcmode="lin" valueType="num">
                                      <p:cBhvr>
                                        <p:cTn id="73" dur="100" accel="100000" fill="hold">
                                          <p:stCondLst>
                                            <p:cond delay="900"/>
                                          </p:stCondLst>
                                        </p:cTn>
                                        <p:tgtEl>
                                          <p:spTgt spid="14350"/>
                                        </p:tgtEl>
                                        <p:attrNameLst>
                                          <p:attrName>ppt_y</p:attrName>
                                        </p:attrNameLst>
                                      </p:cBhvr>
                                      <p:tavLst>
                                        <p:tav tm="0">
                                          <p:val>
                                            <p:strVal val="#ppt_y-.03"/>
                                          </p:val>
                                        </p:tav>
                                        <p:tav tm="100000">
                                          <p:val>
                                            <p:strVal val="#ppt_y"/>
                                          </p:val>
                                        </p:tav>
                                      </p:tavLst>
                                    </p:anim>
                                  </p:childTnLst>
                                </p:cTn>
                              </p:par>
                            </p:childTnLst>
                          </p:cTn>
                        </p:par>
                      </p:childTnLst>
                    </p:cTn>
                  </p:par>
                  <p:par>
                    <p:cTn id="74" fill="hold" nodeType="clickPar">
                      <p:stCondLst>
                        <p:cond delay="indefinite"/>
                      </p:stCondLst>
                      <p:childTnLst>
                        <p:par>
                          <p:cTn id="75" fill="hold" nodeType="withGroup">
                            <p:stCondLst>
                              <p:cond delay="0"/>
                            </p:stCondLst>
                            <p:childTnLst>
                              <p:par>
                                <p:cTn id="76" presetID="37" presetClass="entr" presetSubtype="0" fill="hold" grpId="0" nodeType="clickEffect">
                                  <p:stCondLst>
                                    <p:cond delay="0"/>
                                  </p:stCondLst>
                                  <p:childTnLst>
                                    <p:set>
                                      <p:cBhvr>
                                        <p:cTn id="77" dur="1" fill="hold">
                                          <p:stCondLst>
                                            <p:cond delay="0"/>
                                          </p:stCondLst>
                                        </p:cTn>
                                        <p:tgtEl>
                                          <p:spTgt spid="14352"/>
                                        </p:tgtEl>
                                        <p:attrNameLst>
                                          <p:attrName>style.visibility</p:attrName>
                                        </p:attrNameLst>
                                      </p:cBhvr>
                                      <p:to>
                                        <p:strVal val="visible"/>
                                      </p:to>
                                    </p:set>
                                    <p:animEffect transition="in" filter="fade">
                                      <p:cBhvr>
                                        <p:cTn id="78" dur="1000"/>
                                        <p:tgtEl>
                                          <p:spTgt spid="14352"/>
                                        </p:tgtEl>
                                      </p:cBhvr>
                                    </p:animEffect>
                                    <p:anim calcmode="lin" valueType="num">
                                      <p:cBhvr>
                                        <p:cTn id="79" dur="1000" fill="hold"/>
                                        <p:tgtEl>
                                          <p:spTgt spid="14352"/>
                                        </p:tgtEl>
                                        <p:attrNameLst>
                                          <p:attrName>ppt_x</p:attrName>
                                        </p:attrNameLst>
                                      </p:cBhvr>
                                      <p:tavLst>
                                        <p:tav tm="0">
                                          <p:val>
                                            <p:strVal val="#ppt_x"/>
                                          </p:val>
                                        </p:tav>
                                        <p:tav tm="100000">
                                          <p:val>
                                            <p:strVal val="#ppt_x"/>
                                          </p:val>
                                        </p:tav>
                                      </p:tavLst>
                                    </p:anim>
                                    <p:anim calcmode="lin" valueType="num">
                                      <p:cBhvr>
                                        <p:cTn id="80" dur="900" decel="100000" fill="hold"/>
                                        <p:tgtEl>
                                          <p:spTgt spid="14352"/>
                                        </p:tgtEl>
                                        <p:attrNameLst>
                                          <p:attrName>ppt_y</p:attrName>
                                        </p:attrNameLst>
                                      </p:cBhvr>
                                      <p:tavLst>
                                        <p:tav tm="0">
                                          <p:val>
                                            <p:strVal val="#ppt_y+1"/>
                                          </p:val>
                                        </p:tav>
                                        <p:tav tm="100000">
                                          <p:val>
                                            <p:strVal val="#ppt_y-.03"/>
                                          </p:val>
                                        </p:tav>
                                      </p:tavLst>
                                    </p:anim>
                                    <p:anim calcmode="lin" valueType="num">
                                      <p:cBhvr>
                                        <p:cTn id="81" dur="100" accel="100000" fill="hold">
                                          <p:stCondLst>
                                            <p:cond delay="900"/>
                                          </p:stCondLst>
                                        </p:cTn>
                                        <p:tgtEl>
                                          <p:spTgt spid="1435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5" grpId="0" animBg="1"/>
      <p:bldP spid="14346" grpId="0" animBg="1"/>
      <p:bldP spid="14347" grpId="0" animBg="1"/>
      <p:bldP spid="14348" grpId="0" animBg="1"/>
      <p:bldP spid="14349" grpId="0" animBg="1"/>
      <p:bldP spid="14350" grpId="0" animBg="1"/>
      <p:bldP spid="14351" grpId="0" animBg="1"/>
      <p:bldP spid="1435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idx="4294967295"/>
          </p:nvPr>
        </p:nvSpPr>
        <p:spPr bwMode="auto">
          <a:xfrm>
            <a:off x="457200" y="0"/>
            <a:ext cx="5562600" cy="685800"/>
          </a:xfrm>
        </p:spPr>
        <p:txBody>
          <a:bodyPr wrap="square" lIns="91440" tIns="45720" rIns="91440" bIns="45720" numCol="1" rtlCol="0" anchorCtr="0" compatLnSpc="1">
            <a:prstTxWarp prst="textNoShape">
              <a:avLst/>
            </a:prstTxWarp>
          </a:bodyPr>
          <a:lstStyle/>
          <a:p>
            <a:pPr eaLnBrk="1" hangingPunct="1">
              <a:defRPr/>
            </a:pPr>
            <a:r>
              <a:rPr lang="en-US" sz="3700" dirty="0">
                <a:solidFill>
                  <a:srgbClr val="FF0000"/>
                </a:solidFill>
                <a:effectLst/>
                <a:latin typeface="Times New Roman" pitchFamily="18" charset="0"/>
                <a:cs typeface="Times New Roman" pitchFamily="18" charset="0"/>
              </a:rPr>
              <a:t>                         </a:t>
            </a:r>
            <a:r>
              <a:rPr lang="en-US" sz="3700" u="sng" dirty="0">
                <a:solidFill>
                  <a:srgbClr val="FF0000"/>
                </a:solidFill>
                <a:effectLst/>
                <a:latin typeface="Times New Roman" pitchFamily="18" charset="0"/>
                <a:cs typeface="Times New Roman" pitchFamily="18" charset="0"/>
              </a:rPr>
              <a:t>Đáp án</a:t>
            </a:r>
          </a:p>
        </p:txBody>
      </p:sp>
      <p:sp>
        <p:nvSpPr>
          <p:cNvPr id="37891" name="Text Box 3"/>
          <p:cNvSpPr txBox="1">
            <a:spLocks noChangeArrowheads="1"/>
          </p:cNvSpPr>
          <p:nvPr/>
        </p:nvSpPr>
        <p:spPr bwMode="auto">
          <a:xfrm>
            <a:off x="152400" y="990600"/>
            <a:ext cx="3886200" cy="397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just">
              <a:spcBef>
                <a:spcPct val="50000"/>
              </a:spcBef>
              <a:buClrTx/>
              <a:buSzTx/>
              <a:buFontTx/>
              <a:buNone/>
            </a:pPr>
            <a:r>
              <a:rPr lang="en-US" altLang="en-US" sz="3000" b="1">
                <a:solidFill>
                  <a:srgbClr val="FF0000"/>
                </a:solidFill>
                <a:latin typeface="Times New Roman" panose="02020603050405020304" pitchFamily="18" charset="0"/>
              </a:rPr>
              <a:t>- trai, trái, trại</a:t>
            </a:r>
          </a:p>
          <a:p>
            <a:pPr algn="just">
              <a:spcBef>
                <a:spcPct val="50000"/>
              </a:spcBef>
              <a:buClrTx/>
              <a:buSzTx/>
              <a:buFontTx/>
              <a:buNone/>
            </a:pPr>
            <a:r>
              <a:rPr lang="en-US" altLang="en-US" sz="3000" b="1">
                <a:solidFill>
                  <a:srgbClr val="FF0000"/>
                </a:solidFill>
                <a:latin typeface="Times New Roman" panose="02020603050405020304" pitchFamily="18" charset="0"/>
              </a:rPr>
              <a:t>- tràm, trạm, trảm</a:t>
            </a:r>
          </a:p>
          <a:p>
            <a:pPr algn="just">
              <a:spcBef>
                <a:spcPct val="50000"/>
              </a:spcBef>
              <a:buClrTx/>
              <a:buSzTx/>
              <a:buFontTx/>
              <a:buChar char="-"/>
            </a:pPr>
            <a:r>
              <a:rPr lang="en-US" altLang="en-US" sz="3000" b="1">
                <a:solidFill>
                  <a:srgbClr val="FF0000"/>
                </a:solidFill>
                <a:latin typeface="Times New Roman" panose="02020603050405020304" pitchFamily="18" charset="0"/>
              </a:rPr>
              <a:t> tràn, trán</a:t>
            </a:r>
          </a:p>
          <a:p>
            <a:pPr algn="just">
              <a:spcBef>
                <a:spcPct val="50000"/>
              </a:spcBef>
              <a:buClrTx/>
              <a:buSzTx/>
              <a:buFontTx/>
              <a:buChar char="-"/>
            </a:pPr>
            <a:r>
              <a:rPr lang="en-US" altLang="en-US" sz="3000" b="1">
                <a:solidFill>
                  <a:srgbClr val="FF0000"/>
                </a:solidFill>
                <a:latin typeface="Times New Roman" panose="02020603050405020304" pitchFamily="18" charset="0"/>
              </a:rPr>
              <a:t> trâu, trầu, trấu</a:t>
            </a:r>
          </a:p>
          <a:p>
            <a:pPr algn="just">
              <a:spcBef>
                <a:spcPct val="50000"/>
              </a:spcBef>
              <a:buClrTx/>
              <a:buSzTx/>
              <a:buFontTx/>
              <a:buChar char="-"/>
            </a:pPr>
            <a:r>
              <a:rPr lang="en-US" altLang="en-US" sz="3000" b="1">
                <a:solidFill>
                  <a:srgbClr val="FF0000"/>
                </a:solidFill>
                <a:latin typeface="Times New Roman" panose="02020603050405020304" pitchFamily="18" charset="0"/>
              </a:rPr>
              <a:t> trăng, trắng</a:t>
            </a:r>
          </a:p>
          <a:p>
            <a:pPr algn="just">
              <a:spcBef>
                <a:spcPct val="50000"/>
              </a:spcBef>
              <a:buClrTx/>
              <a:buSzTx/>
              <a:buFontTx/>
              <a:buChar char="-"/>
            </a:pPr>
            <a:r>
              <a:rPr lang="en-US" altLang="en-US" sz="3000" b="1">
                <a:solidFill>
                  <a:srgbClr val="FF0000"/>
                </a:solidFill>
                <a:latin typeface="Times New Roman" panose="02020603050405020304" pitchFamily="18" charset="0"/>
              </a:rPr>
              <a:t> trân, trần, trấn, trận</a:t>
            </a:r>
          </a:p>
        </p:txBody>
      </p:sp>
      <p:sp>
        <p:nvSpPr>
          <p:cNvPr id="37892" name="Text Box 4"/>
          <p:cNvSpPr txBox="1">
            <a:spLocks noChangeArrowheads="1"/>
          </p:cNvSpPr>
          <p:nvPr/>
        </p:nvSpPr>
        <p:spPr bwMode="auto">
          <a:xfrm>
            <a:off x="4495800" y="990600"/>
            <a:ext cx="4648200" cy="447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just">
              <a:spcBef>
                <a:spcPct val="50000"/>
              </a:spcBef>
              <a:buClrTx/>
              <a:buSzTx/>
              <a:buFontTx/>
              <a:buNone/>
            </a:pPr>
            <a:r>
              <a:rPr lang="en-US" altLang="en-US" sz="3000" b="1">
                <a:solidFill>
                  <a:srgbClr val="0000FF"/>
                </a:solidFill>
                <a:latin typeface="Times New Roman" panose="02020603050405020304" pitchFamily="18" charset="0"/>
              </a:rPr>
              <a:t>- Chúng em đi cắm </a:t>
            </a:r>
            <a:r>
              <a:rPr lang="en-US" altLang="en-US" sz="3000" b="1">
                <a:solidFill>
                  <a:srgbClr val="FF0000"/>
                </a:solidFill>
                <a:latin typeface="Times New Roman" panose="02020603050405020304" pitchFamily="18" charset="0"/>
              </a:rPr>
              <a:t>trại</a:t>
            </a:r>
            <a:r>
              <a:rPr lang="en-US" altLang="en-US" sz="3000" b="1">
                <a:solidFill>
                  <a:srgbClr val="0000FF"/>
                </a:solidFill>
                <a:latin typeface="Times New Roman" panose="02020603050405020304" pitchFamily="18" charset="0"/>
              </a:rPr>
              <a:t>.</a:t>
            </a:r>
          </a:p>
          <a:p>
            <a:pPr algn="just">
              <a:spcBef>
                <a:spcPct val="50000"/>
              </a:spcBef>
              <a:buClrTx/>
              <a:buSzTx/>
              <a:buFontTx/>
              <a:buNone/>
            </a:pPr>
            <a:r>
              <a:rPr lang="en-US" altLang="en-US" sz="3000" b="1">
                <a:solidFill>
                  <a:srgbClr val="0000FF"/>
                </a:solidFill>
                <a:latin typeface="Times New Roman" panose="02020603050405020304" pitchFamily="18" charset="0"/>
              </a:rPr>
              <a:t>- Em đang ở </a:t>
            </a:r>
            <a:r>
              <a:rPr lang="en-US" altLang="en-US" sz="3000" b="1">
                <a:solidFill>
                  <a:srgbClr val="FF0000"/>
                </a:solidFill>
                <a:latin typeface="Times New Roman" panose="02020603050405020304" pitchFamily="18" charset="0"/>
              </a:rPr>
              <a:t>trạm</a:t>
            </a:r>
            <a:r>
              <a:rPr lang="en-US" altLang="en-US" sz="3000" b="1">
                <a:solidFill>
                  <a:srgbClr val="0000FF"/>
                </a:solidFill>
                <a:latin typeface="Times New Roman" panose="02020603050405020304" pitchFamily="18" charset="0"/>
              </a:rPr>
              <a:t> xe buýt.</a:t>
            </a:r>
          </a:p>
          <a:p>
            <a:pPr algn="just">
              <a:spcBef>
                <a:spcPct val="50000"/>
              </a:spcBef>
              <a:buClrTx/>
              <a:buSzTx/>
              <a:buFontTx/>
              <a:buChar char="-"/>
            </a:pPr>
            <a:r>
              <a:rPr lang="en-US" altLang="en-US" sz="3000" b="1">
                <a:solidFill>
                  <a:srgbClr val="0000FF"/>
                </a:solidFill>
                <a:latin typeface="Times New Roman" panose="02020603050405020304" pitchFamily="18" charset="0"/>
              </a:rPr>
              <a:t> Nước </a:t>
            </a:r>
            <a:r>
              <a:rPr lang="en-US" altLang="en-US" sz="3000" b="1">
                <a:solidFill>
                  <a:srgbClr val="FF0000"/>
                </a:solidFill>
                <a:latin typeface="Times New Roman" panose="02020603050405020304" pitchFamily="18" charset="0"/>
              </a:rPr>
              <a:t>tràn</a:t>
            </a:r>
            <a:r>
              <a:rPr lang="en-US" altLang="en-US" sz="3000" b="1">
                <a:solidFill>
                  <a:srgbClr val="0000FF"/>
                </a:solidFill>
                <a:latin typeface="Times New Roman" panose="02020603050405020304" pitchFamily="18" charset="0"/>
              </a:rPr>
              <a:t> bờ đê.</a:t>
            </a:r>
          </a:p>
          <a:p>
            <a:pPr algn="just">
              <a:spcBef>
                <a:spcPct val="50000"/>
              </a:spcBef>
              <a:buClrTx/>
              <a:buSzTx/>
              <a:buFontTx/>
              <a:buChar char="-"/>
            </a:pPr>
            <a:r>
              <a:rPr lang="en-US" altLang="en-US" sz="3000" b="1">
                <a:solidFill>
                  <a:srgbClr val="0000FF"/>
                </a:solidFill>
                <a:latin typeface="Times New Roman" panose="02020603050405020304" pitchFamily="18" charset="0"/>
              </a:rPr>
              <a:t> </a:t>
            </a:r>
            <a:r>
              <a:rPr lang="en-US" altLang="en-US" sz="3000" b="1">
                <a:solidFill>
                  <a:srgbClr val="FF0000"/>
                </a:solidFill>
                <a:latin typeface="Times New Roman" panose="02020603050405020304" pitchFamily="18" charset="0"/>
              </a:rPr>
              <a:t>Trâu</a:t>
            </a:r>
            <a:r>
              <a:rPr lang="en-US" altLang="en-US" sz="3000" b="1">
                <a:solidFill>
                  <a:srgbClr val="0000FF"/>
                </a:solidFill>
                <a:latin typeface="Times New Roman" panose="02020603050405020304" pitchFamily="18" charset="0"/>
              </a:rPr>
              <a:t> đang gặm cỏ.</a:t>
            </a:r>
          </a:p>
          <a:p>
            <a:pPr algn="just">
              <a:spcBef>
                <a:spcPct val="50000"/>
              </a:spcBef>
              <a:buClrTx/>
              <a:buSzTx/>
              <a:buFontTx/>
              <a:buChar char="-"/>
            </a:pPr>
            <a:r>
              <a:rPr lang="en-US" altLang="en-US" sz="3000" b="1">
                <a:solidFill>
                  <a:srgbClr val="0000FF"/>
                </a:solidFill>
                <a:latin typeface="Times New Roman" panose="02020603050405020304" pitchFamily="18" charset="0"/>
              </a:rPr>
              <a:t> Em mặc áo </a:t>
            </a:r>
            <a:r>
              <a:rPr lang="en-US" altLang="en-US" sz="3000" b="1">
                <a:solidFill>
                  <a:srgbClr val="FF0000"/>
                </a:solidFill>
                <a:latin typeface="Times New Roman" panose="02020603050405020304" pitchFamily="18" charset="0"/>
              </a:rPr>
              <a:t>trắng</a:t>
            </a:r>
            <a:r>
              <a:rPr lang="en-US" altLang="en-US" sz="3000" b="1">
                <a:solidFill>
                  <a:srgbClr val="0000FF"/>
                </a:solidFill>
                <a:latin typeface="Times New Roman" panose="02020603050405020304" pitchFamily="18" charset="0"/>
              </a:rPr>
              <a:t>.</a:t>
            </a:r>
          </a:p>
          <a:p>
            <a:pPr algn="just">
              <a:spcBef>
                <a:spcPct val="50000"/>
              </a:spcBef>
              <a:buClrTx/>
              <a:buSzTx/>
              <a:buFontTx/>
              <a:buChar char="-"/>
            </a:pPr>
            <a:r>
              <a:rPr lang="en-US" altLang="en-US" sz="3000" b="1">
                <a:solidFill>
                  <a:srgbClr val="0000FF"/>
                </a:solidFill>
                <a:latin typeface="Times New Roman" panose="02020603050405020304" pitchFamily="18" charset="0"/>
              </a:rPr>
              <a:t> Em và các bạn chơi đánh </a:t>
            </a:r>
            <a:r>
              <a:rPr lang="en-US" altLang="en-US" sz="3000" b="1">
                <a:solidFill>
                  <a:srgbClr val="FF0000"/>
                </a:solidFill>
                <a:latin typeface="Times New Roman" panose="02020603050405020304" pitchFamily="18" charset="0"/>
              </a:rPr>
              <a:t>trận</a:t>
            </a:r>
            <a:r>
              <a:rPr lang="en-US" altLang="en-US" sz="3000" b="1">
                <a:solidFill>
                  <a:srgbClr val="0000FF"/>
                </a:solidFill>
                <a:latin typeface="Times New Roman" panose="02020603050405020304" pitchFamily="18" charset="0"/>
              </a:rPr>
              <a:t> giả.</a:t>
            </a:r>
          </a:p>
        </p:txBody>
      </p:sp>
      <p:sp>
        <p:nvSpPr>
          <p:cNvPr id="11269" name="Line 7"/>
          <p:cNvSpPr>
            <a:spLocks noChangeShapeType="1"/>
          </p:cNvSpPr>
          <p:nvPr/>
        </p:nvSpPr>
        <p:spPr bwMode="auto">
          <a:xfrm>
            <a:off x="4191000" y="685800"/>
            <a:ext cx="0" cy="4800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custDataLst>
      <p:tags r:id="rId1"/>
    </p:custDataLst>
    <p:extLst>
      <p:ext uri="{BB962C8B-B14F-4D97-AF65-F5344CB8AC3E}">
        <p14:creationId xmlns:p14="http://schemas.microsoft.com/office/powerpoint/2010/main" val="2375239681"/>
      </p:ext>
    </p:extLst>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2" fill="hold" grpId="0" nodeType="clickEffect">
                                  <p:stCondLst>
                                    <p:cond delay="0"/>
                                  </p:stCondLst>
                                  <p:childTnLst>
                                    <p:set>
                                      <p:cBhvr>
                                        <p:cTn id="6" dur="1" fill="hold">
                                          <p:stCondLst>
                                            <p:cond delay="0"/>
                                          </p:stCondLst>
                                        </p:cTn>
                                        <p:tgtEl>
                                          <p:spTgt spid="37891"/>
                                        </p:tgtEl>
                                        <p:attrNameLst>
                                          <p:attrName>style.visibility</p:attrName>
                                        </p:attrNameLst>
                                      </p:cBhvr>
                                      <p:to>
                                        <p:strVal val="visible"/>
                                      </p:to>
                                    </p:set>
                                    <p:animEffect transition="in" filter="wheel(2)">
                                      <p:cBhvr>
                                        <p:cTn id="7" dur="2000"/>
                                        <p:tgtEl>
                                          <p:spTgt spid="3789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7892"/>
                                        </p:tgtEl>
                                        <p:attrNameLst>
                                          <p:attrName>style.visibility</p:attrName>
                                        </p:attrNameLst>
                                      </p:cBhvr>
                                      <p:to>
                                        <p:strVal val="visible"/>
                                      </p:to>
                                    </p:set>
                                    <p:animEffect transition="in" filter="wheel(4)">
                                      <p:cBhvr>
                                        <p:cTn id="12" dur="2000"/>
                                        <p:tgtEl>
                                          <p:spTgt spid="378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p:bldP spid="3789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p:cNvSpPr>
          <p:nvPr>
            <p:ph type="title" idx="4294967295"/>
          </p:nvPr>
        </p:nvSpPr>
        <p:spPr bwMode="auto">
          <a:xfrm>
            <a:off x="457200" y="152400"/>
            <a:ext cx="8229600" cy="685800"/>
          </a:xfrm>
        </p:spPr>
        <p:txBody>
          <a:bodyPr wrap="square" lIns="91440" tIns="45720" rIns="91440" bIns="45720" numCol="1" rtlCol="0" anchorCtr="0" compatLnSpc="1">
            <a:prstTxWarp prst="textNoShape">
              <a:avLst/>
            </a:prstTxWarp>
          </a:bodyPr>
          <a:lstStyle/>
          <a:p>
            <a:pPr eaLnBrk="1" hangingPunct="1">
              <a:defRPr/>
            </a:pPr>
            <a:r>
              <a:rPr lang="en-US" sz="2400" dirty="0">
                <a:solidFill>
                  <a:srgbClr val="FF0000"/>
                </a:solidFill>
                <a:effectLst/>
                <a:latin typeface="Times New Roman" pitchFamily="18" charset="0"/>
                <a:cs typeface="Times New Roman" pitchFamily="18" charset="0"/>
              </a:rPr>
              <a:t>                                     </a:t>
            </a:r>
            <a:r>
              <a:rPr lang="en-US" sz="3600" dirty="0">
                <a:solidFill>
                  <a:srgbClr val="FF0000"/>
                </a:solidFill>
                <a:effectLst/>
                <a:latin typeface="Times New Roman" pitchFamily="18" charset="0"/>
                <a:cs typeface="Times New Roman" pitchFamily="18" charset="0"/>
              </a:rPr>
              <a:t> </a:t>
            </a:r>
            <a:r>
              <a:rPr lang="en-US" sz="3600" u="sng" dirty="0">
                <a:solidFill>
                  <a:srgbClr val="FF0000"/>
                </a:solidFill>
                <a:effectLst/>
                <a:latin typeface="Times New Roman" pitchFamily="18" charset="0"/>
                <a:cs typeface="Times New Roman" pitchFamily="18" charset="0"/>
              </a:rPr>
              <a:t>Đáp án</a:t>
            </a:r>
          </a:p>
        </p:txBody>
      </p:sp>
      <p:sp>
        <p:nvSpPr>
          <p:cNvPr id="8" name="Text Box 3"/>
          <p:cNvSpPr txBox="1">
            <a:spLocks noChangeArrowheads="1"/>
          </p:cNvSpPr>
          <p:nvPr/>
        </p:nvSpPr>
        <p:spPr bwMode="auto">
          <a:xfrm>
            <a:off x="0" y="990600"/>
            <a:ext cx="4267200"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just">
              <a:spcBef>
                <a:spcPct val="50000"/>
              </a:spcBef>
              <a:buClrTx/>
              <a:buSzTx/>
              <a:buFontTx/>
              <a:buChar char="-"/>
            </a:pPr>
            <a:r>
              <a:rPr lang="en-US" altLang="en-US" sz="2400" b="1">
                <a:solidFill>
                  <a:srgbClr val="FF0000"/>
                </a:solidFill>
                <a:latin typeface="Times New Roman" panose="02020603050405020304" pitchFamily="18" charset="0"/>
              </a:rPr>
              <a:t> chai, chài, chái, chải, chãi</a:t>
            </a:r>
          </a:p>
          <a:p>
            <a:pPr algn="just">
              <a:spcBef>
                <a:spcPct val="50000"/>
              </a:spcBef>
              <a:buClrTx/>
              <a:buSzTx/>
              <a:buFontTx/>
              <a:buChar char="-"/>
            </a:pPr>
            <a:r>
              <a:rPr lang="en-US" altLang="en-US" sz="2400" b="1">
                <a:solidFill>
                  <a:srgbClr val="FF0000"/>
                </a:solidFill>
                <a:latin typeface="Times New Roman" panose="02020603050405020304" pitchFamily="18" charset="0"/>
              </a:rPr>
              <a:t>- chàm, chạm</a:t>
            </a:r>
          </a:p>
          <a:p>
            <a:pPr algn="just">
              <a:spcBef>
                <a:spcPct val="50000"/>
              </a:spcBef>
              <a:buClrTx/>
              <a:buSzTx/>
              <a:buFontTx/>
              <a:buChar char="-"/>
            </a:pPr>
            <a:r>
              <a:rPr lang="en-US" altLang="en-US" sz="2400" b="1">
                <a:solidFill>
                  <a:srgbClr val="FF0000"/>
                </a:solidFill>
                <a:latin typeface="Times New Roman" panose="02020603050405020304" pitchFamily="18" charset="0"/>
              </a:rPr>
              <a:t> chan, chán, chạn</a:t>
            </a:r>
          </a:p>
          <a:p>
            <a:pPr algn="just">
              <a:spcBef>
                <a:spcPct val="50000"/>
              </a:spcBef>
              <a:buClrTx/>
              <a:buSzTx/>
              <a:buFontTx/>
              <a:buChar char="-"/>
            </a:pPr>
            <a:r>
              <a:rPr lang="en-US" altLang="en-US" sz="2400" b="1">
                <a:solidFill>
                  <a:srgbClr val="FF0000"/>
                </a:solidFill>
                <a:latin typeface="Times New Roman" panose="02020603050405020304" pitchFamily="18" charset="0"/>
              </a:rPr>
              <a:t> châu, chầu, chấu, chẫu,  chậu</a:t>
            </a:r>
          </a:p>
          <a:p>
            <a:pPr algn="just">
              <a:spcBef>
                <a:spcPct val="50000"/>
              </a:spcBef>
              <a:buClrTx/>
              <a:buSzTx/>
              <a:buFontTx/>
              <a:buChar char="-"/>
            </a:pPr>
            <a:r>
              <a:rPr lang="en-US" altLang="en-US" sz="2400" b="1">
                <a:solidFill>
                  <a:srgbClr val="FF0000"/>
                </a:solidFill>
                <a:latin typeface="Times New Roman" panose="02020603050405020304" pitchFamily="18" charset="0"/>
              </a:rPr>
              <a:t> chăng, chằng, chẳng, chặng</a:t>
            </a:r>
          </a:p>
          <a:p>
            <a:pPr algn="just">
              <a:spcBef>
                <a:spcPct val="50000"/>
              </a:spcBef>
              <a:buClrTx/>
              <a:buSzTx/>
              <a:buFontTx/>
              <a:buChar char="-"/>
            </a:pPr>
            <a:r>
              <a:rPr lang="en-US" altLang="en-US" sz="2400" b="1">
                <a:solidFill>
                  <a:srgbClr val="FF0000"/>
                </a:solidFill>
                <a:latin typeface="Times New Roman" panose="02020603050405020304" pitchFamily="18" charset="0"/>
              </a:rPr>
              <a:t> chân, chần, chẩn</a:t>
            </a:r>
          </a:p>
        </p:txBody>
      </p:sp>
      <p:sp>
        <p:nvSpPr>
          <p:cNvPr id="9" name="Text Box 4"/>
          <p:cNvSpPr txBox="1">
            <a:spLocks noChangeArrowheads="1"/>
          </p:cNvSpPr>
          <p:nvPr/>
        </p:nvSpPr>
        <p:spPr bwMode="auto">
          <a:xfrm>
            <a:off x="4267200" y="990600"/>
            <a:ext cx="4876800"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just">
              <a:spcBef>
                <a:spcPct val="50000"/>
              </a:spcBef>
              <a:buClrTx/>
              <a:buSzTx/>
              <a:buFontTx/>
              <a:buNone/>
            </a:pPr>
            <a:r>
              <a:rPr lang="en-US" altLang="en-US" sz="2400">
                <a:solidFill>
                  <a:srgbClr val="0000FF"/>
                </a:solidFill>
                <a:latin typeface="Times New Roman" panose="02020603050405020304" pitchFamily="18" charset="0"/>
              </a:rPr>
              <a:t>-</a:t>
            </a:r>
            <a:r>
              <a:rPr lang="en-US" altLang="en-US" sz="2400" b="1">
                <a:solidFill>
                  <a:srgbClr val="0000FF"/>
                </a:solidFill>
                <a:latin typeface="Times New Roman" panose="02020603050405020304" pitchFamily="18" charset="0"/>
              </a:rPr>
              <a:t> Lan đang giúp bà</a:t>
            </a:r>
            <a:r>
              <a:rPr lang="en-US" altLang="en-US" sz="2400" b="1">
                <a:solidFill>
                  <a:srgbClr val="FF0000"/>
                </a:solidFill>
                <a:latin typeface="Times New Roman" panose="02020603050405020304" pitchFamily="18" charset="0"/>
              </a:rPr>
              <a:t> chải </a:t>
            </a:r>
            <a:r>
              <a:rPr lang="en-US" altLang="en-US" sz="2400" b="1">
                <a:solidFill>
                  <a:srgbClr val="0000FF"/>
                </a:solidFill>
                <a:latin typeface="Times New Roman" panose="02020603050405020304" pitchFamily="18" charset="0"/>
              </a:rPr>
              <a:t>đầu.</a:t>
            </a:r>
          </a:p>
          <a:p>
            <a:pPr algn="just">
              <a:spcBef>
                <a:spcPct val="50000"/>
              </a:spcBef>
              <a:buClrTx/>
              <a:buSzTx/>
              <a:buFontTx/>
              <a:buNone/>
            </a:pPr>
            <a:r>
              <a:rPr lang="en-US" altLang="en-US" sz="2400">
                <a:solidFill>
                  <a:srgbClr val="0000FF"/>
                </a:solidFill>
                <a:latin typeface="Times New Roman" panose="02020603050405020304" pitchFamily="18" charset="0"/>
              </a:rPr>
              <a:t>-</a:t>
            </a:r>
            <a:r>
              <a:rPr lang="en-US" altLang="en-US" sz="2400" b="1">
                <a:solidFill>
                  <a:srgbClr val="0000FF"/>
                </a:solidFill>
                <a:latin typeface="Times New Roman" panose="02020603050405020304" pitchFamily="18" charset="0"/>
              </a:rPr>
              <a:t> Em đã </a:t>
            </a:r>
            <a:r>
              <a:rPr lang="en-US" altLang="en-US" sz="2400" b="1">
                <a:solidFill>
                  <a:srgbClr val="FF0000"/>
                </a:solidFill>
                <a:latin typeface="Times New Roman" panose="02020603050405020304" pitchFamily="18" charset="0"/>
              </a:rPr>
              <a:t>chạm</a:t>
            </a:r>
            <a:r>
              <a:rPr lang="en-US" altLang="en-US" sz="2400" b="1">
                <a:solidFill>
                  <a:srgbClr val="0000FF"/>
                </a:solidFill>
                <a:latin typeface="Times New Roman" panose="02020603050405020304" pitchFamily="18" charset="0"/>
              </a:rPr>
              <a:t> tay vào cây bút.</a:t>
            </a:r>
          </a:p>
          <a:p>
            <a:pPr algn="just">
              <a:spcBef>
                <a:spcPct val="50000"/>
              </a:spcBef>
              <a:buClrTx/>
              <a:buSzTx/>
              <a:buFontTx/>
              <a:buChar char="-"/>
            </a:pPr>
            <a:r>
              <a:rPr lang="en-US" altLang="en-US" sz="2400" b="1">
                <a:solidFill>
                  <a:srgbClr val="0000FF"/>
                </a:solidFill>
                <a:latin typeface="Times New Roman" panose="02020603050405020304" pitchFamily="18" charset="0"/>
              </a:rPr>
              <a:t> Món ăn này rất </a:t>
            </a:r>
            <a:r>
              <a:rPr lang="en-US" altLang="en-US" sz="2400" b="1">
                <a:solidFill>
                  <a:srgbClr val="FF0000"/>
                </a:solidFill>
                <a:latin typeface="Times New Roman" panose="02020603050405020304" pitchFamily="18" charset="0"/>
              </a:rPr>
              <a:t>chán</a:t>
            </a:r>
            <a:r>
              <a:rPr lang="en-US" altLang="en-US" sz="2400" b="1">
                <a:solidFill>
                  <a:srgbClr val="0000FF"/>
                </a:solidFill>
                <a:latin typeface="Times New Roman" panose="02020603050405020304" pitchFamily="18" charset="0"/>
              </a:rPr>
              <a:t>.</a:t>
            </a:r>
          </a:p>
          <a:p>
            <a:pPr algn="just">
              <a:spcBef>
                <a:spcPct val="50000"/>
              </a:spcBef>
              <a:buClrTx/>
              <a:buSzTx/>
              <a:buFontTx/>
              <a:buChar char="-"/>
            </a:pPr>
            <a:r>
              <a:rPr lang="en-US" altLang="en-US" sz="2400" b="1">
                <a:solidFill>
                  <a:srgbClr val="0000FF"/>
                </a:solidFill>
                <a:latin typeface="Times New Roman" panose="02020603050405020304" pitchFamily="18" charset="0"/>
              </a:rPr>
              <a:t> Cái </a:t>
            </a:r>
            <a:r>
              <a:rPr lang="en-US" altLang="en-US" sz="2400" b="1">
                <a:solidFill>
                  <a:srgbClr val="FF0000"/>
                </a:solidFill>
                <a:latin typeface="Times New Roman" panose="02020603050405020304" pitchFamily="18" charset="0"/>
              </a:rPr>
              <a:t>chậu</a:t>
            </a:r>
            <a:r>
              <a:rPr lang="en-US" altLang="en-US" sz="2400" b="1">
                <a:solidFill>
                  <a:srgbClr val="0000FF"/>
                </a:solidFill>
                <a:latin typeface="Times New Roman" panose="02020603050405020304" pitchFamily="18" charset="0"/>
              </a:rPr>
              <a:t> rửa mặt này thật là xinh.</a:t>
            </a:r>
          </a:p>
          <a:p>
            <a:pPr algn="just">
              <a:spcBef>
                <a:spcPct val="50000"/>
              </a:spcBef>
              <a:buClrTx/>
              <a:buSzTx/>
              <a:buFontTx/>
              <a:buChar char="-"/>
            </a:pPr>
            <a:r>
              <a:rPr lang="en-US" altLang="en-US" sz="2400" b="1">
                <a:solidFill>
                  <a:srgbClr val="0000FF"/>
                </a:solidFill>
                <a:latin typeface="Times New Roman" panose="02020603050405020304" pitchFamily="18" charset="0"/>
              </a:rPr>
              <a:t> </a:t>
            </a:r>
            <a:r>
              <a:rPr lang="en-US" altLang="en-US" sz="2400" b="1">
                <a:solidFill>
                  <a:srgbClr val="FF0000"/>
                </a:solidFill>
                <a:latin typeface="Times New Roman" panose="02020603050405020304" pitchFamily="18" charset="0"/>
              </a:rPr>
              <a:t>Chặng</a:t>
            </a:r>
            <a:r>
              <a:rPr lang="en-US" altLang="en-US" sz="2400" b="1">
                <a:solidFill>
                  <a:srgbClr val="0000FF"/>
                </a:solidFill>
                <a:latin typeface="Times New Roman" panose="02020603050405020304" pitchFamily="18" charset="0"/>
              </a:rPr>
              <a:t> đường này thật là dài.</a:t>
            </a:r>
          </a:p>
          <a:p>
            <a:pPr algn="just">
              <a:spcBef>
                <a:spcPct val="50000"/>
              </a:spcBef>
              <a:buClrTx/>
              <a:buSzTx/>
              <a:buFontTx/>
              <a:buChar char="-"/>
            </a:pPr>
            <a:r>
              <a:rPr lang="en-US" altLang="en-US" sz="2400" b="1">
                <a:solidFill>
                  <a:srgbClr val="0000FF"/>
                </a:solidFill>
                <a:latin typeface="Times New Roman" panose="02020603050405020304" pitchFamily="18" charset="0"/>
              </a:rPr>
              <a:t> Bác sĩ </a:t>
            </a:r>
            <a:r>
              <a:rPr lang="en-US" altLang="en-US" sz="2400" b="1">
                <a:solidFill>
                  <a:srgbClr val="FF0000"/>
                </a:solidFill>
                <a:latin typeface="Times New Roman" panose="02020603050405020304" pitchFamily="18" charset="0"/>
              </a:rPr>
              <a:t>chẩn</a:t>
            </a:r>
            <a:r>
              <a:rPr lang="en-US" altLang="en-US" sz="2400" b="1">
                <a:solidFill>
                  <a:srgbClr val="0000FF"/>
                </a:solidFill>
                <a:latin typeface="Times New Roman" panose="02020603050405020304" pitchFamily="18" charset="0"/>
              </a:rPr>
              <a:t> đoán bệnh cho bệnh nhân.</a:t>
            </a:r>
          </a:p>
        </p:txBody>
      </p:sp>
      <p:sp>
        <p:nvSpPr>
          <p:cNvPr id="12293" name="Line 7"/>
          <p:cNvSpPr>
            <a:spLocks noChangeShapeType="1"/>
          </p:cNvSpPr>
          <p:nvPr/>
        </p:nvSpPr>
        <p:spPr bwMode="auto">
          <a:xfrm>
            <a:off x="4267200" y="838200"/>
            <a:ext cx="0" cy="4800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834186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2)">
                                      <p:cBhvr>
                                        <p:cTn id="7" dur="20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heel(4)">
                                      <p:cBhvr>
                                        <p:cTn id="1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p:cNvSpPr>
            <a:spLocks/>
          </p:cNvSpPr>
          <p:nvPr/>
        </p:nvSpPr>
        <p:spPr bwMode="auto">
          <a:xfrm>
            <a:off x="0" y="838200"/>
            <a:ext cx="6181725" cy="206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65125" indent="-255588">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just" eaLnBrk="1" hangingPunct="1">
              <a:buFont typeface="Wingdings 3" panose="05040102010807070707" pitchFamily="18" charset="2"/>
              <a:buNone/>
            </a:pPr>
            <a:endParaRPr lang="af-ZA" altLang="en-US" sz="3200">
              <a:latin typeface="Times New Roman" panose="02020603050405020304" pitchFamily="18" charset="0"/>
              <a:cs typeface="Times New Roman" panose="02020603050405020304" pitchFamily="18" charset="0"/>
            </a:endParaRPr>
          </a:p>
        </p:txBody>
      </p:sp>
      <p:sp>
        <p:nvSpPr>
          <p:cNvPr id="38917" name="Rectangle 5"/>
          <p:cNvSpPr>
            <a:spLocks noChangeArrowheads="1"/>
          </p:cNvSpPr>
          <p:nvPr/>
        </p:nvSpPr>
        <p:spPr bwMode="auto">
          <a:xfrm>
            <a:off x="4191000" y="3733800"/>
            <a:ext cx="990600" cy="609600"/>
          </a:xfrm>
          <a:prstGeom prst="rect">
            <a:avLst/>
          </a:prstGeom>
          <a:solidFill>
            <a:srgbClr val="CCFFCC"/>
          </a:solidFill>
          <a:ln w="9525">
            <a:solidFill>
              <a:schemeClr val="tx1"/>
            </a:solidFill>
            <a:miter lim="800000"/>
            <a:headEnd/>
            <a:tailEnd/>
          </a:ln>
        </p:spPr>
        <p:txBody>
          <a:bodyPr wrap="none" anchor="ct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4400" b="1">
                <a:latin typeface="Times New Roman" panose="02020603050405020304" pitchFamily="18" charset="0"/>
              </a:rPr>
              <a:t>d</a:t>
            </a:r>
          </a:p>
        </p:txBody>
      </p:sp>
      <p:sp>
        <p:nvSpPr>
          <p:cNvPr id="38918" name="Rectangle 6"/>
          <p:cNvSpPr>
            <a:spLocks noChangeArrowheads="1"/>
          </p:cNvSpPr>
          <p:nvPr/>
        </p:nvSpPr>
        <p:spPr bwMode="auto">
          <a:xfrm>
            <a:off x="4191000" y="5257800"/>
            <a:ext cx="990600" cy="609600"/>
          </a:xfrm>
          <a:prstGeom prst="rect">
            <a:avLst/>
          </a:prstGeom>
          <a:solidFill>
            <a:srgbClr val="CCFFCC"/>
          </a:solidFill>
          <a:ln w="9525">
            <a:solidFill>
              <a:schemeClr val="tx1"/>
            </a:solidFill>
            <a:miter lim="800000"/>
            <a:headEnd/>
            <a:tailEnd/>
          </a:ln>
        </p:spPr>
        <p:txBody>
          <a:bodyPr wrap="none" anchor="ct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4400" b="1">
                <a:latin typeface="Times New Roman" panose="02020603050405020304" pitchFamily="18" charset="0"/>
              </a:rPr>
              <a:t>k</a:t>
            </a:r>
          </a:p>
        </p:txBody>
      </p:sp>
      <p:sp>
        <p:nvSpPr>
          <p:cNvPr id="38919" name="Rectangle 7"/>
          <p:cNvSpPr>
            <a:spLocks noChangeArrowheads="1"/>
          </p:cNvSpPr>
          <p:nvPr/>
        </p:nvSpPr>
        <p:spPr bwMode="auto">
          <a:xfrm>
            <a:off x="4191000" y="2209800"/>
            <a:ext cx="914400" cy="533400"/>
          </a:xfrm>
          <a:prstGeom prst="rect">
            <a:avLst/>
          </a:prstGeom>
          <a:solidFill>
            <a:srgbClr val="CCFFCC"/>
          </a:solidFill>
          <a:ln w="9525">
            <a:solidFill>
              <a:schemeClr val="tx1"/>
            </a:solidFill>
            <a:miter lim="800000"/>
            <a:headEnd/>
            <a:tailEnd/>
          </a:ln>
        </p:spPr>
        <p:txBody>
          <a:bodyPr wrap="none" anchor="ct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4400" b="1">
                <a:latin typeface="Times New Roman" panose="02020603050405020304" pitchFamily="18" charset="0"/>
              </a:rPr>
              <a:t>b</a:t>
            </a:r>
          </a:p>
        </p:txBody>
      </p:sp>
      <p:sp>
        <p:nvSpPr>
          <p:cNvPr id="38920" name="Rectangle 8"/>
          <p:cNvSpPr>
            <a:spLocks noChangeArrowheads="1"/>
          </p:cNvSpPr>
          <p:nvPr/>
        </p:nvSpPr>
        <p:spPr bwMode="auto">
          <a:xfrm>
            <a:off x="4191000" y="5943600"/>
            <a:ext cx="990600" cy="609600"/>
          </a:xfrm>
          <a:prstGeom prst="rect">
            <a:avLst/>
          </a:prstGeom>
          <a:solidFill>
            <a:srgbClr val="CCFFCC"/>
          </a:solidFill>
          <a:ln w="9525">
            <a:solidFill>
              <a:schemeClr val="tx1"/>
            </a:solidFill>
            <a:miter lim="800000"/>
            <a:headEnd/>
            <a:tailEnd/>
          </a:ln>
        </p:spPr>
        <p:txBody>
          <a:bodyPr wrap="none" anchor="ct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4400" b="1">
                <a:latin typeface="Times New Roman" panose="02020603050405020304" pitchFamily="18" charset="0"/>
              </a:rPr>
              <a:t>t</a:t>
            </a:r>
          </a:p>
        </p:txBody>
      </p:sp>
      <p:sp>
        <p:nvSpPr>
          <p:cNvPr id="38921" name="Rectangle 9"/>
          <p:cNvSpPr>
            <a:spLocks noChangeArrowheads="1"/>
          </p:cNvSpPr>
          <p:nvPr/>
        </p:nvSpPr>
        <p:spPr bwMode="auto">
          <a:xfrm>
            <a:off x="6934200" y="3048000"/>
            <a:ext cx="990600" cy="609600"/>
          </a:xfrm>
          <a:prstGeom prst="rect">
            <a:avLst/>
          </a:prstGeom>
          <a:solidFill>
            <a:srgbClr val="CCFFCC"/>
          </a:solidFill>
          <a:ln w="9525">
            <a:solidFill>
              <a:schemeClr val="tx1"/>
            </a:solidFill>
            <a:miter lim="800000"/>
            <a:headEnd/>
            <a:tailEnd/>
          </a:ln>
        </p:spPr>
        <p:txBody>
          <a:bodyPr wrap="none" anchor="ct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4400" b="1">
                <a:latin typeface="Times New Roman" panose="02020603050405020304" pitchFamily="18" charset="0"/>
              </a:rPr>
              <a:t>êt</a:t>
            </a:r>
          </a:p>
        </p:txBody>
      </p:sp>
      <p:sp>
        <p:nvSpPr>
          <p:cNvPr id="38922" name="Rectangle 10"/>
          <p:cNvSpPr>
            <a:spLocks noChangeArrowheads="1"/>
          </p:cNvSpPr>
          <p:nvPr/>
        </p:nvSpPr>
        <p:spPr bwMode="auto">
          <a:xfrm>
            <a:off x="7010400" y="4267200"/>
            <a:ext cx="990600" cy="609600"/>
          </a:xfrm>
          <a:prstGeom prst="rect">
            <a:avLst/>
          </a:prstGeom>
          <a:solidFill>
            <a:srgbClr val="CCFFCC"/>
          </a:solidFill>
          <a:ln w="9525">
            <a:solidFill>
              <a:schemeClr val="tx1"/>
            </a:solidFill>
            <a:miter lim="800000"/>
            <a:headEnd/>
            <a:tailEnd/>
          </a:ln>
        </p:spPr>
        <p:txBody>
          <a:bodyPr wrap="none" anchor="ct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4400" b="1">
                <a:latin typeface="Times New Roman" panose="02020603050405020304" pitchFamily="18" charset="0"/>
              </a:rPr>
              <a:t>êch</a:t>
            </a:r>
          </a:p>
        </p:txBody>
      </p:sp>
      <p:sp>
        <p:nvSpPr>
          <p:cNvPr id="38923" name="Rectangle 11"/>
          <p:cNvSpPr>
            <a:spLocks noChangeArrowheads="1"/>
          </p:cNvSpPr>
          <p:nvPr/>
        </p:nvSpPr>
        <p:spPr bwMode="auto">
          <a:xfrm>
            <a:off x="4191000" y="2895600"/>
            <a:ext cx="990600" cy="609600"/>
          </a:xfrm>
          <a:prstGeom prst="rect">
            <a:avLst/>
          </a:prstGeom>
          <a:solidFill>
            <a:srgbClr val="CCFFCC"/>
          </a:solidFill>
          <a:ln w="9525">
            <a:solidFill>
              <a:schemeClr val="tx1"/>
            </a:solidFill>
            <a:miter lim="800000"/>
            <a:headEnd/>
            <a:tailEnd/>
          </a:ln>
        </p:spPr>
        <p:txBody>
          <a:bodyPr wrap="none" anchor="ct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4400" b="1">
                <a:latin typeface="Times New Roman" panose="02020603050405020304" pitchFamily="18" charset="0"/>
              </a:rPr>
              <a:t>ch</a:t>
            </a:r>
          </a:p>
        </p:txBody>
      </p:sp>
      <p:sp>
        <p:nvSpPr>
          <p:cNvPr id="38925" name="Rectangle 13"/>
          <p:cNvSpPr>
            <a:spLocks noChangeArrowheads="1"/>
          </p:cNvSpPr>
          <p:nvPr/>
        </p:nvSpPr>
        <p:spPr bwMode="auto">
          <a:xfrm>
            <a:off x="4191000" y="4495800"/>
            <a:ext cx="990600" cy="609600"/>
          </a:xfrm>
          <a:prstGeom prst="rect">
            <a:avLst/>
          </a:prstGeom>
          <a:solidFill>
            <a:srgbClr val="CCFFCC"/>
          </a:solidFill>
          <a:ln w="9525">
            <a:solidFill>
              <a:schemeClr val="tx1"/>
            </a:solidFill>
            <a:miter lim="800000"/>
            <a:headEnd/>
            <a:tailEnd/>
          </a:ln>
        </p:spPr>
        <p:txBody>
          <a:bodyPr wrap="none" anchor="ct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4400" b="1">
                <a:latin typeface="Times New Roman" panose="02020603050405020304" pitchFamily="18" charset="0"/>
              </a:rPr>
              <a:t>h</a:t>
            </a:r>
          </a:p>
        </p:txBody>
      </p:sp>
      <p:sp>
        <p:nvSpPr>
          <p:cNvPr id="3" name="Content Placeholder 1"/>
          <p:cNvSpPr>
            <a:spLocks/>
          </p:cNvSpPr>
          <p:nvPr/>
        </p:nvSpPr>
        <p:spPr bwMode="auto">
          <a:xfrm>
            <a:off x="457200" y="0"/>
            <a:ext cx="8686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65125" indent="-255588">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eaLnBrk="1" hangingPunct="1">
              <a:buFont typeface="Wingdings 3" panose="05040102010807070707" pitchFamily="18" charset="2"/>
              <a:buNone/>
            </a:pPr>
            <a:r>
              <a:rPr lang="en-US" altLang="en-US" sz="3600" b="1">
                <a:solidFill>
                  <a:srgbClr val="0000FF"/>
                </a:solidFill>
                <a:latin typeface="Times New Roman" panose="02020603050405020304" pitchFamily="18" charset="0"/>
                <a:cs typeface="Times New Roman" panose="02020603050405020304" pitchFamily="18" charset="0"/>
              </a:rPr>
              <a:t>b. Các vần </a:t>
            </a:r>
            <a:r>
              <a:rPr lang="en-US" altLang="en-US" sz="3600" b="1" i="1">
                <a:solidFill>
                  <a:srgbClr val="FF0000"/>
                </a:solidFill>
                <a:latin typeface="Times New Roman" panose="02020603050405020304" pitchFamily="18" charset="0"/>
                <a:cs typeface="Times New Roman" panose="02020603050405020304" pitchFamily="18" charset="0"/>
              </a:rPr>
              <a:t>êt</a:t>
            </a:r>
            <a:r>
              <a:rPr lang="en-US" altLang="en-US" sz="3600" b="1" i="1">
                <a:solidFill>
                  <a:srgbClr val="0000FF"/>
                </a:solidFill>
                <a:latin typeface="Times New Roman" panose="02020603050405020304" pitchFamily="18" charset="0"/>
                <a:cs typeface="Times New Roman" panose="02020603050405020304" pitchFamily="18" charset="0"/>
              </a:rPr>
              <a:t>,</a:t>
            </a:r>
            <a:r>
              <a:rPr lang="en-US" altLang="en-US" sz="3600" b="1" i="1">
                <a:solidFill>
                  <a:srgbClr val="FF0000"/>
                </a:solidFill>
                <a:latin typeface="Times New Roman" panose="02020603050405020304" pitchFamily="18" charset="0"/>
                <a:cs typeface="Times New Roman" panose="02020603050405020304" pitchFamily="18" charset="0"/>
              </a:rPr>
              <a:t> êch</a:t>
            </a:r>
            <a:r>
              <a:rPr lang="en-US" altLang="en-US" sz="3600" b="1">
                <a:solidFill>
                  <a:srgbClr val="FF0000"/>
                </a:solidFill>
                <a:latin typeface="Times New Roman" panose="02020603050405020304" pitchFamily="18" charset="0"/>
                <a:cs typeface="Times New Roman" panose="02020603050405020304" pitchFamily="18" charset="0"/>
              </a:rPr>
              <a:t> </a:t>
            </a:r>
            <a:r>
              <a:rPr lang="en-US" altLang="en-US" sz="3600" b="1">
                <a:solidFill>
                  <a:srgbClr val="0000FF"/>
                </a:solidFill>
                <a:latin typeface="Times New Roman" panose="02020603050405020304" pitchFamily="18" charset="0"/>
                <a:cs typeface="Times New Roman" panose="02020603050405020304" pitchFamily="18" charset="0"/>
              </a:rPr>
              <a:t>có thể ghép với những âm đầu nào ở bên trái để tạo thành tiếng có nghĩa? Đặt câu với những tiếng vừa tìm được.</a:t>
            </a:r>
          </a:p>
        </p:txBody>
      </p:sp>
      <p:pic>
        <p:nvPicPr>
          <p:cNvPr id="13324" name="Picture 14" descr="POINSET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7864475" y="5583238"/>
            <a:ext cx="1279525" cy="1274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5" name="Picture 15" descr="POINSET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381" y="5582444"/>
            <a:ext cx="1277937"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370649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38919"/>
                                        </p:tgtEl>
                                        <p:attrNameLst>
                                          <p:attrName>style.visibility</p:attrName>
                                        </p:attrNameLst>
                                      </p:cBhvr>
                                      <p:to>
                                        <p:strVal val="visible"/>
                                      </p:to>
                                    </p:set>
                                    <p:animEffect transition="in" filter="fade">
                                      <p:cBhvr>
                                        <p:cTn id="13" dur="1000"/>
                                        <p:tgtEl>
                                          <p:spTgt spid="38919"/>
                                        </p:tgtEl>
                                      </p:cBhvr>
                                    </p:animEffect>
                                    <p:anim calcmode="lin" valueType="num">
                                      <p:cBhvr>
                                        <p:cTn id="14" dur="1000" fill="hold"/>
                                        <p:tgtEl>
                                          <p:spTgt spid="38919"/>
                                        </p:tgtEl>
                                        <p:attrNameLst>
                                          <p:attrName>ppt_x</p:attrName>
                                        </p:attrNameLst>
                                      </p:cBhvr>
                                      <p:tavLst>
                                        <p:tav tm="0">
                                          <p:val>
                                            <p:strVal val="#ppt_x"/>
                                          </p:val>
                                        </p:tav>
                                        <p:tav tm="100000">
                                          <p:val>
                                            <p:strVal val="#ppt_x"/>
                                          </p:val>
                                        </p:tav>
                                      </p:tavLst>
                                    </p:anim>
                                    <p:anim calcmode="lin" valueType="num">
                                      <p:cBhvr>
                                        <p:cTn id="15" dur="900" decel="100000" fill="hold"/>
                                        <p:tgtEl>
                                          <p:spTgt spid="38919"/>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8919"/>
                                        </p:tgtEl>
                                        <p:attrNameLst>
                                          <p:attrName>ppt_y</p:attrName>
                                        </p:attrNameLst>
                                      </p:cBhvr>
                                      <p:tavLst>
                                        <p:tav tm="0">
                                          <p:val>
                                            <p:strVal val="#ppt_y-.03"/>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38923"/>
                                        </p:tgtEl>
                                        <p:attrNameLst>
                                          <p:attrName>style.visibility</p:attrName>
                                        </p:attrNameLst>
                                      </p:cBhvr>
                                      <p:to>
                                        <p:strVal val="visible"/>
                                      </p:to>
                                    </p:set>
                                    <p:animEffect transition="in" filter="fade">
                                      <p:cBhvr>
                                        <p:cTn id="21" dur="1000"/>
                                        <p:tgtEl>
                                          <p:spTgt spid="38923"/>
                                        </p:tgtEl>
                                      </p:cBhvr>
                                    </p:animEffect>
                                    <p:anim calcmode="lin" valueType="num">
                                      <p:cBhvr>
                                        <p:cTn id="22" dur="1000" fill="hold"/>
                                        <p:tgtEl>
                                          <p:spTgt spid="38923"/>
                                        </p:tgtEl>
                                        <p:attrNameLst>
                                          <p:attrName>ppt_x</p:attrName>
                                        </p:attrNameLst>
                                      </p:cBhvr>
                                      <p:tavLst>
                                        <p:tav tm="0">
                                          <p:val>
                                            <p:strVal val="#ppt_x"/>
                                          </p:val>
                                        </p:tav>
                                        <p:tav tm="100000">
                                          <p:val>
                                            <p:strVal val="#ppt_x"/>
                                          </p:val>
                                        </p:tav>
                                      </p:tavLst>
                                    </p:anim>
                                    <p:anim calcmode="lin" valueType="num">
                                      <p:cBhvr>
                                        <p:cTn id="23" dur="900" decel="100000" fill="hold"/>
                                        <p:tgtEl>
                                          <p:spTgt spid="38923"/>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8923"/>
                                        </p:tgtEl>
                                        <p:attrNameLst>
                                          <p:attrName>ppt_y</p:attrName>
                                        </p:attrNameLst>
                                      </p:cBhvr>
                                      <p:tavLst>
                                        <p:tav tm="0">
                                          <p:val>
                                            <p:strVal val="#ppt_y-.03"/>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7" presetClass="entr" presetSubtype="0" fill="hold" grpId="0" nodeType="clickEffect">
                                  <p:stCondLst>
                                    <p:cond delay="0"/>
                                  </p:stCondLst>
                                  <p:childTnLst>
                                    <p:set>
                                      <p:cBhvr>
                                        <p:cTn id="28" dur="1" fill="hold">
                                          <p:stCondLst>
                                            <p:cond delay="0"/>
                                          </p:stCondLst>
                                        </p:cTn>
                                        <p:tgtEl>
                                          <p:spTgt spid="38917"/>
                                        </p:tgtEl>
                                        <p:attrNameLst>
                                          <p:attrName>style.visibility</p:attrName>
                                        </p:attrNameLst>
                                      </p:cBhvr>
                                      <p:to>
                                        <p:strVal val="visible"/>
                                      </p:to>
                                    </p:set>
                                    <p:animEffect transition="in" filter="fade">
                                      <p:cBhvr>
                                        <p:cTn id="29" dur="1000"/>
                                        <p:tgtEl>
                                          <p:spTgt spid="38917"/>
                                        </p:tgtEl>
                                      </p:cBhvr>
                                    </p:animEffect>
                                    <p:anim calcmode="lin" valueType="num">
                                      <p:cBhvr>
                                        <p:cTn id="30" dur="1000" fill="hold"/>
                                        <p:tgtEl>
                                          <p:spTgt spid="38917"/>
                                        </p:tgtEl>
                                        <p:attrNameLst>
                                          <p:attrName>ppt_x</p:attrName>
                                        </p:attrNameLst>
                                      </p:cBhvr>
                                      <p:tavLst>
                                        <p:tav tm="0">
                                          <p:val>
                                            <p:strVal val="#ppt_x"/>
                                          </p:val>
                                        </p:tav>
                                        <p:tav tm="100000">
                                          <p:val>
                                            <p:strVal val="#ppt_x"/>
                                          </p:val>
                                        </p:tav>
                                      </p:tavLst>
                                    </p:anim>
                                    <p:anim calcmode="lin" valueType="num">
                                      <p:cBhvr>
                                        <p:cTn id="31" dur="900" decel="100000" fill="hold"/>
                                        <p:tgtEl>
                                          <p:spTgt spid="38917"/>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38917"/>
                                        </p:tgtEl>
                                        <p:attrNameLst>
                                          <p:attrName>ppt_y</p:attrName>
                                        </p:attrNameLst>
                                      </p:cBhvr>
                                      <p:tavLst>
                                        <p:tav tm="0">
                                          <p:val>
                                            <p:strVal val="#ppt_y-.03"/>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7" presetClass="entr" presetSubtype="0" fill="hold" grpId="0" nodeType="clickEffect">
                                  <p:stCondLst>
                                    <p:cond delay="0"/>
                                  </p:stCondLst>
                                  <p:childTnLst>
                                    <p:set>
                                      <p:cBhvr>
                                        <p:cTn id="36" dur="1" fill="hold">
                                          <p:stCondLst>
                                            <p:cond delay="0"/>
                                          </p:stCondLst>
                                        </p:cTn>
                                        <p:tgtEl>
                                          <p:spTgt spid="38925"/>
                                        </p:tgtEl>
                                        <p:attrNameLst>
                                          <p:attrName>style.visibility</p:attrName>
                                        </p:attrNameLst>
                                      </p:cBhvr>
                                      <p:to>
                                        <p:strVal val="visible"/>
                                      </p:to>
                                    </p:set>
                                    <p:animEffect transition="in" filter="fade">
                                      <p:cBhvr>
                                        <p:cTn id="37" dur="1000"/>
                                        <p:tgtEl>
                                          <p:spTgt spid="38925"/>
                                        </p:tgtEl>
                                      </p:cBhvr>
                                    </p:animEffect>
                                    <p:anim calcmode="lin" valueType="num">
                                      <p:cBhvr>
                                        <p:cTn id="38" dur="1000" fill="hold"/>
                                        <p:tgtEl>
                                          <p:spTgt spid="38925"/>
                                        </p:tgtEl>
                                        <p:attrNameLst>
                                          <p:attrName>ppt_x</p:attrName>
                                        </p:attrNameLst>
                                      </p:cBhvr>
                                      <p:tavLst>
                                        <p:tav tm="0">
                                          <p:val>
                                            <p:strVal val="#ppt_x"/>
                                          </p:val>
                                        </p:tav>
                                        <p:tav tm="100000">
                                          <p:val>
                                            <p:strVal val="#ppt_x"/>
                                          </p:val>
                                        </p:tav>
                                      </p:tavLst>
                                    </p:anim>
                                    <p:anim calcmode="lin" valueType="num">
                                      <p:cBhvr>
                                        <p:cTn id="39" dur="900" decel="100000" fill="hold"/>
                                        <p:tgtEl>
                                          <p:spTgt spid="38925"/>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38925"/>
                                        </p:tgtEl>
                                        <p:attrNameLst>
                                          <p:attrName>ppt_y</p:attrName>
                                        </p:attrNameLst>
                                      </p:cBhvr>
                                      <p:tavLst>
                                        <p:tav tm="0">
                                          <p:val>
                                            <p:strVal val="#ppt_y-.03"/>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9" presetClass="entr" presetSubtype="0" fill="hold" grpId="0" nodeType="clickEffect">
                                  <p:stCondLst>
                                    <p:cond delay="0"/>
                                  </p:stCondLst>
                                  <p:childTnLst>
                                    <p:set>
                                      <p:cBhvr>
                                        <p:cTn id="44" dur="1" fill="hold">
                                          <p:stCondLst>
                                            <p:cond delay="0"/>
                                          </p:stCondLst>
                                        </p:cTn>
                                        <p:tgtEl>
                                          <p:spTgt spid="38918"/>
                                        </p:tgtEl>
                                        <p:attrNameLst>
                                          <p:attrName>style.visibility</p:attrName>
                                        </p:attrNameLst>
                                      </p:cBhvr>
                                      <p:to>
                                        <p:strVal val="visible"/>
                                      </p:to>
                                    </p:set>
                                    <p:anim calcmode="lin" valueType="num">
                                      <p:cBhvr>
                                        <p:cTn id="45" dur="1000" fill="hold"/>
                                        <p:tgtEl>
                                          <p:spTgt spid="38918"/>
                                        </p:tgtEl>
                                        <p:attrNameLst>
                                          <p:attrName>ppt_x</p:attrName>
                                        </p:attrNameLst>
                                      </p:cBhvr>
                                      <p:tavLst>
                                        <p:tav tm="0">
                                          <p:val>
                                            <p:strVal val="#ppt_x-.2"/>
                                          </p:val>
                                        </p:tav>
                                        <p:tav tm="100000">
                                          <p:val>
                                            <p:strVal val="#ppt_x"/>
                                          </p:val>
                                        </p:tav>
                                      </p:tavLst>
                                    </p:anim>
                                    <p:anim calcmode="lin" valueType="num">
                                      <p:cBhvr>
                                        <p:cTn id="46" dur="1000" fill="hold"/>
                                        <p:tgtEl>
                                          <p:spTgt spid="38918"/>
                                        </p:tgtEl>
                                        <p:attrNameLst>
                                          <p:attrName>ppt_y</p:attrName>
                                        </p:attrNameLst>
                                      </p:cBhvr>
                                      <p:tavLst>
                                        <p:tav tm="0">
                                          <p:val>
                                            <p:strVal val="#ppt_y"/>
                                          </p:val>
                                        </p:tav>
                                        <p:tav tm="100000">
                                          <p:val>
                                            <p:strVal val="#ppt_y"/>
                                          </p:val>
                                        </p:tav>
                                      </p:tavLst>
                                    </p:anim>
                                    <p:animEffect transition="in" filter="wipe(right)" prLst="gradientSize: 0.1">
                                      <p:cBhvr>
                                        <p:cTn id="47" dur="1000"/>
                                        <p:tgtEl>
                                          <p:spTgt spid="38918"/>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7" presetClass="entr" presetSubtype="0" fill="hold" grpId="0" nodeType="clickEffect">
                                  <p:stCondLst>
                                    <p:cond delay="0"/>
                                  </p:stCondLst>
                                  <p:childTnLst>
                                    <p:set>
                                      <p:cBhvr>
                                        <p:cTn id="51" dur="1" fill="hold">
                                          <p:stCondLst>
                                            <p:cond delay="0"/>
                                          </p:stCondLst>
                                        </p:cTn>
                                        <p:tgtEl>
                                          <p:spTgt spid="38920"/>
                                        </p:tgtEl>
                                        <p:attrNameLst>
                                          <p:attrName>style.visibility</p:attrName>
                                        </p:attrNameLst>
                                      </p:cBhvr>
                                      <p:to>
                                        <p:strVal val="visible"/>
                                      </p:to>
                                    </p:set>
                                    <p:animEffect transition="in" filter="fade">
                                      <p:cBhvr>
                                        <p:cTn id="52" dur="1000"/>
                                        <p:tgtEl>
                                          <p:spTgt spid="38920"/>
                                        </p:tgtEl>
                                      </p:cBhvr>
                                    </p:animEffect>
                                    <p:anim calcmode="lin" valueType="num">
                                      <p:cBhvr>
                                        <p:cTn id="53" dur="1000" fill="hold"/>
                                        <p:tgtEl>
                                          <p:spTgt spid="38920"/>
                                        </p:tgtEl>
                                        <p:attrNameLst>
                                          <p:attrName>ppt_x</p:attrName>
                                        </p:attrNameLst>
                                      </p:cBhvr>
                                      <p:tavLst>
                                        <p:tav tm="0">
                                          <p:val>
                                            <p:strVal val="#ppt_x"/>
                                          </p:val>
                                        </p:tav>
                                        <p:tav tm="100000">
                                          <p:val>
                                            <p:strVal val="#ppt_x"/>
                                          </p:val>
                                        </p:tav>
                                      </p:tavLst>
                                    </p:anim>
                                    <p:anim calcmode="lin" valueType="num">
                                      <p:cBhvr>
                                        <p:cTn id="54" dur="900" decel="100000" fill="hold"/>
                                        <p:tgtEl>
                                          <p:spTgt spid="38920"/>
                                        </p:tgtEl>
                                        <p:attrNameLst>
                                          <p:attrName>ppt_y</p:attrName>
                                        </p:attrNameLst>
                                      </p:cBhvr>
                                      <p:tavLst>
                                        <p:tav tm="0">
                                          <p:val>
                                            <p:strVal val="#ppt_y+1"/>
                                          </p:val>
                                        </p:tav>
                                        <p:tav tm="100000">
                                          <p:val>
                                            <p:strVal val="#ppt_y-.03"/>
                                          </p:val>
                                        </p:tav>
                                      </p:tavLst>
                                    </p:anim>
                                    <p:anim calcmode="lin" valueType="num">
                                      <p:cBhvr>
                                        <p:cTn id="55" dur="100" accel="100000" fill="hold">
                                          <p:stCondLst>
                                            <p:cond delay="900"/>
                                          </p:stCondLst>
                                        </p:cTn>
                                        <p:tgtEl>
                                          <p:spTgt spid="38920"/>
                                        </p:tgtEl>
                                        <p:attrNameLst>
                                          <p:attrName>ppt_y</p:attrName>
                                        </p:attrNameLst>
                                      </p:cBhvr>
                                      <p:tavLst>
                                        <p:tav tm="0">
                                          <p:val>
                                            <p:strVal val="#ppt_y-.03"/>
                                          </p:val>
                                        </p:tav>
                                        <p:tav tm="100000">
                                          <p:val>
                                            <p:strVal val="#ppt_y"/>
                                          </p:val>
                                        </p:tav>
                                      </p:tavLst>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37" presetClass="entr" presetSubtype="0" fill="hold" grpId="0" nodeType="clickEffect">
                                  <p:stCondLst>
                                    <p:cond delay="0"/>
                                  </p:stCondLst>
                                  <p:childTnLst>
                                    <p:set>
                                      <p:cBhvr>
                                        <p:cTn id="59" dur="1" fill="hold">
                                          <p:stCondLst>
                                            <p:cond delay="0"/>
                                          </p:stCondLst>
                                        </p:cTn>
                                        <p:tgtEl>
                                          <p:spTgt spid="38921"/>
                                        </p:tgtEl>
                                        <p:attrNameLst>
                                          <p:attrName>style.visibility</p:attrName>
                                        </p:attrNameLst>
                                      </p:cBhvr>
                                      <p:to>
                                        <p:strVal val="visible"/>
                                      </p:to>
                                    </p:set>
                                    <p:animEffect transition="in" filter="fade">
                                      <p:cBhvr>
                                        <p:cTn id="60" dur="1000"/>
                                        <p:tgtEl>
                                          <p:spTgt spid="38921"/>
                                        </p:tgtEl>
                                      </p:cBhvr>
                                    </p:animEffect>
                                    <p:anim calcmode="lin" valueType="num">
                                      <p:cBhvr>
                                        <p:cTn id="61" dur="1000" fill="hold"/>
                                        <p:tgtEl>
                                          <p:spTgt spid="38921"/>
                                        </p:tgtEl>
                                        <p:attrNameLst>
                                          <p:attrName>ppt_x</p:attrName>
                                        </p:attrNameLst>
                                      </p:cBhvr>
                                      <p:tavLst>
                                        <p:tav tm="0">
                                          <p:val>
                                            <p:strVal val="#ppt_x"/>
                                          </p:val>
                                        </p:tav>
                                        <p:tav tm="100000">
                                          <p:val>
                                            <p:strVal val="#ppt_x"/>
                                          </p:val>
                                        </p:tav>
                                      </p:tavLst>
                                    </p:anim>
                                    <p:anim calcmode="lin" valueType="num">
                                      <p:cBhvr>
                                        <p:cTn id="62" dur="900" decel="100000" fill="hold"/>
                                        <p:tgtEl>
                                          <p:spTgt spid="38921"/>
                                        </p:tgtEl>
                                        <p:attrNameLst>
                                          <p:attrName>ppt_y</p:attrName>
                                        </p:attrNameLst>
                                      </p:cBhvr>
                                      <p:tavLst>
                                        <p:tav tm="0">
                                          <p:val>
                                            <p:strVal val="#ppt_y+1"/>
                                          </p:val>
                                        </p:tav>
                                        <p:tav tm="100000">
                                          <p:val>
                                            <p:strVal val="#ppt_y-.03"/>
                                          </p:val>
                                        </p:tav>
                                      </p:tavLst>
                                    </p:anim>
                                    <p:anim calcmode="lin" valueType="num">
                                      <p:cBhvr>
                                        <p:cTn id="63" dur="100" accel="100000" fill="hold">
                                          <p:stCondLst>
                                            <p:cond delay="900"/>
                                          </p:stCondLst>
                                        </p:cTn>
                                        <p:tgtEl>
                                          <p:spTgt spid="38921"/>
                                        </p:tgtEl>
                                        <p:attrNameLst>
                                          <p:attrName>ppt_y</p:attrName>
                                        </p:attrNameLst>
                                      </p:cBhvr>
                                      <p:tavLst>
                                        <p:tav tm="0">
                                          <p:val>
                                            <p:strVal val="#ppt_y-.03"/>
                                          </p:val>
                                        </p:tav>
                                        <p:tav tm="100000">
                                          <p:val>
                                            <p:strVal val="#ppt_y"/>
                                          </p:val>
                                        </p:tav>
                                      </p:tavLst>
                                    </p:anim>
                                  </p:childTnLst>
                                </p:cTn>
                              </p:par>
                            </p:childTnLst>
                          </p:cTn>
                        </p:par>
                      </p:childTnLst>
                    </p:cTn>
                  </p:par>
                  <p:par>
                    <p:cTn id="64" fill="hold" nodeType="clickPar">
                      <p:stCondLst>
                        <p:cond delay="indefinite"/>
                      </p:stCondLst>
                      <p:childTnLst>
                        <p:par>
                          <p:cTn id="65" fill="hold" nodeType="withGroup">
                            <p:stCondLst>
                              <p:cond delay="0"/>
                            </p:stCondLst>
                            <p:childTnLst>
                              <p:par>
                                <p:cTn id="66" presetID="37" presetClass="entr" presetSubtype="0" fill="hold" grpId="0" nodeType="clickEffect">
                                  <p:stCondLst>
                                    <p:cond delay="0"/>
                                  </p:stCondLst>
                                  <p:childTnLst>
                                    <p:set>
                                      <p:cBhvr>
                                        <p:cTn id="67" dur="1" fill="hold">
                                          <p:stCondLst>
                                            <p:cond delay="0"/>
                                          </p:stCondLst>
                                        </p:cTn>
                                        <p:tgtEl>
                                          <p:spTgt spid="38922"/>
                                        </p:tgtEl>
                                        <p:attrNameLst>
                                          <p:attrName>style.visibility</p:attrName>
                                        </p:attrNameLst>
                                      </p:cBhvr>
                                      <p:to>
                                        <p:strVal val="visible"/>
                                      </p:to>
                                    </p:set>
                                    <p:animEffect transition="in" filter="fade">
                                      <p:cBhvr>
                                        <p:cTn id="68" dur="1000"/>
                                        <p:tgtEl>
                                          <p:spTgt spid="38922"/>
                                        </p:tgtEl>
                                      </p:cBhvr>
                                    </p:animEffect>
                                    <p:anim calcmode="lin" valueType="num">
                                      <p:cBhvr>
                                        <p:cTn id="69" dur="1000" fill="hold"/>
                                        <p:tgtEl>
                                          <p:spTgt spid="38922"/>
                                        </p:tgtEl>
                                        <p:attrNameLst>
                                          <p:attrName>ppt_x</p:attrName>
                                        </p:attrNameLst>
                                      </p:cBhvr>
                                      <p:tavLst>
                                        <p:tav tm="0">
                                          <p:val>
                                            <p:strVal val="#ppt_x"/>
                                          </p:val>
                                        </p:tav>
                                        <p:tav tm="100000">
                                          <p:val>
                                            <p:strVal val="#ppt_x"/>
                                          </p:val>
                                        </p:tav>
                                      </p:tavLst>
                                    </p:anim>
                                    <p:anim calcmode="lin" valueType="num">
                                      <p:cBhvr>
                                        <p:cTn id="70" dur="900" decel="100000" fill="hold"/>
                                        <p:tgtEl>
                                          <p:spTgt spid="38922"/>
                                        </p:tgtEl>
                                        <p:attrNameLst>
                                          <p:attrName>ppt_y</p:attrName>
                                        </p:attrNameLst>
                                      </p:cBhvr>
                                      <p:tavLst>
                                        <p:tav tm="0">
                                          <p:val>
                                            <p:strVal val="#ppt_y+1"/>
                                          </p:val>
                                        </p:tav>
                                        <p:tav tm="100000">
                                          <p:val>
                                            <p:strVal val="#ppt_y-.03"/>
                                          </p:val>
                                        </p:tav>
                                      </p:tavLst>
                                    </p:anim>
                                    <p:anim calcmode="lin" valueType="num">
                                      <p:cBhvr>
                                        <p:cTn id="71" dur="100" accel="100000" fill="hold">
                                          <p:stCondLst>
                                            <p:cond delay="900"/>
                                          </p:stCondLst>
                                        </p:cTn>
                                        <p:tgtEl>
                                          <p:spTgt spid="3892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7" grpId="0" animBg="1"/>
      <p:bldP spid="38918" grpId="0" animBg="1"/>
      <p:bldP spid="38919" grpId="0" animBg="1"/>
      <p:bldP spid="38920" grpId="0" animBg="1"/>
      <p:bldP spid="38921" grpId="0" animBg="1"/>
      <p:bldP spid="38922" grpId="0" animBg="1"/>
      <p:bldP spid="38923" grpId="0" animBg="1"/>
      <p:bldP spid="38925" grpId="0" animBg="1"/>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idx="4294967295"/>
          </p:nvPr>
        </p:nvSpPr>
        <p:spPr bwMode="auto">
          <a:xfrm>
            <a:off x="1981200" y="152400"/>
            <a:ext cx="2438400" cy="685800"/>
          </a:xfrm>
        </p:spPr>
        <p:txBody>
          <a:bodyPr wrap="square" lIns="91440" tIns="45720" rIns="91440" bIns="45720" numCol="1" rtlCol="0" anchorCtr="0" compatLnSpc="1">
            <a:prstTxWarp prst="textNoShape">
              <a:avLst/>
            </a:prstTxWarp>
          </a:bodyPr>
          <a:lstStyle/>
          <a:p>
            <a:pPr eaLnBrk="1" hangingPunct="1">
              <a:defRPr/>
            </a:pPr>
            <a:r>
              <a:rPr lang="en-US" sz="3700" u="sng" dirty="0">
                <a:solidFill>
                  <a:srgbClr val="FF0000"/>
                </a:solidFill>
                <a:effectLst/>
                <a:latin typeface="Times New Roman" pitchFamily="18" charset="0"/>
                <a:cs typeface="Times New Roman" pitchFamily="18" charset="0"/>
              </a:rPr>
              <a:t>Đáp án</a:t>
            </a:r>
          </a:p>
        </p:txBody>
      </p:sp>
      <p:sp>
        <p:nvSpPr>
          <p:cNvPr id="40963" name="Text Box 3"/>
          <p:cNvSpPr txBox="1">
            <a:spLocks noChangeArrowheads="1"/>
          </p:cNvSpPr>
          <p:nvPr/>
        </p:nvSpPr>
        <p:spPr bwMode="auto">
          <a:xfrm>
            <a:off x="0" y="990600"/>
            <a:ext cx="3657600" cy="397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just">
              <a:spcBef>
                <a:spcPct val="50000"/>
              </a:spcBef>
              <a:buClrTx/>
              <a:buSzTx/>
              <a:buFontTx/>
              <a:buNone/>
            </a:pPr>
            <a:r>
              <a:rPr lang="en-US" altLang="en-US" sz="3000" b="1">
                <a:solidFill>
                  <a:srgbClr val="FF0000"/>
                </a:solidFill>
                <a:latin typeface="Times New Roman" panose="02020603050405020304" pitchFamily="18" charset="0"/>
              </a:rPr>
              <a:t>- bết, bệt</a:t>
            </a:r>
          </a:p>
          <a:p>
            <a:pPr algn="just">
              <a:spcBef>
                <a:spcPct val="50000"/>
              </a:spcBef>
              <a:buClrTx/>
              <a:buSzTx/>
              <a:buFontTx/>
              <a:buNone/>
            </a:pPr>
            <a:r>
              <a:rPr lang="en-US" altLang="en-US" sz="3000" b="1">
                <a:solidFill>
                  <a:srgbClr val="FF0000"/>
                </a:solidFill>
                <a:latin typeface="Times New Roman" panose="02020603050405020304" pitchFamily="18" charset="0"/>
              </a:rPr>
              <a:t>- chết</a:t>
            </a:r>
          </a:p>
          <a:p>
            <a:pPr algn="just">
              <a:spcBef>
                <a:spcPct val="50000"/>
              </a:spcBef>
              <a:buClrTx/>
              <a:buSzTx/>
              <a:buFontTx/>
              <a:buChar char="-"/>
            </a:pPr>
            <a:r>
              <a:rPr lang="en-US" altLang="en-US" sz="3000" b="1">
                <a:solidFill>
                  <a:srgbClr val="FF0000"/>
                </a:solidFill>
                <a:latin typeface="Times New Roman" panose="02020603050405020304" pitchFamily="18" charset="0"/>
              </a:rPr>
              <a:t> dết, dệt</a:t>
            </a:r>
          </a:p>
          <a:p>
            <a:pPr algn="just">
              <a:spcBef>
                <a:spcPct val="50000"/>
              </a:spcBef>
              <a:buClrTx/>
              <a:buSzTx/>
              <a:buFontTx/>
              <a:buChar char="-"/>
            </a:pPr>
            <a:r>
              <a:rPr lang="en-US" altLang="en-US" sz="3000" b="1">
                <a:solidFill>
                  <a:srgbClr val="FF0000"/>
                </a:solidFill>
                <a:latin typeface="Times New Roman" panose="02020603050405020304" pitchFamily="18" charset="0"/>
              </a:rPr>
              <a:t> hết, hệt</a:t>
            </a:r>
          </a:p>
          <a:p>
            <a:pPr algn="just">
              <a:spcBef>
                <a:spcPct val="50000"/>
              </a:spcBef>
              <a:buClrTx/>
              <a:buSzTx/>
              <a:buFontTx/>
              <a:buChar char="-"/>
            </a:pPr>
            <a:r>
              <a:rPr lang="en-US" altLang="en-US" sz="3000" b="1">
                <a:solidFill>
                  <a:srgbClr val="FF0000"/>
                </a:solidFill>
                <a:latin typeface="Times New Roman" panose="02020603050405020304" pitchFamily="18" charset="0"/>
              </a:rPr>
              <a:t> kết</a:t>
            </a:r>
          </a:p>
          <a:p>
            <a:pPr algn="just">
              <a:spcBef>
                <a:spcPct val="50000"/>
              </a:spcBef>
              <a:buClrTx/>
              <a:buSzTx/>
              <a:buFontTx/>
              <a:buChar char="-"/>
            </a:pPr>
            <a:r>
              <a:rPr lang="en-US" altLang="en-US" sz="3000" b="1">
                <a:solidFill>
                  <a:srgbClr val="FF0000"/>
                </a:solidFill>
                <a:latin typeface="Times New Roman" panose="02020603050405020304" pitchFamily="18" charset="0"/>
              </a:rPr>
              <a:t> tết</a:t>
            </a:r>
          </a:p>
        </p:txBody>
      </p:sp>
      <p:sp>
        <p:nvSpPr>
          <p:cNvPr id="40964" name="Text Box 4"/>
          <p:cNvSpPr txBox="1">
            <a:spLocks noChangeArrowheads="1"/>
          </p:cNvSpPr>
          <p:nvPr/>
        </p:nvSpPr>
        <p:spPr bwMode="auto">
          <a:xfrm>
            <a:off x="2819400" y="990600"/>
            <a:ext cx="6324600" cy="401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just">
              <a:spcBef>
                <a:spcPct val="50000"/>
              </a:spcBef>
              <a:buClrTx/>
              <a:buSzTx/>
              <a:buFontTx/>
              <a:buNone/>
            </a:pPr>
            <a:r>
              <a:rPr lang="en-US" altLang="en-US" sz="3000" b="1">
                <a:solidFill>
                  <a:srgbClr val="0000FF"/>
                </a:solidFill>
                <a:latin typeface="Times New Roman" panose="02020603050405020304" pitchFamily="18" charset="0"/>
              </a:rPr>
              <a:t>- Bé Mai ngồi </a:t>
            </a:r>
            <a:r>
              <a:rPr lang="en-US" altLang="en-US" sz="3000" b="1">
                <a:solidFill>
                  <a:srgbClr val="FF0000"/>
                </a:solidFill>
                <a:latin typeface="Times New Roman" panose="02020603050405020304" pitchFamily="18" charset="0"/>
              </a:rPr>
              <a:t>bệt</a:t>
            </a:r>
            <a:r>
              <a:rPr lang="en-US" altLang="en-US" sz="3000" b="1">
                <a:solidFill>
                  <a:srgbClr val="0000FF"/>
                </a:solidFill>
                <a:latin typeface="Times New Roman" panose="02020603050405020304" pitchFamily="18" charset="0"/>
              </a:rPr>
              <a:t> xuống đất.</a:t>
            </a:r>
          </a:p>
          <a:p>
            <a:pPr algn="just">
              <a:spcBef>
                <a:spcPct val="50000"/>
              </a:spcBef>
              <a:buClrTx/>
              <a:buSzTx/>
              <a:buFontTx/>
              <a:buNone/>
            </a:pPr>
            <a:r>
              <a:rPr lang="en-US" altLang="en-US" sz="3000" b="1">
                <a:solidFill>
                  <a:srgbClr val="0000FF"/>
                </a:solidFill>
                <a:latin typeface="Times New Roman" panose="02020603050405020304" pitchFamily="18" charset="0"/>
              </a:rPr>
              <a:t>- Con chó đã </a:t>
            </a:r>
            <a:r>
              <a:rPr lang="en-US" altLang="en-US" sz="3000" b="1">
                <a:solidFill>
                  <a:srgbClr val="FF0000"/>
                </a:solidFill>
                <a:latin typeface="Times New Roman" panose="02020603050405020304" pitchFamily="18" charset="0"/>
              </a:rPr>
              <a:t>chết</a:t>
            </a:r>
            <a:r>
              <a:rPr lang="en-US" altLang="en-US" sz="3000" b="1">
                <a:solidFill>
                  <a:srgbClr val="0000FF"/>
                </a:solidFill>
                <a:latin typeface="Times New Roman" panose="02020603050405020304" pitchFamily="18" charset="0"/>
              </a:rPr>
              <a:t>.</a:t>
            </a:r>
          </a:p>
          <a:p>
            <a:pPr algn="just">
              <a:spcBef>
                <a:spcPct val="50000"/>
              </a:spcBef>
              <a:buClrTx/>
              <a:buSzTx/>
              <a:buFontTx/>
              <a:buChar char="-"/>
            </a:pPr>
            <a:r>
              <a:rPr lang="en-US" altLang="en-US" sz="3000" b="1">
                <a:solidFill>
                  <a:srgbClr val="0000FF"/>
                </a:solidFill>
                <a:latin typeface="Times New Roman" panose="02020603050405020304" pitchFamily="18" charset="0"/>
              </a:rPr>
              <a:t> Mẹ em đang </a:t>
            </a:r>
            <a:r>
              <a:rPr lang="en-US" altLang="en-US" sz="3000" b="1">
                <a:solidFill>
                  <a:srgbClr val="FF0000"/>
                </a:solidFill>
                <a:latin typeface="Times New Roman" panose="02020603050405020304" pitchFamily="18" charset="0"/>
              </a:rPr>
              <a:t>dệt</a:t>
            </a:r>
            <a:r>
              <a:rPr lang="en-US" altLang="en-US" sz="3000" b="1">
                <a:solidFill>
                  <a:srgbClr val="0000FF"/>
                </a:solidFill>
                <a:latin typeface="Times New Roman" panose="02020603050405020304" pitchFamily="18" charset="0"/>
              </a:rPr>
              <a:t> vải.</a:t>
            </a:r>
          </a:p>
          <a:p>
            <a:pPr algn="just">
              <a:spcBef>
                <a:spcPct val="50000"/>
              </a:spcBef>
              <a:buClrTx/>
              <a:buSzTx/>
              <a:buFontTx/>
              <a:buChar char="-"/>
            </a:pPr>
            <a:r>
              <a:rPr lang="en-US" altLang="en-US" sz="3000" b="1">
                <a:solidFill>
                  <a:srgbClr val="0000FF"/>
                </a:solidFill>
                <a:latin typeface="Times New Roman" panose="02020603050405020304" pitchFamily="18" charset="0"/>
              </a:rPr>
              <a:t> Cây bút đã </a:t>
            </a:r>
            <a:r>
              <a:rPr lang="en-US" altLang="en-US" sz="3000" b="1">
                <a:solidFill>
                  <a:srgbClr val="FF0000"/>
                </a:solidFill>
                <a:latin typeface="Times New Roman" panose="02020603050405020304" pitchFamily="18" charset="0"/>
              </a:rPr>
              <a:t>hết</a:t>
            </a:r>
            <a:r>
              <a:rPr lang="en-US" altLang="en-US" sz="3000" b="1">
                <a:solidFill>
                  <a:srgbClr val="0000FF"/>
                </a:solidFill>
                <a:latin typeface="Times New Roman" panose="02020603050405020304" pitchFamily="18" charset="0"/>
              </a:rPr>
              <a:t> mực.</a:t>
            </a:r>
          </a:p>
          <a:p>
            <a:pPr algn="just">
              <a:spcBef>
                <a:spcPct val="50000"/>
              </a:spcBef>
              <a:buClrTx/>
              <a:buSzTx/>
              <a:buFontTx/>
              <a:buChar char="-"/>
            </a:pPr>
            <a:r>
              <a:rPr lang="en-US" altLang="en-US" sz="3000" b="1">
                <a:solidFill>
                  <a:srgbClr val="0000FF"/>
                </a:solidFill>
                <a:latin typeface="Times New Roman" panose="02020603050405020304" pitchFamily="18" charset="0"/>
              </a:rPr>
              <a:t> Em và Hoa </a:t>
            </a:r>
            <a:r>
              <a:rPr lang="en-US" altLang="en-US" sz="3000" b="1">
                <a:solidFill>
                  <a:srgbClr val="FF0000"/>
                </a:solidFill>
                <a:latin typeface="Times New Roman" panose="02020603050405020304" pitchFamily="18" charset="0"/>
              </a:rPr>
              <a:t>kết</a:t>
            </a:r>
            <a:r>
              <a:rPr lang="en-US" altLang="en-US" sz="3000" b="1">
                <a:solidFill>
                  <a:srgbClr val="0000FF"/>
                </a:solidFill>
                <a:latin typeface="Times New Roman" panose="02020603050405020304" pitchFamily="18" charset="0"/>
              </a:rPr>
              <a:t> bạn với nhau.</a:t>
            </a:r>
          </a:p>
          <a:p>
            <a:pPr algn="just">
              <a:spcBef>
                <a:spcPct val="50000"/>
              </a:spcBef>
              <a:buClrTx/>
              <a:buSzTx/>
              <a:buFontTx/>
              <a:buChar char="-"/>
            </a:pPr>
            <a:r>
              <a:rPr lang="en-US" altLang="en-US" sz="3000" b="1">
                <a:solidFill>
                  <a:srgbClr val="FF0000"/>
                </a:solidFill>
                <a:latin typeface="Times New Roman" panose="02020603050405020304" pitchFamily="18" charset="0"/>
              </a:rPr>
              <a:t> Tết</a:t>
            </a:r>
            <a:r>
              <a:rPr lang="en-US" altLang="en-US" sz="3000" b="1">
                <a:solidFill>
                  <a:srgbClr val="0000FF"/>
                </a:solidFill>
                <a:latin typeface="Times New Roman" panose="02020603050405020304" pitchFamily="18" charset="0"/>
              </a:rPr>
              <a:t> năm nay em được về ngoại chơi.</a:t>
            </a:r>
          </a:p>
        </p:txBody>
      </p:sp>
      <p:sp>
        <p:nvSpPr>
          <p:cNvPr id="14341" name="Line 7"/>
          <p:cNvSpPr>
            <a:spLocks noChangeShapeType="1"/>
          </p:cNvSpPr>
          <p:nvPr/>
        </p:nvSpPr>
        <p:spPr bwMode="auto">
          <a:xfrm>
            <a:off x="2819400" y="762000"/>
            <a:ext cx="0" cy="4800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14342" name="Picture 10" descr="POINSET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7864475" y="5583238"/>
            <a:ext cx="1279525" cy="1274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3" name="Picture 11" descr="POINSET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381" y="5582444"/>
            <a:ext cx="1277937"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1468350"/>
      </p:ext>
    </p:extLst>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2" fill="hold" grpId="0" nodeType="clickEffect">
                                  <p:stCondLst>
                                    <p:cond delay="0"/>
                                  </p:stCondLst>
                                  <p:childTnLst>
                                    <p:set>
                                      <p:cBhvr>
                                        <p:cTn id="6" dur="1" fill="hold">
                                          <p:stCondLst>
                                            <p:cond delay="0"/>
                                          </p:stCondLst>
                                        </p:cTn>
                                        <p:tgtEl>
                                          <p:spTgt spid="40963"/>
                                        </p:tgtEl>
                                        <p:attrNameLst>
                                          <p:attrName>style.visibility</p:attrName>
                                        </p:attrNameLst>
                                      </p:cBhvr>
                                      <p:to>
                                        <p:strVal val="visible"/>
                                      </p:to>
                                    </p:set>
                                    <p:animEffect transition="in" filter="wheel(2)">
                                      <p:cBhvr>
                                        <p:cTn id="7" dur="2000"/>
                                        <p:tgtEl>
                                          <p:spTgt spid="4096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40964"/>
                                        </p:tgtEl>
                                        <p:attrNameLst>
                                          <p:attrName>style.visibility</p:attrName>
                                        </p:attrNameLst>
                                      </p:cBhvr>
                                      <p:to>
                                        <p:strVal val="visible"/>
                                      </p:to>
                                    </p:set>
                                    <p:animEffect transition="in" filter="wheel(4)">
                                      <p:cBhvr>
                                        <p:cTn id="12" dur="2000"/>
                                        <p:tgtEl>
                                          <p:spTgt spid="409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p:bldP spid="4096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p:cNvSpPr>
          <p:nvPr>
            <p:ph type="title" idx="4294967295"/>
          </p:nvPr>
        </p:nvSpPr>
        <p:spPr bwMode="auto">
          <a:xfrm>
            <a:off x="2514600" y="228600"/>
            <a:ext cx="2438400" cy="685800"/>
          </a:xfrm>
        </p:spPr>
        <p:txBody>
          <a:bodyPr wrap="square" lIns="91440" tIns="45720" rIns="91440" bIns="45720" numCol="1" rtlCol="0" anchorCtr="0" compatLnSpc="1">
            <a:prstTxWarp prst="textNoShape">
              <a:avLst/>
            </a:prstTxWarp>
          </a:bodyPr>
          <a:lstStyle/>
          <a:p>
            <a:pPr eaLnBrk="1" hangingPunct="1">
              <a:defRPr/>
            </a:pPr>
            <a:r>
              <a:rPr lang="en-US" sz="3600" u="sng" dirty="0">
                <a:solidFill>
                  <a:srgbClr val="FF0000"/>
                </a:solidFill>
                <a:effectLst/>
                <a:latin typeface="Times New Roman" pitchFamily="18" charset="0"/>
                <a:cs typeface="Times New Roman" pitchFamily="18" charset="0"/>
              </a:rPr>
              <a:t>Đáp án</a:t>
            </a:r>
          </a:p>
        </p:txBody>
      </p:sp>
      <p:sp>
        <p:nvSpPr>
          <p:cNvPr id="8" name="Text Box 3"/>
          <p:cNvSpPr txBox="1">
            <a:spLocks noChangeArrowheads="1"/>
          </p:cNvSpPr>
          <p:nvPr/>
        </p:nvSpPr>
        <p:spPr bwMode="auto">
          <a:xfrm>
            <a:off x="0" y="990600"/>
            <a:ext cx="42672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just">
              <a:spcBef>
                <a:spcPct val="50000"/>
              </a:spcBef>
              <a:buClrTx/>
              <a:buSzTx/>
              <a:buFontTx/>
              <a:buNone/>
            </a:pPr>
            <a:r>
              <a:rPr lang="en-US" altLang="en-US" sz="2400" b="1">
                <a:solidFill>
                  <a:srgbClr val="FF0000"/>
                </a:solidFill>
                <a:latin typeface="Times New Roman" panose="02020603050405020304" pitchFamily="18" charset="0"/>
              </a:rPr>
              <a:t>- bệch</a:t>
            </a:r>
          </a:p>
          <a:p>
            <a:pPr algn="just">
              <a:spcBef>
                <a:spcPct val="50000"/>
              </a:spcBef>
              <a:buClrTx/>
              <a:buSzTx/>
              <a:buFontTx/>
              <a:buNone/>
            </a:pPr>
            <a:r>
              <a:rPr lang="en-US" altLang="en-US" sz="2400" b="1">
                <a:solidFill>
                  <a:srgbClr val="FF0000"/>
                </a:solidFill>
                <a:latin typeface="Times New Roman" panose="02020603050405020304" pitchFamily="18" charset="0"/>
              </a:rPr>
              <a:t>- chếch, chệch</a:t>
            </a:r>
          </a:p>
          <a:p>
            <a:pPr algn="just">
              <a:spcBef>
                <a:spcPct val="50000"/>
              </a:spcBef>
              <a:buClrTx/>
              <a:buSzTx/>
              <a:buFontTx/>
              <a:buChar char="-"/>
            </a:pPr>
            <a:r>
              <a:rPr lang="en-US" altLang="en-US" sz="2400" b="1">
                <a:solidFill>
                  <a:srgbClr val="FF0000"/>
                </a:solidFill>
                <a:latin typeface="Times New Roman" panose="02020603050405020304" pitchFamily="18" charset="0"/>
              </a:rPr>
              <a:t> hếch</a:t>
            </a:r>
          </a:p>
          <a:p>
            <a:pPr algn="just">
              <a:spcBef>
                <a:spcPct val="50000"/>
              </a:spcBef>
              <a:buClrTx/>
              <a:buSzTx/>
              <a:buFontTx/>
              <a:buChar char="-"/>
            </a:pPr>
            <a:r>
              <a:rPr lang="en-US" altLang="en-US" sz="2400" b="1">
                <a:solidFill>
                  <a:srgbClr val="FF0000"/>
                </a:solidFill>
                <a:latin typeface="Times New Roman" panose="02020603050405020304" pitchFamily="18" charset="0"/>
              </a:rPr>
              <a:t> kếch (xù), kệch (cỡm)</a:t>
            </a:r>
          </a:p>
          <a:p>
            <a:pPr algn="just">
              <a:spcBef>
                <a:spcPct val="50000"/>
              </a:spcBef>
              <a:buClrTx/>
              <a:buSzTx/>
              <a:buFontTx/>
              <a:buChar char="-"/>
            </a:pPr>
            <a:r>
              <a:rPr lang="en-US" altLang="en-US" sz="2400" b="1">
                <a:solidFill>
                  <a:srgbClr val="FF0000"/>
                </a:solidFill>
                <a:latin typeface="Times New Roman" panose="02020603050405020304" pitchFamily="18" charset="0"/>
              </a:rPr>
              <a:t> tếch</a:t>
            </a:r>
          </a:p>
        </p:txBody>
      </p:sp>
      <p:sp>
        <p:nvSpPr>
          <p:cNvPr id="9" name="Text Box 4"/>
          <p:cNvSpPr txBox="1">
            <a:spLocks noChangeArrowheads="1"/>
          </p:cNvSpPr>
          <p:nvPr/>
        </p:nvSpPr>
        <p:spPr bwMode="auto">
          <a:xfrm>
            <a:off x="3352800" y="990600"/>
            <a:ext cx="57912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ts val="400"/>
              </a:spcBef>
              <a:buClr>
                <a:schemeClr val="accent1"/>
              </a:buClr>
              <a:buSzPct val="68000"/>
              <a:buFont typeface="Wingdings 3" panose="05040102010807070707" pitchFamily="18" charset="2"/>
              <a:buChar char=""/>
              <a:defRPr sz="2700">
                <a:solidFill>
                  <a:schemeClr val="tx1"/>
                </a:solidFill>
                <a:latin typeface="Arial" panose="020B0604020202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Arial" panose="020B0604020202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Arial" panose="020B0604020202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Arial" panose="020B0604020202020204" pitchFamily="34" charset="0"/>
              </a:defRPr>
            </a:lvl4pPr>
            <a:lvl5pPr marL="2057400" indent="-228600">
              <a:spcBef>
                <a:spcPts val="350"/>
              </a:spcBef>
              <a:buClr>
                <a:schemeClr val="accent2"/>
              </a:buClr>
              <a:buFont typeface="Wingdings 2" panose="05020102010507070707" pitchFamily="18" charset="2"/>
              <a:buChar char=""/>
              <a:defRPr sz="2000">
                <a:solidFill>
                  <a:schemeClr val="tx1"/>
                </a:solidFill>
                <a:latin typeface="Arial" panose="020B0604020202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sz="2000">
                <a:solidFill>
                  <a:schemeClr val="tx1"/>
                </a:solidFill>
                <a:latin typeface="Arial" panose="020B0604020202020204" pitchFamily="34" charset="0"/>
              </a:defRPr>
            </a:lvl9pPr>
          </a:lstStyle>
          <a:p>
            <a:pPr algn="just">
              <a:spcBef>
                <a:spcPct val="50000"/>
              </a:spcBef>
              <a:buClrTx/>
              <a:buSzTx/>
              <a:buFontTx/>
              <a:buNone/>
            </a:pPr>
            <a:r>
              <a:rPr lang="en-US" altLang="en-US" sz="2400" b="1">
                <a:solidFill>
                  <a:srgbClr val="0000FF"/>
                </a:solidFill>
                <a:latin typeface="Times New Roman" panose="02020603050405020304" pitchFamily="18" charset="0"/>
              </a:rPr>
              <a:t>- Hoa sợ đến trắng </a:t>
            </a:r>
            <a:r>
              <a:rPr lang="en-US" altLang="en-US" sz="2400" b="1">
                <a:solidFill>
                  <a:srgbClr val="FF0000"/>
                </a:solidFill>
                <a:latin typeface="Times New Roman" panose="02020603050405020304" pitchFamily="18" charset="0"/>
              </a:rPr>
              <a:t>bệch</a:t>
            </a:r>
            <a:r>
              <a:rPr lang="en-US" altLang="en-US" sz="2400" b="1">
                <a:solidFill>
                  <a:srgbClr val="0000FF"/>
                </a:solidFill>
                <a:latin typeface="Times New Roman" panose="02020603050405020304" pitchFamily="18" charset="0"/>
              </a:rPr>
              <a:t> cả mặt.</a:t>
            </a:r>
          </a:p>
          <a:p>
            <a:pPr algn="just">
              <a:spcBef>
                <a:spcPct val="50000"/>
              </a:spcBef>
              <a:buClrTx/>
              <a:buSzTx/>
              <a:buFontTx/>
              <a:buNone/>
            </a:pPr>
            <a:r>
              <a:rPr lang="en-US" altLang="en-US" sz="2400" b="1">
                <a:solidFill>
                  <a:srgbClr val="0000FF"/>
                </a:solidFill>
                <a:latin typeface="Times New Roman" panose="02020603050405020304" pitchFamily="18" charset="0"/>
              </a:rPr>
              <a:t>- Chúng ta bị lạc đường vì đi </a:t>
            </a:r>
            <a:r>
              <a:rPr lang="en-US" altLang="en-US" sz="2400" b="1">
                <a:solidFill>
                  <a:srgbClr val="FF0000"/>
                </a:solidFill>
                <a:latin typeface="Times New Roman" panose="02020603050405020304" pitchFamily="18" charset="0"/>
              </a:rPr>
              <a:t>chệch</a:t>
            </a:r>
            <a:r>
              <a:rPr lang="en-US" altLang="en-US" sz="2400" b="1">
                <a:solidFill>
                  <a:srgbClr val="0000FF"/>
                </a:solidFill>
                <a:latin typeface="Times New Roman" panose="02020603050405020304" pitchFamily="18" charset="0"/>
              </a:rPr>
              <a:t> hướng.</a:t>
            </a:r>
          </a:p>
          <a:p>
            <a:pPr algn="just">
              <a:spcBef>
                <a:spcPct val="50000"/>
              </a:spcBef>
              <a:buClrTx/>
              <a:buSzTx/>
              <a:buFontTx/>
              <a:buChar char="-"/>
            </a:pPr>
            <a:r>
              <a:rPr lang="en-US" altLang="en-US" sz="2400" b="1">
                <a:solidFill>
                  <a:srgbClr val="0000FF"/>
                </a:solidFill>
                <a:latin typeface="Times New Roman" panose="02020603050405020304" pitchFamily="18" charset="0"/>
              </a:rPr>
              <a:t> Trung có chiếc mũi </a:t>
            </a:r>
            <a:r>
              <a:rPr lang="en-US" altLang="en-US" sz="2400" b="1">
                <a:solidFill>
                  <a:srgbClr val="FF0000"/>
                </a:solidFill>
                <a:latin typeface="Times New Roman" panose="02020603050405020304" pitchFamily="18" charset="0"/>
              </a:rPr>
              <a:t>hếch</a:t>
            </a:r>
            <a:r>
              <a:rPr lang="en-US" altLang="en-US" sz="2400" b="1">
                <a:solidFill>
                  <a:srgbClr val="0000FF"/>
                </a:solidFill>
                <a:latin typeface="Times New Roman" panose="02020603050405020304" pitchFamily="18" charset="0"/>
              </a:rPr>
              <a:t>.</a:t>
            </a:r>
          </a:p>
          <a:p>
            <a:pPr algn="just">
              <a:spcBef>
                <a:spcPct val="50000"/>
              </a:spcBef>
              <a:buClrTx/>
              <a:buSzTx/>
              <a:buFontTx/>
              <a:buChar char="-"/>
            </a:pPr>
            <a:r>
              <a:rPr lang="en-US" altLang="en-US" sz="2400" b="1">
                <a:solidFill>
                  <a:srgbClr val="0000FF"/>
                </a:solidFill>
                <a:latin typeface="Times New Roman" panose="02020603050405020304" pitchFamily="18" charset="0"/>
              </a:rPr>
              <a:t> Một con gấu to </a:t>
            </a:r>
            <a:r>
              <a:rPr lang="en-US" altLang="en-US" sz="2400" b="1">
                <a:solidFill>
                  <a:srgbClr val="FF0000"/>
                </a:solidFill>
                <a:latin typeface="Times New Roman" panose="02020603050405020304" pitchFamily="18" charset="0"/>
              </a:rPr>
              <a:t>kếch</a:t>
            </a:r>
            <a:r>
              <a:rPr lang="en-US" altLang="en-US" sz="2400" b="1">
                <a:solidFill>
                  <a:srgbClr val="0000FF"/>
                </a:solidFill>
                <a:latin typeface="Times New Roman" panose="02020603050405020304" pitchFamily="18" charset="0"/>
              </a:rPr>
              <a:t> xù.</a:t>
            </a:r>
          </a:p>
          <a:p>
            <a:pPr algn="just">
              <a:spcBef>
                <a:spcPct val="50000"/>
              </a:spcBef>
              <a:buClrTx/>
              <a:buSzTx/>
              <a:buFontTx/>
              <a:buChar char="-"/>
            </a:pPr>
            <a:r>
              <a:rPr lang="en-US" altLang="en-US" sz="2400" b="1">
                <a:solidFill>
                  <a:srgbClr val="0000FF"/>
                </a:solidFill>
                <a:latin typeface="Times New Roman" panose="02020603050405020304" pitchFamily="18" charset="0"/>
              </a:rPr>
              <a:t> Cún Bông đành </a:t>
            </a:r>
            <a:r>
              <a:rPr lang="en-US" altLang="en-US" sz="2400" b="1">
                <a:solidFill>
                  <a:srgbClr val="FF0000"/>
                </a:solidFill>
                <a:latin typeface="Times New Roman" panose="02020603050405020304" pitchFamily="18" charset="0"/>
              </a:rPr>
              <a:t>tếch</a:t>
            </a:r>
            <a:r>
              <a:rPr lang="en-US" altLang="en-US" sz="2400" b="1">
                <a:solidFill>
                  <a:srgbClr val="0000FF"/>
                </a:solidFill>
                <a:latin typeface="Times New Roman" panose="02020603050405020304" pitchFamily="18" charset="0"/>
              </a:rPr>
              <a:t> khỏi mảnh đất buồn chán này.</a:t>
            </a:r>
          </a:p>
        </p:txBody>
      </p:sp>
      <p:sp>
        <p:nvSpPr>
          <p:cNvPr id="15365" name="Line 7"/>
          <p:cNvSpPr>
            <a:spLocks noChangeShapeType="1"/>
          </p:cNvSpPr>
          <p:nvPr/>
        </p:nvSpPr>
        <p:spPr bwMode="auto">
          <a:xfrm>
            <a:off x="3352800" y="838200"/>
            <a:ext cx="0" cy="4800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15366" name="Picture 10" descr="POINSET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7864475" y="5583238"/>
            <a:ext cx="1279525" cy="1274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Picture 15" descr="POINSET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381" y="5582444"/>
            <a:ext cx="1277937"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14673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2)">
                                      <p:cBhvr>
                                        <p:cTn id="7" dur="20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heel(4)">
                                      <p:cBhvr>
                                        <p:cTn id="1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60000"/>
            <a:lum/>
          </a:blip>
          <a:srcRect/>
          <a:tile tx="0" ty="0" sx="100000" sy="100000" flip="none" algn="tl"/>
        </a:blipFill>
        <a:effectLst/>
      </p:bgPr>
    </p:bg>
    <p:spTree>
      <p:nvGrpSpPr>
        <p:cNvPr id="1" name=""/>
        <p:cNvGrpSpPr/>
        <p:nvPr/>
      </p:nvGrpSpPr>
      <p:grpSpPr>
        <a:xfrm>
          <a:off x="0" y="0"/>
          <a:ext cx="0" cy="0"/>
          <a:chOff x="0" y="0"/>
          <a:chExt cx="0" cy="0"/>
        </a:xfrm>
      </p:grpSpPr>
      <p:sp>
        <p:nvSpPr>
          <p:cNvPr id="1032" name="Text Box 5"/>
          <p:cNvSpPr txBox="1">
            <a:spLocks noChangeArrowheads="1"/>
          </p:cNvSpPr>
          <p:nvPr/>
        </p:nvSpPr>
        <p:spPr bwMode="auto">
          <a:xfrm>
            <a:off x="2819400" y="2438400"/>
            <a:ext cx="1295400" cy="366713"/>
          </a:xfrm>
          <a:prstGeom prst="rect">
            <a:avLst/>
          </a:prstGeom>
          <a:noFill/>
          <a:ln w="9525">
            <a:noFill/>
            <a:miter lim="800000"/>
            <a:headEnd/>
            <a:tailEnd/>
          </a:ln>
        </p:spPr>
        <p:txBody>
          <a:bodyPr>
            <a:spAutoFit/>
          </a:bodyPr>
          <a:lstStyle/>
          <a:p>
            <a:pPr>
              <a:spcBef>
                <a:spcPct val="50000"/>
              </a:spcBef>
            </a:pPr>
            <a:endParaRPr lang="en-US"/>
          </a:p>
        </p:txBody>
      </p:sp>
      <p:sp>
        <p:nvSpPr>
          <p:cNvPr id="1033" name="Text Box 8"/>
          <p:cNvSpPr txBox="1">
            <a:spLocks noChangeArrowheads="1"/>
          </p:cNvSpPr>
          <p:nvPr/>
        </p:nvSpPr>
        <p:spPr bwMode="auto">
          <a:xfrm>
            <a:off x="304800" y="1"/>
            <a:ext cx="8839200" cy="6863417"/>
          </a:xfrm>
          <a:prstGeom prst="rect">
            <a:avLst/>
          </a:prstGeom>
          <a:noFill/>
          <a:ln w="9525">
            <a:noFill/>
            <a:miter lim="800000"/>
            <a:headEnd/>
            <a:tailEnd/>
          </a:ln>
        </p:spPr>
        <p:txBody>
          <a:bodyPr wrap="square">
            <a:spAutoFit/>
          </a:bodyPr>
          <a:lstStyle/>
          <a:p>
            <a:pPr algn="ctr">
              <a:spcBef>
                <a:spcPct val="50000"/>
              </a:spcBef>
            </a:pPr>
            <a:r>
              <a:rPr lang="en-US" sz="4000" b="1" dirty="0" err="1">
                <a:solidFill>
                  <a:srgbClr val="002060"/>
                </a:solidFill>
                <a:latin typeface="Times New Roman" pitchFamily="18" charset="0"/>
              </a:rPr>
              <a:t>Trí</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nhớ</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tốt</a:t>
            </a:r>
            <a:endParaRPr lang="en-US" sz="4000" b="1" dirty="0">
              <a:solidFill>
                <a:srgbClr val="002060"/>
              </a:solidFill>
              <a:latin typeface="Times New Roman" pitchFamily="18" charset="0"/>
            </a:endParaRPr>
          </a:p>
          <a:p>
            <a:pPr>
              <a:spcBef>
                <a:spcPct val="50000"/>
              </a:spcBef>
            </a:pP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Sơn</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vừa</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mắt</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nhìn</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lên</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tấm</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bản</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đồ</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vừa</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nghe</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chị</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Hương</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kể</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chuyện</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Cô-lôm-bô</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tìm</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ra</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Mĩ</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Chị</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Hương</a:t>
            </a:r>
            <a:r>
              <a:rPr lang="en-US" sz="4000" dirty="0">
                <a:solidFill>
                  <a:srgbClr val="FF0066"/>
                </a:solidFill>
                <a:latin typeface="Times New Roman" pitchFamily="18" charset="0"/>
              </a:rPr>
              <a:t> say </a:t>
            </a:r>
            <a:r>
              <a:rPr lang="en-US" sz="4000" dirty="0" err="1">
                <a:solidFill>
                  <a:srgbClr val="FF0066"/>
                </a:solidFill>
                <a:latin typeface="Times New Roman" pitchFamily="18" charset="0"/>
              </a:rPr>
              <a:t>sưa</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kể</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rồi</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thúc</a:t>
            </a:r>
            <a:r>
              <a:rPr lang="en-US" sz="4000" dirty="0">
                <a:solidFill>
                  <a:srgbClr val="FF0066"/>
                </a:solidFill>
                <a:latin typeface="Times New Roman" pitchFamily="18" charset="0"/>
              </a:rPr>
              <a:t>:</a:t>
            </a:r>
          </a:p>
          <a:p>
            <a:pPr>
              <a:spcBef>
                <a:spcPct val="50000"/>
              </a:spcBef>
              <a:buFontTx/>
              <a:buChar char="-"/>
            </a:pP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Chuyện</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này</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đã</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xảy</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ra</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từ</a:t>
            </a:r>
            <a:r>
              <a:rPr lang="en-US" sz="4000" dirty="0">
                <a:solidFill>
                  <a:srgbClr val="FF0066"/>
                </a:solidFill>
                <a:latin typeface="Times New Roman" pitchFamily="18" charset="0"/>
              </a:rPr>
              <a:t> 500 </a:t>
            </a:r>
            <a:r>
              <a:rPr lang="en-US" sz="4000" dirty="0" err="1">
                <a:solidFill>
                  <a:srgbClr val="FF0066"/>
                </a:solidFill>
                <a:latin typeface="Times New Roman" pitchFamily="18" charset="0"/>
              </a:rPr>
              <a:t>năm</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trước</a:t>
            </a:r>
            <a:r>
              <a:rPr lang="en-US" sz="4000" dirty="0">
                <a:solidFill>
                  <a:srgbClr val="FF0066"/>
                </a:solidFill>
                <a:latin typeface="Times New Roman" pitchFamily="18" charset="0"/>
              </a:rPr>
              <a:t>.</a:t>
            </a:r>
          </a:p>
          <a:p>
            <a:pPr>
              <a:spcBef>
                <a:spcPct val="50000"/>
              </a:spcBef>
            </a:pPr>
            <a:r>
              <a:rPr lang="en-US" sz="4000" dirty="0" err="1">
                <a:solidFill>
                  <a:srgbClr val="FF0066"/>
                </a:solidFill>
                <a:latin typeface="Times New Roman" pitchFamily="18" charset="0"/>
              </a:rPr>
              <a:t>Nghe</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vậy</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Sơn</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bỗng</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mặt</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ra</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rồi</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trồ</a:t>
            </a:r>
            <a:r>
              <a:rPr lang="en-US" sz="4000" dirty="0">
                <a:solidFill>
                  <a:srgbClr val="FF0066"/>
                </a:solidFill>
                <a:latin typeface="Times New Roman" pitchFamily="18" charset="0"/>
              </a:rPr>
              <a:t>:</a:t>
            </a:r>
          </a:p>
          <a:p>
            <a:pPr>
              <a:spcBef>
                <a:spcPct val="50000"/>
              </a:spcBef>
            </a:pPr>
            <a:r>
              <a:rPr lang="en-US" sz="4000" dirty="0">
                <a:solidFill>
                  <a:srgbClr val="FF0066"/>
                </a:solidFill>
                <a:latin typeface="Times New Roman" pitchFamily="18" charset="0"/>
              </a:rPr>
              <a:t>- Sao </a:t>
            </a:r>
            <a:r>
              <a:rPr lang="en-US" sz="4000" dirty="0" err="1">
                <a:solidFill>
                  <a:srgbClr val="FF0066"/>
                </a:solidFill>
                <a:latin typeface="Times New Roman" pitchFamily="18" charset="0"/>
              </a:rPr>
              <a:t>mà</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chị</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có</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nhớ</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tốt</a:t>
            </a:r>
            <a:r>
              <a:rPr lang="en-US" sz="4000" dirty="0">
                <a:solidFill>
                  <a:srgbClr val="FF0066"/>
                </a:solidFill>
                <a:latin typeface="Times New Roman" pitchFamily="18" charset="0"/>
              </a:rPr>
              <a:t> </a:t>
            </a:r>
            <a:r>
              <a:rPr lang="en-US" sz="4000" dirty="0" err="1">
                <a:solidFill>
                  <a:srgbClr val="FF0066"/>
                </a:solidFill>
                <a:latin typeface="Times New Roman" pitchFamily="18" charset="0"/>
              </a:rPr>
              <a:t>thế</a:t>
            </a:r>
            <a:r>
              <a:rPr lang="en-US" sz="4000" dirty="0">
                <a:solidFill>
                  <a:srgbClr val="FF0066"/>
                </a:solidFill>
                <a:latin typeface="Times New Roman" pitchFamily="18" charset="0"/>
              </a:rPr>
              <a:t>?</a:t>
            </a:r>
          </a:p>
        </p:txBody>
      </p:sp>
      <p:sp>
        <p:nvSpPr>
          <p:cNvPr id="5" name="Rectangle 4"/>
          <p:cNvSpPr/>
          <p:nvPr/>
        </p:nvSpPr>
        <p:spPr>
          <a:xfrm>
            <a:off x="2819400" y="990600"/>
            <a:ext cx="990600" cy="5334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4000" dirty="0">
                <a:latin typeface="Times New Roman" pitchFamily="18" charset="0"/>
                <a:cs typeface="Times New Roman" pitchFamily="18" charset="0"/>
              </a:rPr>
              <a:t>2</a:t>
            </a:r>
          </a:p>
        </p:txBody>
      </p:sp>
      <p:sp>
        <p:nvSpPr>
          <p:cNvPr id="6" name="Rectangle 5"/>
          <p:cNvSpPr/>
          <p:nvPr/>
        </p:nvSpPr>
        <p:spPr>
          <a:xfrm>
            <a:off x="2286000" y="2209800"/>
            <a:ext cx="990600" cy="5334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4000" dirty="0">
                <a:latin typeface="Times New Roman" pitchFamily="18" charset="0"/>
                <a:cs typeface="Times New Roman" pitchFamily="18" charset="0"/>
              </a:rPr>
              <a:t>1</a:t>
            </a:r>
          </a:p>
        </p:txBody>
      </p:sp>
      <p:sp>
        <p:nvSpPr>
          <p:cNvPr id="7" name="Rectangle 6"/>
          <p:cNvSpPr/>
          <p:nvPr/>
        </p:nvSpPr>
        <p:spPr>
          <a:xfrm>
            <a:off x="990600" y="2819400"/>
            <a:ext cx="990600" cy="5334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4000" dirty="0">
                <a:latin typeface="Times New Roman" pitchFamily="18" charset="0"/>
                <a:cs typeface="Times New Roman" pitchFamily="18" charset="0"/>
              </a:rPr>
              <a:t>2</a:t>
            </a:r>
          </a:p>
        </p:txBody>
      </p:sp>
      <p:sp>
        <p:nvSpPr>
          <p:cNvPr id="8" name="Rectangle 7"/>
          <p:cNvSpPr/>
          <p:nvPr/>
        </p:nvSpPr>
        <p:spPr>
          <a:xfrm>
            <a:off x="4724400" y="4648200"/>
            <a:ext cx="990600" cy="5334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4000" dirty="0">
                <a:latin typeface="Times New Roman" pitchFamily="18" charset="0"/>
                <a:cs typeface="Times New Roman" pitchFamily="18" charset="0"/>
              </a:rPr>
              <a:t>2</a:t>
            </a:r>
          </a:p>
        </p:txBody>
      </p:sp>
      <p:sp>
        <p:nvSpPr>
          <p:cNvPr id="9" name="Rectangle 8"/>
          <p:cNvSpPr/>
          <p:nvPr/>
        </p:nvSpPr>
        <p:spPr>
          <a:xfrm>
            <a:off x="8001000" y="4648200"/>
            <a:ext cx="990600" cy="5334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4000" dirty="0">
                <a:latin typeface="Times New Roman" pitchFamily="18" charset="0"/>
                <a:cs typeface="Times New Roman" pitchFamily="18" charset="0"/>
              </a:rPr>
              <a:t>1</a:t>
            </a:r>
          </a:p>
        </p:txBody>
      </p:sp>
      <p:sp>
        <p:nvSpPr>
          <p:cNvPr id="10" name="Rectangle 9"/>
          <p:cNvSpPr/>
          <p:nvPr/>
        </p:nvSpPr>
        <p:spPr>
          <a:xfrm>
            <a:off x="3657600" y="6172200"/>
            <a:ext cx="990600" cy="5334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4000" dirty="0">
                <a:latin typeface="Times New Roman" pitchFamily="18" charset="0"/>
                <a:cs typeface="Times New Roman" pitchFamily="18" charset="0"/>
              </a:rPr>
              <a:t>2</a:t>
            </a:r>
          </a:p>
        </p:txBody>
      </p:sp>
      <p:sp>
        <p:nvSpPr>
          <p:cNvPr id="2" name="TextBox 1"/>
          <p:cNvSpPr txBox="1"/>
          <p:nvPr/>
        </p:nvSpPr>
        <p:spPr>
          <a:xfrm>
            <a:off x="76200" y="1"/>
            <a:ext cx="1828800" cy="584775"/>
          </a:xfrm>
          <a:prstGeom prst="rect">
            <a:avLst/>
          </a:prstGeom>
          <a:noFill/>
        </p:spPr>
        <p:txBody>
          <a:bodyPr wrap="square" rtlCol="0">
            <a:spAutoFit/>
          </a:bodyPr>
          <a:lstStyle/>
          <a:p>
            <a:r>
              <a:rPr lang="en-US" sz="3200" b="1"/>
              <a:t>Bài 3</a:t>
            </a:r>
          </a:p>
        </p:txBody>
      </p:sp>
    </p:spTree>
  </p:cSld>
  <p:clrMapOvr>
    <a:masterClrMapping/>
  </p:clrMapOvr>
  <p:transition>
    <p:wheel/>
  </p:transition>
</p:sld>
</file>

<file path=ppt/tags/tag1.xml><?xml version="1.0" encoding="utf-8"?>
<p:tagLst xmlns:a="http://schemas.openxmlformats.org/drawingml/2006/main" xmlns:r="http://schemas.openxmlformats.org/officeDocument/2006/relationships" xmlns:p="http://schemas.openxmlformats.org/presentationml/2006/main">
  <p:tag name="ISPRING_SLIDE_ID_2" val="{6E58583B-B4E3-4F30-9403-7488B28B36C1}"/>
  <p:tag name="GENSWF_ADVANCE_TIME" val="13.020"/>
  <p:tag name="ISPRING_CUSTOM_TIMING_USED" val="1"/>
</p:tagLst>
</file>

<file path=ppt/tags/tag2.xml><?xml version="1.0" encoding="utf-8"?>
<p:tagLst xmlns:a="http://schemas.openxmlformats.org/drawingml/2006/main" xmlns:r="http://schemas.openxmlformats.org/officeDocument/2006/relationships" xmlns:p="http://schemas.openxmlformats.org/presentationml/2006/main">
  <p:tag name="ISPRING_SLIDE_ID_2" val="{6E58583B-B4E3-4F30-9403-7488B28B36C1}"/>
  <p:tag name="GENSWF_ADVANCE_TIME" val="13.020"/>
  <p:tag name="ISPRING_CUSTOM_TIMING_USED" val="1"/>
</p:tagLst>
</file>

<file path=ppt/tags/tag3.xml><?xml version="1.0" encoding="utf-8"?>
<p:tagLst xmlns:a="http://schemas.openxmlformats.org/drawingml/2006/main" xmlns:r="http://schemas.openxmlformats.org/officeDocument/2006/relationships" xmlns:p="http://schemas.openxmlformats.org/presentationml/2006/main">
  <p:tag name="TIMING" val="|0.7|3.9|0.7|0.3|0.2|0.4|0.2|0.2|0.2|0.2|0.4"/>
</p:tagLst>
</file>

<file path=ppt/tags/tag4.xml><?xml version="1.0" encoding="utf-8"?>
<p:tagLst xmlns:a="http://schemas.openxmlformats.org/drawingml/2006/main" xmlns:r="http://schemas.openxmlformats.org/officeDocument/2006/relationships" xmlns:p="http://schemas.openxmlformats.org/presentationml/2006/main">
  <p:tag name="TIMING" val="|0.6|0.2|0.4"/>
</p:tagLst>
</file>

<file path=ppt/tags/tag5.xml><?xml version="1.0" encoding="utf-8"?>
<p:tagLst xmlns:a="http://schemas.openxmlformats.org/drawingml/2006/main" xmlns:r="http://schemas.openxmlformats.org/officeDocument/2006/relationships" xmlns:p="http://schemas.openxmlformats.org/presentationml/2006/main">
  <p:tag name="ISPRING_SLIDE_ID_2" val="{6E58583B-B4E3-4F30-9403-7488B28B36C1}"/>
  <p:tag name="GENSWF_ADVANCE_TIME" val="13.020"/>
  <p:tag name="ISPRING_CUSTOM_TIMING_US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Default Design">
  <a:themeElements>
    <a:clrScheme name="Default Design 12">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BFD7F6"/>
      </a:accent5>
      <a:accent6>
        <a:srgbClr val="AE4845"/>
      </a:accent6>
      <a:hlink>
        <a:srgbClr val="0066CC"/>
      </a:hlink>
      <a:folHlink>
        <a:srgbClr val="80008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5">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6">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7">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8">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9">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0">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1">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2">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BFD7F6"/>
        </a:accent5>
        <a:accent6>
          <a:srgbClr val="AE4845"/>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345</TotalTime>
  <Words>1040</Words>
  <Application>Microsoft Office PowerPoint</Application>
  <PresentationFormat>On-screen Show (4:3)</PresentationFormat>
  <Paragraphs>139</Paragraphs>
  <Slides>17</Slides>
  <Notes>3</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17</vt:i4>
      </vt:variant>
    </vt:vector>
  </HeadingPairs>
  <TitlesOfParts>
    <vt:vector size="26" baseType="lpstr">
      <vt:lpstr>Arial</vt:lpstr>
      <vt:lpstr>Calibri</vt:lpstr>
      <vt:lpstr>Tahoma</vt:lpstr>
      <vt:lpstr>Times New Roman</vt:lpstr>
      <vt:lpstr>Trebuchet MS</vt:lpstr>
      <vt:lpstr>Wingdings 3</vt:lpstr>
      <vt:lpstr>Office Theme</vt:lpstr>
      <vt:lpstr>Facet</vt:lpstr>
      <vt:lpstr>Default Design</vt:lpstr>
      <vt:lpstr>PowerPoint Presentation</vt:lpstr>
      <vt:lpstr>PowerPoint Presentation</vt:lpstr>
      <vt:lpstr>PowerPoint Presentation</vt:lpstr>
      <vt:lpstr>                         Đáp án</vt:lpstr>
      <vt:lpstr>                                      Đáp án</vt:lpstr>
      <vt:lpstr>PowerPoint Presentation</vt:lpstr>
      <vt:lpstr>Đáp án</vt:lpstr>
      <vt:lpstr>Đáp án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Win10Pro</cp:lastModifiedBy>
  <cp:revision>22</cp:revision>
  <dcterms:created xsi:type="dcterms:W3CDTF">2006-08-16T00:00:00Z</dcterms:created>
  <dcterms:modified xsi:type="dcterms:W3CDTF">2022-04-01T15:03:12Z</dcterms:modified>
</cp:coreProperties>
</file>