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3" r:id="rId2"/>
  </p:sldMasterIdLst>
  <p:notesMasterIdLst>
    <p:notesMasterId r:id="rId15"/>
  </p:notesMasterIdLst>
  <p:sldIdLst>
    <p:sldId id="256" r:id="rId3"/>
    <p:sldId id="275" r:id="rId4"/>
    <p:sldId id="293" r:id="rId5"/>
    <p:sldId id="294" r:id="rId6"/>
    <p:sldId id="295" r:id="rId7"/>
    <p:sldId id="309" r:id="rId8"/>
    <p:sldId id="310" r:id="rId9"/>
    <p:sldId id="304" r:id="rId10"/>
    <p:sldId id="313" r:id="rId11"/>
    <p:sldId id="312" r:id="rId12"/>
    <p:sldId id="307" r:id="rId13"/>
    <p:sldId id="308" r:id="rId14"/>
  </p:sldIdLst>
  <p:sldSz cx="12192000" cy="6858000"/>
  <p:notesSz cx="6858000" cy="9144000"/>
  <p:embeddedFontLst>
    <p:embeddedFont>
      <p:font typeface="HP001 5 hàng" panose="020B0603050302020204" pitchFamily="34" charset="0"/>
      <p:regular r:id="rId16"/>
      <p:bold r:id="rId17"/>
    </p:embeddedFont>
    <p:embeddedFont>
      <p:font typeface="SimSun" panose="02010600030101010101" pitchFamily="2" charset="-122"/>
      <p:regular r:id="rId18"/>
    </p:embeddedFont>
    <p:embeddedFont>
      <p:font typeface="微软雅黑" panose="020B0503020204020204" pitchFamily="34" charset="-122"/>
      <p:regular r:id="rId19"/>
      <p:bold r:id="rId20"/>
    </p:embeddedFont>
    <p:embeddedFont>
      <p:font typeface="Questrial" panose="020B0604020202020204" charset="0"/>
      <p:regular r:id="rId21"/>
    </p:embeddedFont>
    <p:embeddedFont>
      <p:font typeface="HP001 4 hàng" panose="020B0603050302020204" pitchFamily="34" charset="0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custDataLst>
    <p:tags r:id="rId2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iFhULmujEkRXKProgFNuVio5VN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DEAC5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20054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1219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751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340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349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938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2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2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2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2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3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3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3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3"/>
          <p:cNvSpPr txBox="1">
            <a:spLocks noGrp="1"/>
          </p:cNvSpPr>
          <p:nvPr>
            <p:ph type="sldNum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3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3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3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3"/>
          <p:cNvSpPr txBox="1">
            <a:spLocks noGrp="1"/>
          </p:cNvSpPr>
          <p:nvPr>
            <p:ph type="sldNum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590034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5"/>
          <p:cNvSpPr txBox="1"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45"/>
          <p:cNvSpPr txBox="1">
            <a:spLocks noGrp="1"/>
          </p:cNvSpPr>
          <p:nvPr>
            <p:ph type="body"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0165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1pPr>
            <a:lvl2pPr marL="914400" lvl="1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–"/>
              <a:defRPr sz="3800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4pPr>
            <a:lvl5pPr marL="2286000" lvl="4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»"/>
              <a:defRPr sz="2700"/>
            </a:lvl5pPr>
            <a:lvl6pPr marL="2743200" lvl="5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6pPr>
            <a:lvl7pPr marL="3200400" lvl="6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7pPr>
            <a:lvl8pPr marL="3657600" lvl="7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8pPr>
            <a:lvl9pPr marL="4114800" lvl="8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9pPr>
          </a:lstStyle>
          <a:p>
            <a:endParaRPr/>
          </a:p>
        </p:txBody>
      </p:sp>
      <p:sp>
        <p:nvSpPr>
          <p:cNvPr id="147" name="Google Shape;147;p45"/>
          <p:cNvSpPr txBox="1">
            <a:spLocks noGrp="1"/>
          </p:cNvSpPr>
          <p:nvPr>
            <p:ph type="body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8" name="Google Shape;148;p45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5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45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6"/>
          <p:cNvSpPr txBox="1"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46"/>
          <p:cNvSpPr>
            <a:spLocks noGrp="1"/>
          </p:cNvSpPr>
          <p:nvPr>
            <p:ph type="pic" idx="2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46"/>
          <p:cNvSpPr txBox="1">
            <a:spLocks noGrp="1"/>
          </p:cNvSpPr>
          <p:nvPr>
            <p:ph type="body" idx="1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5" name="Google Shape;155;p46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6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46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7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7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6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47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7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47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8"/>
          <p:cNvSpPr txBox="1">
            <a:spLocks noGrp="1"/>
          </p:cNvSpPr>
          <p:nvPr>
            <p:ph type="title"/>
          </p:nvPr>
        </p:nvSpPr>
        <p:spPr>
          <a:xfrm rot="5400000">
            <a:off x="7285038" y="1828803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48"/>
          <p:cNvSpPr txBox="1">
            <a:spLocks noGrp="1"/>
          </p:cNvSpPr>
          <p:nvPr>
            <p:ph type="body" idx="1"/>
          </p:nvPr>
        </p:nvSpPr>
        <p:spPr>
          <a:xfrm rot="5400000">
            <a:off x="1697040" y="-812798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48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8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48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53D30-538C-40D2-852C-1DF3ECB6F23D}" type="datetimeFigureOut">
              <a:rPr lang="en-US" smtClean="0"/>
              <a:t>30/3/2022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73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344980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059062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53D30-538C-40D2-852C-1DF3ECB6F23D}" type="datetimeFigureOut">
              <a:rPr lang="en-US" smtClean="0"/>
              <a:t>30/3/2022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0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9"/>
          <p:cNvSpPr txBox="1"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9"/>
          <p:cNvSpPr txBox="1"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39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9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9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0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0"/>
          <p:cNvSpPr txBox="1">
            <a:spLocks noGrp="1"/>
          </p:cNvSpPr>
          <p:nvPr>
            <p:ph type="body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40"/>
          <p:cNvSpPr txBox="1">
            <a:spLocks noGrp="1"/>
          </p:cNvSpPr>
          <p:nvPr>
            <p:ph type="body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40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0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0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1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1"/>
          <p:cNvSpPr txBox="1"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27" name="Google Shape;127;p41"/>
          <p:cNvSpPr txBox="1">
            <a:spLocks noGrp="1"/>
          </p:cNvSpPr>
          <p:nvPr>
            <p:ph type="body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128" name="Google Shape;128;p41"/>
          <p:cNvSpPr txBox="1">
            <a:spLocks noGrp="1"/>
          </p:cNvSpPr>
          <p:nvPr>
            <p:ph type="body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29" name="Google Shape;129;p41"/>
          <p:cNvSpPr txBox="1">
            <a:spLocks noGrp="1"/>
          </p:cNvSpPr>
          <p:nvPr>
            <p:ph type="body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130" name="Google Shape;130;p41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1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1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7" r:id="rId3"/>
    <p:sldLayoutId id="2147483686" r:id="rId4"/>
    <p:sldLayoutId id="2147483685" r:id="rId5"/>
  </p:sldLayoutIdLst>
  <p:transition spd="slow"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88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89" r:id="rId14"/>
  </p:sldLayoutIdLst>
  <p:transition spd="slow"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9.png"/><Relationship Id="rId5" Type="http://schemas.openxmlformats.org/officeDocument/2006/relationships/image" Target="../media/image11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6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"/>
          <p:cNvPicPr preferRelativeResize="0"/>
          <p:nvPr/>
        </p:nvPicPr>
        <p:blipFill rotWithShape="1">
          <a:blip r:embed="rId3">
            <a:alphaModFix/>
          </a:blip>
          <a:srcRect t="5244" b="10434"/>
          <a:stretch/>
        </p:blipFill>
        <p:spPr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"/>
          <p:cNvPicPr preferRelativeResize="0"/>
          <p:nvPr/>
        </p:nvPicPr>
        <p:blipFill rotWithShape="1">
          <a:blip r:embed="rId4">
            <a:alphaModFix/>
          </a:blip>
          <a:srcRect t="35313" b="20813"/>
          <a:stretch/>
        </p:blipFill>
        <p:spPr>
          <a:xfrm>
            <a:off x="-7938" y="-136525"/>
            <a:ext cx="12207876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"/>
          <p:cNvSpPr txBox="1"/>
          <p:nvPr/>
        </p:nvSpPr>
        <p:spPr>
          <a:xfrm>
            <a:off x="529389" y="4196615"/>
            <a:ext cx="10600574" cy="121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Calibri"/>
              <a:buNone/>
            </a:pPr>
            <a:r>
              <a:rPr lang="en-US" sz="72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Xin chào tất cả các con!</a:t>
            </a:r>
            <a:endParaRPr sz="7200" b="1" i="0" u="none" strike="noStrike" cap="none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5360" y="0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năm ngày 31 tháng 3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5"/>
            <a:ext cx="9179580" cy="6340023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cộng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nhớ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)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phạm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vi 1000 (59)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5.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Đặt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tính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rồi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tính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803		</a:t>
            </a:r>
            <a:r>
              <a:rPr lang="en-US" sz="1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246		   510	     694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</a:t>
            </a: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18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55           3</a:t>
            </a:r>
            <a:r>
              <a:rPr lang="en-US" sz="1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		   </a:t>
            </a: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9          </a:t>
            </a:r>
            <a:r>
              <a:rPr lang="en-US" sz="14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4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6. 		    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giải</a:t>
            </a:r>
            <a:endParaRPr lang="en-US" sz="32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Cả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…..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9962" y="3000861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7030A0"/>
                </a:solidFill>
              </a:rPr>
              <a:t>+</a:t>
            </a:r>
            <a:endParaRPr lang="en-US" sz="280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0368" y="3013480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7030A0"/>
                </a:solidFill>
              </a:rPr>
              <a:t>+</a:t>
            </a:r>
            <a:endParaRPr lang="en-US" sz="2800">
              <a:solidFill>
                <a:srgbClr val="7030A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381459" y="3868615"/>
            <a:ext cx="73353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26177" y="3000861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7030A0"/>
                </a:solidFill>
              </a:rPr>
              <a:t>+</a:t>
            </a:r>
            <a:endParaRPr lang="en-US" sz="2800">
              <a:solidFill>
                <a:srgbClr val="7030A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637674" y="3868615"/>
            <a:ext cx="73353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456430" y="3000861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7030A0"/>
                </a:solidFill>
              </a:rPr>
              <a:t>+</a:t>
            </a:r>
            <a:endParaRPr lang="en-US" sz="2800">
              <a:solidFill>
                <a:srgbClr val="7030A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767927" y="3868615"/>
            <a:ext cx="73353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37570" y="3868615"/>
            <a:ext cx="73353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2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856988" y="1979863"/>
            <a:ext cx="11260809" cy="345478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lvl="0" algn="just">
              <a:lnSpc>
                <a:spcPct val="150000"/>
              </a:lnSpc>
              <a:buClrTx/>
              <a:defRPr/>
            </a:pP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Làm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5,6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vào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ô li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 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3,4,5,6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59.</a:t>
            </a:r>
            <a:endParaRPr lang="en-US" altLang="zh-CN" sz="4000" dirty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Phép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trừ</a:t>
            </a:r>
            <a:r>
              <a:rPr lang="en-US" sz="4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không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nhớ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trong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phạm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vi 1000</a:t>
            </a:r>
          </a:p>
          <a:p>
            <a:pPr lvl="0">
              <a:buClr>
                <a:srgbClr val="FF0000"/>
              </a:buClr>
              <a:buSzPts val="4800"/>
            </a:pP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trang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60.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453781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80743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107446"/>
            <a:ext cx="121920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9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3F3F3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0" name="Google Shape;310;p9"/>
          <p:cNvSpPr txBox="1"/>
          <p:nvPr/>
        </p:nvSpPr>
        <p:spPr>
          <a:xfrm>
            <a:off x="2685001" y="1016377"/>
            <a:ext cx="57912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Toán</a:t>
            </a:r>
            <a:endParaRPr sz="48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11" name="Google Shape;31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63" y="0"/>
            <a:ext cx="2096378" cy="2268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65542" y="214581"/>
            <a:ext cx="1694696" cy="2161906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9"/>
          <p:cNvSpPr txBox="1"/>
          <p:nvPr/>
        </p:nvSpPr>
        <p:spPr>
          <a:xfrm>
            <a:off x="267967" y="1869906"/>
            <a:ext cx="1137812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Times New Roman"/>
              <a:buNone/>
            </a:pPr>
            <a:r>
              <a:rPr lang="en-US" sz="4800" u="none" strike="noStrike" cap="none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Phép</a:t>
            </a:r>
            <a:r>
              <a:rPr lang="en-US" sz="4800" u="none" strike="noStrike" cap="none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u="none" strike="noStrike" cap="none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cộng</a:t>
            </a:r>
            <a:r>
              <a:rPr lang="en-US" sz="4800" u="none" strike="noStrike" cap="none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u="none" strike="noStrike" cap="none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en-US" sz="48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không</a:t>
            </a:r>
            <a:r>
              <a:rPr lang="en-US" sz="4800" u="none" strike="noStrike" cap="none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u="none" strike="noStrike" cap="none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nhớ</a:t>
            </a:r>
            <a:r>
              <a:rPr lang="en-US" sz="4800" u="none" strike="noStrike" cap="none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 </a:t>
            </a:r>
            <a:r>
              <a:rPr lang="en-US" sz="4800" u="none" strike="noStrike" cap="none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trong</a:t>
            </a:r>
            <a:r>
              <a:rPr lang="en-US" sz="4800" u="none" strike="noStrike" cap="none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u="none" strike="noStrike" cap="none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phạm</a:t>
            </a:r>
            <a:r>
              <a:rPr lang="en-US" sz="4800" u="none" strike="noStrike" cap="none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vi 1000</a:t>
            </a:r>
            <a:endParaRPr sz="4800" u="none" strike="noStrike" cap="none" dirty="0">
              <a:solidFill>
                <a:srgbClr val="000099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Times New Roman"/>
              <a:buNone/>
            </a:pPr>
            <a:r>
              <a:rPr lang="en-US" sz="4800" u="none" strike="noStrike" cap="none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u="none" strike="noStrike" cap="none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en-US" sz="4800" u="none" strike="noStrike" cap="none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trang</a:t>
            </a:r>
            <a:r>
              <a:rPr lang="en-US" sz="4800" u="none" strike="noStrike" cap="none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59</a:t>
            </a:r>
            <a:r>
              <a:rPr lang="en-US" sz="4800" u="none" strike="noStrike" cap="none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</a:t>
            </a:r>
            <a:endParaRPr sz="4800" u="none" strike="noStrike" cap="none" dirty="0">
              <a:solidFill>
                <a:srgbClr val="000099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664741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258579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năm ngày 31 tháng 3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Phép cộng (không nhớ) trong phạm vi 1000 (59)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4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43061" y="90019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103981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1000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Vận dụng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 thực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87904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95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234024"/>
            <a:ext cx="11519450" cy="34235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87261" y="2561700"/>
            <a:ext cx="504066" cy="492999"/>
          </a:xfrm>
          <a:prstGeom prst="rect">
            <a:avLst/>
          </a:prstGeom>
          <a:solidFill>
            <a:srgbClr val="FDE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732772" y="1265462"/>
            <a:ext cx="4421275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35228" y="2461217"/>
            <a:ext cx="252033" cy="492999"/>
          </a:xfrm>
          <a:prstGeom prst="rect">
            <a:avLst/>
          </a:prstGeom>
          <a:solidFill>
            <a:srgbClr val="FDE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32772" y="1699312"/>
            <a:ext cx="4421275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53717" y="2185457"/>
            <a:ext cx="4421275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83195" y="2546312"/>
            <a:ext cx="252033" cy="492999"/>
          </a:xfrm>
          <a:prstGeom prst="rect">
            <a:avLst/>
          </a:prstGeom>
          <a:solidFill>
            <a:srgbClr val="FDE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95240" y="2707716"/>
            <a:ext cx="4421275" cy="789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6" y="3879726"/>
            <a:ext cx="11518603" cy="21055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57978" y="5144127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80140" y="5124031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04061" y="5124031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2772" y="5116034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69330" y="5095938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51064" y="5103935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62958" y="5130795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85120" y="5110699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89991" y="5110699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202927" y="5095938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925089" y="5075842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0639485" y="5075842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16670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7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07" y="347727"/>
            <a:ext cx="11204123" cy="34185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67647" y="2561700"/>
            <a:ext cx="423679" cy="492999"/>
          </a:xfrm>
          <a:prstGeom prst="rect">
            <a:avLst/>
          </a:prstGeom>
          <a:solidFill>
            <a:srgbClr val="FDE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32772" y="1265462"/>
            <a:ext cx="4421275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36536" y="2491361"/>
            <a:ext cx="190917" cy="492999"/>
          </a:xfrm>
          <a:prstGeom prst="rect">
            <a:avLst/>
          </a:prstGeom>
          <a:solidFill>
            <a:srgbClr val="FDE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32772" y="1719408"/>
            <a:ext cx="4421275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53717" y="2185457"/>
            <a:ext cx="4421275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63579" y="2546312"/>
            <a:ext cx="252033" cy="492999"/>
          </a:xfrm>
          <a:prstGeom prst="rect">
            <a:avLst/>
          </a:prstGeom>
          <a:solidFill>
            <a:srgbClr val="FDE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95240" y="2707716"/>
            <a:ext cx="4421275" cy="789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07" y="4012974"/>
            <a:ext cx="11290614" cy="226724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979527" y="5455626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01689" y="5435530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25610" y="5435530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23209" y="5455626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45371" y="5435530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69292" y="5435530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56736" y="5457466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478898" y="5437370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02819" y="5437370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917862" y="5436576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640024" y="5435530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363945" y="5435530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2400108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5360" y="0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năm ngày 31 tháng 3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Phép cộng (không nhớ) trong phạm vi 1000 (59)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 5. Đặt tính rồi tính: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803		</a:t>
            </a:r>
            <a:r>
              <a:rPr lang="en-US" sz="12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246		   510	     694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</a:t>
            </a: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18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55           3</a:t>
            </a:r>
            <a:r>
              <a:rPr lang="en-US" sz="16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		   </a:t>
            </a: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9          </a:t>
            </a:r>
            <a:r>
              <a:rPr lang="en-US" sz="14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4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9962" y="3000861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7030A0"/>
                </a:solidFill>
              </a:rPr>
              <a:t>+</a:t>
            </a:r>
            <a:endParaRPr lang="en-US" sz="280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0368" y="3013480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7030A0"/>
                </a:solidFill>
              </a:rPr>
              <a:t>+</a:t>
            </a:r>
            <a:endParaRPr lang="en-US" sz="2800">
              <a:solidFill>
                <a:srgbClr val="7030A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381459" y="3868615"/>
            <a:ext cx="73353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26177" y="3000861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7030A0"/>
                </a:solidFill>
              </a:rPr>
              <a:t>+</a:t>
            </a:r>
            <a:endParaRPr lang="en-US" sz="2800">
              <a:solidFill>
                <a:srgbClr val="7030A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637674" y="3868615"/>
            <a:ext cx="73353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456430" y="3000861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7030A0"/>
                </a:solidFill>
              </a:rPr>
              <a:t>+</a:t>
            </a:r>
            <a:endParaRPr lang="en-US" sz="2800">
              <a:solidFill>
                <a:srgbClr val="7030A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767927" y="3868615"/>
            <a:ext cx="73353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37570" y="3868615"/>
            <a:ext cx="73353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" y="803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5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72"/>
          <a:stretch/>
        </p:blipFill>
        <p:spPr>
          <a:xfrm>
            <a:off x="0" y="0"/>
            <a:ext cx="11839575" cy="204055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9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191000" y="1123950"/>
            <a:ext cx="120967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148637" y="1123950"/>
            <a:ext cx="2090738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0582275" y="1123950"/>
            <a:ext cx="120967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213687" y="1576337"/>
            <a:ext cx="2090738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142625" y="1576335"/>
            <a:ext cx="5446192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30369" y="2055813"/>
            <a:ext cx="2648098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 flipH="1">
            <a:off x="730369" y="2289058"/>
            <a:ext cx="38339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Tóm</a:t>
            </a:r>
            <a:r>
              <a:rPr lang="en-US" sz="2800" dirty="0" smtClean="0"/>
              <a:t> </a:t>
            </a:r>
            <a:r>
              <a:rPr lang="en-US" sz="2800" dirty="0" err="1" smtClean="0"/>
              <a:t>tắt</a:t>
            </a:r>
            <a:endParaRPr lang="en-US" sz="2800" dirty="0" smtClean="0"/>
          </a:p>
          <a:p>
            <a:r>
              <a:rPr lang="en-US" sz="2800" dirty="0" err="1" smtClean="0"/>
              <a:t>Lớp</a:t>
            </a:r>
            <a:r>
              <a:rPr lang="en-US" sz="2800" dirty="0" smtClean="0"/>
              <a:t> 2A : … </a:t>
            </a:r>
            <a:r>
              <a:rPr lang="en-US" sz="2800" dirty="0" err="1" smtClean="0"/>
              <a:t>bức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endParaRPr lang="en-US" sz="2800" dirty="0" smtClean="0"/>
          </a:p>
          <a:p>
            <a:r>
              <a:rPr lang="en-US" sz="2800" dirty="0" err="1" smtClean="0"/>
              <a:t>Lớp</a:t>
            </a:r>
            <a:r>
              <a:rPr lang="en-US" sz="2800" dirty="0" smtClean="0"/>
              <a:t> 2B : … </a:t>
            </a:r>
            <a:r>
              <a:rPr lang="en-US" sz="2800" dirty="0" err="1" smtClean="0"/>
              <a:t>bức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endParaRPr lang="en-US" sz="2800" dirty="0" smtClean="0"/>
          </a:p>
          <a:p>
            <a:r>
              <a:rPr lang="en-US" sz="2800" dirty="0" smtClean="0"/>
              <a:t>Hai </a:t>
            </a:r>
            <a:r>
              <a:rPr lang="en-US" sz="2800" dirty="0" err="1" smtClean="0"/>
              <a:t>lớp</a:t>
            </a:r>
            <a:r>
              <a:rPr lang="en-US" sz="2800" dirty="0" smtClean="0"/>
              <a:t> :  ?  </a:t>
            </a:r>
            <a:r>
              <a:rPr lang="en-US" sz="2800" dirty="0" err="1" smtClean="0"/>
              <a:t>bức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2054418" y="4104940"/>
            <a:ext cx="90893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99"/>
                </a:solidFill>
              </a:rPr>
              <a:t>Bài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</a:rPr>
              <a:t>giải</a:t>
            </a:r>
            <a:endParaRPr lang="en-US" sz="3200" dirty="0" smtClean="0">
              <a:solidFill>
                <a:srgbClr val="000099"/>
              </a:solidFill>
            </a:endParaRPr>
          </a:p>
          <a:p>
            <a:r>
              <a:rPr lang="en-US" sz="3200" dirty="0" smtClean="0">
                <a:solidFill>
                  <a:srgbClr val="000099"/>
                </a:solidFill>
              </a:rPr>
              <a:t>         </a:t>
            </a:r>
            <a:r>
              <a:rPr lang="en-US" sz="3200" dirty="0" err="1" smtClean="0">
                <a:solidFill>
                  <a:srgbClr val="000099"/>
                </a:solidFill>
              </a:rPr>
              <a:t>Cả</a:t>
            </a:r>
            <a:r>
              <a:rPr lang="en-US" sz="3200" dirty="0" smtClean="0">
                <a:solidFill>
                  <a:srgbClr val="000099"/>
                </a:solidFill>
              </a:rPr>
              <a:t> .……………………………</a:t>
            </a:r>
            <a:r>
              <a:rPr lang="en-US" sz="3200" dirty="0" err="1" smtClean="0">
                <a:solidFill>
                  <a:srgbClr val="000099"/>
                </a:solidFill>
              </a:rPr>
              <a:t>là</a:t>
            </a:r>
            <a:r>
              <a:rPr lang="en-US" sz="3200" dirty="0" smtClean="0">
                <a:solidFill>
                  <a:srgbClr val="000099"/>
                </a:solidFill>
              </a:rPr>
              <a:t>:</a:t>
            </a:r>
          </a:p>
          <a:p>
            <a:r>
              <a:rPr lang="en-US" sz="3200" dirty="0" smtClean="0">
                <a:solidFill>
                  <a:srgbClr val="000099"/>
                </a:solidFill>
              </a:rPr>
              <a:t>                      …… = …… (……)</a:t>
            </a:r>
          </a:p>
          <a:p>
            <a:r>
              <a:rPr lang="en-US" sz="3200" dirty="0" smtClean="0">
                <a:solidFill>
                  <a:srgbClr val="000099"/>
                </a:solidFill>
              </a:rPr>
              <a:t>                          </a:t>
            </a:r>
            <a:r>
              <a:rPr lang="en-US" sz="3200" dirty="0" err="1" smtClean="0">
                <a:solidFill>
                  <a:srgbClr val="000099"/>
                </a:solidFill>
              </a:rPr>
              <a:t>Đáp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</a:rPr>
              <a:t>số</a:t>
            </a:r>
            <a:r>
              <a:rPr lang="en-US" sz="3200" dirty="0" smtClean="0">
                <a:solidFill>
                  <a:srgbClr val="000099"/>
                </a:solidFill>
              </a:rPr>
              <a:t>: …. 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01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282195363"/>
</p:tagLst>
</file>

<file path=ppt/theme/theme1.xml><?xml version="1.0" encoding="utf-8"?>
<a:theme xmlns:a="http://schemas.openxmlformats.org/drawingml/2006/main" name="1_Office Theme">
  <a:themeElements>
    <a:clrScheme name="自定义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304</Words>
  <Application>Microsoft Office PowerPoint</Application>
  <PresentationFormat>Widescreen</PresentationFormat>
  <Paragraphs>79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HP001 5 hàng</vt:lpstr>
      <vt:lpstr>SimSun</vt:lpstr>
      <vt:lpstr>微软雅黑</vt:lpstr>
      <vt:lpstr>Questrial</vt:lpstr>
      <vt:lpstr>Arial</vt:lpstr>
      <vt:lpstr>HP001 4 hàng</vt:lpstr>
      <vt:lpstr>Times New Roman</vt:lpstr>
      <vt:lpstr>Calibri</vt:lpstr>
      <vt:lpstr>1_Office Theme</vt:lpstr>
      <vt:lpstr>3_Office Theme</vt:lpstr>
      <vt:lpstr>PowerPoint Presentation</vt:lpstr>
      <vt:lpstr>PowerPoint Presentation</vt:lpstr>
      <vt:lpstr>Thứ năm ngày 31 tháng 3 năm 2022</vt:lpstr>
      <vt:lpstr>PowerPoint Presentation</vt:lpstr>
      <vt:lpstr>PowerPoint Presentation</vt:lpstr>
      <vt:lpstr>PowerPoint Presentation</vt:lpstr>
      <vt:lpstr>PowerPoint Presentation</vt:lpstr>
      <vt:lpstr>Thứ năm ngày 31 tháng 3 năm 2022</vt:lpstr>
      <vt:lpstr>PowerPoint Presentation</vt:lpstr>
      <vt:lpstr>Thứ năm ngày 31 tháng 3 năm 2022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45</cp:revision>
  <dcterms:created xsi:type="dcterms:W3CDTF">2021-05-10T04:25:00Z</dcterms:created>
  <dcterms:modified xsi:type="dcterms:W3CDTF">2022-03-30T06:49:29Z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