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9" r:id="rId7"/>
    <p:sldId id="270" r:id="rId8"/>
    <p:sldId id="273" r:id="rId9"/>
    <p:sldId id="271" r:id="rId10"/>
    <p:sldId id="272" r:id="rId11"/>
    <p:sldId id="274" r:id="rId12"/>
    <p:sldId id="267" r:id="rId13"/>
    <p:sldId id="268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03-29T01:43:24.1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18852 8930 0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AB3EF-6989-4DAF-9BAA-C14D47CE275A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EA834-06E8-4F20-8B87-8DB42968D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79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402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03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129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81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9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20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8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20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23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4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65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83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3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29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53D30-538C-40D2-852C-1DF3ECB6F23D}" type="datetimeFigureOut">
              <a:rPr lang="en-US" smtClean="0"/>
              <a:t>29/3/2022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7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33"/>
            <a:ext cx="12192001" cy="6863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7782" y="3275467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03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551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75" y="202500"/>
            <a:ext cx="11778726" cy="4953160"/>
          </a:xfrm>
        </p:spPr>
      </p:pic>
      <p:sp>
        <p:nvSpPr>
          <p:cNvPr id="3" name="TextBox 2"/>
          <p:cNvSpPr txBox="1"/>
          <p:nvPr/>
        </p:nvSpPr>
        <p:spPr>
          <a:xfrm>
            <a:off x="979630" y="5124023"/>
            <a:ext cx="1058975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4460" y="5923128"/>
            <a:ext cx="843431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….    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91574" y="5923128"/>
            <a:ext cx="84695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725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46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0" y="395221"/>
            <a:ext cx="11791916" cy="4342149"/>
          </a:xfrm>
        </p:spPr>
      </p:pic>
      <p:sp>
        <p:nvSpPr>
          <p:cNvPr id="7" name="TextBox 6"/>
          <p:cNvSpPr txBox="1"/>
          <p:nvPr/>
        </p:nvSpPr>
        <p:spPr>
          <a:xfrm>
            <a:off x="916021" y="4641166"/>
            <a:ext cx="218002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175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6364" y="4641166"/>
            <a:ext cx="2553904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xếp hình </a:t>
            </a:r>
          </a:p>
          <a:p>
            <a:pPr algn="ctr"/>
            <a:r>
              <a:rPr lang="en-US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320 mảnh ghép</a:t>
            </a:r>
            <a:endParaRPr lang="en-US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4111" y="4689268"/>
            <a:ext cx="333456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510</a:t>
            </a:r>
          </a:p>
        </p:txBody>
      </p:sp>
    </p:spTree>
    <p:extLst>
      <p:ext uri="{BB962C8B-B14F-4D97-AF65-F5344CB8AC3E}">
        <p14:creationId xmlns:p14="http://schemas.microsoft.com/office/powerpoint/2010/main" val="30456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371320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856988" y="1035712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941587" y="2016494"/>
            <a:ext cx="11063755" cy="283922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3, 4, 5 Vở 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BTT in </a:t>
            </a:r>
            <a:r>
              <a:rPr lang="en-US" altLang="zh-CN" sz="400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57.</a:t>
            </a:r>
            <a:endParaRPr lang="en-US" altLang="zh-CN" sz="4000" dirty="0" smtClean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trước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Phép cộng (không nhớ) trong phạm vi 1000 </a:t>
            </a:r>
            <a:r>
              <a:rPr kumimoji="0" lang="en-US" altLang="zh-CN" sz="40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 </a:t>
            </a:r>
            <a:r>
              <a:rPr lang="en-US" altLang="zh-CN" sz="4000" noProof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58</a:t>
            </a:r>
            <a:r>
              <a:rPr kumimoji="0" lang="en-US" altLang="zh-CN" sz="40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94561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93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" y="0"/>
            <a:ext cx="12188952" cy="6856286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9891" y="177232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188969" y="2295110"/>
            <a:ext cx="5791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233" y="3399017"/>
            <a:ext cx="114048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spc="10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 (57)</a:t>
            </a:r>
            <a:r>
              <a:rPr lang="en-US" sz="6000" spc="10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spc="100" noProof="0" dirty="0" smtClean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spc="10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60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501701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5521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29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3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chung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(57)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8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43061" y="90019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10398158" cy="369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1000.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41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44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7231"/>
            <a:ext cx="11982733" cy="34490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20077" y="1955527"/>
            <a:ext cx="44755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786720" y="3214800"/>
              <a:ext cx="360" cy="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77360" y="32054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098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817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29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3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chung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(57)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3.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Điền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&gt;, &lt;,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367 … 421		     608 … 680   	  242 … 242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245 … 319           666 …  88          900 ...  99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13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49" y="1689055"/>
            <a:ext cx="11147281" cy="27972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33976" y="2419550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86776" y="2419549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3976" y="3600650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56207" y="3543701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395539" y="2419548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78438" y="3592629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79287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00012"/>
            <a:ext cx="3467100" cy="885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076325"/>
            <a:ext cx="1781175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0887" y="1076325"/>
            <a:ext cx="1800225" cy="2085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9787" y="985837"/>
            <a:ext cx="1876425" cy="2314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8250" y="1100137"/>
            <a:ext cx="1828800" cy="22002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925" y="3852862"/>
            <a:ext cx="3810000" cy="4476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1925" y="3300412"/>
            <a:ext cx="1389347" cy="16098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8396" y="3810076"/>
            <a:ext cx="3648075" cy="5905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6471" y="3300412"/>
            <a:ext cx="1387592" cy="16621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020" y="4910792"/>
            <a:ext cx="9867900" cy="7048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055" y="5599508"/>
            <a:ext cx="1045845" cy="125277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5681" y="5499419"/>
            <a:ext cx="1140781" cy="13218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7530" y="5420456"/>
            <a:ext cx="1189068" cy="14667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8013" y="5521315"/>
            <a:ext cx="1158889" cy="139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1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229</Words>
  <Application>Microsoft Office PowerPoint</Application>
  <PresentationFormat>Widescreen</PresentationFormat>
  <Paragraphs>43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Thứ ba ngày 29 tháng 3 năm 2022</vt:lpstr>
      <vt:lpstr>PowerPoint Presentation</vt:lpstr>
      <vt:lpstr>PowerPoint Presentation</vt:lpstr>
      <vt:lpstr>PowerPoint Presentation</vt:lpstr>
      <vt:lpstr>Thứ ba ngày 29 tháng 3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10</cp:revision>
  <dcterms:created xsi:type="dcterms:W3CDTF">2022-03-22T04:08:05Z</dcterms:created>
  <dcterms:modified xsi:type="dcterms:W3CDTF">2022-03-29T02:07:32Z</dcterms:modified>
</cp:coreProperties>
</file>