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723" r:id="rId2"/>
  </p:sldMasterIdLst>
  <p:notesMasterIdLst>
    <p:notesMasterId r:id="rId19"/>
  </p:notesMasterIdLst>
  <p:sldIdLst>
    <p:sldId id="264" r:id="rId3"/>
    <p:sldId id="396" r:id="rId4"/>
    <p:sldId id="259" r:id="rId5"/>
    <p:sldId id="391" r:id="rId6"/>
    <p:sldId id="495" r:id="rId7"/>
    <p:sldId id="368" r:id="rId8"/>
    <p:sldId id="270" r:id="rId9"/>
    <p:sldId id="496" r:id="rId10"/>
    <p:sldId id="393" r:id="rId11"/>
    <p:sldId id="497" r:id="rId12"/>
    <p:sldId id="473" r:id="rId13"/>
    <p:sldId id="489" r:id="rId14"/>
    <p:sldId id="277" r:id="rId15"/>
    <p:sldId id="498" r:id="rId16"/>
    <p:sldId id="499" r:id="rId17"/>
    <p:sldId id="362" r:id="rId18"/>
  </p:sldIdLst>
  <p:sldSz cx="12192000" cy="6858000"/>
  <p:notesSz cx="6858000" cy="9144000"/>
  <p:custDataLst>
    <p:tags r:id="rId20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5CA3A"/>
    <a:srgbClr val="FAF482"/>
    <a:srgbClr val="F8686B"/>
    <a:srgbClr val="FF6600"/>
    <a:srgbClr val="F381F6"/>
    <a:srgbClr val="E82888"/>
    <a:srgbClr val="A2D668"/>
    <a:srgbClr val="FFCC00"/>
    <a:srgbClr val="EE1276"/>
    <a:srgbClr val="00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40A2C57-DB7E-4669-89C8-BEC40E8934D3}" v="195" dt="2021-06-19T09:32:21.140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2178" autoAdjust="0"/>
    <p:restoredTop sz="94660"/>
  </p:normalViewPr>
  <p:slideViewPr>
    <p:cSldViewPr snapToGrid="0">
      <p:cViewPr varScale="1">
        <p:scale>
          <a:sx n="61" d="100"/>
          <a:sy n="61" d="100"/>
        </p:scale>
        <p:origin x="608" y="2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microsoft.com/office/2015/10/relationships/revisionInfo" Target="revisionInfo.xml"/><Relationship Id="rId3" Type="http://schemas.openxmlformats.org/officeDocument/2006/relationships/slide" Target="slides/slide1.xml"/><Relationship Id="rId21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microsoft.com/office/2016/11/relationships/changesInfo" Target="changesInfos/changesInfo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tags" Target="tags/tag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linhmx" userId="c1fc7825-eae9-448b-ba73-d94bf9c012d0" providerId="ADAL" clId="{540A2C57-DB7E-4669-89C8-BEC40E8934D3}"/>
    <pc:docChg chg="undo custSel addSld delSld modSld sldOrd">
      <pc:chgData name="linhmx" userId="c1fc7825-eae9-448b-ba73-d94bf9c012d0" providerId="ADAL" clId="{540A2C57-DB7E-4669-89C8-BEC40E8934D3}" dt="2021-06-19T09:32:30.807" v="3585" actId="478"/>
      <pc:docMkLst>
        <pc:docMk/>
      </pc:docMkLst>
      <pc:sldChg chg="delSp add del mod delAnim modAnim">
        <pc:chgData name="linhmx" userId="c1fc7825-eae9-448b-ba73-d94bf9c012d0" providerId="ADAL" clId="{540A2C57-DB7E-4669-89C8-BEC40E8934D3}" dt="2021-06-19T01:31:15.850" v="3524" actId="47"/>
        <pc:sldMkLst>
          <pc:docMk/>
          <pc:sldMk cId="0" sldId="256"/>
        </pc:sldMkLst>
        <pc:spChg chg="del">
          <ac:chgData name="linhmx" userId="c1fc7825-eae9-448b-ba73-d94bf9c012d0" providerId="ADAL" clId="{540A2C57-DB7E-4669-89C8-BEC40E8934D3}" dt="2021-06-19T01:30:23.990" v="3522" actId="478"/>
          <ac:spMkLst>
            <pc:docMk/>
            <pc:sldMk cId="0" sldId="256"/>
            <ac:spMk id="17" creationId="{00000000-0000-0000-0000-000000000000}"/>
          </ac:spMkLst>
        </pc:spChg>
        <pc:spChg chg="del">
          <ac:chgData name="linhmx" userId="c1fc7825-eae9-448b-ba73-d94bf9c012d0" providerId="ADAL" clId="{540A2C57-DB7E-4669-89C8-BEC40E8934D3}" dt="2021-06-19T01:30:17.270" v="3519" actId="478"/>
          <ac:spMkLst>
            <pc:docMk/>
            <pc:sldMk cId="0" sldId="256"/>
            <ac:spMk id="20" creationId="{00000000-0000-0000-0000-000000000000}"/>
          </ac:spMkLst>
        </pc:spChg>
        <pc:spChg chg="del topLvl">
          <ac:chgData name="linhmx" userId="c1fc7825-eae9-448b-ba73-d94bf9c012d0" providerId="ADAL" clId="{540A2C57-DB7E-4669-89C8-BEC40E8934D3}" dt="2021-06-19T01:30:21.726" v="3521" actId="478"/>
          <ac:spMkLst>
            <pc:docMk/>
            <pc:sldMk cId="0" sldId="256"/>
            <ac:spMk id="29" creationId="{00000000-0000-0000-0000-000000000000}"/>
          </ac:spMkLst>
        </pc:spChg>
        <pc:spChg chg="del topLvl">
          <ac:chgData name="linhmx" userId="c1fc7825-eae9-448b-ba73-d94bf9c012d0" providerId="ADAL" clId="{540A2C57-DB7E-4669-89C8-BEC40E8934D3}" dt="2021-06-19T01:30:15.477" v="3518" actId="478"/>
          <ac:spMkLst>
            <pc:docMk/>
            <pc:sldMk cId="0" sldId="256"/>
            <ac:spMk id="30" creationId="{00000000-0000-0000-0000-000000000000}"/>
          </ac:spMkLst>
        </pc:spChg>
        <pc:grpChg chg="del">
          <ac:chgData name="linhmx" userId="c1fc7825-eae9-448b-ba73-d94bf9c012d0" providerId="ADAL" clId="{540A2C57-DB7E-4669-89C8-BEC40E8934D3}" dt="2021-06-19T01:30:19.678" v="3520" actId="478"/>
          <ac:grpSpMkLst>
            <pc:docMk/>
            <pc:sldMk cId="0" sldId="256"/>
            <ac:grpSpMk id="19" creationId="{00000000-0000-0000-0000-000000000000}"/>
          </ac:grpSpMkLst>
        </pc:grpChg>
        <pc:grpChg chg="del">
          <ac:chgData name="linhmx" userId="c1fc7825-eae9-448b-ba73-d94bf9c012d0" providerId="ADAL" clId="{540A2C57-DB7E-4669-89C8-BEC40E8934D3}" dt="2021-06-19T01:30:15.477" v="3518" actId="478"/>
          <ac:grpSpMkLst>
            <pc:docMk/>
            <pc:sldMk cId="0" sldId="256"/>
            <ac:grpSpMk id="28" creationId="{00000000-0000-0000-0000-000000000000}"/>
          </ac:grpSpMkLst>
        </pc:grpChg>
      </pc:sldChg>
      <pc:sldChg chg="addSp delSp modSp mod modAnim">
        <pc:chgData name="linhmx" userId="c1fc7825-eae9-448b-ba73-d94bf9c012d0" providerId="ADAL" clId="{540A2C57-DB7E-4669-89C8-BEC40E8934D3}" dt="2021-06-19T01:32:24.359" v="3545" actId="404"/>
        <pc:sldMkLst>
          <pc:docMk/>
          <pc:sldMk cId="625097482" sldId="259"/>
        </pc:sldMkLst>
        <pc:spChg chg="add mod">
          <ac:chgData name="linhmx" userId="c1fc7825-eae9-448b-ba73-d94bf9c012d0" providerId="ADAL" clId="{540A2C57-DB7E-4669-89C8-BEC40E8934D3}" dt="2021-06-19T01:32:24.359" v="3545" actId="404"/>
          <ac:spMkLst>
            <pc:docMk/>
            <pc:sldMk cId="625097482" sldId="259"/>
            <ac:spMk id="12" creationId="{C724A5B3-4FC6-4B1B-B3FD-8E41D1104C1F}"/>
          </ac:spMkLst>
        </pc:spChg>
        <pc:spChg chg="del">
          <ac:chgData name="linhmx" userId="c1fc7825-eae9-448b-ba73-d94bf9c012d0" providerId="ADAL" clId="{540A2C57-DB7E-4669-89C8-BEC40E8934D3}" dt="2021-06-19T01:32:06.311" v="3535" actId="478"/>
          <ac:spMkLst>
            <pc:docMk/>
            <pc:sldMk cId="625097482" sldId="259"/>
            <ac:spMk id="5128" creationId="{00000000-0000-0000-0000-000000000000}"/>
          </ac:spMkLst>
        </pc:spChg>
        <pc:spChg chg="del">
          <ac:chgData name="linhmx" userId="c1fc7825-eae9-448b-ba73-d94bf9c012d0" providerId="ADAL" clId="{540A2C57-DB7E-4669-89C8-BEC40E8934D3}" dt="2021-06-19T01:32:02.980" v="3533" actId="478"/>
          <ac:spMkLst>
            <pc:docMk/>
            <pc:sldMk cId="625097482" sldId="259"/>
            <ac:spMk id="5129" creationId="{00000000-0000-0000-0000-000000000000}"/>
          </ac:spMkLst>
        </pc:spChg>
        <pc:spChg chg="del">
          <ac:chgData name="linhmx" userId="c1fc7825-eae9-448b-ba73-d94bf9c012d0" providerId="ADAL" clId="{540A2C57-DB7E-4669-89C8-BEC40E8934D3}" dt="2021-06-19T01:32:04.943" v="3534" actId="478"/>
          <ac:spMkLst>
            <pc:docMk/>
            <pc:sldMk cId="625097482" sldId="259"/>
            <ac:spMk id="5130" creationId="{00000000-0000-0000-0000-000000000000}"/>
          </ac:spMkLst>
        </pc:spChg>
        <pc:picChg chg="mod">
          <ac:chgData name="linhmx" userId="c1fc7825-eae9-448b-ba73-d94bf9c012d0" providerId="ADAL" clId="{540A2C57-DB7E-4669-89C8-BEC40E8934D3}" dt="2021-06-19T01:32:10.818" v="3537" actId="1076"/>
          <ac:picMkLst>
            <pc:docMk/>
            <pc:sldMk cId="625097482" sldId="259"/>
            <ac:picMk id="5131" creationId="{00000000-0000-0000-0000-000000000000}"/>
          </ac:picMkLst>
        </pc:picChg>
        <pc:picChg chg="mod">
          <ac:chgData name="linhmx" userId="c1fc7825-eae9-448b-ba73-d94bf9c012d0" providerId="ADAL" clId="{540A2C57-DB7E-4669-89C8-BEC40E8934D3}" dt="2021-06-19T01:32:08.005" v="3536" actId="1076"/>
          <ac:picMkLst>
            <pc:docMk/>
            <pc:sldMk cId="625097482" sldId="259"/>
            <ac:picMk id="5132" creationId="{00000000-0000-0000-0000-000000000000}"/>
          </ac:picMkLst>
        </pc:picChg>
      </pc:sldChg>
      <pc:sldChg chg="addSp delSp modSp mod delAnim modAnim">
        <pc:chgData name="linhmx" userId="c1fc7825-eae9-448b-ba73-d94bf9c012d0" providerId="ADAL" clId="{540A2C57-DB7E-4669-89C8-BEC40E8934D3}" dt="2021-06-19T01:33:09.956" v="3552" actId="1076"/>
        <pc:sldMkLst>
          <pc:docMk/>
          <pc:sldMk cId="3931887596" sldId="264"/>
        </pc:sldMkLst>
        <pc:spChg chg="mod">
          <ac:chgData name="linhmx" userId="c1fc7825-eae9-448b-ba73-d94bf9c012d0" providerId="ADAL" clId="{540A2C57-DB7E-4669-89C8-BEC40E8934D3}" dt="2021-06-18T23:33:23.068" v="107" actId="1076"/>
          <ac:spMkLst>
            <pc:docMk/>
            <pc:sldMk cId="3931887596" sldId="264"/>
            <ac:spMk id="12" creationId="{00000000-0000-0000-0000-000000000000}"/>
          </ac:spMkLst>
        </pc:spChg>
        <pc:spChg chg="del mod topLvl">
          <ac:chgData name="linhmx" userId="c1fc7825-eae9-448b-ba73-d94bf9c012d0" providerId="ADAL" clId="{540A2C57-DB7E-4669-89C8-BEC40E8934D3}" dt="2021-06-18T23:33:03.078" v="98" actId="478"/>
          <ac:spMkLst>
            <pc:docMk/>
            <pc:sldMk cId="3931887596" sldId="264"/>
            <ac:spMk id="17" creationId="{00000000-0000-0000-0000-000000000000}"/>
          </ac:spMkLst>
        </pc:spChg>
        <pc:spChg chg="mod ord topLvl">
          <ac:chgData name="linhmx" userId="c1fc7825-eae9-448b-ba73-d94bf9c012d0" providerId="ADAL" clId="{540A2C57-DB7E-4669-89C8-BEC40E8934D3}" dt="2021-06-18T23:33:00.889" v="97" actId="1076"/>
          <ac:spMkLst>
            <pc:docMk/>
            <pc:sldMk cId="3931887596" sldId="264"/>
            <ac:spMk id="18" creationId="{00000000-0000-0000-0000-000000000000}"/>
          </ac:spMkLst>
        </pc:spChg>
        <pc:spChg chg="mod">
          <ac:chgData name="linhmx" userId="c1fc7825-eae9-448b-ba73-d94bf9c012d0" providerId="ADAL" clId="{540A2C57-DB7E-4669-89C8-BEC40E8934D3}" dt="2021-06-19T01:33:09.956" v="3552" actId="1076"/>
          <ac:spMkLst>
            <pc:docMk/>
            <pc:sldMk cId="3931887596" sldId="264"/>
            <ac:spMk id="19" creationId="{00000000-0000-0000-0000-000000000000}"/>
          </ac:spMkLst>
        </pc:spChg>
        <pc:spChg chg="del mod">
          <ac:chgData name="linhmx" userId="c1fc7825-eae9-448b-ba73-d94bf9c012d0" providerId="ADAL" clId="{540A2C57-DB7E-4669-89C8-BEC40E8934D3}" dt="2021-06-18T23:30:47.140" v="55" actId="478"/>
          <ac:spMkLst>
            <pc:docMk/>
            <pc:sldMk cId="3931887596" sldId="264"/>
            <ac:spMk id="20" creationId="{AB5745BD-0E13-4A2C-B56B-81F76B9E9B79}"/>
          </ac:spMkLst>
        </pc:spChg>
        <pc:spChg chg="add mod">
          <ac:chgData name="linhmx" userId="c1fc7825-eae9-448b-ba73-d94bf9c012d0" providerId="ADAL" clId="{540A2C57-DB7E-4669-89C8-BEC40E8934D3}" dt="2021-06-18T23:32:52.031" v="94" actId="14100"/>
          <ac:spMkLst>
            <pc:docMk/>
            <pc:sldMk cId="3931887596" sldId="264"/>
            <ac:spMk id="21" creationId="{637B469F-4C6B-4890-B36E-0022CEEE7647}"/>
          </ac:spMkLst>
        </pc:spChg>
        <pc:grpChg chg="mod">
          <ac:chgData name="linhmx" userId="c1fc7825-eae9-448b-ba73-d94bf9c012d0" providerId="ADAL" clId="{540A2C57-DB7E-4669-89C8-BEC40E8934D3}" dt="2021-06-18T23:33:50.485" v="109" actId="1076"/>
          <ac:grpSpMkLst>
            <pc:docMk/>
            <pc:sldMk cId="3931887596" sldId="264"/>
            <ac:grpSpMk id="10" creationId="{00000000-0000-0000-0000-000000000000}"/>
          </ac:grpSpMkLst>
        </pc:grpChg>
        <pc:grpChg chg="del mod">
          <ac:chgData name="linhmx" userId="c1fc7825-eae9-448b-ba73-d94bf9c012d0" providerId="ADAL" clId="{540A2C57-DB7E-4669-89C8-BEC40E8934D3}" dt="2021-06-18T23:31:15.681" v="62" actId="165"/>
          <ac:grpSpMkLst>
            <pc:docMk/>
            <pc:sldMk cId="3931887596" sldId="264"/>
            <ac:grpSpMk id="16" creationId="{00000000-0000-0000-0000-000000000000}"/>
          </ac:grpSpMkLst>
        </pc:grpChg>
        <pc:picChg chg="add del mod">
          <ac:chgData name="linhmx" userId="c1fc7825-eae9-448b-ba73-d94bf9c012d0" providerId="ADAL" clId="{540A2C57-DB7E-4669-89C8-BEC40E8934D3}" dt="2021-06-19T01:18:20.745" v="3489" actId="478"/>
          <ac:picMkLst>
            <pc:docMk/>
            <pc:sldMk cId="3931887596" sldId="264"/>
            <ac:picMk id="22" creationId="{D599F789-12D8-420B-90F7-B5626D51F374}"/>
          </ac:picMkLst>
        </pc:picChg>
        <pc:picChg chg="add del mod">
          <ac:chgData name="linhmx" userId="c1fc7825-eae9-448b-ba73-d94bf9c012d0" providerId="ADAL" clId="{540A2C57-DB7E-4669-89C8-BEC40E8934D3}" dt="2021-06-19T01:18:20.745" v="3489" actId="478"/>
          <ac:picMkLst>
            <pc:docMk/>
            <pc:sldMk cId="3931887596" sldId="264"/>
            <ac:picMk id="23" creationId="{14C271D8-9E70-4AC8-BA57-BCCA1C840D8A}"/>
          </ac:picMkLst>
        </pc:picChg>
      </pc:sldChg>
      <pc:sldChg chg="addSp delSp modSp mod">
        <pc:chgData name="linhmx" userId="c1fc7825-eae9-448b-ba73-d94bf9c012d0" providerId="ADAL" clId="{540A2C57-DB7E-4669-89C8-BEC40E8934D3}" dt="2021-06-19T09:30:39.411" v="3582" actId="1037"/>
        <pc:sldMkLst>
          <pc:docMk/>
          <pc:sldMk cId="4002264337" sldId="265"/>
        </pc:sldMkLst>
        <pc:spChg chg="del">
          <ac:chgData name="linhmx" userId="c1fc7825-eae9-448b-ba73-d94bf9c012d0" providerId="ADAL" clId="{540A2C57-DB7E-4669-89C8-BEC40E8934D3}" dt="2021-06-18T23:35:03.675" v="115" actId="478"/>
          <ac:spMkLst>
            <pc:docMk/>
            <pc:sldMk cId="4002264337" sldId="265"/>
            <ac:spMk id="3" creationId="{D0B8302E-5094-4644-9F97-68BB29EFDB02}"/>
          </ac:spMkLst>
        </pc:spChg>
        <pc:spChg chg="mod ord">
          <ac:chgData name="linhmx" userId="c1fc7825-eae9-448b-ba73-d94bf9c012d0" providerId="ADAL" clId="{540A2C57-DB7E-4669-89C8-BEC40E8934D3}" dt="2021-06-18T23:51:23.149" v="272" actId="1076"/>
          <ac:spMkLst>
            <pc:docMk/>
            <pc:sldMk cId="4002264337" sldId="265"/>
            <ac:spMk id="4" creationId="{B75234F5-18E2-4380-847A-DDBACA75E2CA}"/>
          </ac:spMkLst>
        </pc:spChg>
        <pc:spChg chg="add mod ord">
          <ac:chgData name="linhmx" userId="c1fc7825-eae9-448b-ba73-d94bf9c012d0" providerId="ADAL" clId="{540A2C57-DB7E-4669-89C8-BEC40E8934D3}" dt="2021-06-18T23:38:44.649" v="250" actId="164"/>
          <ac:spMkLst>
            <pc:docMk/>
            <pc:sldMk cId="4002264337" sldId="265"/>
            <ac:spMk id="6" creationId="{99D671FE-50BD-4F0C-A340-C55A9F859850}"/>
          </ac:spMkLst>
        </pc:spChg>
        <pc:spChg chg="add mod">
          <ac:chgData name="linhmx" userId="c1fc7825-eae9-448b-ba73-d94bf9c012d0" providerId="ADAL" clId="{540A2C57-DB7E-4669-89C8-BEC40E8934D3}" dt="2021-06-18T23:51:48.300" v="280" actId="208"/>
          <ac:spMkLst>
            <pc:docMk/>
            <pc:sldMk cId="4002264337" sldId="265"/>
            <ac:spMk id="10" creationId="{ED020E98-D051-4C3D-989D-8C704693A9CC}"/>
          </ac:spMkLst>
        </pc:spChg>
        <pc:grpChg chg="add mod">
          <ac:chgData name="linhmx" userId="c1fc7825-eae9-448b-ba73-d94bf9c012d0" providerId="ADAL" clId="{540A2C57-DB7E-4669-89C8-BEC40E8934D3}" dt="2021-06-18T23:51:25.633" v="273" actId="1076"/>
          <ac:grpSpMkLst>
            <pc:docMk/>
            <pc:sldMk cId="4002264337" sldId="265"/>
            <ac:grpSpMk id="8" creationId="{38FFC73D-58E5-4920-BAEE-EF4AFB2D8A56}"/>
          </ac:grpSpMkLst>
        </pc:grpChg>
        <pc:picChg chg="mod">
          <ac:chgData name="linhmx" userId="c1fc7825-eae9-448b-ba73-d94bf9c012d0" providerId="ADAL" clId="{540A2C57-DB7E-4669-89C8-BEC40E8934D3}" dt="2021-06-19T09:30:39.411" v="3582" actId="1037"/>
          <ac:picMkLst>
            <pc:docMk/>
            <pc:sldMk cId="4002264337" sldId="265"/>
            <ac:picMk id="2" creationId="{E0D4197A-F911-4432-9F4F-A09D63471CAB}"/>
          </ac:picMkLst>
        </pc:picChg>
        <pc:picChg chg="add del mod">
          <ac:chgData name="linhmx" userId="c1fc7825-eae9-448b-ba73-d94bf9c012d0" providerId="ADAL" clId="{540A2C57-DB7E-4669-89C8-BEC40E8934D3}" dt="2021-06-18T23:38:15.309" v="238" actId="478"/>
          <ac:picMkLst>
            <pc:docMk/>
            <pc:sldMk cId="4002264337" sldId="265"/>
            <ac:picMk id="5" creationId="{281EBEEC-7B6D-466B-A766-41464DB64158}"/>
          </ac:picMkLst>
        </pc:picChg>
        <pc:picChg chg="add mod">
          <ac:chgData name="linhmx" userId="c1fc7825-eae9-448b-ba73-d94bf9c012d0" providerId="ADAL" clId="{540A2C57-DB7E-4669-89C8-BEC40E8934D3}" dt="2021-06-18T23:38:44.649" v="250" actId="164"/>
          <ac:picMkLst>
            <pc:docMk/>
            <pc:sldMk cId="4002264337" sldId="265"/>
            <ac:picMk id="7" creationId="{B653E408-922D-4D27-890D-7482C05B590E}"/>
          </ac:picMkLst>
        </pc:picChg>
        <pc:picChg chg="add mod">
          <ac:chgData name="linhmx" userId="c1fc7825-eae9-448b-ba73-d94bf9c012d0" providerId="ADAL" clId="{540A2C57-DB7E-4669-89C8-BEC40E8934D3}" dt="2021-06-18T23:51:34.007" v="276" actId="14100"/>
          <ac:picMkLst>
            <pc:docMk/>
            <pc:sldMk cId="4002264337" sldId="265"/>
            <ac:picMk id="9" creationId="{E772423A-6078-436E-97EE-0358CA20CCC6}"/>
          </ac:picMkLst>
        </pc:picChg>
      </pc:sldChg>
      <pc:sldChg chg="addSp modSp new mod">
        <pc:chgData name="linhmx" userId="c1fc7825-eae9-448b-ba73-d94bf9c012d0" providerId="ADAL" clId="{540A2C57-DB7E-4669-89C8-BEC40E8934D3}" dt="2021-06-18T23:40:32.922" v="260" actId="1076"/>
        <pc:sldMkLst>
          <pc:docMk/>
          <pc:sldMk cId="4292164002" sldId="266"/>
        </pc:sldMkLst>
        <pc:picChg chg="add mod">
          <ac:chgData name="linhmx" userId="c1fc7825-eae9-448b-ba73-d94bf9c012d0" providerId="ADAL" clId="{540A2C57-DB7E-4669-89C8-BEC40E8934D3}" dt="2021-06-18T23:40:32.922" v="260" actId="1076"/>
          <ac:picMkLst>
            <pc:docMk/>
            <pc:sldMk cId="4292164002" sldId="266"/>
            <ac:picMk id="4" creationId="{4F9A4183-3ACB-458D-A9DB-C30197D7D277}"/>
          </ac:picMkLst>
        </pc:picChg>
      </pc:sldChg>
      <pc:sldChg chg="addSp delSp modSp new mod modAnim">
        <pc:chgData name="linhmx" userId="c1fc7825-eae9-448b-ba73-d94bf9c012d0" providerId="ADAL" clId="{540A2C57-DB7E-4669-89C8-BEC40E8934D3}" dt="2021-06-19T00:24:59.716" v="2146" actId="1076"/>
        <pc:sldMkLst>
          <pc:docMk/>
          <pc:sldMk cId="2201094154" sldId="267"/>
        </pc:sldMkLst>
        <pc:spChg chg="del">
          <ac:chgData name="linhmx" userId="c1fc7825-eae9-448b-ba73-d94bf9c012d0" providerId="ADAL" clId="{540A2C57-DB7E-4669-89C8-BEC40E8934D3}" dt="2021-06-18T23:52:56.429" v="286" actId="478"/>
          <ac:spMkLst>
            <pc:docMk/>
            <pc:sldMk cId="2201094154" sldId="267"/>
            <ac:spMk id="2" creationId="{35D972FE-CE59-4D1C-B8C8-095F84FEF96A}"/>
          </ac:spMkLst>
        </pc:spChg>
        <pc:spChg chg="del">
          <ac:chgData name="linhmx" userId="c1fc7825-eae9-448b-ba73-d94bf9c012d0" providerId="ADAL" clId="{540A2C57-DB7E-4669-89C8-BEC40E8934D3}" dt="2021-06-18T23:52:56.429" v="286" actId="478"/>
          <ac:spMkLst>
            <pc:docMk/>
            <pc:sldMk cId="2201094154" sldId="267"/>
            <ac:spMk id="3" creationId="{3E599F0A-8C63-48C9-A63F-E4B85E5E375A}"/>
          </ac:spMkLst>
        </pc:spChg>
        <pc:spChg chg="add del mod">
          <ac:chgData name="linhmx" userId="c1fc7825-eae9-448b-ba73-d94bf9c012d0" providerId="ADAL" clId="{540A2C57-DB7E-4669-89C8-BEC40E8934D3}" dt="2021-06-18T23:52:51.607" v="285" actId="478"/>
          <ac:spMkLst>
            <pc:docMk/>
            <pc:sldMk cId="2201094154" sldId="267"/>
            <ac:spMk id="5" creationId="{273A3D63-BB5A-4495-B8C7-C2E54EB13621}"/>
          </ac:spMkLst>
        </pc:spChg>
        <pc:spChg chg="add del mod">
          <ac:chgData name="linhmx" userId="c1fc7825-eae9-448b-ba73-d94bf9c012d0" providerId="ADAL" clId="{540A2C57-DB7E-4669-89C8-BEC40E8934D3}" dt="2021-06-18T23:52:51.607" v="285" actId="478"/>
          <ac:spMkLst>
            <pc:docMk/>
            <pc:sldMk cId="2201094154" sldId="267"/>
            <ac:spMk id="6" creationId="{66E99479-B583-4824-BB93-D83670142280}"/>
          </ac:spMkLst>
        </pc:spChg>
        <pc:spChg chg="add mod">
          <ac:chgData name="linhmx" userId="c1fc7825-eae9-448b-ba73-d94bf9c012d0" providerId="ADAL" clId="{540A2C57-DB7E-4669-89C8-BEC40E8934D3}" dt="2021-06-19T00:24:59.716" v="2146" actId="1076"/>
          <ac:spMkLst>
            <pc:docMk/>
            <pc:sldMk cId="2201094154" sldId="267"/>
            <ac:spMk id="7" creationId="{D5C0AC1F-2E3E-434A-B4FC-577679D0C663}"/>
          </ac:spMkLst>
        </pc:spChg>
        <pc:picChg chg="add mod">
          <ac:chgData name="linhmx" userId="c1fc7825-eae9-448b-ba73-d94bf9c012d0" providerId="ADAL" clId="{540A2C57-DB7E-4669-89C8-BEC40E8934D3}" dt="2021-06-18T23:53:00.260" v="287" actId="14100"/>
          <ac:picMkLst>
            <pc:docMk/>
            <pc:sldMk cId="2201094154" sldId="267"/>
            <ac:picMk id="4" creationId="{3F3FACF3-77CC-4B61-860E-93E12E205C4A}"/>
          </ac:picMkLst>
        </pc:picChg>
        <pc:picChg chg="add mod">
          <ac:chgData name="linhmx" userId="c1fc7825-eae9-448b-ba73-d94bf9c012d0" providerId="ADAL" clId="{540A2C57-DB7E-4669-89C8-BEC40E8934D3}" dt="2021-06-19T00:08:31.008" v="1759" actId="1076"/>
          <ac:picMkLst>
            <pc:docMk/>
            <pc:sldMk cId="2201094154" sldId="267"/>
            <ac:picMk id="8" creationId="{F8586534-EA9C-4C1B-8D60-BDAFDFAAE6E9}"/>
          </ac:picMkLst>
        </pc:picChg>
      </pc:sldChg>
      <pc:sldChg chg="new del">
        <pc:chgData name="linhmx" userId="c1fc7825-eae9-448b-ba73-d94bf9c012d0" providerId="ADAL" clId="{540A2C57-DB7E-4669-89C8-BEC40E8934D3}" dt="2021-06-19T00:07:58.061" v="1757" actId="47"/>
        <pc:sldMkLst>
          <pc:docMk/>
          <pc:sldMk cId="1248058300" sldId="268"/>
        </pc:sldMkLst>
      </pc:sldChg>
      <pc:sldChg chg="addSp delSp modSp new mod ord modAnim">
        <pc:chgData name="linhmx" userId="c1fc7825-eae9-448b-ba73-d94bf9c012d0" providerId="ADAL" clId="{540A2C57-DB7E-4669-89C8-BEC40E8934D3}" dt="2021-06-19T00:19:22.805" v="2071"/>
        <pc:sldMkLst>
          <pc:docMk/>
          <pc:sldMk cId="3768165303" sldId="268"/>
        </pc:sldMkLst>
        <pc:spChg chg="del">
          <ac:chgData name="linhmx" userId="c1fc7825-eae9-448b-ba73-d94bf9c012d0" providerId="ADAL" clId="{540A2C57-DB7E-4669-89C8-BEC40E8934D3}" dt="2021-06-19T00:11:01.002" v="1763"/>
          <ac:spMkLst>
            <pc:docMk/>
            <pc:sldMk cId="3768165303" sldId="268"/>
            <ac:spMk id="3" creationId="{C41AEC41-8542-4220-994F-54B2D93077A3}"/>
          </ac:spMkLst>
        </pc:spChg>
        <pc:picChg chg="add mod">
          <ac:chgData name="linhmx" userId="c1fc7825-eae9-448b-ba73-d94bf9c012d0" providerId="ADAL" clId="{540A2C57-DB7E-4669-89C8-BEC40E8934D3}" dt="2021-06-19T00:11:26.164" v="1766" actId="14100"/>
          <ac:picMkLst>
            <pc:docMk/>
            <pc:sldMk cId="3768165303" sldId="268"/>
            <ac:picMk id="4" creationId="{7F3730BA-8F65-4138-BAE0-31B083057ECD}"/>
          </ac:picMkLst>
        </pc:picChg>
      </pc:sldChg>
      <pc:sldChg chg="addSp delSp modSp add del mod delAnim">
        <pc:chgData name="linhmx" userId="c1fc7825-eae9-448b-ba73-d94bf9c012d0" providerId="ADAL" clId="{540A2C57-DB7E-4669-89C8-BEC40E8934D3}" dt="2021-06-19T00:19:29.405" v="2073" actId="47"/>
        <pc:sldMkLst>
          <pc:docMk/>
          <pc:sldMk cId="2881844874" sldId="269"/>
        </pc:sldMkLst>
        <pc:spChg chg="add mod">
          <ac:chgData name="linhmx" userId="c1fc7825-eae9-448b-ba73-d94bf9c012d0" providerId="ADAL" clId="{540A2C57-DB7E-4669-89C8-BEC40E8934D3}" dt="2021-06-19T00:12:37.875" v="1780" actId="1076"/>
          <ac:spMkLst>
            <pc:docMk/>
            <pc:sldMk cId="2881844874" sldId="269"/>
            <ac:spMk id="2" creationId="{DFD4E08A-6098-428A-A2C9-1FDF9815682C}"/>
          </ac:spMkLst>
        </pc:spChg>
        <pc:spChg chg="del">
          <ac:chgData name="linhmx" userId="c1fc7825-eae9-448b-ba73-d94bf9c012d0" providerId="ADAL" clId="{540A2C57-DB7E-4669-89C8-BEC40E8934D3}" dt="2021-06-19T00:12:01.861" v="1768" actId="478"/>
          <ac:spMkLst>
            <pc:docMk/>
            <pc:sldMk cId="2881844874" sldId="269"/>
            <ac:spMk id="7" creationId="{D5C0AC1F-2E3E-434A-B4FC-577679D0C663}"/>
          </ac:spMkLst>
        </pc:spChg>
        <pc:picChg chg="del">
          <ac:chgData name="linhmx" userId="c1fc7825-eae9-448b-ba73-d94bf9c012d0" providerId="ADAL" clId="{540A2C57-DB7E-4669-89C8-BEC40E8934D3}" dt="2021-06-19T00:12:04.541" v="1769" actId="478"/>
          <ac:picMkLst>
            <pc:docMk/>
            <pc:sldMk cId="2881844874" sldId="269"/>
            <ac:picMk id="8" creationId="{F8586534-EA9C-4C1B-8D60-BDAFDFAAE6E9}"/>
          </ac:picMkLst>
        </pc:picChg>
      </pc:sldChg>
      <pc:sldChg chg="addSp delSp modSp new mod modAnim">
        <pc:chgData name="linhmx" userId="c1fc7825-eae9-448b-ba73-d94bf9c012d0" providerId="ADAL" clId="{540A2C57-DB7E-4669-89C8-BEC40E8934D3}" dt="2021-06-19T01:32:42.536" v="3548" actId="1076"/>
        <pc:sldMkLst>
          <pc:docMk/>
          <pc:sldMk cId="1545319382" sldId="270"/>
        </pc:sldMkLst>
        <pc:spChg chg="del">
          <ac:chgData name="linhmx" userId="c1fc7825-eae9-448b-ba73-d94bf9c012d0" providerId="ADAL" clId="{540A2C57-DB7E-4669-89C8-BEC40E8934D3}" dt="2021-06-19T00:13:54.294" v="1782" actId="478"/>
          <ac:spMkLst>
            <pc:docMk/>
            <pc:sldMk cId="1545319382" sldId="270"/>
            <ac:spMk id="2" creationId="{ED0ABF12-A3A9-4700-BE1F-273A15ED44EA}"/>
          </ac:spMkLst>
        </pc:spChg>
        <pc:spChg chg="del mod">
          <ac:chgData name="linhmx" userId="c1fc7825-eae9-448b-ba73-d94bf9c012d0" providerId="ADAL" clId="{540A2C57-DB7E-4669-89C8-BEC40E8934D3}" dt="2021-06-19T00:13:58.803" v="1785" actId="478"/>
          <ac:spMkLst>
            <pc:docMk/>
            <pc:sldMk cId="1545319382" sldId="270"/>
            <ac:spMk id="3" creationId="{76720DF0-398B-48BF-9D54-1A8B56D3DD18}"/>
          </ac:spMkLst>
        </pc:spChg>
        <pc:spChg chg="add mod">
          <ac:chgData name="linhmx" userId="c1fc7825-eae9-448b-ba73-d94bf9c012d0" providerId="ADAL" clId="{540A2C57-DB7E-4669-89C8-BEC40E8934D3}" dt="2021-06-19T00:18:22.525" v="2067" actId="1076"/>
          <ac:spMkLst>
            <pc:docMk/>
            <pc:sldMk cId="1545319382" sldId="270"/>
            <ac:spMk id="4" creationId="{C2F9C745-7746-4F8A-B941-C765AE1AC39B}"/>
          </ac:spMkLst>
        </pc:spChg>
        <pc:spChg chg="add mod">
          <ac:chgData name="linhmx" userId="c1fc7825-eae9-448b-ba73-d94bf9c012d0" providerId="ADAL" clId="{540A2C57-DB7E-4669-89C8-BEC40E8934D3}" dt="2021-06-19T01:32:42.536" v="3548" actId="1076"/>
          <ac:spMkLst>
            <pc:docMk/>
            <pc:sldMk cId="1545319382" sldId="270"/>
            <ac:spMk id="5" creationId="{A97EE31B-DD66-487D-977B-B66981E3E8BB}"/>
          </ac:spMkLst>
        </pc:spChg>
      </pc:sldChg>
      <pc:sldChg chg="new del">
        <pc:chgData name="linhmx" userId="c1fc7825-eae9-448b-ba73-d94bf9c012d0" providerId="ADAL" clId="{540A2C57-DB7E-4669-89C8-BEC40E8934D3}" dt="2021-06-19T00:12:17.398" v="1771" actId="680"/>
        <pc:sldMkLst>
          <pc:docMk/>
          <pc:sldMk cId="3834810030" sldId="270"/>
        </pc:sldMkLst>
      </pc:sldChg>
      <pc:sldChg chg="addSp delSp modSp new mod modAnim">
        <pc:chgData name="linhmx" userId="c1fc7825-eae9-448b-ba73-d94bf9c012d0" providerId="ADAL" clId="{540A2C57-DB7E-4669-89C8-BEC40E8934D3}" dt="2021-06-19T00:50:46.408" v="2518"/>
        <pc:sldMkLst>
          <pc:docMk/>
          <pc:sldMk cId="41764998" sldId="271"/>
        </pc:sldMkLst>
        <pc:spChg chg="del">
          <ac:chgData name="linhmx" userId="c1fc7825-eae9-448b-ba73-d94bf9c012d0" providerId="ADAL" clId="{540A2C57-DB7E-4669-89C8-BEC40E8934D3}" dt="2021-06-19T00:44:49.135" v="2455" actId="478"/>
          <ac:spMkLst>
            <pc:docMk/>
            <pc:sldMk cId="41764998" sldId="271"/>
            <ac:spMk id="2" creationId="{9CE9CBAC-4EBB-4763-B98D-7402590B81D0}"/>
          </ac:spMkLst>
        </pc:spChg>
        <pc:spChg chg="del">
          <ac:chgData name="linhmx" userId="c1fc7825-eae9-448b-ba73-d94bf9c012d0" providerId="ADAL" clId="{540A2C57-DB7E-4669-89C8-BEC40E8934D3}" dt="2021-06-19T00:44:49.135" v="2455" actId="478"/>
          <ac:spMkLst>
            <pc:docMk/>
            <pc:sldMk cId="41764998" sldId="271"/>
            <ac:spMk id="3" creationId="{B121A6C8-124F-4665-94D7-7D0D301CF1ED}"/>
          </ac:spMkLst>
        </pc:spChg>
        <pc:spChg chg="add mod">
          <ac:chgData name="linhmx" userId="c1fc7825-eae9-448b-ba73-d94bf9c012d0" providerId="ADAL" clId="{540A2C57-DB7E-4669-89C8-BEC40E8934D3}" dt="2021-06-19T00:47:05.858" v="2488" actId="20577"/>
          <ac:spMkLst>
            <pc:docMk/>
            <pc:sldMk cId="41764998" sldId="271"/>
            <ac:spMk id="4" creationId="{51015D63-3603-4B0B-94EF-B700526ACC78}"/>
          </ac:spMkLst>
        </pc:spChg>
        <pc:spChg chg="add mod">
          <ac:chgData name="linhmx" userId="c1fc7825-eae9-448b-ba73-d94bf9c012d0" providerId="ADAL" clId="{540A2C57-DB7E-4669-89C8-BEC40E8934D3}" dt="2021-06-19T00:45:46.220" v="2480" actId="403"/>
          <ac:spMkLst>
            <pc:docMk/>
            <pc:sldMk cId="41764998" sldId="271"/>
            <ac:spMk id="5" creationId="{A1076592-5921-46AD-ADCF-0DCB36A5DC2E}"/>
          </ac:spMkLst>
        </pc:spChg>
        <pc:spChg chg="add ord">
          <ac:chgData name="linhmx" userId="c1fc7825-eae9-448b-ba73-d94bf9c012d0" providerId="ADAL" clId="{540A2C57-DB7E-4669-89C8-BEC40E8934D3}" dt="2021-06-19T00:46:18.135" v="2482" actId="167"/>
          <ac:spMkLst>
            <pc:docMk/>
            <pc:sldMk cId="41764998" sldId="271"/>
            <ac:spMk id="6" creationId="{241090A6-BBCC-43E0-BBC7-FAB3B7CF0D57}"/>
          </ac:spMkLst>
        </pc:spChg>
        <pc:spChg chg="add mod ord">
          <ac:chgData name="linhmx" userId="c1fc7825-eae9-448b-ba73-d94bf9c012d0" providerId="ADAL" clId="{540A2C57-DB7E-4669-89C8-BEC40E8934D3}" dt="2021-06-19T00:48:57.448" v="2506" actId="207"/>
          <ac:spMkLst>
            <pc:docMk/>
            <pc:sldMk cId="41764998" sldId="271"/>
            <ac:spMk id="14" creationId="{066B5567-4C09-43D3-A6DE-230AB853338D}"/>
          </ac:spMkLst>
        </pc:spChg>
        <pc:grpChg chg="add mod">
          <ac:chgData name="linhmx" userId="c1fc7825-eae9-448b-ba73-d94bf9c012d0" providerId="ADAL" clId="{540A2C57-DB7E-4669-89C8-BEC40E8934D3}" dt="2021-06-19T00:47:38.422" v="2496" actId="164"/>
          <ac:grpSpMkLst>
            <pc:docMk/>
            <pc:sldMk cId="41764998" sldId="271"/>
            <ac:grpSpMk id="11" creationId="{1300E730-6DC3-4316-B154-A95A8B3F33FC}"/>
          </ac:grpSpMkLst>
        </pc:grpChg>
        <pc:grpChg chg="add mod">
          <ac:chgData name="linhmx" userId="c1fc7825-eae9-448b-ba73-d94bf9c012d0" providerId="ADAL" clId="{540A2C57-DB7E-4669-89C8-BEC40E8934D3}" dt="2021-06-19T00:50:24.188" v="2515" actId="1076"/>
          <ac:grpSpMkLst>
            <pc:docMk/>
            <pc:sldMk cId="41764998" sldId="271"/>
            <ac:grpSpMk id="16" creationId="{726D7154-E9E1-4828-81B1-61CBBF933570}"/>
          </ac:grpSpMkLst>
        </pc:grpChg>
        <pc:cxnChg chg="add mod">
          <ac:chgData name="linhmx" userId="c1fc7825-eae9-448b-ba73-d94bf9c012d0" providerId="ADAL" clId="{540A2C57-DB7E-4669-89C8-BEC40E8934D3}" dt="2021-06-19T00:47:16.678" v="2491" actId="208"/>
          <ac:cxnSpMkLst>
            <pc:docMk/>
            <pc:sldMk cId="41764998" sldId="271"/>
            <ac:cxnSpMk id="8" creationId="{11269782-4ABF-4E0A-9084-1217239B3DE4}"/>
          </ac:cxnSpMkLst>
        </pc:cxnChg>
        <pc:cxnChg chg="add mod">
          <ac:chgData name="linhmx" userId="c1fc7825-eae9-448b-ba73-d94bf9c012d0" providerId="ADAL" clId="{540A2C57-DB7E-4669-89C8-BEC40E8934D3}" dt="2021-06-19T00:47:38.422" v="2496" actId="164"/>
          <ac:cxnSpMkLst>
            <pc:docMk/>
            <pc:sldMk cId="41764998" sldId="271"/>
            <ac:cxnSpMk id="9" creationId="{437598FC-366E-4AF5-B1BF-B38371DF293F}"/>
          </ac:cxnSpMkLst>
        </pc:cxnChg>
        <pc:cxnChg chg="add mod">
          <ac:chgData name="linhmx" userId="c1fc7825-eae9-448b-ba73-d94bf9c012d0" providerId="ADAL" clId="{540A2C57-DB7E-4669-89C8-BEC40E8934D3}" dt="2021-06-19T00:47:38.422" v="2496" actId="164"/>
          <ac:cxnSpMkLst>
            <pc:docMk/>
            <pc:sldMk cId="41764998" sldId="271"/>
            <ac:cxnSpMk id="10" creationId="{D3F9AD46-F4FA-4ADE-A354-6685C8A093EA}"/>
          </ac:cxnSpMkLst>
        </pc:cxnChg>
        <pc:cxnChg chg="add mod">
          <ac:chgData name="linhmx" userId="c1fc7825-eae9-448b-ba73-d94bf9c012d0" providerId="ADAL" clId="{540A2C57-DB7E-4669-89C8-BEC40E8934D3}" dt="2021-06-19T00:47:49.210" v="2498" actId="1076"/>
          <ac:cxnSpMkLst>
            <pc:docMk/>
            <pc:sldMk cId="41764998" sldId="271"/>
            <ac:cxnSpMk id="12" creationId="{95F6715F-A5FE-479B-94DF-0B028ECA33F8}"/>
          </ac:cxnSpMkLst>
        </pc:cxnChg>
        <pc:cxnChg chg="add mod">
          <ac:chgData name="linhmx" userId="c1fc7825-eae9-448b-ba73-d94bf9c012d0" providerId="ADAL" clId="{540A2C57-DB7E-4669-89C8-BEC40E8934D3}" dt="2021-06-19T00:48:18.378" v="2500" actId="1076"/>
          <ac:cxnSpMkLst>
            <pc:docMk/>
            <pc:sldMk cId="41764998" sldId="271"/>
            <ac:cxnSpMk id="13" creationId="{E23A2A15-7E9B-4485-8931-D50A3EF5B269}"/>
          </ac:cxnSpMkLst>
        </pc:cxnChg>
        <pc:cxnChg chg="add mod">
          <ac:chgData name="linhmx" userId="c1fc7825-eae9-448b-ba73-d94bf9c012d0" providerId="ADAL" clId="{540A2C57-DB7E-4669-89C8-BEC40E8934D3}" dt="2021-06-19T00:50:13.098" v="2512" actId="1076"/>
          <ac:cxnSpMkLst>
            <pc:docMk/>
            <pc:sldMk cId="41764998" sldId="271"/>
            <ac:cxnSpMk id="15" creationId="{65B519E5-FFB5-49B4-9813-20A8B3D453DA}"/>
          </ac:cxnSpMkLst>
        </pc:cxnChg>
        <pc:cxnChg chg="mod">
          <ac:chgData name="linhmx" userId="c1fc7825-eae9-448b-ba73-d94bf9c012d0" providerId="ADAL" clId="{540A2C57-DB7E-4669-89C8-BEC40E8934D3}" dt="2021-06-19T00:50:06.126" v="2510"/>
          <ac:cxnSpMkLst>
            <pc:docMk/>
            <pc:sldMk cId="41764998" sldId="271"/>
            <ac:cxnSpMk id="17" creationId="{281C323D-B5FE-421F-A898-E458B291AE93}"/>
          </ac:cxnSpMkLst>
        </pc:cxnChg>
        <pc:cxnChg chg="mod">
          <ac:chgData name="linhmx" userId="c1fc7825-eae9-448b-ba73-d94bf9c012d0" providerId="ADAL" clId="{540A2C57-DB7E-4669-89C8-BEC40E8934D3}" dt="2021-06-19T00:50:06.126" v="2510"/>
          <ac:cxnSpMkLst>
            <pc:docMk/>
            <pc:sldMk cId="41764998" sldId="271"/>
            <ac:cxnSpMk id="18" creationId="{986444C9-3DC5-49DE-924F-1851BDA14748}"/>
          </ac:cxnSpMkLst>
        </pc:cxnChg>
        <pc:cxnChg chg="add mod">
          <ac:chgData name="linhmx" userId="c1fc7825-eae9-448b-ba73-d94bf9c012d0" providerId="ADAL" clId="{540A2C57-DB7E-4669-89C8-BEC40E8934D3}" dt="2021-06-19T00:50:16.306" v="2513" actId="1076"/>
          <ac:cxnSpMkLst>
            <pc:docMk/>
            <pc:sldMk cId="41764998" sldId="271"/>
            <ac:cxnSpMk id="19" creationId="{6D13DBE0-CC66-42A6-B439-59831A4B094E}"/>
          </ac:cxnSpMkLst>
        </pc:cxnChg>
        <pc:cxnChg chg="add mod">
          <ac:chgData name="linhmx" userId="c1fc7825-eae9-448b-ba73-d94bf9c012d0" providerId="ADAL" clId="{540A2C57-DB7E-4669-89C8-BEC40E8934D3}" dt="2021-06-19T00:50:21.514" v="2514" actId="1076"/>
          <ac:cxnSpMkLst>
            <pc:docMk/>
            <pc:sldMk cId="41764998" sldId="271"/>
            <ac:cxnSpMk id="20" creationId="{3AD5239A-4D5D-46BA-B59E-7243F62C1577}"/>
          </ac:cxnSpMkLst>
        </pc:cxnChg>
        <pc:cxnChg chg="add mod">
          <ac:chgData name="linhmx" userId="c1fc7825-eae9-448b-ba73-d94bf9c012d0" providerId="ADAL" clId="{540A2C57-DB7E-4669-89C8-BEC40E8934D3}" dt="2021-06-19T00:50:43.490" v="2517" actId="1076"/>
          <ac:cxnSpMkLst>
            <pc:docMk/>
            <pc:sldMk cId="41764998" sldId="271"/>
            <ac:cxnSpMk id="21" creationId="{7BB2C0D7-F295-4A74-82E8-2475CE266E1D}"/>
          </ac:cxnSpMkLst>
        </pc:cxnChg>
      </pc:sldChg>
      <pc:sldChg chg="addSp delSp modSp add del mod delAnim modAnim">
        <pc:chgData name="linhmx" userId="c1fc7825-eae9-448b-ba73-d94bf9c012d0" providerId="ADAL" clId="{540A2C57-DB7E-4669-89C8-BEC40E8934D3}" dt="2021-06-19T09:32:23.822" v="3584" actId="47"/>
        <pc:sldMkLst>
          <pc:docMk/>
          <pc:sldMk cId="2366483796" sldId="272"/>
        </pc:sldMkLst>
        <pc:spChg chg="add mod">
          <ac:chgData name="linhmx" userId="c1fc7825-eae9-448b-ba73-d94bf9c012d0" providerId="ADAL" clId="{540A2C57-DB7E-4669-89C8-BEC40E8934D3}" dt="2021-06-19T00:25:17.228" v="2148" actId="1076"/>
          <ac:spMkLst>
            <pc:docMk/>
            <pc:sldMk cId="2366483796" sldId="272"/>
            <ac:spMk id="2" creationId="{48B1593A-7E64-4CE6-B03A-0967BFAF9E38}"/>
          </ac:spMkLst>
        </pc:spChg>
        <pc:spChg chg="mod">
          <ac:chgData name="linhmx" userId="c1fc7825-eae9-448b-ba73-d94bf9c012d0" providerId="ADAL" clId="{540A2C57-DB7E-4669-89C8-BEC40E8934D3}" dt="2021-06-19T00:31:18.104" v="2285" actId="1035"/>
          <ac:spMkLst>
            <pc:docMk/>
            <pc:sldMk cId="2366483796" sldId="272"/>
            <ac:spMk id="7" creationId="{D5C0AC1F-2E3E-434A-B4FC-577679D0C663}"/>
          </ac:spMkLst>
        </pc:spChg>
        <pc:spChg chg="add mod">
          <ac:chgData name="linhmx" userId="c1fc7825-eae9-448b-ba73-d94bf9c012d0" providerId="ADAL" clId="{540A2C57-DB7E-4669-89C8-BEC40E8934D3}" dt="2021-06-19T00:25:31.311" v="2161" actId="1035"/>
          <ac:spMkLst>
            <pc:docMk/>
            <pc:sldMk cId="2366483796" sldId="272"/>
            <ac:spMk id="10" creationId="{B350BBDB-83C4-40BD-92A2-BF0E67D5481A}"/>
          </ac:spMkLst>
        </pc:spChg>
        <pc:spChg chg="add mod">
          <ac:chgData name="linhmx" userId="c1fc7825-eae9-448b-ba73-d94bf9c012d0" providerId="ADAL" clId="{540A2C57-DB7E-4669-89C8-BEC40E8934D3}" dt="2021-06-19T00:23:57.664" v="2137" actId="20577"/>
          <ac:spMkLst>
            <pc:docMk/>
            <pc:sldMk cId="2366483796" sldId="272"/>
            <ac:spMk id="14" creationId="{6DAD4EF7-5F5E-4C7C-AAEB-152E9181D93D}"/>
          </ac:spMkLst>
        </pc:spChg>
        <pc:spChg chg="add mod">
          <ac:chgData name="linhmx" userId="c1fc7825-eae9-448b-ba73-d94bf9c012d0" providerId="ADAL" clId="{540A2C57-DB7E-4669-89C8-BEC40E8934D3}" dt="2021-06-19T00:26:03.825" v="2171" actId="1035"/>
          <ac:spMkLst>
            <pc:docMk/>
            <pc:sldMk cId="2366483796" sldId="272"/>
            <ac:spMk id="18" creationId="{2B1BECB8-3263-47EC-AA26-94D8D4D2D872}"/>
          </ac:spMkLst>
        </pc:spChg>
        <pc:spChg chg="add mod">
          <ac:chgData name="linhmx" userId="c1fc7825-eae9-448b-ba73-d94bf9c012d0" providerId="ADAL" clId="{540A2C57-DB7E-4669-89C8-BEC40E8934D3}" dt="2021-06-19T00:26:43.516" v="2192" actId="1076"/>
          <ac:spMkLst>
            <pc:docMk/>
            <pc:sldMk cId="2366483796" sldId="272"/>
            <ac:spMk id="22" creationId="{C2AC6180-3744-4465-BFE4-13338238A0B2}"/>
          </ac:spMkLst>
        </pc:spChg>
        <pc:spChg chg="add mod">
          <ac:chgData name="linhmx" userId="c1fc7825-eae9-448b-ba73-d94bf9c012d0" providerId="ADAL" clId="{540A2C57-DB7E-4669-89C8-BEC40E8934D3}" dt="2021-06-19T00:26:58.264" v="2196" actId="20577"/>
          <ac:spMkLst>
            <pc:docMk/>
            <pc:sldMk cId="2366483796" sldId="272"/>
            <ac:spMk id="26" creationId="{7BF5FEC3-9362-4434-9D24-DC4545806165}"/>
          </ac:spMkLst>
        </pc:spChg>
        <pc:spChg chg="add mod">
          <ac:chgData name="linhmx" userId="c1fc7825-eae9-448b-ba73-d94bf9c012d0" providerId="ADAL" clId="{540A2C57-DB7E-4669-89C8-BEC40E8934D3}" dt="2021-06-19T00:27:28.092" v="2205" actId="1076"/>
          <ac:spMkLst>
            <pc:docMk/>
            <pc:sldMk cId="2366483796" sldId="272"/>
            <ac:spMk id="30" creationId="{3372693A-0BA8-46AF-80F3-74685C19EBA6}"/>
          </ac:spMkLst>
        </pc:spChg>
        <pc:spChg chg="add mod">
          <ac:chgData name="linhmx" userId="c1fc7825-eae9-448b-ba73-d94bf9c012d0" providerId="ADAL" clId="{540A2C57-DB7E-4669-89C8-BEC40E8934D3}" dt="2021-06-19T00:27:54.836" v="2214" actId="1076"/>
          <ac:spMkLst>
            <pc:docMk/>
            <pc:sldMk cId="2366483796" sldId="272"/>
            <ac:spMk id="34" creationId="{D2AA73C2-13BE-4592-AB2B-D790EE8FD12A}"/>
          </ac:spMkLst>
        </pc:spChg>
        <pc:spChg chg="add mod">
          <ac:chgData name="linhmx" userId="c1fc7825-eae9-448b-ba73-d94bf9c012d0" providerId="ADAL" clId="{540A2C57-DB7E-4669-89C8-BEC40E8934D3}" dt="2021-06-19T00:28:15.937" v="2218" actId="20577"/>
          <ac:spMkLst>
            <pc:docMk/>
            <pc:sldMk cId="2366483796" sldId="272"/>
            <ac:spMk id="38" creationId="{EA3215E8-810E-41F5-BAD8-06CA29365525}"/>
          </ac:spMkLst>
        </pc:spChg>
        <pc:spChg chg="add mod">
          <ac:chgData name="linhmx" userId="c1fc7825-eae9-448b-ba73-d94bf9c012d0" providerId="ADAL" clId="{540A2C57-DB7E-4669-89C8-BEC40E8934D3}" dt="2021-06-19T00:28:41.476" v="2225" actId="1076"/>
          <ac:spMkLst>
            <pc:docMk/>
            <pc:sldMk cId="2366483796" sldId="272"/>
            <ac:spMk id="42" creationId="{E15D2F19-B0DE-437F-8CB5-EACA074CACE4}"/>
          </ac:spMkLst>
        </pc:spChg>
        <pc:spChg chg="add mod">
          <ac:chgData name="linhmx" userId="c1fc7825-eae9-448b-ba73-d94bf9c012d0" providerId="ADAL" clId="{540A2C57-DB7E-4669-89C8-BEC40E8934D3}" dt="2021-06-19T00:29:14.100" v="2237" actId="1076"/>
          <ac:spMkLst>
            <pc:docMk/>
            <pc:sldMk cId="2366483796" sldId="272"/>
            <ac:spMk id="46" creationId="{9C2B7ED9-5CC4-4F9D-AE2E-6DB7A62DE33E}"/>
          </ac:spMkLst>
        </pc:spChg>
        <pc:spChg chg="add mod">
          <ac:chgData name="linhmx" userId="c1fc7825-eae9-448b-ba73-d94bf9c012d0" providerId="ADAL" clId="{540A2C57-DB7E-4669-89C8-BEC40E8934D3}" dt="2021-06-19T00:30:12.804" v="2255" actId="1076"/>
          <ac:spMkLst>
            <pc:docMk/>
            <pc:sldMk cId="2366483796" sldId="272"/>
            <ac:spMk id="50" creationId="{174CAC23-3A00-41B5-BCB9-7613D35B0CD1}"/>
          </ac:spMkLst>
        </pc:spChg>
        <pc:spChg chg="add mod">
          <ac:chgData name="linhmx" userId="c1fc7825-eae9-448b-ba73-d94bf9c012d0" providerId="ADAL" clId="{540A2C57-DB7E-4669-89C8-BEC40E8934D3}" dt="2021-06-19T00:30:32.981" v="2266" actId="14100"/>
          <ac:spMkLst>
            <pc:docMk/>
            <pc:sldMk cId="2366483796" sldId="272"/>
            <ac:spMk id="54" creationId="{56D02B82-8E29-4B65-9D1A-0EB698937552}"/>
          </ac:spMkLst>
        </pc:spChg>
        <pc:grpChg chg="add mod">
          <ac:chgData name="linhmx" userId="c1fc7825-eae9-448b-ba73-d94bf9c012d0" providerId="ADAL" clId="{540A2C57-DB7E-4669-89C8-BEC40E8934D3}" dt="2021-06-19T00:25:27.165" v="2156" actId="1037"/>
          <ac:grpSpMkLst>
            <pc:docMk/>
            <pc:sldMk cId="2366483796" sldId="272"/>
            <ac:grpSpMk id="6" creationId="{3071CE72-0FDC-46E2-ADDE-430B5A34DC3A}"/>
          </ac:grpSpMkLst>
        </pc:grpChg>
        <pc:grpChg chg="add mod">
          <ac:chgData name="linhmx" userId="c1fc7825-eae9-448b-ba73-d94bf9c012d0" providerId="ADAL" clId="{540A2C57-DB7E-4669-89C8-BEC40E8934D3}" dt="2021-06-19T00:25:35.532" v="2162" actId="1076"/>
          <ac:grpSpMkLst>
            <pc:docMk/>
            <pc:sldMk cId="2366483796" sldId="272"/>
            <ac:grpSpMk id="11" creationId="{9D3951AC-6D00-4F19-8528-375C4A5D8B14}"/>
          </ac:grpSpMkLst>
        </pc:grpChg>
        <pc:grpChg chg="add mod">
          <ac:chgData name="linhmx" userId="c1fc7825-eae9-448b-ba73-d94bf9c012d0" providerId="ADAL" clId="{540A2C57-DB7E-4669-89C8-BEC40E8934D3}" dt="2021-06-19T00:25:41.748" v="2164" actId="1076"/>
          <ac:grpSpMkLst>
            <pc:docMk/>
            <pc:sldMk cId="2366483796" sldId="272"/>
            <ac:grpSpMk id="15" creationId="{8CC69CDA-B7D8-4465-BAD8-AAB5AD3E1F60}"/>
          </ac:grpSpMkLst>
        </pc:grpChg>
        <pc:grpChg chg="add mod">
          <ac:chgData name="linhmx" userId="c1fc7825-eae9-448b-ba73-d94bf9c012d0" providerId="ADAL" clId="{540A2C57-DB7E-4669-89C8-BEC40E8934D3}" dt="2021-06-19T00:26:27.565" v="2188" actId="1037"/>
          <ac:grpSpMkLst>
            <pc:docMk/>
            <pc:sldMk cId="2366483796" sldId="272"/>
            <ac:grpSpMk id="19" creationId="{C6B5891C-40AF-49EC-B8A2-2009D1D9B48B}"/>
          </ac:grpSpMkLst>
        </pc:grpChg>
        <pc:grpChg chg="add mod">
          <ac:chgData name="linhmx" userId="c1fc7825-eae9-448b-ba73-d94bf9c012d0" providerId="ADAL" clId="{540A2C57-DB7E-4669-89C8-BEC40E8934D3}" dt="2021-06-19T00:26:48.980" v="2193" actId="1076"/>
          <ac:grpSpMkLst>
            <pc:docMk/>
            <pc:sldMk cId="2366483796" sldId="272"/>
            <ac:grpSpMk id="23" creationId="{6AAD67BD-2186-47E1-8348-F3DFEE3F3FBA}"/>
          </ac:grpSpMkLst>
        </pc:grpChg>
        <pc:grpChg chg="add mod">
          <ac:chgData name="linhmx" userId="c1fc7825-eae9-448b-ba73-d94bf9c012d0" providerId="ADAL" clId="{540A2C57-DB7E-4669-89C8-BEC40E8934D3}" dt="2021-06-19T00:27:02.972" v="2197" actId="1076"/>
          <ac:grpSpMkLst>
            <pc:docMk/>
            <pc:sldMk cId="2366483796" sldId="272"/>
            <ac:grpSpMk id="27" creationId="{9969F5FA-3EF0-49B0-91DB-15B1256ED339}"/>
          </ac:grpSpMkLst>
        </pc:grpChg>
        <pc:grpChg chg="add mod">
          <ac:chgData name="linhmx" userId="c1fc7825-eae9-448b-ba73-d94bf9c012d0" providerId="ADAL" clId="{540A2C57-DB7E-4669-89C8-BEC40E8934D3}" dt="2021-06-19T00:27:41.492" v="2210" actId="1076"/>
          <ac:grpSpMkLst>
            <pc:docMk/>
            <pc:sldMk cId="2366483796" sldId="272"/>
            <ac:grpSpMk id="31" creationId="{369B8894-1D1B-4ADC-BBF1-F5DADE23FDA9}"/>
          </ac:grpSpMkLst>
        </pc:grpChg>
        <pc:grpChg chg="add mod">
          <ac:chgData name="linhmx" userId="c1fc7825-eae9-448b-ba73-d94bf9c012d0" providerId="ADAL" clId="{540A2C57-DB7E-4669-89C8-BEC40E8934D3}" dt="2021-06-19T00:28:01.132" v="2215" actId="1076"/>
          <ac:grpSpMkLst>
            <pc:docMk/>
            <pc:sldMk cId="2366483796" sldId="272"/>
            <ac:grpSpMk id="35" creationId="{D050B37C-0EF6-43EE-A72B-B937FC739A5C}"/>
          </ac:grpSpMkLst>
        </pc:grpChg>
        <pc:grpChg chg="add mod">
          <ac:chgData name="linhmx" userId="c1fc7825-eae9-448b-ba73-d94bf9c012d0" providerId="ADAL" clId="{540A2C57-DB7E-4669-89C8-BEC40E8934D3}" dt="2021-06-19T00:28:23.284" v="2219" actId="1076"/>
          <ac:grpSpMkLst>
            <pc:docMk/>
            <pc:sldMk cId="2366483796" sldId="272"/>
            <ac:grpSpMk id="39" creationId="{86E2C008-AFE8-4080-9F5B-02F896C88F23}"/>
          </ac:grpSpMkLst>
        </pc:grpChg>
        <pc:grpChg chg="add mod">
          <ac:chgData name="linhmx" userId="c1fc7825-eae9-448b-ba73-d94bf9c012d0" providerId="ADAL" clId="{540A2C57-DB7E-4669-89C8-BEC40E8934D3}" dt="2021-06-19T00:29:11.197" v="2236" actId="1076"/>
          <ac:grpSpMkLst>
            <pc:docMk/>
            <pc:sldMk cId="2366483796" sldId="272"/>
            <ac:grpSpMk id="43" creationId="{1EACDB45-3F4A-4EE8-981A-910CE979D1AF}"/>
          </ac:grpSpMkLst>
        </pc:grpChg>
        <pc:grpChg chg="add mod">
          <ac:chgData name="linhmx" userId="c1fc7825-eae9-448b-ba73-d94bf9c012d0" providerId="ADAL" clId="{540A2C57-DB7E-4669-89C8-BEC40E8934D3}" dt="2021-06-19T00:30:09.636" v="2254" actId="1076"/>
          <ac:grpSpMkLst>
            <pc:docMk/>
            <pc:sldMk cId="2366483796" sldId="272"/>
            <ac:grpSpMk id="47" creationId="{173F092D-1234-4E25-AA91-6D744567A821}"/>
          </ac:grpSpMkLst>
        </pc:grpChg>
        <pc:grpChg chg="add mod">
          <ac:chgData name="linhmx" userId="c1fc7825-eae9-448b-ba73-d94bf9c012d0" providerId="ADAL" clId="{540A2C57-DB7E-4669-89C8-BEC40E8934D3}" dt="2021-06-19T00:30:18.652" v="2261" actId="1076"/>
          <ac:grpSpMkLst>
            <pc:docMk/>
            <pc:sldMk cId="2366483796" sldId="272"/>
            <ac:grpSpMk id="51" creationId="{0CEDC5D1-1C13-4EB2-A726-91094338FC20}"/>
          </ac:grpSpMkLst>
        </pc:grpChg>
        <pc:grpChg chg="add mod">
          <ac:chgData name="linhmx" userId="c1fc7825-eae9-448b-ba73-d94bf9c012d0" providerId="ADAL" clId="{540A2C57-DB7E-4669-89C8-BEC40E8934D3}" dt="2021-06-19T00:30:37.724" v="2267" actId="1076"/>
          <ac:grpSpMkLst>
            <pc:docMk/>
            <pc:sldMk cId="2366483796" sldId="272"/>
            <ac:grpSpMk id="55" creationId="{1118EEF4-E2E9-4465-8CF6-95788F53C94A}"/>
          </ac:grpSpMkLst>
        </pc:grpChg>
        <pc:picChg chg="del">
          <ac:chgData name="linhmx" userId="c1fc7825-eae9-448b-ba73-d94bf9c012d0" providerId="ADAL" clId="{540A2C57-DB7E-4669-89C8-BEC40E8934D3}" dt="2021-06-19T00:19:42.375" v="2075" actId="478"/>
          <ac:picMkLst>
            <pc:docMk/>
            <pc:sldMk cId="2366483796" sldId="272"/>
            <ac:picMk id="8" creationId="{F8586534-EA9C-4C1B-8D60-BDAFDFAAE6E9}"/>
          </ac:picMkLst>
        </pc:picChg>
        <pc:cxnChg chg="add mod">
          <ac:chgData name="linhmx" userId="c1fc7825-eae9-448b-ba73-d94bf9c012d0" providerId="ADAL" clId="{540A2C57-DB7E-4669-89C8-BEC40E8934D3}" dt="2021-06-19T00:22:11.180" v="2115" actId="164"/>
          <ac:cxnSpMkLst>
            <pc:docMk/>
            <pc:sldMk cId="2366483796" sldId="272"/>
            <ac:cxnSpMk id="5" creationId="{2304C85D-D99A-4B2B-B78F-F5970E60F049}"/>
          </ac:cxnSpMkLst>
        </pc:cxnChg>
        <pc:cxnChg chg="add mod">
          <ac:chgData name="linhmx" userId="c1fc7825-eae9-448b-ba73-d94bf9c012d0" providerId="ADAL" clId="{540A2C57-DB7E-4669-89C8-BEC40E8934D3}" dt="2021-06-19T00:22:11.180" v="2115" actId="164"/>
          <ac:cxnSpMkLst>
            <pc:docMk/>
            <pc:sldMk cId="2366483796" sldId="272"/>
            <ac:cxnSpMk id="9" creationId="{7671F4F6-F666-4C65-AABB-C415475978B9}"/>
          </ac:cxnSpMkLst>
        </pc:cxnChg>
        <pc:cxnChg chg="mod">
          <ac:chgData name="linhmx" userId="c1fc7825-eae9-448b-ba73-d94bf9c012d0" providerId="ADAL" clId="{540A2C57-DB7E-4669-89C8-BEC40E8934D3}" dt="2021-06-19T00:23:35.936" v="2131"/>
          <ac:cxnSpMkLst>
            <pc:docMk/>
            <pc:sldMk cId="2366483796" sldId="272"/>
            <ac:cxnSpMk id="12" creationId="{856A474E-D47E-4515-BFEA-A7C0D6791CE3}"/>
          </ac:cxnSpMkLst>
        </pc:cxnChg>
        <pc:cxnChg chg="mod">
          <ac:chgData name="linhmx" userId="c1fc7825-eae9-448b-ba73-d94bf9c012d0" providerId="ADAL" clId="{540A2C57-DB7E-4669-89C8-BEC40E8934D3}" dt="2021-06-19T00:23:35.936" v="2131"/>
          <ac:cxnSpMkLst>
            <pc:docMk/>
            <pc:sldMk cId="2366483796" sldId="272"/>
            <ac:cxnSpMk id="13" creationId="{2D73F177-6AFD-444E-967A-96CC78ACF660}"/>
          </ac:cxnSpMkLst>
        </pc:cxnChg>
        <pc:cxnChg chg="mod">
          <ac:chgData name="linhmx" userId="c1fc7825-eae9-448b-ba73-d94bf9c012d0" providerId="ADAL" clId="{540A2C57-DB7E-4669-89C8-BEC40E8934D3}" dt="2021-06-19T00:23:52.176" v="2135"/>
          <ac:cxnSpMkLst>
            <pc:docMk/>
            <pc:sldMk cId="2366483796" sldId="272"/>
            <ac:cxnSpMk id="16" creationId="{E63B2ACD-F1B7-4E56-9B75-B63F4A3016DE}"/>
          </ac:cxnSpMkLst>
        </pc:cxnChg>
        <pc:cxnChg chg="mod">
          <ac:chgData name="linhmx" userId="c1fc7825-eae9-448b-ba73-d94bf9c012d0" providerId="ADAL" clId="{540A2C57-DB7E-4669-89C8-BEC40E8934D3}" dt="2021-06-19T00:23:52.176" v="2135"/>
          <ac:cxnSpMkLst>
            <pc:docMk/>
            <pc:sldMk cId="2366483796" sldId="272"/>
            <ac:cxnSpMk id="17" creationId="{78C42720-5FA7-4D8B-B9B3-42253FBF205E}"/>
          </ac:cxnSpMkLst>
        </pc:cxnChg>
        <pc:cxnChg chg="mod">
          <ac:chgData name="linhmx" userId="c1fc7825-eae9-448b-ba73-d94bf9c012d0" providerId="ADAL" clId="{540A2C57-DB7E-4669-89C8-BEC40E8934D3}" dt="2021-06-19T00:25:46.392" v="2165"/>
          <ac:cxnSpMkLst>
            <pc:docMk/>
            <pc:sldMk cId="2366483796" sldId="272"/>
            <ac:cxnSpMk id="20" creationId="{CF1912E3-6159-4E8D-89D2-8A8D7034E846}"/>
          </ac:cxnSpMkLst>
        </pc:cxnChg>
        <pc:cxnChg chg="mod">
          <ac:chgData name="linhmx" userId="c1fc7825-eae9-448b-ba73-d94bf9c012d0" providerId="ADAL" clId="{540A2C57-DB7E-4669-89C8-BEC40E8934D3}" dt="2021-06-19T00:25:46.392" v="2165"/>
          <ac:cxnSpMkLst>
            <pc:docMk/>
            <pc:sldMk cId="2366483796" sldId="272"/>
            <ac:cxnSpMk id="21" creationId="{C3652E7B-A568-4A41-B838-839C3D16B790}"/>
          </ac:cxnSpMkLst>
        </pc:cxnChg>
        <pc:cxnChg chg="mod">
          <ac:chgData name="linhmx" userId="c1fc7825-eae9-448b-ba73-d94bf9c012d0" providerId="ADAL" clId="{540A2C57-DB7E-4669-89C8-BEC40E8934D3}" dt="2021-06-19T00:26:33.186" v="2189"/>
          <ac:cxnSpMkLst>
            <pc:docMk/>
            <pc:sldMk cId="2366483796" sldId="272"/>
            <ac:cxnSpMk id="24" creationId="{E145DC2C-1134-4F10-81C3-591D081363BF}"/>
          </ac:cxnSpMkLst>
        </pc:cxnChg>
        <pc:cxnChg chg="mod">
          <ac:chgData name="linhmx" userId="c1fc7825-eae9-448b-ba73-d94bf9c012d0" providerId="ADAL" clId="{540A2C57-DB7E-4669-89C8-BEC40E8934D3}" dt="2021-06-19T00:26:33.186" v="2189"/>
          <ac:cxnSpMkLst>
            <pc:docMk/>
            <pc:sldMk cId="2366483796" sldId="272"/>
            <ac:cxnSpMk id="25" creationId="{CEDE26DC-9703-403E-9619-E11A149178A7}"/>
          </ac:cxnSpMkLst>
        </pc:cxnChg>
        <pc:cxnChg chg="mod">
          <ac:chgData name="linhmx" userId="c1fc7825-eae9-448b-ba73-d94bf9c012d0" providerId="ADAL" clId="{540A2C57-DB7E-4669-89C8-BEC40E8934D3}" dt="2021-06-19T00:26:52.322" v="2194"/>
          <ac:cxnSpMkLst>
            <pc:docMk/>
            <pc:sldMk cId="2366483796" sldId="272"/>
            <ac:cxnSpMk id="28" creationId="{F433F6CC-4A45-4F58-9B5F-E2E06BE40726}"/>
          </ac:cxnSpMkLst>
        </pc:cxnChg>
        <pc:cxnChg chg="mod">
          <ac:chgData name="linhmx" userId="c1fc7825-eae9-448b-ba73-d94bf9c012d0" providerId="ADAL" clId="{540A2C57-DB7E-4669-89C8-BEC40E8934D3}" dt="2021-06-19T00:26:52.322" v="2194"/>
          <ac:cxnSpMkLst>
            <pc:docMk/>
            <pc:sldMk cId="2366483796" sldId="272"/>
            <ac:cxnSpMk id="29" creationId="{F76BA0A6-B383-4DDF-AABF-AF16E6BA55C2}"/>
          </ac:cxnSpMkLst>
        </pc:cxnChg>
        <pc:cxnChg chg="mod">
          <ac:chgData name="linhmx" userId="c1fc7825-eae9-448b-ba73-d94bf9c012d0" providerId="ADAL" clId="{540A2C57-DB7E-4669-89C8-BEC40E8934D3}" dt="2021-06-19T00:27:11.568" v="2201"/>
          <ac:cxnSpMkLst>
            <pc:docMk/>
            <pc:sldMk cId="2366483796" sldId="272"/>
            <ac:cxnSpMk id="32" creationId="{151D8066-472D-4929-8236-D83ADF33E6C4}"/>
          </ac:cxnSpMkLst>
        </pc:cxnChg>
        <pc:cxnChg chg="mod">
          <ac:chgData name="linhmx" userId="c1fc7825-eae9-448b-ba73-d94bf9c012d0" providerId="ADAL" clId="{540A2C57-DB7E-4669-89C8-BEC40E8934D3}" dt="2021-06-19T00:27:11.568" v="2201"/>
          <ac:cxnSpMkLst>
            <pc:docMk/>
            <pc:sldMk cId="2366483796" sldId="272"/>
            <ac:cxnSpMk id="33" creationId="{9674397F-D427-4912-9693-0746FECE3B0C}"/>
          </ac:cxnSpMkLst>
        </pc:cxnChg>
        <pc:cxnChg chg="mod">
          <ac:chgData name="linhmx" userId="c1fc7825-eae9-448b-ba73-d94bf9c012d0" providerId="ADAL" clId="{540A2C57-DB7E-4669-89C8-BEC40E8934D3}" dt="2021-06-19T00:27:44.040" v="2211"/>
          <ac:cxnSpMkLst>
            <pc:docMk/>
            <pc:sldMk cId="2366483796" sldId="272"/>
            <ac:cxnSpMk id="36" creationId="{12E56C5C-D711-4968-A9DD-1CDA2C7AD50C}"/>
          </ac:cxnSpMkLst>
        </pc:cxnChg>
        <pc:cxnChg chg="mod">
          <ac:chgData name="linhmx" userId="c1fc7825-eae9-448b-ba73-d94bf9c012d0" providerId="ADAL" clId="{540A2C57-DB7E-4669-89C8-BEC40E8934D3}" dt="2021-06-19T00:27:44.040" v="2211"/>
          <ac:cxnSpMkLst>
            <pc:docMk/>
            <pc:sldMk cId="2366483796" sldId="272"/>
            <ac:cxnSpMk id="37" creationId="{F8FE1508-55C5-48C3-B105-08A3CA7FC76E}"/>
          </ac:cxnSpMkLst>
        </pc:cxnChg>
        <pc:cxnChg chg="mod">
          <ac:chgData name="linhmx" userId="c1fc7825-eae9-448b-ba73-d94bf9c012d0" providerId="ADAL" clId="{540A2C57-DB7E-4669-89C8-BEC40E8934D3}" dt="2021-06-19T00:28:02.784" v="2216"/>
          <ac:cxnSpMkLst>
            <pc:docMk/>
            <pc:sldMk cId="2366483796" sldId="272"/>
            <ac:cxnSpMk id="40" creationId="{87235995-022A-423C-8AB4-0BB4A6FFC70C}"/>
          </ac:cxnSpMkLst>
        </pc:cxnChg>
        <pc:cxnChg chg="mod">
          <ac:chgData name="linhmx" userId="c1fc7825-eae9-448b-ba73-d94bf9c012d0" providerId="ADAL" clId="{540A2C57-DB7E-4669-89C8-BEC40E8934D3}" dt="2021-06-19T00:28:02.784" v="2216"/>
          <ac:cxnSpMkLst>
            <pc:docMk/>
            <pc:sldMk cId="2366483796" sldId="272"/>
            <ac:cxnSpMk id="41" creationId="{DEAE8F7B-583C-4909-BA10-63F0BCD9DE3E}"/>
          </ac:cxnSpMkLst>
        </pc:cxnChg>
        <pc:cxnChg chg="mod">
          <ac:chgData name="linhmx" userId="c1fc7825-eae9-448b-ba73-d94bf9c012d0" providerId="ADAL" clId="{540A2C57-DB7E-4669-89C8-BEC40E8934D3}" dt="2021-06-19T00:28:26.539" v="2220"/>
          <ac:cxnSpMkLst>
            <pc:docMk/>
            <pc:sldMk cId="2366483796" sldId="272"/>
            <ac:cxnSpMk id="44" creationId="{29E05A91-0DC3-4230-808A-C71FD395CDEE}"/>
          </ac:cxnSpMkLst>
        </pc:cxnChg>
        <pc:cxnChg chg="mod">
          <ac:chgData name="linhmx" userId="c1fc7825-eae9-448b-ba73-d94bf9c012d0" providerId="ADAL" clId="{540A2C57-DB7E-4669-89C8-BEC40E8934D3}" dt="2021-06-19T00:28:26.539" v="2220"/>
          <ac:cxnSpMkLst>
            <pc:docMk/>
            <pc:sldMk cId="2366483796" sldId="272"/>
            <ac:cxnSpMk id="45" creationId="{CE837027-BE54-4C74-BBF1-B0212DCE6C5B}"/>
          </ac:cxnSpMkLst>
        </pc:cxnChg>
        <pc:cxnChg chg="mod">
          <ac:chgData name="linhmx" userId="c1fc7825-eae9-448b-ba73-d94bf9c012d0" providerId="ADAL" clId="{540A2C57-DB7E-4669-89C8-BEC40E8934D3}" dt="2021-06-19T00:28:51.390" v="2229"/>
          <ac:cxnSpMkLst>
            <pc:docMk/>
            <pc:sldMk cId="2366483796" sldId="272"/>
            <ac:cxnSpMk id="48" creationId="{F9D7EA5F-8C50-4496-B792-C563495A4439}"/>
          </ac:cxnSpMkLst>
        </pc:cxnChg>
        <pc:cxnChg chg="mod">
          <ac:chgData name="linhmx" userId="c1fc7825-eae9-448b-ba73-d94bf9c012d0" providerId="ADAL" clId="{540A2C57-DB7E-4669-89C8-BEC40E8934D3}" dt="2021-06-19T00:28:51.390" v="2229"/>
          <ac:cxnSpMkLst>
            <pc:docMk/>
            <pc:sldMk cId="2366483796" sldId="272"/>
            <ac:cxnSpMk id="49" creationId="{E30FC5C1-B1E6-4EB7-9A75-139DADCB750A}"/>
          </ac:cxnSpMkLst>
        </pc:cxnChg>
        <pc:cxnChg chg="mod">
          <ac:chgData name="linhmx" userId="c1fc7825-eae9-448b-ba73-d94bf9c012d0" providerId="ADAL" clId="{540A2C57-DB7E-4669-89C8-BEC40E8934D3}" dt="2021-06-19T00:29:39.644" v="2244"/>
          <ac:cxnSpMkLst>
            <pc:docMk/>
            <pc:sldMk cId="2366483796" sldId="272"/>
            <ac:cxnSpMk id="52" creationId="{28D93C8A-A20A-4AB1-BA33-702EF11FD031}"/>
          </ac:cxnSpMkLst>
        </pc:cxnChg>
        <pc:cxnChg chg="mod">
          <ac:chgData name="linhmx" userId="c1fc7825-eae9-448b-ba73-d94bf9c012d0" providerId="ADAL" clId="{540A2C57-DB7E-4669-89C8-BEC40E8934D3}" dt="2021-06-19T00:29:39.644" v="2244"/>
          <ac:cxnSpMkLst>
            <pc:docMk/>
            <pc:sldMk cId="2366483796" sldId="272"/>
            <ac:cxnSpMk id="53" creationId="{A08F6DBB-CFBB-4E52-AECF-8C5190755293}"/>
          </ac:cxnSpMkLst>
        </pc:cxnChg>
        <pc:cxnChg chg="mod">
          <ac:chgData name="linhmx" userId="c1fc7825-eae9-448b-ba73-d94bf9c012d0" providerId="ADAL" clId="{540A2C57-DB7E-4669-89C8-BEC40E8934D3}" dt="2021-06-19T00:30:19.470" v="2262"/>
          <ac:cxnSpMkLst>
            <pc:docMk/>
            <pc:sldMk cId="2366483796" sldId="272"/>
            <ac:cxnSpMk id="56" creationId="{868ECC71-23A4-44B0-BE2F-0933D74589BB}"/>
          </ac:cxnSpMkLst>
        </pc:cxnChg>
        <pc:cxnChg chg="mod">
          <ac:chgData name="linhmx" userId="c1fc7825-eae9-448b-ba73-d94bf9c012d0" providerId="ADAL" clId="{540A2C57-DB7E-4669-89C8-BEC40E8934D3}" dt="2021-06-19T00:30:19.470" v="2262"/>
          <ac:cxnSpMkLst>
            <pc:docMk/>
            <pc:sldMk cId="2366483796" sldId="272"/>
            <ac:cxnSpMk id="57" creationId="{7C72A085-C9BC-4DAF-8FC0-516CCA2E2F68}"/>
          </ac:cxnSpMkLst>
        </pc:cxnChg>
      </pc:sldChg>
      <pc:sldChg chg="addSp delSp modSp add mod delAnim modAnim">
        <pc:chgData name="linhmx" userId="c1fc7825-eae9-448b-ba73-d94bf9c012d0" providerId="ADAL" clId="{540A2C57-DB7E-4669-89C8-BEC40E8934D3}" dt="2021-06-19T00:44:12.052" v="2450"/>
        <pc:sldMkLst>
          <pc:docMk/>
          <pc:sldMk cId="1097225119" sldId="273"/>
        </pc:sldMkLst>
        <pc:spChg chg="add del mod">
          <ac:chgData name="linhmx" userId="c1fc7825-eae9-448b-ba73-d94bf9c012d0" providerId="ADAL" clId="{540A2C57-DB7E-4669-89C8-BEC40E8934D3}" dt="2021-06-19T00:39:52.950" v="2384"/>
          <ac:spMkLst>
            <pc:docMk/>
            <pc:sldMk cId="1097225119" sldId="273"/>
            <ac:spMk id="2" creationId="{75EF76B1-D3A0-4BC9-A952-674C6C50BC19}"/>
          </ac:spMkLst>
        </pc:spChg>
        <pc:spChg chg="add mod">
          <ac:chgData name="linhmx" userId="c1fc7825-eae9-448b-ba73-d94bf9c012d0" providerId="ADAL" clId="{540A2C57-DB7E-4669-89C8-BEC40E8934D3}" dt="2021-06-19T00:44:09.730" v="2449" actId="1076"/>
          <ac:spMkLst>
            <pc:docMk/>
            <pc:sldMk cId="1097225119" sldId="273"/>
            <ac:spMk id="3" creationId="{47A03920-AC3C-4E37-8F3D-C764B39356DE}"/>
          </ac:spMkLst>
        </pc:spChg>
        <pc:spChg chg="mod">
          <ac:chgData name="linhmx" userId="c1fc7825-eae9-448b-ba73-d94bf9c012d0" providerId="ADAL" clId="{540A2C57-DB7E-4669-89C8-BEC40E8934D3}" dt="2021-06-19T00:39:47.787" v="2381" actId="1076"/>
          <ac:spMkLst>
            <pc:docMk/>
            <pc:sldMk cId="1097225119" sldId="273"/>
            <ac:spMk id="7" creationId="{D5C0AC1F-2E3E-434A-B4FC-577679D0C663}"/>
          </ac:spMkLst>
        </pc:spChg>
        <pc:picChg chg="del">
          <ac:chgData name="linhmx" userId="c1fc7825-eae9-448b-ba73-d94bf9c012d0" providerId="ADAL" clId="{540A2C57-DB7E-4669-89C8-BEC40E8934D3}" dt="2021-06-19T00:32:14.685" v="2288" actId="478"/>
          <ac:picMkLst>
            <pc:docMk/>
            <pc:sldMk cId="1097225119" sldId="273"/>
            <ac:picMk id="8" creationId="{F8586534-EA9C-4C1B-8D60-BDAFDFAAE6E9}"/>
          </ac:picMkLst>
        </pc:picChg>
      </pc:sldChg>
      <pc:sldChg chg="addSp delSp modSp add mod delAnim modAnim">
        <pc:chgData name="linhmx" userId="c1fc7825-eae9-448b-ba73-d94bf9c012d0" providerId="ADAL" clId="{540A2C57-DB7E-4669-89C8-BEC40E8934D3}" dt="2021-06-19T09:24:54.207" v="3556" actId="1038"/>
        <pc:sldMkLst>
          <pc:docMk/>
          <pc:sldMk cId="4170120331" sldId="274"/>
        </pc:sldMkLst>
        <pc:spChg chg="add mod">
          <ac:chgData name="linhmx" userId="c1fc7825-eae9-448b-ba73-d94bf9c012d0" providerId="ADAL" clId="{540A2C57-DB7E-4669-89C8-BEC40E8934D3}" dt="2021-06-19T00:41:03.788" v="2400" actId="1582"/>
          <ac:spMkLst>
            <pc:docMk/>
            <pc:sldMk cId="4170120331" sldId="274"/>
            <ac:spMk id="2" creationId="{D2D34E67-46EA-4C31-B638-2B2B6EFDDDDC}"/>
          </ac:spMkLst>
        </pc:spChg>
        <pc:spChg chg="add mod">
          <ac:chgData name="linhmx" userId="c1fc7825-eae9-448b-ba73-d94bf9c012d0" providerId="ADAL" clId="{540A2C57-DB7E-4669-89C8-BEC40E8934D3}" dt="2021-06-19T00:43:43.139" v="2438" actId="14100"/>
          <ac:spMkLst>
            <pc:docMk/>
            <pc:sldMk cId="4170120331" sldId="274"/>
            <ac:spMk id="3" creationId="{8BAE917C-C9F0-4AC3-B081-209972A9C4B9}"/>
          </ac:spMkLst>
        </pc:spChg>
        <pc:spChg chg="mod">
          <ac:chgData name="linhmx" userId="c1fc7825-eae9-448b-ba73-d94bf9c012d0" providerId="ADAL" clId="{540A2C57-DB7E-4669-89C8-BEC40E8934D3}" dt="2021-06-19T00:42:33.698" v="2413" actId="1076"/>
          <ac:spMkLst>
            <pc:docMk/>
            <pc:sldMk cId="4170120331" sldId="274"/>
            <ac:spMk id="7" creationId="{D5C0AC1F-2E3E-434A-B4FC-577679D0C663}"/>
          </ac:spMkLst>
        </pc:spChg>
        <pc:spChg chg="add mod">
          <ac:chgData name="linhmx" userId="c1fc7825-eae9-448b-ba73-d94bf9c012d0" providerId="ADAL" clId="{540A2C57-DB7E-4669-89C8-BEC40E8934D3}" dt="2021-06-19T00:42:57.218" v="2427" actId="1035"/>
          <ac:spMkLst>
            <pc:docMk/>
            <pc:sldMk cId="4170120331" sldId="274"/>
            <ac:spMk id="9" creationId="{A77991AC-A8C3-44E6-B0E8-5C465ADC4D1F}"/>
          </ac:spMkLst>
        </pc:spChg>
        <pc:spChg chg="add mod">
          <ac:chgData name="linhmx" userId="c1fc7825-eae9-448b-ba73-d94bf9c012d0" providerId="ADAL" clId="{540A2C57-DB7E-4669-89C8-BEC40E8934D3}" dt="2021-06-19T00:43:29.830" v="2435" actId="403"/>
          <ac:spMkLst>
            <pc:docMk/>
            <pc:sldMk cId="4170120331" sldId="274"/>
            <ac:spMk id="10" creationId="{2BA7638C-FCFA-4F4D-8D99-1056140F7595}"/>
          </ac:spMkLst>
        </pc:spChg>
        <pc:spChg chg="add mod">
          <ac:chgData name="linhmx" userId="c1fc7825-eae9-448b-ba73-d94bf9c012d0" providerId="ADAL" clId="{540A2C57-DB7E-4669-89C8-BEC40E8934D3}" dt="2021-06-19T09:24:54.207" v="3556" actId="1038"/>
          <ac:spMkLst>
            <pc:docMk/>
            <pc:sldMk cId="4170120331" sldId="274"/>
            <ac:spMk id="11" creationId="{E5727935-8F55-4942-A989-CF86A433558C}"/>
          </ac:spMkLst>
        </pc:spChg>
        <pc:spChg chg="add mod">
          <ac:chgData name="linhmx" userId="c1fc7825-eae9-448b-ba73-d94bf9c012d0" providerId="ADAL" clId="{540A2C57-DB7E-4669-89C8-BEC40E8934D3}" dt="2021-06-19T00:43:55.289" v="2448" actId="403"/>
          <ac:spMkLst>
            <pc:docMk/>
            <pc:sldMk cId="4170120331" sldId="274"/>
            <ac:spMk id="12" creationId="{18B559E7-DF3C-498A-AD8D-4D381AC6CB93}"/>
          </ac:spMkLst>
        </pc:spChg>
        <pc:picChg chg="mod">
          <ac:chgData name="linhmx" userId="c1fc7825-eae9-448b-ba73-d94bf9c012d0" providerId="ADAL" clId="{540A2C57-DB7E-4669-89C8-BEC40E8934D3}" dt="2021-06-19T00:40:26.714" v="2391" actId="1076"/>
          <ac:picMkLst>
            <pc:docMk/>
            <pc:sldMk cId="4170120331" sldId="274"/>
            <ac:picMk id="4" creationId="{3F3FACF3-77CC-4B61-860E-93E12E205C4A}"/>
          </ac:picMkLst>
        </pc:picChg>
        <pc:picChg chg="del">
          <ac:chgData name="linhmx" userId="c1fc7825-eae9-448b-ba73-d94bf9c012d0" providerId="ADAL" clId="{540A2C57-DB7E-4669-89C8-BEC40E8934D3}" dt="2021-06-19T00:40:06.468" v="2386" actId="478"/>
          <ac:picMkLst>
            <pc:docMk/>
            <pc:sldMk cId="4170120331" sldId="274"/>
            <ac:picMk id="8" creationId="{F8586534-EA9C-4C1B-8D60-BDAFDFAAE6E9}"/>
          </ac:picMkLst>
        </pc:picChg>
      </pc:sldChg>
      <pc:sldChg chg="addSp delSp modSp new mod">
        <pc:chgData name="linhmx" userId="c1fc7825-eae9-448b-ba73-d94bf9c012d0" providerId="ADAL" clId="{540A2C57-DB7E-4669-89C8-BEC40E8934D3}" dt="2021-06-19T01:03:50.829" v="2797"/>
        <pc:sldMkLst>
          <pc:docMk/>
          <pc:sldMk cId="1202843778" sldId="275"/>
        </pc:sldMkLst>
        <pc:spChg chg="del">
          <ac:chgData name="linhmx" userId="c1fc7825-eae9-448b-ba73-d94bf9c012d0" providerId="ADAL" clId="{540A2C57-DB7E-4669-89C8-BEC40E8934D3}" dt="2021-06-19T00:56:33.673" v="2538" actId="931"/>
          <ac:spMkLst>
            <pc:docMk/>
            <pc:sldMk cId="1202843778" sldId="275"/>
            <ac:spMk id="3" creationId="{B4524105-3EC7-4AEB-B268-DFB448D5AF84}"/>
          </ac:spMkLst>
        </pc:spChg>
        <pc:spChg chg="add mod">
          <ac:chgData name="linhmx" userId="c1fc7825-eae9-448b-ba73-d94bf9c012d0" providerId="ADAL" clId="{540A2C57-DB7E-4669-89C8-BEC40E8934D3}" dt="2021-06-19T01:03:50.829" v="2797"/>
          <ac:spMkLst>
            <pc:docMk/>
            <pc:sldMk cId="1202843778" sldId="275"/>
            <ac:spMk id="10" creationId="{A9CEC83B-F2A1-4FAF-95E5-D67EB9E4B74E}"/>
          </ac:spMkLst>
        </pc:spChg>
        <pc:picChg chg="add mod">
          <ac:chgData name="linhmx" userId="c1fc7825-eae9-448b-ba73-d94bf9c012d0" providerId="ADAL" clId="{540A2C57-DB7E-4669-89C8-BEC40E8934D3}" dt="2021-06-19T01:03:49.736" v="2796" actId="1076"/>
          <ac:picMkLst>
            <pc:docMk/>
            <pc:sldMk cId="1202843778" sldId="275"/>
            <ac:picMk id="5" creationId="{9D763E96-4A52-41ED-9462-49673936C29E}"/>
          </ac:picMkLst>
        </pc:picChg>
        <pc:picChg chg="add del mod">
          <ac:chgData name="linhmx" userId="c1fc7825-eae9-448b-ba73-d94bf9c012d0" providerId="ADAL" clId="{540A2C57-DB7E-4669-89C8-BEC40E8934D3}" dt="2021-06-19T00:57:20.835" v="2548" actId="21"/>
          <ac:picMkLst>
            <pc:docMk/>
            <pc:sldMk cId="1202843778" sldId="275"/>
            <ac:picMk id="7" creationId="{E42BA60C-0478-4C24-97A2-3F972E6B181D}"/>
          </ac:picMkLst>
        </pc:picChg>
        <pc:picChg chg="add del mod">
          <ac:chgData name="linhmx" userId="c1fc7825-eae9-448b-ba73-d94bf9c012d0" providerId="ADAL" clId="{540A2C57-DB7E-4669-89C8-BEC40E8934D3}" dt="2021-06-19T00:56:40.943" v="2545" actId="21"/>
          <ac:picMkLst>
            <pc:docMk/>
            <pc:sldMk cId="1202843778" sldId="275"/>
            <ac:picMk id="9" creationId="{D7A6DFA8-0B0D-4955-8B44-011854CF42EE}"/>
          </ac:picMkLst>
        </pc:picChg>
      </pc:sldChg>
      <pc:sldChg chg="modSp add mod modAnim">
        <pc:chgData name="linhmx" userId="c1fc7825-eae9-448b-ba73-d94bf9c012d0" providerId="ADAL" clId="{540A2C57-DB7E-4669-89C8-BEC40E8934D3}" dt="2021-06-19T00:54:28.879" v="2535" actId="403"/>
        <pc:sldMkLst>
          <pc:docMk/>
          <pc:sldMk cId="1199308577" sldId="276"/>
        </pc:sldMkLst>
        <pc:spChg chg="mod">
          <ac:chgData name="linhmx" userId="c1fc7825-eae9-448b-ba73-d94bf9c012d0" providerId="ADAL" clId="{540A2C57-DB7E-4669-89C8-BEC40E8934D3}" dt="2021-06-19T00:54:28.879" v="2535" actId="403"/>
          <ac:spMkLst>
            <pc:docMk/>
            <pc:sldMk cId="1199308577" sldId="276"/>
            <ac:spMk id="7" creationId="{D5C0AC1F-2E3E-434A-B4FC-577679D0C663}"/>
          </ac:spMkLst>
        </pc:spChg>
        <pc:spChg chg="mod">
          <ac:chgData name="linhmx" userId="c1fc7825-eae9-448b-ba73-d94bf9c012d0" providerId="ADAL" clId="{540A2C57-DB7E-4669-89C8-BEC40E8934D3}" dt="2021-06-19T00:54:23.425" v="2534" actId="14100"/>
          <ac:spMkLst>
            <pc:docMk/>
            <pc:sldMk cId="1199308577" sldId="276"/>
            <ac:spMk id="11" creationId="{E5727935-8F55-4942-A989-CF86A433558C}"/>
          </ac:spMkLst>
        </pc:spChg>
      </pc:sldChg>
      <pc:sldChg chg="delSp modSp add mod ord delAnim">
        <pc:chgData name="linhmx" userId="c1fc7825-eae9-448b-ba73-d94bf9c012d0" providerId="ADAL" clId="{540A2C57-DB7E-4669-89C8-BEC40E8934D3}" dt="2021-06-19T01:00:58.433" v="2622" actId="1076"/>
        <pc:sldMkLst>
          <pc:docMk/>
          <pc:sldMk cId="2602186955" sldId="277"/>
        </pc:sldMkLst>
        <pc:spChg chg="mod">
          <ac:chgData name="linhmx" userId="c1fc7825-eae9-448b-ba73-d94bf9c012d0" providerId="ADAL" clId="{540A2C57-DB7E-4669-89C8-BEC40E8934D3}" dt="2021-06-19T01:00:58.433" v="2622" actId="1076"/>
          <ac:spMkLst>
            <pc:docMk/>
            <pc:sldMk cId="2602186955" sldId="277"/>
            <ac:spMk id="7" creationId="{D5C0AC1F-2E3E-434A-B4FC-577679D0C663}"/>
          </ac:spMkLst>
        </pc:spChg>
        <pc:picChg chg="del">
          <ac:chgData name="linhmx" userId="c1fc7825-eae9-448b-ba73-d94bf9c012d0" providerId="ADAL" clId="{540A2C57-DB7E-4669-89C8-BEC40E8934D3}" dt="2021-06-19T00:55:13.532" v="2537" actId="478"/>
          <ac:picMkLst>
            <pc:docMk/>
            <pc:sldMk cId="2602186955" sldId="277"/>
            <ac:picMk id="8" creationId="{F8586534-EA9C-4C1B-8D60-BDAFDFAAE6E9}"/>
          </ac:picMkLst>
        </pc:picChg>
      </pc:sldChg>
      <pc:sldChg chg="addSp delSp modSp new mod">
        <pc:chgData name="linhmx" userId="c1fc7825-eae9-448b-ba73-d94bf9c012d0" providerId="ADAL" clId="{540A2C57-DB7E-4669-89C8-BEC40E8934D3}" dt="2021-06-19T01:03:35.201" v="2793" actId="1076"/>
        <pc:sldMkLst>
          <pc:docMk/>
          <pc:sldMk cId="3198498765" sldId="278"/>
        </pc:sldMkLst>
        <pc:spChg chg="del">
          <ac:chgData name="linhmx" userId="c1fc7825-eae9-448b-ba73-d94bf9c012d0" providerId="ADAL" clId="{540A2C57-DB7E-4669-89C8-BEC40E8934D3}" dt="2021-06-19T01:02:22.128" v="2625" actId="478"/>
          <ac:spMkLst>
            <pc:docMk/>
            <pc:sldMk cId="3198498765" sldId="278"/>
            <ac:spMk id="2" creationId="{205EEC33-46E7-4151-8130-37ED861310A6}"/>
          </ac:spMkLst>
        </pc:spChg>
        <pc:spChg chg="del">
          <ac:chgData name="linhmx" userId="c1fc7825-eae9-448b-ba73-d94bf9c012d0" providerId="ADAL" clId="{540A2C57-DB7E-4669-89C8-BEC40E8934D3}" dt="2021-06-19T01:02:27.306" v="2627" actId="478"/>
          <ac:spMkLst>
            <pc:docMk/>
            <pc:sldMk cId="3198498765" sldId="278"/>
            <ac:spMk id="3" creationId="{3439F897-5049-4889-8F1E-6CE19B4BB0E2}"/>
          </ac:spMkLst>
        </pc:spChg>
        <pc:spChg chg="add mod">
          <ac:chgData name="linhmx" userId="c1fc7825-eae9-448b-ba73-d94bf9c012d0" providerId="ADAL" clId="{540A2C57-DB7E-4669-89C8-BEC40E8934D3}" dt="2021-06-19T01:03:35.201" v="2793" actId="1076"/>
          <ac:spMkLst>
            <pc:docMk/>
            <pc:sldMk cId="3198498765" sldId="278"/>
            <ac:spMk id="5" creationId="{6F9FC2F2-FF3A-466B-BEAA-E5AE81ECF288}"/>
          </ac:spMkLst>
        </pc:spChg>
        <pc:picChg chg="add mod">
          <ac:chgData name="linhmx" userId="c1fc7825-eae9-448b-ba73-d94bf9c012d0" providerId="ADAL" clId="{540A2C57-DB7E-4669-89C8-BEC40E8934D3}" dt="2021-06-19T01:02:51.719" v="2759" actId="1038"/>
          <ac:picMkLst>
            <pc:docMk/>
            <pc:sldMk cId="3198498765" sldId="278"/>
            <ac:picMk id="4" creationId="{A9580E29-ED4A-4BE5-BA1E-96F16F7EDBF9}"/>
          </ac:picMkLst>
        </pc:picChg>
      </pc:sldChg>
      <pc:sldChg chg="addSp modSp new mod">
        <pc:chgData name="linhmx" userId="c1fc7825-eae9-448b-ba73-d94bf9c012d0" providerId="ADAL" clId="{540A2C57-DB7E-4669-89C8-BEC40E8934D3}" dt="2021-06-19T01:03:44.201" v="2795" actId="1076"/>
        <pc:sldMkLst>
          <pc:docMk/>
          <pc:sldMk cId="210168957" sldId="279"/>
        </pc:sldMkLst>
        <pc:spChg chg="add mod">
          <ac:chgData name="linhmx" userId="c1fc7825-eae9-448b-ba73-d94bf9c012d0" providerId="ADAL" clId="{540A2C57-DB7E-4669-89C8-BEC40E8934D3}" dt="2021-06-19T01:03:44.201" v="2795" actId="1076"/>
          <ac:spMkLst>
            <pc:docMk/>
            <pc:sldMk cId="210168957" sldId="279"/>
            <ac:spMk id="5" creationId="{B292A002-9C68-47B6-B122-1C32754CA04A}"/>
          </ac:spMkLst>
        </pc:spChg>
        <pc:picChg chg="add mod">
          <ac:chgData name="linhmx" userId="c1fc7825-eae9-448b-ba73-d94bf9c012d0" providerId="ADAL" clId="{540A2C57-DB7E-4669-89C8-BEC40E8934D3}" dt="2021-06-19T00:57:24.753" v="2550"/>
          <ac:picMkLst>
            <pc:docMk/>
            <pc:sldMk cId="210168957" sldId="279"/>
            <ac:picMk id="4" creationId="{8EA3E788-B054-4F97-A1BD-7D3BD5FDA26D}"/>
          </ac:picMkLst>
        </pc:picChg>
      </pc:sldChg>
      <pc:sldChg chg="new">
        <pc:chgData name="linhmx" userId="c1fc7825-eae9-448b-ba73-d94bf9c012d0" providerId="ADAL" clId="{540A2C57-DB7E-4669-89C8-BEC40E8934D3}" dt="2021-06-19T00:59:32.414" v="2562" actId="680"/>
        <pc:sldMkLst>
          <pc:docMk/>
          <pc:sldMk cId="3385949996" sldId="280"/>
        </pc:sldMkLst>
      </pc:sldChg>
      <pc:sldChg chg="addSp delSp modSp new mod">
        <pc:chgData name="linhmx" userId="c1fc7825-eae9-448b-ba73-d94bf9c012d0" providerId="ADAL" clId="{540A2C57-DB7E-4669-89C8-BEC40E8934D3}" dt="2021-06-19T01:08:06.962" v="3483" actId="114"/>
        <pc:sldMkLst>
          <pc:docMk/>
          <pc:sldMk cId="1714936495" sldId="281"/>
        </pc:sldMkLst>
        <pc:spChg chg="del">
          <ac:chgData name="linhmx" userId="c1fc7825-eae9-448b-ba73-d94bf9c012d0" providerId="ADAL" clId="{540A2C57-DB7E-4669-89C8-BEC40E8934D3}" dt="2021-06-19T01:03:59.858" v="2800" actId="478"/>
          <ac:spMkLst>
            <pc:docMk/>
            <pc:sldMk cId="1714936495" sldId="281"/>
            <ac:spMk id="2" creationId="{1F29B4A4-E3C0-4AB8-B179-DE7D0278E00F}"/>
          </ac:spMkLst>
        </pc:spChg>
        <pc:spChg chg="del">
          <ac:chgData name="linhmx" userId="c1fc7825-eae9-448b-ba73-d94bf9c012d0" providerId="ADAL" clId="{540A2C57-DB7E-4669-89C8-BEC40E8934D3}" dt="2021-06-19T01:03:58.662" v="2799" actId="478"/>
          <ac:spMkLst>
            <pc:docMk/>
            <pc:sldMk cId="1714936495" sldId="281"/>
            <ac:spMk id="3" creationId="{BEC85DDB-EE6E-4504-9499-598048A07BDC}"/>
          </ac:spMkLst>
        </pc:spChg>
        <pc:spChg chg="add mod">
          <ac:chgData name="linhmx" userId="c1fc7825-eae9-448b-ba73-d94bf9c012d0" providerId="ADAL" clId="{540A2C57-DB7E-4669-89C8-BEC40E8934D3}" dt="2021-06-19T01:03:55.620" v="2798"/>
          <ac:spMkLst>
            <pc:docMk/>
            <pc:sldMk cId="1714936495" sldId="281"/>
            <ac:spMk id="4" creationId="{8430567D-9801-4B29-886C-1ABD0940B21A}"/>
          </ac:spMkLst>
        </pc:spChg>
        <pc:spChg chg="add mod">
          <ac:chgData name="linhmx" userId="c1fc7825-eae9-448b-ba73-d94bf9c012d0" providerId="ADAL" clId="{540A2C57-DB7E-4669-89C8-BEC40E8934D3}" dt="2021-06-19T01:08:06.962" v="3483" actId="114"/>
          <ac:spMkLst>
            <pc:docMk/>
            <pc:sldMk cId="1714936495" sldId="281"/>
            <ac:spMk id="5" creationId="{302E6A34-6DFC-49F5-B149-FE85206C47BE}"/>
          </ac:spMkLst>
        </pc:spChg>
      </pc:sldChg>
      <pc:sldChg chg="addSp delSp modSp new del mod ord addAnim delAnim modAnim">
        <pc:chgData name="linhmx" userId="c1fc7825-eae9-448b-ba73-d94bf9c012d0" providerId="ADAL" clId="{540A2C57-DB7E-4669-89C8-BEC40E8934D3}" dt="2021-06-19T01:32:26.822" v="3546" actId="47"/>
        <pc:sldMkLst>
          <pc:docMk/>
          <pc:sldMk cId="604407649" sldId="282"/>
        </pc:sldMkLst>
        <pc:spChg chg="del">
          <ac:chgData name="linhmx" userId="c1fc7825-eae9-448b-ba73-d94bf9c012d0" providerId="ADAL" clId="{540A2C57-DB7E-4669-89C8-BEC40E8934D3}" dt="2021-06-19T01:18:46.553" v="3510" actId="478"/>
          <ac:spMkLst>
            <pc:docMk/>
            <pc:sldMk cId="604407649" sldId="282"/>
            <ac:spMk id="2" creationId="{986195EE-6E82-4CE7-B3CD-443B8381E056}"/>
          </ac:spMkLst>
        </pc:spChg>
        <pc:spChg chg="del">
          <ac:chgData name="linhmx" userId="c1fc7825-eae9-448b-ba73-d94bf9c012d0" providerId="ADAL" clId="{540A2C57-DB7E-4669-89C8-BEC40E8934D3}" dt="2021-06-19T01:19:01.478" v="3514" actId="478"/>
          <ac:spMkLst>
            <pc:docMk/>
            <pc:sldMk cId="604407649" sldId="282"/>
            <ac:spMk id="3" creationId="{41FEEF43-26EA-44C2-A9E7-0EF2E9A625AA}"/>
          </ac:spMkLst>
        </pc:spChg>
        <pc:spChg chg="add del mod">
          <ac:chgData name="linhmx" userId="c1fc7825-eae9-448b-ba73-d94bf9c012d0" providerId="ADAL" clId="{540A2C57-DB7E-4669-89C8-BEC40E8934D3}" dt="2021-06-19T01:31:44.706" v="3530" actId="21"/>
          <ac:spMkLst>
            <pc:docMk/>
            <pc:sldMk cId="604407649" sldId="282"/>
            <ac:spMk id="6" creationId="{AD72C333-FE8D-4035-B8F1-F8D945D959C4}"/>
          </ac:spMkLst>
        </pc:spChg>
        <pc:picChg chg="add mod">
          <ac:chgData name="linhmx" userId="c1fc7825-eae9-448b-ba73-d94bf9c012d0" providerId="ADAL" clId="{540A2C57-DB7E-4669-89C8-BEC40E8934D3}" dt="2021-06-19T01:18:09.095" v="3486"/>
          <ac:picMkLst>
            <pc:docMk/>
            <pc:sldMk cId="604407649" sldId="282"/>
            <ac:picMk id="4" creationId="{731E8932-D94D-40DB-B06C-51C36E4903D9}"/>
          </ac:picMkLst>
        </pc:picChg>
        <pc:picChg chg="add del mod">
          <ac:chgData name="linhmx" userId="c1fc7825-eae9-448b-ba73-d94bf9c012d0" providerId="ADAL" clId="{540A2C57-DB7E-4669-89C8-BEC40E8934D3}" dt="2021-06-19T01:19:04.919" v="3515" actId="1076"/>
          <ac:picMkLst>
            <pc:docMk/>
            <pc:sldMk cId="604407649" sldId="282"/>
            <ac:picMk id="5" creationId="{D65ADD9D-0354-4FD5-ADF4-82366881BA5E}"/>
          </ac:picMkLst>
        </pc:picChg>
      </pc:sldChg>
      <pc:sldChg chg="addSp delSp modSp del mod delAnim">
        <pc:chgData name="linhmx" userId="c1fc7825-eae9-448b-ba73-d94bf9c012d0" providerId="ADAL" clId="{540A2C57-DB7E-4669-89C8-BEC40E8934D3}" dt="2021-06-19T01:32:17.243" v="3540" actId="47"/>
        <pc:sldMkLst>
          <pc:docMk/>
          <pc:sldMk cId="1596120106" sldId="283"/>
        </pc:sldMkLst>
        <pc:spChg chg="del topLvl">
          <ac:chgData name="linhmx" userId="c1fc7825-eae9-448b-ba73-d94bf9c012d0" providerId="ADAL" clId="{540A2C57-DB7E-4669-89C8-BEC40E8934D3}" dt="2021-06-19T01:31:27.014" v="3527" actId="478"/>
          <ac:spMkLst>
            <pc:docMk/>
            <pc:sldMk cId="1596120106" sldId="283"/>
            <ac:spMk id="29" creationId="{00000000-0000-0000-0000-000000000000}"/>
          </ac:spMkLst>
        </pc:spChg>
        <pc:spChg chg="del topLvl">
          <ac:chgData name="linhmx" userId="c1fc7825-eae9-448b-ba73-d94bf9c012d0" providerId="ADAL" clId="{540A2C57-DB7E-4669-89C8-BEC40E8934D3}" dt="2021-06-19T01:31:24.545" v="3526" actId="478"/>
          <ac:spMkLst>
            <pc:docMk/>
            <pc:sldMk cId="1596120106" sldId="283"/>
            <ac:spMk id="30" creationId="{00000000-0000-0000-0000-000000000000}"/>
          </ac:spMkLst>
        </pc:spChg>
        <pc:spChg chg="add del mod">
          <ac:chgData name="linhmx" userId="c1fc7825-eae9-448b-ba73-d94bf9c012d0" providerId="ADAL" clId="{540A2C57-DB7E-4669-89C8-BEC40E8934D3}" dt="2021-06-19T01:32:13.736" v="3538" actId="21"/>
          <ac:spMkLst>
            <pc:docMk/>
            <pc:sldMk cId="1596120106" sldId="283"/>
            <ac:spMk id="31" creationId="{A8951506-C6E8-4FB9-83A8-24F7E7E26950}"/>
          </ac:spMkLst>
        </pc:spChg>
        <pc:grpChg chg="del">
          <ac:chgData name="linhmx" userId="c1fc7825-eae9-448b-ba73-d94bf9c012d0" providerId="ADAL" clId="{540A2C57-DB7E-4669-89C8-BEC40E8934D3}" dt="2021-06-19T01:31:21.078" v="3525" actId="478"/>
          <ac:grpSpMkLst>
            <pc:docMk/>
            <pc:sldMk cId="1596120106" sldId="283"/>
            <ac:grpSpMk id="19" creationId="{00000000-0000-0000-0000-000000000000}"/>
          </ac:grpSpMkLst>
        </pc:grpChg>
        <pc:grpChg chg="del">
          <ac:chgData name="linhmx" userId="c1fc7825-eae9-448b-ba73-d94bf9c012d0" providerId="ADAL" clId="{540A2C57-DB7E-4669-89C8-BEC40E8934D3}" dt="2021-06-19T01:31:24.545" v="3526" actId="478"/>
          <ac:grpSpMkLst>
            <pc:docMk/>
            <pc:sldMk cId="1596120106" sldId="283"/>
            <ac:grpSpMk id="28" creationId="{00000000-0000-0000-0000-000000000000}"/>
          </ac:grpSpMkLst>
        </pc:grpChg>
        <pc:picChg chg="mod">
          <ac:chgData name="linhmx" userId="c1fc7825-eae9-448b-ba73-d94bf9c012d0" providerId="ADAL" clId="{540A2C57-DB7E-4669-89C8-BEC40E8934D3}" dt="2021-06-19T01:31:36.043" v="3528" actId="1076"/>
          <ac:picMkLst>
            <pc:docMk/>
            <pc:sldMk cId="1596120106" sldId="283"/>
            <ac:picMk id="24" creationId="{00000000-0000-0000-0000-000000000000}"/>
          </ac:picMkLst>
        </pc:picChg>
        <pc:picChg chg="mod">
          <ac:chgData name="linhmx" userId="c1fc7825-eae9-448b-ba73-d94bf9c012d0" providerId="ADAL" clId="{540A2C57-DB7E-4669-89C8-BEC40E8934D3}" dt="2021-06-19T01:31:39.535" v="3529" actId="1076"/>
          <ac:picMkLst>
            <pc:docMk/>
            <pc:sldMk cId="1596120106" sldId="283"/>
            <ac:picMk id="25" creationId="{00000000-0000-0000-0000-000000000000}"/>
          </ac:picMkLst>
        </pc:picChg>
      </pc:sldChg>
      <pc:sldChg chg="modSp mod">
        <pc:chgData name="linhmx" userId="c1fc7825-eae9-448b-ba73-d94bf9c012d0" providerId="ADAL" clId="{540A2C57-DB7E-4669-89C8-BEC40E8934D3}" dt="2021-06-19T09:29:47.254" v="3568" actId="1038"/>
        <pc:sldMkLst>
          <pc:docMk/>
          <pc:sldMk cId="1098426332" sldId="308"/>
        </pc:sldMkLst>
        <pc:picChg chg="mod">
          <ac:chgData name="linhmx" userId="c1fc7825-eae9-448b-ba73-d94bf9c012d0" providerId="ADAL" clId="{540A2C57-DB7E-4669-89C8-BEC40E8934D3}" dt="2021-06-19T09:29:47.254" v="3568" actId="1038"/>
          <ac:picMkLst>
            <pc:docMk/>
            <pc:sldMk cId="1098426332" sldId="308"/>
            <ac:picMk id="6" creationId="{B6CA1901-7D41-4B04-B965-B9376F4EFEEE}"/>
          </ac:picMkLst>
        </pc:picChg>
      </pc:sldChg>
      <pc:sldChg chg="ord">
        <pc:chgData name="linhmx" userId="c1fc7825-eae9-448b-ba73-d94bf9c012d0" providerId="ADAL" clId="{540A2C57-DB7E-4669-89C8-BEC40E8934D3}" dt="2021-06-19T09:30:04.768" v="3570"/>
        <pc:sldMkLst>
          <pc:docMk/>
          <pc:sldMk cId="768854921" sldId="309"/>
        </pc:sldMkLst>
      </pc:sldChg>
      <pc:sldChg chg="delSp add mod delAnim">
        <pc:chgData name="linhmx" userId="c1fc7825-eae9-448b-ba73-d94bf9c012d0" providerId="ADAL" clId="{540A2C57-DB7E-4669-89C8-BEC40E8934D3}" dt="2021-06-19T09:32:30.807" v="3585" actId="478"/>
        <pc:sldMkLst>
          <pc:docMk/>
          <pc:sldMk cId="3999519451" sldId="317"/>
        </pc:sldMkLst>
        <pc:picChg chg="del">
          <ac:chgData name="linhmx" userId="c1fc7825-eae9-448b-ba73-d94bf9c012d0" providerId="ADAL" clId="{540A2C57-DB7E-4669-89C8-BEC40E8934D3}" dt="2021-06-19T09:32:30.807" v="3585" actId="478"/>
          <ac:picMkLst>
            <pc:docMk/>
            <pc:sldMk cId="3999519451" sldId="317"/>
            <ac:picMk id="8" creationId="{F8586534-EA9C-4C1B-8D60-BDAFDFAAE6E9}"/>
          </ac:picMkLst>
        </pc:picChg>
      </pc:sldChg>
      <pc:sldMasterChg chg="delSldLayout">
        <pc:chgData name="linhmx" userId="c1fc7825-eae9-448b-ba73-d94bf9c012d0" providerId="ADAL" clId="{540A2C57-DB7E-4669-89C8-BEC40E8934D3}" dt="2021-06-19T01:31:15.850" v="3524" actId="47"/>
        <pc:sldMasterMkLst>
          <pc:docMk/>
          <pc:sldMasterMk cId="853405097" sldId="2147483648"/>
        </pc:sldMasterMkLst>
        <pc:sldLayoutChg chg="del">
          <pc:chgData name="linhmx" userId="c1fc7825-eae9-448b-ba73-d94bf9c012d0" providerId="ADAL" clId="{540A2C57-DB7E-4669-89C8-BEC40E8934D3}" dt="2021-06-19T01:31:15.850" v="3524" actId="47"/>
          <pc:sldLayoutMkLst>
            <pc:docMk/>
            <pc:sldMasterMk cId="853405097" sldId="2147483648"/>
            <pc:sldLayoutMk cId="4171905561" sldId="2147483660"/>
          </pc:sldLayoutMkLst>
        </pc:sldLayoutChg>
      </pc:sldMasterChg>
      <pc:sldMasterChg chg="delSldLayout">
        <pc:chgData name="linhmx" userId="c1fc7825-eae9-448b-ba73-d94bf9c012d0" providerId="ADAL" clId="{540A2C57-DB7E-4669-89C8-BEC40E8934D3}" dt="2021-06-19T01:32:17.243" v="3540" actId="47"/>
        <pc:sldMasterMkLst>
          <pc:docMk/>
          <pc:sldMasterMk cId="2779925618" sldId="2147483661"/>
        </pc:sldMasterMkLst>
        <pc:sldLayoutChg chg="del">
          <pc:chgData name="linhmx" userId="c1fc7825-eae9-448b-ba73-d94bf9c012d0" providerId="ADAL" clId="{540A2C57-DB7E-4669-89C8-BEC40E8934D3}" dt="2021-06-19T01:32:17.243" v="3540" actId="47"/>
          <pc:sldLayoutMkLst>
            <pc:docMk/>
            <pc:sldMasterMk cId="2779925618" sldId="2147483661"/>
            <pc:sldLayoutMk cId="555886313" sldId="2147483673"/>
          </pc:sldLayoutMkLst>
        </pc:sldLayoutChg>
      </pc:sldMaster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1ED687C-CB8F-4F39-9791-5154616346A1}" type="datetimeFigureOut">
              <a:rPr lang="en-US" smtClean="0"/>
              <a:t>3/28/2022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90CE754-0CA2-404E-B27B-3264648DE6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3380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06" name="Google Shape;3406;ge89729c813_0_119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07" name="Google Shape;3407;ge89729c813_0_119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49D3E0-124D-4DFF-AE99-4EA4CC201DB4}" type="slidenum">
              <a:rPr lang="zh-CN" altLang="en-US" smtClean="0"/>
              <a:t>16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274428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7CE196-D173-4EAB-BE8A-F51C5DC0841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43E3BA8-2D53-4476-A333-027D5C7135A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D99156B-0705-4560-9FFE-DD4B4B15FE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99BF91-CBAF-4138-BA50-0ECA45BADFAC}" type="datetimeFigureOut">
              <a:rPr lang="en-US" smtClean="0"/>
              <a:t>3/28/2022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0719EAC-33F6-42FB-925C-34CFB72365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B11145D-CDA5-4DF1-82D0-84028A8D77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46D1DE-7B50-410B-A29F-8022C275BD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43763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237E60-B0A8-4824-A8BA-ED48C37440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04ACF72-417E-4591-A359-CFBEB635444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C95ABBF-88BE-49B1-BBC2-B58BE9D4493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EFB616C-F6E2-40FA-8631-B10886692B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99BF91-CBAF-4138-BA50-0ECA45BADFAC}" type="datetimeFigureOut">
              <a:rPr lang="en-US" smtClean="0"/>
              <a:t>3/28/2022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D2D30F6-4140-47FC-B6CF-3D6C3A669C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7ED7912-2468-4954-B638-3DA7DB10B8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46D1DE-7B50-410B-A29F-8022C275BD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68340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1E7E9F-80AC-4DB3-A0E6-129C95BAAD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251B1DB-6FB6-4386-8683-37E8043F47B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52CE9FC-47E2-48A7-848A-9064F2A091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99BF91-CBAF-4138-BA50-0ECA45BADFAC}" type="datetimeFigureOut">
              <a:rPr lang="en-US" smtClean="0"/>
              <a:t>3/28/2022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AB80C81-F4DA-4E50-8E41-4023418CF9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744E700-E7A5-457C-B785-DFFCDD9D97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46D1DE-7B50-410B-A29F-8022C275BD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803491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4288DDC-3F58-459B-B406-9A137C122E2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0922303-9AA2-420B-8F92-FB501775750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3A471F4-E7EC-4D85-8FFA-F6EE4BCECE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99BF91-CBAF-4138-BA50-0ECA45BADFAC}" type="datetimeFigureOut">
              <a:rPr lang="en-US" smtClean="0"/>
              <a:t>3/28/2022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E0491F6-964F-4115-9CAC-C0135F7FD2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218C379-FFD0-4D5D-A408-32004776C1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46D1DE-7B50-410B-A29F-8022C275BD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446756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2EF53DE9-0253-4820-972D-2F5369CFB06D}"/>
              </a:ext>
            </a:extLst>
          </p:cNvPr>
          <p:cNvSpPr/>
          <p:nvPr userDrawn="1"/>
        </p:nvSpPr>
        <p:spPr>
          <a:xfrm>
            <a:off x="0" y="0"/>
            <a:ext cx="12192000" cy="209006"/>
          </a:xfrm>
          <a:prstGeom prst="rect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AF925FA-B5D4-4B3A-8537-E5FC94B75C67}"/>
              </a:ext>
            </a:extLst>
          </p:cNvPr>
          <p:cNvSpPr/>
          <p:nvPr userDrawn="1"/>
        </p:nvSpPr>
        <p:spPr>
          <a:xfrm>
            <a:off x="0" y="6755674"/>
            <a:ext cx="12192000" cy="102326"/>
          </a:xfrm>
          <a:prstGeom prst="rect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653162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目录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62108310"/>
      </p:ext>
    </p:extLst>
  </p:cSld>
  <p:clrMapOvr>
    <a:masterClrMapping/>
  </p:clrMapOvr>
  <p:transition spd="slow" advClick="0" advTm="0">
    <p:randomBar dir="vert"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4017637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spTree>
      <p:nvGrpSpPr>
        <p:cNvPr id="1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Google Shape;237;p3"/>
          <p:cNvSpPr txBox="1">
            <a:spLocks noGrp="1"/>
          </p:cNvSpPr>
          <p:nvPr>
            <p:ph type="title"/>
          </p:nvPr>
        </p:nvSpPr>
        <p:spPr>
          <a:xfrm>
            <a:off x="6196267" y="2867800"/>
            <a:ext cx="4552000" cy="1122400"/>
          </a:xfrm>
          <a:prstGeom prst="rect">
            <a:avLst/>
          </a:prstGeom>
        </p:spPr>
        <p:txBody>
          <a:bodyPr spcFirstLastPara="1" wrap="square" lIns="121705" tIns="121705" rIns="121705" bIns="12170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 sz="6700">
                <a:latin typeface="Itim"/>
                <a:ea typeface="Itim"/>
                <a:cs typeface="Itim"/>
                <a:sym typeface="Itim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sp>
        <p:nvSpPr>
          <p:cNvPr id="238" name="Google Shape;238;p3"/>
          <p:cNvSpPr txBox="1">
            <a:spLocks noGrp="1"/>
          </p:cNvSpPr>
          <p:nvPr>
            <p:ph type="title" idx="2" hasCustomPrompt="1"/>
          </p:nvPr>
        </p:nvSpPr>
        <p:spPr>
          <a:xfrm>
            <a:off x="6196267" y="1742933"/>
            <a:ext cx="2175200" cy="1122400"/>
          </a:xfrm>
          <a:prstGeom prst="rect">
            <a:avLst/>
          </a:prstGeom>
        </p:spPr>
        <p:txBody>
          <a:bodyPr spcFirstLastPara="1" wrap="square" lIns="121705" tIns="121705" rIns="121705" bIns="12170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6000"/>
              <a:buNone/>
              <a:defRPr sz="12800">
                <a:solidFill>
                  <a:schemeClr val="accent1"/>
                </a:solidFill>
                <a:latin typeface="Itim"/>
                <a:ea typeface="Itim"/>
                <a:cs typeface="Itim"/>
                <a:sym typeface="Itim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9pPr>
          </a:lstStyle>
          <a:p>
            <a:r>
              <a:t>xx%</a:t>
            </a:r>
          </a:p>
        </p:txBody>
      </p:sp>
      <p:sp>
        <p:nvSpPr>
          <p:cNvPr id="239" name="Google Shape;239;p3"/>
          <p:cNvSpPr txBox="1">
            <a:spLocks noGrp="1"/>
          </p:cNvSpPr>
          <p:nvPr>
            <p:ph type="subTitle" idx="1"/>
          </p:nvPr>
        </p:nvSpPr>
        <p:spPr>
          <a:xfrm>
            <a:off x="6196266" y="3871433"/>
            <a:ext cx="3860400" cy="10560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240" name="Google Shape;240;p3"/>
          <p:cNvGrpSpPr/>
          <p:nvPr/>
        </p:nvGrpSpPr>
        <p:grpSpPr>
          <a:xfrm rot="1610082">
            <a:off x="6234512" y="5561097"/>
            <a:ext cx="2401800" cy="1806204"/>
            <a:chOff x="2434713" y="2011488"/>
            <a:chExt cx="1504463" cy="1131388"/>
          </a:xfrm>
        </p:grpSpPr>
        <p:sp>
          <p:nvSpPr>
            <p:cNvPr id="241" name="Google Shape;241;p3"/>
            <p:cNvSpPr/>
            <p:nvPr/>
          </p:nvSpPr>
          <p:spPr>
            <a:xfrm>
              <a:off x="2441550" y="2011488"/>
              <a:ext cx="1497625" cy="1120525"/>
            </a:xfrm>
            <a:custGeom>
              <a:avLst/>
              <a:gdLst/>
              <a:ahLst/>
              <a:cxnLst/>
              <a:rect l="l" t="t" r="r" b="b"/>
              <a:pathLst>
                <a:path w="59905" h="44821" extrusionOk="0">
                  <a:moveTo>
                    <a:pt x="29545" y="0"/>
                  </a:moveTo>
                  <a:cubicBezTo>
                    <a:pt x="29522" y="0"/>
                    <a:pt x="29499" y="1"/>
                    <a:pt x="29476" y="1"/>
                  </a:cubicBezTo>
                  <a:cubicBezTo>
                    <a:pt x="23014" y="120"/>
                    <a:pt x="23727" y="14690"/>
                    <a:pt x="24837" y="23888"/>
                  </a:cubicBezTo>
                  <a:cubicBezTo>
                    <a:pt x="23310" y="15200"/>
                    <a:pt x="20134" y="1861"/>
                    <a:pt x="15002" y="1861"/>
                  </a:cubicBezTo>
                  <a:cubicBezTo>
                    <a:pt x="14537" y="1861"/>
                    <a:pt x="14056" y="1970"/>
                    <a:pt x="13559" y="2202"/>
                  </a:cubicBezTo>
                  <a:cubicBezTo>
                    <a:pt x="6402" y="5551"/>
                    <a:pt x="17463" y="24383"/>
                    <a:pt x="21507" y="30806"/>
                  </a:cubicBezTo>
                  <a:cubicBezTo>
                    <a:pt x="19327" y="27436"/>
                    <a:pt x="15045" y="20815"/>
                    <a:pt x="11953" y="16078"/>
                  </a:cubicBezTo>
                  <a:cubicBezTo>
                    <a:pt x="10430" y="13749"/>
                    <a:pt x="8816" y="13058"/>
                    <a:pt x="7436" y="13058"/>
                  </a:cubicBezTo>
                  <a:cubicBezTo>
                    <a:pt x="5420" y="13058"/>
                    <a:pt x="3905" y="14532"/>
                    <a:pt x="3905" y="14532"/>
                  </a:cubicBezTo>
                  <a:cubicBezTo>
                    <a:pt x="0" y="20141"/>
                    <a:pt x="9991" y="27792"/>
                    <a:pt x="14154" y="30924"/>
                  </a:cubicBezTo>
                  <a:cubicBezTo>
                    <a:pt x="15322" y="31817"/>
                    <a:pt x="16551" y="32610"/>
                    <a:pt x="17722" y="33482"/>
                  </a:cubicBezTo>
                  <a:cubicBezTo>
                    <a:pt x="20100" y="35246"/>
                    <a:pt x="23391" y="37664"/>
                    <a:pt x="25828" y="39310"/>
                  </a:cubicBezTo>
                  <a:cubicBezTo>
                    <a:pt x="25828" y="39310"/>
                    <a:pt x="25611" y="40875"/>
                    <a:pt x="25017" y="43949"/>
                  </a:cubicBezTo>
                  <a:cubicBezTo>
                    <a:pt x="25017" y="43949"/>
                    <a:pt x="25075" y="44821"/>
                    <a:pt x="26008" y="44821"/>
                  </a:cubicBezTo>
                  <a:cubicBezTo>
                    <a:pt x="26840" y="44800"/>
                    <a:pt x="27018" y="44007"/>
                    <a:pt x="27018" y="44007"/>
                  </a:cubicBezTo>
                  <a:lnTo>
                    <a:pt x="26999" y="39488"/>
                  </a:lnTo>
                  <a:cubicBezTo>
                    <a:pt x="40676" y="34037"/>
                    <a:pt x="59904" y="18734"/>
                    <a:pt x="51698" y="14709"/>
                  </a:cubicBezTo>
                  <a:cubicBezTo>
                    <a:pt x="51371" y="14549"/>
                    <a:pt x="51011" y="14474"/>
                    <a:pt x="50625" y="14474"/>
                  </a:cubicBezTo>
                  <a:cubicBezTo>
                    <a:pt x="46329" y="14474"/>
                    <a:pt x="38676" y="23794"/>
                    <a:pt x="34511" y="29359"/>
                  </a:cubicBezTo>
                  <a:cubicBezTo>
                    <a:pt x="39725" y="21885"/>
                    <a:pt x="49597" y="6503"/>
                    <a:pt x="43610" y="4620"/>
                  </a:cubicBezTo>
                  <a:cubicBezTo>
                    <a:pt x="43285" y="4518"/>
                    <a:pt x="42962" y="4469"/>
                    <a:pt x="42642" y="4469"/>
                  </a:cubicBezTo>
                  <a:cubicBezTo>
                    <a:pt x="37448" y="4469"/>
                    <a:pt x="32881" y="17382"/>
                    <a:pt x="30546" y="25355"/>
                  </a:cubicBezTo>
                  <a:cubicBezTo>
                    <a:pt x="32779" y="16210"/>
                    <a:pt x="35836" y="0"/>
                    <a:pt x="29545" y="0"/>
                  </a:cubicBezTo>
                  <a:close/>
                </a:path>
              </a:pathLst>
            </a:custGeom>
            <a:solidFill>
              <a:schemeClr val="dk1"/>
            </a:solidFill>
            <a:ln w="15240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grpSp>
          <p:nvGrpSpPr>
            <p:cNvPr id="242" name="Google Shape;242;p3"/>
            <p:cNvGrpSpPr/>
            <p:nvPr/>
          </p:nvGrpSpPr>
          <p:grpSpPr>
            <a:xfrm>
              <a:off x="2434713" y="2022350"/>
              <a:ext cx="1497650" cy="1120525"/>
              <a:chOff x="3564263" y="1524700"/>
              <a:chExt cx="1497650" cy="1120525"/>
            </a:xfrm>
          </p:grpSpPr>
          <p:sp>
            <p:nvSpPr>
              <p:cNvPr id="243" name="Google Shape;243;p3"/>
              <p:cNvSpPr/>
              <p:nvPr/>
            </p:nvSpPr>
            <p:spPr>
              <a:xfrm>
                <a:off x="4221132" y="1571278"/>
                <a:ext cx="123771" cy="32933"/>
              </a:xfrm>
              <a:custGeom>
                <a:avLst/>
                <a:gdLst/>
                <a:ahLst/>
                <a:cxnLst/>
                <a:rect l="l" t="t" r="r" b="b"/>
                <a:pathLst>
                  <a:path w="4643" h="1206" extrusionOk="0">
                    <a:moveTo>
                      <a:pt x="132" y="1"/>
                    </a:moveTo>
                    <a:cubicBezTo>
                      <a:pt x="63" y="1"/>
                      <a:pt x="0" y="108"/>
                      <a:pt x="60" y="181"/>
                    </a:cubicBezTo>
                    <a:cubicBezTo>
                      <a:pt x="516" y="776"/>
                      <a:pt x="1270" y="1114"/>
                      <a:pt x="2002" y="1193"/>
                    </a:cubicBezTo>
                    <a:cubicBezTo>
                      <a:pt x="2100" y="1202"/>
                      <a:pt x="2198" y="1206"/>
                      <a:pt x="2295" y="1206"/>
                    </a:cubicBezTo>
                    <a:cubicBezTo>
                      <a:pt x="3085" y="1206"/>
                      <a:pt x="3852" y="931"/>
                      <a:pt x="4540" y="578"/>
                    </a:cubicBezTo>
                    <a:cubicBezTo>
                      <a:pt x="4642" y="509"/>
                      <a:pt x="4568" y="368"/>
                      <a:pt x="4469" y="368"/>
                    </a:cubicBezTo>
                    <a:cubicBezTo>
                      <a:pt x="4453" y="368"/>
                      <a:pt x="4437" y="371"/>
                      <a:pt x="4421" y="379"/>
                    </a:cubicBezTo>
                    <a:cubicBezTo>
                      <a:pt x="3789" y="730"/>
                      <a:pt x="3065" y="988"/>
                      <a:pt x="2330" y="988"/>
                    </a:cubicBezTo>
                    <a:cubicBezTo>
                      <a:pt x="2234" y="988"/>
                      <a:pt x="2138" y="983"/>
                      <a:pt x="2042" y="974"/>
                    </a:cubicBezTo>
                    <a:cubicBezTo>
                      <a:pt x="1328" y="915"/>
                      <a:pt x="654" y="598"/>
                      <a:pt x="199" y="43"/>
                    </a:cubicBezTo>
                    <a:cubicBezTo>
                      <a:pt x="179" y="13"/>
                      <a:pt x="155" y="1"/>
                      <a:pt x="13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244" name="Google Shape;244;p3"/>
              <p:cNvSpPr/>
              <p:nvPr/>
            </p:nvSpPr>
            <p:spPr>
              <a:xfrm>
                <a:off x="3564263" y="1524700"/>
                <a:ext cx="1497650" cy="1120525"/>
              </a:xfrm>
              <a:custGeom>
                <a:avLst/>
                <a:gdLst/>
                <a:ahLst/>
                <a:cxnLst/>
                <a:rect l="l" t="t" r="r" b="b"/>
                <a:pathLst>
                  <a:path w="59906" h="44821" extrusionOk="0">
                    <a:moveTo>
                      <a:pt x="29536" y="0"/>
                    </a:moveTo>
                    <a:cubicBezTo>
                      <a:pt x="29517" y="0"/>
                      <a:pt x="29497" y="0"/>
                      <a:pt x="29478" y="1"/>
                    </a:cubicBezTo>
                    <a:cubicBezTo>
                      <a:pt x="23026" y="123"/>
                      <a:pt x="23738" y="14676"/>
                      <a:pt x="24834" y="23868"/>
                    </a:cubicBezTo>
                    <a:lnTo>
                      <a:pt x="24834" y="23868"/>
                    </a:lnTo>
                    <a:cubicBezTo>
                      <a:pt x="23306" y="15175"/>
                      <a:pt x="20131" y="1878"/>
                      <a:pt x="15006" y="1878"/>
                    </a:cubicBezTo>
                    <a:cubicBezTo>
                      <a:pt x="14540" y="1878"/>
                      <a:pt x="14058" y="1988"/>
                      <a:pt x="13560" y="2221"/>
                    </a:cubicBezTo>
                    <a:cubicBezTo>
                      <a:pt x="6404" y="5569"/>
                      <a:pt x="17497" y="24448"/>
                      <a:pt x="21527" y="30846"/>
                    </a:cubicBezTo>
                    <a:lnTo>
                      <a:pt x="21527" y="30846"/>
                    </a:lnTo>
                    <a:cubicBezTo>
                      <a:pt x="19355" y="27485"/>
                      <a:pt x="15049" y="20831"/>
                      <a:pt x="11955" y="16097"/>
                    </a:cubicBezTo>
                    <a:cubicBezTo>
                      <a:pt x="10428" y="13762"/>
                      <a:pt x="8808" y="13071"/>
                      <a:pt x="7426" y="13071"/>
                    </a:cubicBezTo>
                    <a:cubicBezTo>
                      <a:pt x="5416" y="13071"/>
                      <a:pt x="3907" y="14531"/>
                      <a:pt x="3907" y="14531"/>
                    </a:cubicBezTo>
                    <a:cubicBezTo>
                      <a:pt x="1" y="20141"/>
                      <a:pt x="9992" y="27813"/>
                      <a:pt x="14154" y="30945"/>
                    </a:cubicBezTo>
                    <a:cubicBezTo>
                      <a:pt x="15325" y="31817"/>
                      <a:pt x="16554" y="32629"/>
                      <a:pt x="17722" y="33501"/>
                    </a:cubicBezTo>
                    <a:cubicBezTo>
                      <a:pt x="20101" y="35245"/>
                      <a:pt x="23392" y="37664"/>
                      <a:pt x="25831" y="39329"/>
                    </a:cubicBezTo>
                    <a:cubicBezTo>
                      <a:pt x="25831" y="39329"/>
                      <a:pt x="25612" y="40875"/>
                      <a:pt x="25017" y="43948"/>
                    </a:cubicBezTo>
                    <a:cubicBezTo>
                      <a:pt x="25017" y="43948"/>
                      <a:pt x="25076" y="44821"/>
                      <a:pt x="25979" y="44821"/>
                    </a:cubicBezTo>
                    <a:cubicBezTo>
                      <a:pt x="25989" y="44821"/>
                      <a:pt x="25999" y="44821"/>
                      <a:pt x="26008" y="44821"/>
                    </a:cubicBezTo>
                    <a:cubicBezTo>
                      <a:pt x="26841" y="44821"/>
                      <a:pt x="27020" y="44028"/>
                      <a:pt x="27020" y="44028"/>
                    </a:cubicBezTo>
                    <a:lnTo>
                      <a:pt x="27000" y="39488"/>
                    </a:lnTo>
                    <a:cubicBezTo>
                      <a:pt x="40677" y="34037"/>
                      <a:pt x="59905" y="18734"/>
                      <a:pt x="51699" y="14730"/>
                    </a:cubicBezTo>
                    <a:cubicBezTo>
                      <a:pt x="51371" y="14570"/>
                      <a:pt x="51012" y="14494"/>
                      <a:pt x="50625" y="14494"/>
                    </a:cubicBezTo>
                    <a:cubicBezTo>
                      <a:pt x="46325" y="14494"/>
                      <a:pt x="38665" y="23819"/>
                      <a:pt x="34490" y="29364"/>
                    </a:cubicBezTo>
                    <a:lnTo>
                      <a:pt x="34490" y="29364"/>
                    </a:lnTo>
                    <a:cubicBezTo>
                      <a:pt x="39715" y="21906"/>
                      <a:pt x="49607" y="6504"/>
                      <a:pt x="43611" y="4620"/>
                    </a:cubicBezTo>
                    <a:cubicBezTo>
                      <a:pt x="43288" y="4518"/>
                      <a:pt x="42966" y="4469"/>
                      <a:pt x="42647" y="4469"/>
                    </a:cubicBezTo>
                    <a:cubicBezTo>
                      <a:pt x="37453" y="4469"/>
                      <a:pt x="32876" y="17415"/>
                      <a:pt x="30548" y="25388"/>
                    </a:cubicBezTo>
                    <a:lnTo>
                      <a:pt x="30548" y="25388"/>
                    </a:lnTo>
                    <a:cubicBezTo>
                      <a:pt x="32778" y="16227"/>
                      <a:pt x="35839" y="0"/>
                      <a:pt x="29536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245" name="Google Shape;245;p3"/>
              <p:cNvSpPr/>
              <p:nvPr/>
            </p:nvSpPr>
            <p:spPr>
              <a:xfrm>
                <a:off x="3805638" y="1866150"/>
                <a:ext cx="940600" cy="616025"/>
              </a:xfrm>
              <a:custGeom>
                <a:avLst/>
                <a:gdLst/>
                <a:ahLst/>
                <a:cxnLst/>
                <a:rect l="l" t="t" r="r" b="b"/>
                <a:pathLst>
                  <a:path w="37624" h="24641" extrusionOk="0">
                    <a:moveTo>
                      <a:pt x="18665" y="1"/>
                    </a:moveTo>
                    <a:cubicBezTo>
                      <a:pt x="14816" y="1"/>
                      <a:pt x="16710" y="21172"/>
                      <a:pt x="16710" y="21172"/>
                    </a:cubicBezTo>
                    <a:cubicBezTo>
                      <a:pt x="16710" y="21172"/>
                      <a:pt x="12792" y="2162"/>
                      <a:pt x="9142" y="2162"/>
                    </a:cubicBezTo>
                    <a:cubicBezTo>
                      <a:pt x="9048" y="2162"/>
                      <a:pt x="8954" y="2175"/>
                      <a:pt x="8860" y="2201"/>
                    </a:cubicBezTo>
                    <a:cubicBezTo>
                      <a:pt x="5154" y="3232"/>
                      <a:pt x="15719" y="21727"/>
                      <a:pt x="15719" y="21727"/>
                    </a:cubicBezTo>
                    <a:cubicBezTo>
                      <a:pt x="15719" y="21727"/>
                      <a:pt x="6641" y="10459"/>
                      <a:pt x="3189" y="10459"/>
                    </a:cubicBezTo>
                    <a:cubicBezTo>
                      <a:pt x="2824" y="10459"/>
                      <a:pt x="2522" y="10585"/>
                      <a:pt x="2300" y="10864"/>
                    </a:cubicBezTo>
                    <a:cubicBezTo>
                      <a:pt x="0" y="13758"/>
                      <a:pt x="16572" y="24640"/>
                      <a:pt x="16572" y="24640"/>
                    </a:cubicBezTo>
                    <a:cubicBezTo>
                      <a:pt x="16572" y="24640"/>
                      <a:pt x="37624" y="14134"/>
                      <a:pt x="34333" y="11023"/>
                    </a:cubicBezTo>
                    <a:cubicBezTo>
                      <a:pt x="34126" y="10827"/>
                      <a:pt x="33849" y="10738"/>
                      <a:pt x="33515" y="10738"/>
                    </a:cubicBezTo>
                    <a:cubicBezTo>
                      <a:pt x="29811" y="10738"/>
                      <a:pt x="19089" y="21727"/>
                      <a:pt x="19089" y="21727"/>
                    </a:cubicBezTo>
                    <a:cubicBezTo>
                      <a:pt x="19089" y="21727"/>
                      <a:pt x="30705" y="5055"/>
                      <a:pt x="27533" y="3807"/>
                    </a:cubicBezTo>
                    <a:cubicBezTo>
                      <a:pt x="27430" y="3765"/>
                      <a:pt x="27322" y="3745"/>
                      <a:pt x="27211" y="3745"/>
                    </a:cubicBezTo>
                    <a:cubicBezTo>
                      <a:pt x="23956" y="3745"/>
                      <a:pt x="17801" y="21172"/>
                      <a:pt x="17801" y="21172"/>
                    </a:cubicBezTo>
                    <a:cubicBezTo>
                      <a:pt x="17801" y="21172"/>
                      <a:pt x="22578" y="81"/>
                      <a:pt x="18692" y="1"/>
                    </a:cubicBezTo>
                    <a:cubicBezTo>
                      <a:pt x="18683" y="1"/>
                      <a:pt x="18674" y="1"/>
                      <a:pt x="18665" y="1"/>
                    </a:cubicBezTo>
                    <a:close/>
                  </a:path>
                </a:pathLst>
              </a:custGeom>
              <a:solidFill>
                <a:srgbClr val="191919">
                  <a:alpha val="128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246" name="Google Shape;246;p3"/>
              <p:cNvSpPr/>
              <p:nvPr/>
            </p:nvSpPr>
            <p:spPr>
              <a:xfrm>
                <a:off x="3684248" y="1899313"/>
                <a:ext cx="540587" cy="569006"/>
              </a:xfrm>
              <a:custGeom>
                <a:avLst/>
                <a:gdLst/>
                <a:ahLst/>
                <a:cxnLst/>
                <a:rect l="l" t="t" r="r" b="b"/>
                <a:pathLst>
                  <a:path w="20279" h="20837" extrusionOk="0">
                    <a:moveTo>
                      <a:pt x="148" y="0"/>
                    </a:moveTo>
                    <a:cubicBezTo>
                      <a:pt x="74" y="0"/>
                      <a:pt x="1" y="107"/>
                      <a:pt x="60" y="181"/>
                    </a:cubicBezTo>
                    <a:cubicBezTo>
                      <a:pt x="1190" y="1629"/>
                      <a:pt x="2320" y="3056"/>
                      <a:pt x="3469" y="4483"/>
                    </a:cubicBezTo>
                    <a:cubicBezTo>
                      <a:pt x="4659" y="5969"/>
                      <a:pt x="5869" y="7417"/>
                      <a:pt x="7098" y="8844"/>
                    </a:cubicBezTo>
                    <a:cubicBezTo>
                      <a:pt x="8346" y="10311"/>
                      <a:pt x="9635" y="11718"/>
                      <a:pt x="10983" y="13105"/>
                    </a:cubicBezTo>
                    <a:cubicBezTo>
                      <a:pt x="12291" y="14453"/>
                      <a:pt x="13679" y="15782"/>
                      <a:pt x="15106" y="17030"/>
                    </a:cubicBezTo>
                    <a:cubicBezTo>
                      <a:pt x="16513" y="18240"/>
                      <a:pt x="17960" y="19390"/>
                      <a:pt x="19507" y="20440"/>
                    </a:cubicBezTo>
                    <a:cubicBezTo>
                      <a:pt x="19684" y="20579"/>
                      <a:pt x="19882" y="20698"/>
                      <a:pt x="20081" y="20817"/>
                    </a:cubicBezTo>
                    <a:cubicBezTo>
                      <a:pt x="20098" y="20831"/>
                      <a:pt x="20116" y="20837"/>
                      <a:pt x="20133" y="20837"/>
                    </a:cubicBezTo>
                    <a:cubicBezTo>
                      <a:pt x="20215" y="20837"/>
                      <a:pt x="20279" y="20703"/>
                      <a:pt x="20181" y="20638"/>
                    </a:cubicBezTo>
                    <a:cubicBezTo>
                      <a:pt x="18634" y="19628"/>
                      <a:pt x="17147" y="18497"/>
                      <a:pt x="15720" y="17289"/>
                    </a:cubicBezTo>
                    <a:cubicBezTo>
                      <a:pt x="14292" y="16060"/>
                      <a:pt x="12905" y="14770"/>
                      <a:pt x="11578" y="13422"/>
                    </a:cubicBezTo>
                    <a:cubicBezTo>
                      <a:pt x="10249" y="12055"/>
                      <a:pt x="8940" y="10647"/>
                      <a:pt x="7692" y="9220"/>
                    </a:cubicBezTo>
                    <a:cubicBezTo>
                      <a:pt x="6443" y="7793"/>
                      <a:pt x="5234" y="6346"/>
                      <a:pt x="4045" y="4859"/>
                    </a:cubicBezTo>
                    <a:cubicBezTo>
                      <a:pt x="2895" y="3452"/>
                      <a:pt x="1765" y="2005"/>
                      <a:pt x="635" y="577"/>
                    </a:cubicBezTo>
                    <a:lnTo>
                      <a:pt x="218" y="43"/>
                    </a:lnTo>
                    <a:cubicBezTo>
                      <a:pt x="198" y="13"/>
                      <a:pt x="173" y="0"/>
                      <a:pt x="14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247" name="Google Shape;247;p3"/>
              <p:cNvSpPr/>
              <p:nvPr/>
            </p:nvSpPr>
            <p:spPr>
              <a:xfrm>
                <a:off x="3904600" y="1596045"/>
                <a:ext cx="319197" cy="872283"/>
              </a:xfrm>
              <a:custGeom>
                <a:avLst/>
                <a:gdLst/>
                <a:ahLst/>
                <a:cxnLst/>
                <a:rect l="l" t="t" r="r" b="b"/>
                <a:pathLst>
                  <a:path w="11974" h="31943" extrusionOk="0">
                    <a:moveTo>
                      <a:pt x="124" y="1"/>
                    </a:moveTo>
                    <a:cubicBezTo>
                      <a:pt x="110" y="1"/>
                      <a:pt x="95" y="3"/>
                      <a:pt x="80" y="8"/>
                    </a:cubicBezTo>
                    <a:cubicBezTo>
                      <a:pt x="21" y="28"/>
                      <a:pt x="0" y="88"/>
                      <a:pt x="21" y="146"/>
                    </a:cubicBezTo>
                    <a:lnTo>
                      <a:pt x="11756" y="31883"/>
                    </a:lnTo>
                    <a:cubicBezTo>
                      <a:pt x="11775" y="31923"/>
                      <a:pt x="11815" y="31942"/>
                      <a:pt x="11854" y="31942"/>
                    </a:cubicBezTo>
                    <a:lnTo>
                      <a:pt x="11894" y="31942"/>
                    </a:lnTo>
                    <a:cubicBezTo>
                      <a:pt x="11954" y="31923"/>
                      <a:pt x="11973" y="31863"/>
                      <a:pt x="11954" y="31804"/>
                    </a:cubicBezTo>
                    <a:lnTo>
                      <a:pt x="219" y="67"/>
                    </a:lnTo>
                    <a:cubicBezTo>
                      <a:pt x="204" y="23"/>
                      <a:pt x="167" y="1"/>
                      <a:pt x="12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248" name="Google Shape;248;p3"/>
              <p:cNvSpPr/>
              <p:nvPr/>
            </p:nvSpPr>
            <p:spPr>
              <a:xfrm>
                <a:off x="4217987" y="1537800"/>
                <a:ext cx="430145" cy="930530"/>
              </a:xfrm>
              <a:custGeom>
                <a:avLst/>
                <a:gdLst/>
                <a:ahLst/>
                <a:cxnLst/>
                <a:rect l="l" t="t" r="r" b="b"/>
                <a:pathLst>
                  <a:path w="16136" h="34076" extrusionOk="0">
                    <a:moveTo>
                      <a:pt x="2656" y="1"/>
                    </a:moveTo>
                    <a:cubicBezTo>
                      <a:pt x="2596" y="1"/>
                      <a:pt x="2537" y="40"/>
                      <a:pt x="2537" y="99"/>
                    </a:cubicBezTo>
                    <a:lnTo>
                      <a:pt x="0" y="33956"/>
                    </a:lnTo>
                    <a:cubicBezTo>
                      <a:pt x="0" y="34016"/>
                      <a:pt x="19" y="34056"/>
                      <a:pt x="79" y="34075"/>
                    </a:cubicBezTo>
                    <a:lnTo>
                      <a:pt x="98" y="34075"/>
                    </a:lnTo>
                    <a:cubicBezTo>
                      <a:pt x="138" y="34075"/>
                      <a:pt x="178" y="34056"/>
                      <a:pt x="198" y="34016"/>
                    </a:cubicBezTo>
                    <a:lnTo>
                      <a:pt x="16115" y="3965"/>
                    </a:lnTo>
                    <a:cubicBezTo>
                      <a:pt x="16136" y="3905"/>
                      <a:pt x="16115" y="3846"/>
                      <a:pt x="16056" y="3826"/>
                    </a:cubicBezTo>
                    <a:cubicBezTo>
                      <a:pt x="16042" y="3812"/>
                      <a:pt x="16026" y="3805"/>
                      <a:pt x="16009" y="3805"/>
                    </a:cubicBezTo>
                    <a:cubicBezTo>
                      <a:pt x="15977" y="3805"/>
                      <a:pt x="15943" y="3827"/>
                      <a:pt x="15917" y="3865"/>
                    </a:cubicBezTo>
                    <a:lnTo>
                      <a:pt x="257" y="33480"/>
                    </a:lnTo>
                    <a:lnTo>
                      <a:pt x="2755" y="99"/>
                    </a:lnTo>
                    <a:cubicBezTo>
                      <a:pt x="2755" y="59"/>
                      <a:pt x="2715" y="1"/>
                      <a:pt x="265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249" name="Google Shape;249;p3"/>
              <p:cNvSpPr/>
              <p:nvPr/>
            </p:nvSpPr>
            <p:spPr>
              <a:xfrm>
                <a:off x="4217427" y="1919193"/>
                <a:ext cx="642579" cy="549127"/>
              </a:xfrm>
              <a:custGeom>
                <a:avLst/>
                <a:gdLst/>
                <a:ahLst/>
                <a:cxnLst/>
                <a:rect l="l" t="t" r="r" b="b"/>
                <a:pathLst>
                  <a:path w="24105" h="20109" extrusionOk="0">
                    <a:moveTo>
                      <a:pt x="23984" y="1"/>
                    </a:moveTo>
                    <a:cubicBezTo>
                      <a:pt x="23956" y="1"/>
                      <a:pt x="23928" y="15"/>
                      <a:pt x="23907" y="48"/>
                    </a:cubicBezTo>
                    <a:lnTo>
                      <a:pt x="21430" y="2843"/>
                    </a:lnTo>
                    <a:cubicBezTo>
                      <a:pt x="10150" y="15490"/>
                      <a:pt x="180" y="19870"/>
                      <a:pt x="80" y="19910"/>
                    </a:cubicBezTo>
                    <a:cubicBezTo>
                      <a:pt x="40" y="19930"/>
                      <a:pt x="0" y="19989"/>
                      <a:pt x="21" y="20049"/>
                    </a:cubicBezTo>
                    <a:cubicBezTo>
                      <a:pt x="40" y="20089"/>
                      <a:pt x="80" y="20108"/>
                      <a:pt x="119" y="20108"/>
                    </a:cubicBezTo>
                    <a:lnTo>
                      <a:pt x="159" y="20108"/>
                    </a:lnTo>
                    <a:cubicBezTo>
                      <a:pt x="259" y="20068"/>
                      <a:pt x="10269" y="15668"/>
                      <a:pt x="21588" y="2981"/>
                    </a:cubicBezTo>
                    <a:lnTo>
                      <a:pt x="24065" y="187"/>
                    </a:lnTo>
                    <a:cubicBezTo>
                      <a:pt x="24105" y="127"/>
                      <a:pt x="24086" y="68"/>
                      <a:pt x="24046" y="28"/>
                    </a:cubicBezTo>
                    <a:cubicBezTo>
                      <a:pt x="24028" y="11"/>
                      <a:pt x="24006" y="1"/>
                      <a:pt x="2398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250" name="Google Shape;250;p3"/>
              <p:cNvSpPr/>
              <p:nvPr/>
            </p:nvSpPr>
            <p:spPr>
              <a:xfrm>
                <a:off x="3653763" y="1864425"/>
                <a:ext cx="95730" cy="92123"/>
              </a:xfrm>
              <a:custGeom>
                <a:avLst/>
                <a:gdLst/>
                <a:ahLst/>
                <a:cxnLst/>
                <a:rect l="l" t="t" r="r" b="b"/>
                <a:pathLst>
                  <a:path w="4768" h="3534" extrusionOk="0">
                    <a:moveTo>
                      <a:pt x="4666" y="0"/>
                    </a:moveTo>
                    <a:cubicBezTo>
                      <a:pt x="4614" y="0"/>
                      <a:pt x="4560" y="35"/>
                      <a:pt x="4560" y="104"/>
                    </a:cubicBezTo>
                    <a:cubicBezTo>
                      <a:pt x="4460" y="897"/>
                      <a:pt x="4203" y="1690"/>
                      <a:pt x="3786" y="2384"/>
                    </a:cubicBezTo>
                    <a:cubicBezTo>
                      <a:pt x="3569" y="2720"/>
                      <a:pt x="3310" y="2979"/>
                      <a:pt x="2914" y="3077"/>
                    </a:cubicBezTo>
                    <a:cubicBezTo>
                      <a:pt x="2517" y="3177"/>
                      <a:pt x="2081" y="3157"/>
                      <a:pt x="1666" y="3196"/>
                    </a:cubicBezTo>
                    <a:lnTo>
                      <a:pt x="120" y="3315"/>
                    </a:lnTo>
                    <a:cubicBezTo>
                      <a:pt x="1" y="3336"/>
                      <a:pt x="1" y="3534"/>
                      <a:pt x="120" y="3534"/>
                    </a:cubicBezTo>
                    <a:cubicBezTo>
                      <a:pt x="614" y="3494"/>
                      <a:pt x="1090" y="3455"/>
                      <a:pt x="1586" y="3415"/>
                    </a:cubicBezTo>
                    <a:cubicBezTo>
                      <a:pt x="2023" y="3375"/>
                      <a:pt x="2498" y="3375"/>
                      <a:pt x="2934" y="3275"/>
                    </a:cubicBezTo>
                    <a:cubicBezTo>
                      <a:pt x="3331" y="3196"/>
                      <a:pt x="3627" y="2979"/>
                      <a:pt x="3846" y="2641"/>
                    </a:cubicBezTo>
                    <a:cubicBezTo>
                      <a:pt x="4103" y="2305"/>
                      <a:pt x="4282" y="1909"/>
                      <a:pt x="4441" y="1512"/>
                    </a:cubicBezTo>
                    <a:cubicBezTo>
                      <a:pt x="4600" y="1055"/>
                      <a:pt x="4718" y="580"/>
                      <a:pt x="4758" y="104"/>
                    </a:cubicBezTo>
                    <a:cubicBezTo>
                      <a:pt x="4768" y="35"/>
                      <a:pt x="4718" y="0"/>
                      <a:pt x="466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251" name="Google Shape;251;p3"/>
              <p:cNvSpPr/>
              <p:nvPr/>
            </p:nvSpPr>
            <p:spPr>
              <a:xfrm>
                <a:off x="3647274" y="1884622"/>
                <a:ext cx="144910" cy="106854"/>
              </a:xfrm>
              <a:custGeom>
                <a:avLst/>
                <a:gdLst/>
                <a:ahLst/>
                <a:cxnLst/>
                <a:rect l="l" t="t" r="r" b="b"/>
                <a:pathLst>
                  <a:path w="5436" h="3913" extrusionOk="0">
                    <a:moveTo>
                      <a:pt x="5306" y="0"/>
                    </a:moveTo>
                    <a:cubicBezTo>
                      <a:pt x="5267" y="0"/>
                      <a:pt x="5228" y="20"/>
                      <a:pt x="5213" y="65"/>
                    </a:cubicBezTo>
                    <a:cubicBezTo>
                      <a:pt x="5015" y="858"/>
                      <a:pt x="4777" y="1691"/>
                      <a:pt x="4282" y="2344"/>
                    </a:cubicBezTo>
                    <a:cubicBezTo>
                      <a:pt x="4024" y="2701"/>
                      <a:pt x="3688" y="2960"/>
                      <a:pt x="3291" y="3137"/>
                    </a:cubicBezTo>
                    <a:cubicBezTo>
                      <a:pt x="2874" y="3316"/>
                      <a:pt x="2398" y="3415"/>
                      <a:pt x="1943" y="3475"/>
                    </a:cubicBezTo>
                    <a:cubicBezTo>
                      <a:pt x="1348" y="3554"/>
                      <a:pt x="733" y="3634"/>
                      <a:pt x="138" y="3713"/>
                    </a:cubicBezTo>
                    <a:cubicBezTo>
                      <a:pt x="7" y="3731"/>
                      <a:pt x="1" y="3912"/>
                      <a:pt x="120" y="3912"/>
                    </a:cubicBezTo>
                    <a:cubicBezTo>
                      <a:pt x="126" y="3912"/>
                      <a:pt x="132" y="3912"/>
                      <a:pt x="138" y="3911"/>
                    </a:cubicBezTo>
                    <a:cubicBezTo>
                      <a:pt x="694" y="3851"/>
                      <a:pt x="1249" y="3772"/>
                      <a:pt x="1824" y="3692"/>
                    </a:cubicBezTo>
                    <a:cubicBezTo>
                      <a:pt x="2300" y="3634"/>
                      <a:pt x="2776" y="3554"/>
                      <a:pt x="3231" y="3396"/>
                    </a:cubicBezTo>
                    <a:cubicBezTo>
                      <a:pt x="3667" y="3216"/>
                      <a:pt x="4024" y="2960"/>
                      <a:pt x="4322" y="2622"/>
                    </a:cubicBezTo>
                    <a:cubicBezTo>
                      <a:pt x="4599" y="2305"/>
                      <a:pt x="4798" y="1929"/>
                      <a:pt x="4975" y="1551"/>
                    </a:cubicBezTo>
                    <a:cubicBezTo>
                      <a:pt x="5154" y="1096"/>
                      <a:pt x="5292" y="621"/>
                      <a:pt x="5411" y="124"/>
                    </a:cubicBezTo>
                    <a:cubicBezTo>
                      <a:pt x="5436" y="51"/>
                      <a:pt x="5370" y="0"/>
                      <a:pt x="530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252" name="Google Shape;252;p3"/>
              <p:cNvSpPr/>
              <p:nvPr/>
            </p:nvSpPr>
            <p:spPr>
              <a:xfrm>
                <a:off x="3681902" y="1935658"/>
                <a:ext cx="132461" cy="99727"/>
              </a:xfrm>
              <a:custGeom>
                <a:avLst/>
                <a:gdLst/>
                <a:ahLst/>
                <a:cxnLst/>
                <a:rect l="l" t="t" r="r" b="b"/>
                <a:pathLst>
                  <a:path w="4969" h="3652" extrusionOk="0">
                    <a:moveTo>
                      <a:pt x="4840" y="0"/>
                    </a:moveTo>
                    <a:cubicBezTo>
                      <a:pt x="4796" y="0"/>
                      <a:pt x="4751" y="24"/>
                      <a:pt x="4728" y="79"/>
                    </a:cubicBezTo>
                    <a:cubicBezTo>
                      <a:pt x="4450" y="853"/>
                      <a:pt x="4173" y="1665"/>
                      <a:pt x="3557" y="2240"/>
                    </a:cubicBezTo>
                    <a:cubicBezTo>
                      <a:pt x="2963" y="2775"/>
                      <a:pt x="2190" y="3013"/>
                      <a:pt x="1437" y="3171"/>
                    </a:cubicBezTo>
                    <a:cubicBezTo>
                      <a:pt x="1001" y="3271"/>
                      <a:pt x="565" y="3350"/>
                      <a:pt x="129" y="3449"/>
                    </a:cubicBezTo>
                    <a:cubicBezTo>
                      <a:pt x="1" y="3468"/>
                      <a:pt x="41" y="3652"/>
                      <a:pt x="155" y="3652"/>
                    </a:cubicBezTo>
                    <a:cubicBezTo>
                      <a:pt x="165" y="3652"/>
                      <a:pt x="176" y="3650"/>
                      <a:pt x="187" y="3647"/>
                    </a:cubicBezTo>
                    <a:cubicBezTo>
                      <a:pt x="980" y="3469"/>
                      <a:pt x="1813" y="3369"/>
                      <a:pt x="2587" y="3052"/>
                    </a:cubicBezTo>
                    <a:cubicBezTo>
                      <a:pt x="2944" y="2914"/>
                      <a:pt x="3300" y="2735"/>
                      <a:pt x="3597" y="2478"/>
                    </a:cubicBezTo>
                    <a:cubicBezTo>
                      <a:pt x="3914" y="2201"/>
                      <a:pt x="4173" y="1844"/>
                      <a:pt x="4371" y="1487"/>
                    </a:cubicBezTo>
                    <a:cubicBezTo>
                      <a:pt x="4609" y="1051"/>
                      <a:pt x="4767" y="594"/>
                      <a:pt x="4945" y="139"/>
                    </a:cubicBezTo>
                    <a:cubicBezTo>
                      <a:pt x="4969" y="55"/>
                      <a:pt x="4906" y="0"/>
                      <a:pt x="484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253" name="Google Shape;253;p3"/>
              <p:cNvSpPr/>
              <p:nvPr/>
            </p:nvSpPr>
            <p:spPr>
              <a:xfrm>
                <a:off x="3719143" y="1995351"/>
                <a:ext cx="120172" cy="76707"/>
              </a:xfrm>
              <a:custGeom>
                <a:avLst/>
                <a:gdLst/>
                <a:ahLst/>
                <a:cxnLst/>
                <a:rect l="l" t="t" r="r" b="b"/>
                <a:pathLst>
                  <a:path w="4508" h="2809" extrusionOk="0">
                    <a:moveTo>
                      <a:pt x="4364" y="0"/>
                    </a:moveTo>
                    <a:cubicBezTo>
                      <a:pt x="4332" y="0"/>
                      <a:pt x="4301" y="16"/>
                      <a:pt x="4282" y="54"/>
                    </a:cubicBezTo>
                    <a:cubicBezTo>
                      <a:pt x="3548" y="1659"/>
                      <a:pt x="1824" y="2433"/>
                      <a:pt x="138" y="2592"/>
                    </a:cubicBezTo>
                    <a:cubicBezTo>
                      <a:pt x="0" y="2611"/>
                      <a:pt x="0" y="2809"/>
                      <a:pt x="138" y="2809"/>
                    </a:cubicBezTo>
                    <a:cubicBezTo>
                      <a:pt x="1883" y="2631"/>
                      <a:pt x="3706" y="1838"/>
                      <a:pt x="4480" y="153"/>
                    </a:cubicBezTo>
                    <a:cubicBezTo>
                      <a:pt x="4507" y="72"/>
                      <a:pt x="4433" y="0"/>
                      <a:pt x="436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254" name="Google Shape;254;p3"/>
              <p:cNvSpPr/>
              <p:nvPr/>
            </p:nvSpPr>
            <p:spPr>
              <a:xfrm>
                <a:off x="3758756" y="2029129"/>
                <a:ext cx="107750" cy="80858"/>
              </a:xfrm>
              <a:custGeom>
                <a:avLst/>
                <a:gdLst/>
                <a:ahLst/>
                <a:cxnLst/>
                <a:rect l="l" t="t" r="r" b="b"/>
                <a:pathLst>
                  <a:path w="4042" h="2961" extrusionOk="0">
                    <a:moveTo>
                      <a:pt x="3904" y="1"/>
                    </a:moveTo>
                    <a:cubicBezTo>
                      <a:pt x="3862" y="1"/>
                      <a:pt x="3821" y="20"/>
                      <a:pt x="3806" y="65"/>
                    </a:cubicBezTo>
                    <a:cubicBezTo>
                      <a:pt x="3212" y="1572"/>
                      <a:pt x="1726" y="2642"/>
                      <a:pt x="119" y="2761"/>
                    </a:cubicBezTo>
                    <a:cubicBezTo>
                      <a:pt x="6" y="2761"/>
                      <a:pt x="1" y="2961"/>
                      <a:pt x="104" y="2961"/>
                    </a:cubicBezTo>
                    <a:cubicBezTo>
                      <a:pt x="109" y="2961"/>
                      <a:pt x="114" y="2960"/>
                      <a:pt x="119" y="2959"/>
                    </a:cubicBezTo>
                    <a:cubicBezTo>
                      <a:pt x="1448" y="2880"/>
                      <a:pt x="2696" y="2167"/>
                      <a:pt x="3470" y="1096"/>
                    </a:cubicBezTo>
                    <a:cubicBezTo>
                      <a:pt x="3687" y="800"/>
                      <a:pt x="3867" y="462"/>
                      <a:pt x="4004" y="126"/>
                    </a:cubicBezTo>
                    <a:cubicBezTo>
                      <a:pt x="4042" y="52"/>
                      <a:pt x="3972" y="1"/>
                      <a:pt x="390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255" name="Google Shape;255;p3"/>
              <p:cNvSpPr/>
              <p:nvPr/>
            </p:nvSpPr>
            <p:spPr>
              <a:xfrm>
                <a:off x="3799249" y="2068806"/>
                <a:ext cx="98100" cy="74331"/>
              </a:xfrm>
              <a:custGeom>
                <a:avLst/>
                <a:gdLst/>
                <a:ahLst/>
                <a:cxnLst/>
                <a:rect l="l" t="t" r="r" b="b"/>
                <a:pathLst>
                  <a:path w="3680" h="2722" extrusionOk="0">
                    <a:moveTo>
                      <a:pt x="3542" y="1"/>
                    </a:moveTo>
                    <a:cubicBezTo>
                      <a:pt x="3497" y="1"/>
                      <a:pt x="3453" y="24"/>
                      <a:pt x="3437" y="79"/>
                    </a:cubicBezTo>
                    <a:cubicBezTo>
                      <a:pt x="3001" y="1527"/>
                      <a:pt x="1475" y="2201"/>
                      <a:pt x="127" y="2518"/>
                    </a:cubicBezTo>
                    <a:cubicBezTo>
                      <a:pt x="0" y="2554"/>
                      <a:pt x="39" y="2722"/>
                      <a:pt x="136" y="2722"/>
                    </a:cubicBezTo>
                    <a:cubicBezTo>
                      <a:pt x="146" y="2722"/>
                      <a:pt x="156" y="2720"/>
                      <a:pt x="167" y="2716"/>
                    </a:cubicBezTo>
                    <a:cubicBezTo>
                      <a:pt x="1613" y="2379"/>
                      <a:pt x="3180" y="1665"/>
                      <a:pt x="3656" y="139"/>
                    </a:cubicBezTo>
                    <a:cubicBezTo>
                      <a:pt x="3680" y="55"/>
                      <a:pt x="3610" y="1"/>
                      <a:pt x="354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256" name="Google Shape;256;p3"/>
              <p:cNvSpPr/>
              <p:nvPr/>
            </p:nvSpPr>
            <p:spPr>
              <a:xfrm>
                <a:off x="3840142" y="2106844"/>
                <a:ext cx="83011" cy="67040"/>
              </a:xfrm>
              <a:custGeom>
                <a:avLst/>
                <a:gdLst/>
                <a:ahLst/>
                <a:cxnLst/>
                <a:rect l="l" t="t" r="r" b="b"/>
                <a:pathLst>
                  <a:path w="3114" h="2455" extrusionOk="0">
                    <a:moveTo>
                      <a:pt x="2960" y="1"/>
                    </a:moveTo>
                    <a:cubicBezTo>
                      <a:pt x="2937" y="1"/>
                      <a:pt x="2913" y="11"/>
                      <a:pt x="2894" y="34"/>
                    </a:cubicBezTo>
                    <a:cubicBezTo>
                      <a:pt x="2796" y="153"/>
                      <a:pt x="2756" y="293"/>
                      <a:pt x="2677" y="431"/>
                    </a:cubicBezTo>
                    <a:cubicBezTo>
                      <a:pt x="2617" y="570"/>
                      <a:pt x="2537" y="708"/>
                      <a:pt x="2439" y="848"/>
                    </a:cubicBezTo>
                    <a:cubicBezTo>
                      <a:pt x="2260" y="1086"/>
                      <a:pt x="2062" y="1323"/>
                      <a:pt x="1824" y="1522"/>
                    </a:cubicBezTo>
                    <a:cubicBezTo>
                      <a:pt x="1348" y="1918"/>
                      <a:pt x="753" y="2175"/>
                      <a:pt x="140" y="2254"/>
                    </a:cubicBezTo>
                    <a:cubicBezTo>
                      <a:pt x="7" y="2274"/>
                      <a:pt x="0" y="2454"/>
                      <a:pt x="120" y="2454"/>
                    </a:cubicBezTo>
                    <a:cubicBezTo>
                      <a:pt x="126" y="2454"/>
                      <a:pt x="133" y="2454"/>
                      <a:pt x="140" y="2453"/>
                    </a:cubicBezTo>
                    <a:cubicBezTo>
                      <a:pt x="774" y="2373"/>
                      <a:pt x="1369" y="2135"/>
                      <a:pt x="1884" y="1739"/>
                    </a:cubicBezTo>
                    <a:cubicBezTo>
                      <a:pt x="2141" y="1541"/>
                      <a:pt x="2360" y="1303"/>
                      <a:pt x="2537" y="1046"/>
                    </a:cubicBezTo>
                    <a:cubicBezTo>
                      <a:pt x="2637" y="927"/>
                      <a:pt x="2736" y="787"/>
                      <a:pt x="2815" y="649"/>
                    </a:cubicBezTo>
                    <a:cubicBezTo>
                      <a:pt x="2894" y="491"/>
                      <a:pt x="2934" y="312"/>
                      <a:pt x="3053" y="193"/>
                    </a:cubicBezTo>
                    <a:cubicBezTo>
                      <a:pt x="3113" y="102"/>
                      <a:pt x="3036" y="1"/>
                      <a:pt x="296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257" name="Google Shape;257;p3"/>
              <p:cNvSpPr/>
              <p:nvPr/>
            </p:nvSpPr>
            <p:spPr>
              <a:xfrm>
                <a:off x="3870585" y="2141196"/>
                <a:ext cx="78880" cy="66876"/>
              </a:xfrm>
              <a:custGeom>
                <a:avLst/>
                <a:gdLst/>
                <a:ahLst/>
                <a:cxnLst/>
                <a:rect l="l" t="t" r="r" b="b"/>
                <a:pathLst>
                  <a:path w="2959" h="2449" extrusionOk="0">
                    <a:moveTo>
                      <a:pt x="2831" y="0"/>
                    </a:moveTo>
                    <a:cubicBezTo>
                      <a:pt x="2790" y="0"/>
                      <a:pt x="2747" y="20"/>
                      <a:pt x="2724" y="65"/>
                    </a:cubicBezTo>
                    <a:cubicBezTo>
                      <a:pt x="2307" y="1195"/>
                      <a:pt x="1297" y="2027"/>
                      <a:pt x="127" y="2246"/>
                    </a:cubicBezTo>
                    <a:cubicBezTo>
                      <a:pt x="0" y="2263"/>
                      <a:pt x="39" y="2449"/>
                      <a:pt x="154" y="2449"/>
                    </a:cubicBezTo>
                    <a:cubicBezTo>
                      <a:pt x="164" y="2449"/>
                      <a:pt x="175" y="2447"/>
                      <a:pt x="187" y="2444"/>
                    </a:cubicBezTo>
                    <a:cubicBezTo>
                      <a:pt x="1416" y="2225"/>
                      <a:pt x="2486" y="1313"/>
                      <a:pt x="2922" y="124"/>
                    </a:cubicBezTo>
                    <a:cubicBezTo>
                      <a:pt x="2959" y="51"/>
                      <a:pt x="2897" y="0"/>
                      <a:pt x="283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258" name="Google Shape;258;p3"/>
              <p:cNvSpPr/>
              <p:nvPr/>
            </p:nvSpPr>
            <p:spPr>
              <a:xfrm>
                <a:off x="3899322" y="2171643"/>
                <a:ext cx="80479" cy="70426"/>
              </a:xfrm>
              <a:custGeom>
                <a:avLst/>
                <a:gdLst/>
                <a:ahLst/>
                <a:cxnLst/>
                <a:rect l="l" t="t" r="r" b="b"/>
                <a:pathLst>
                  <a:path w="3019" h="2579" extrusionOk="0">
                    <a:moveTo>
                      <a:pt x="2893" y="1"/>
                    </a:moveTo>
                    <a:cubicBezTo>
                      <a:pt x="2852" y="1"/>
                      <a:pt x="2812" y="25"/>
                      <a:pt x="2796" y="80"/>
                    </a:cubicBezTo>
                    <a:cubicBezTo>
                      <a:pt x="2458" y="1290"/>
                      <a:pt x="1369" y="2241"/>
                      <a:pt x="119" y="2360"/>
                    </a:cubicBezTo>
                    <a:cubicBezTo>
                      <a:pt x="5" y="2378"/>
                      <a:pt x="0" y="2579"/>
                      <a:pt x="104" y="2579"/>
                    </a:cubicBezTo>
                    <a:cubicBezTo>
                      <a:pt x="109" y="2579"/>
                      <a:pt x="114" y="2578"/>
                      <a:pt x="119" y="2577"/>
                    </a:cubicBezTo>
                    <a:cubicBezTo>
                      <a:pt x="1467" y="2439"/>
                      <a:pt x="2637" y="1427"/>
                      <a:pt x="2994" y="140"/>
                    </a:cubicBezTo>
                    <a:cubicBezTo>
                      <a:pt x="3018" y="56"/>
                      <a:pt x="2956" y="1"/>
                      <a:pt x="289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259" name="Google Shape;259;p3"/>
              <p:cNvSpPr/>
              <p:nvPr/>
            </p:nvSpPr>
            <p:spPr>
              <a:xfrm>
                <a:off x="3935576" y="2206158"/>
                <a:ext cx="70509" cy="70153"/>
              </a:xfrm>
              <a:custGeom>
                <a:avLst/>
                <a:gdLst/>
                <a:ahLst/>
                <a:cxnLst/>
                <a:rect l="l" t="t" r="r" b="b"/>
                <a:pathLst>
                  <a:path w="2645" h="2569" extrusionOk="0">
                    <a:moveTo>
                      <a:pt x="2529" y="0"/>
                    </a:moveTo>
                    <a:cubicBezTo>
                      <a:pt x="2477" y="0"/>
                      <a:pt x="2427" y="35"/>
                      <a:pt x="2427" y="105"/>
                    </a:cubicBezTo>
                    <a:cubicBezTo>
                      <a:pt x="2446" y="679"/>
                      <a:pt x="1970" y="1175"/>
                      <a:pt x="1574" y="1532"/>
                    </a:cubicBezTo>
                    <a:cubicBezTo>
                      <a:pt x="1138" y="1908"/>
                      <a:pt x="643" y="2185"/>
                      <a:pt x="128" y="2365"/>
                    </a:cubicBezTo>
                    <a:cubicBezTo>
                      <a:pt x="1" y="2401"/>
                      <a:pt x="39" y="2568"/>
                      <a:pt x="137" y="2568"/>
                    </a:cubicBezTo>
                    <a:cubicBezTo>
                      <a:pt x="146" y="2568"/>
                      <a:pt x="157" y="2566"/>
                      <a:pt x="167" y="2563"/>
                    </a:cubicBezTo>
                    <a:cubicBezTo>
                      <a:pt x="762" y="2365"/>
                      <a:pt x="1296" y="2066"/>
                      <a:pt x="1753" y="1651"/>
                    </a:cubicBezTo>
                    <a:cubicBezTo>
                      <a:pt x="2189" y="1255"/>
                      <a:pt x="2644" y="739"/>
                      <a:pt x="2644" y="105"/>
                    </a:cubicBezTo>
                    <a:cubicBezTo>
                      <a:pt x="2635" y="35"/>
                      <a:pt x="2581" y="0"/>
                      <a:pt x="252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260" name="Google Shape;260;p3"/>
              <p:cNvSpPr/>
              <p:nvPr/>
            </p:nvSpPr>
            <p:spPr>
              <a:xfrm>
                <a:off x="3974683" y="2249576"/>
                <a:ext cx="56887" cy="54861"/>
              </a:xfrm>
              <a:custGeom>
                <a:avLst/>
                <a:gdLst/>
                <a:ahLst/>
                <a:cxnLst/>
                <a:rect l="l" t="t" r="r" b="b"/>
                <a:pathLst>
                  <a:path w="2134" h="2009" extrusionOk="0">
                    <a:moveTo>
                      <a:pt x="2013" y="0"/>
                    </a:moveTo>
                    <a:cubicBezTo>
                      <a:pt x="1970" y="0"/>
                      <a:pt x="1928" y="24"/>
                      <a:pt x="1912" y="80"/>
                    </a:cubicBezTo>
                    <a:cubicBezTo>
                      <a:pt x="1634" y="894"/>
                      <a:pt x="939" y="1547"/>
                      <a:pt x="128" y="1805"/>
                    </a:cubicBezTo>
                    <a:cubicBezTo>
                      <a:pt x="1" y="1841"/>
                      <a:pt x="39" y="2009"/>
                      <a:pt x="151" y="2009"/>
                    </a:cubicBezTo>
                    <a:cubicBezTo>
                      <a:pt x="162" y="2009"/>
                      <a:pt x="174" y="2007"/>
                      <a:pt x="186" y="2004"/>
                    </a:cubicBezTo>
                    <a:cubicBezTo>
                      <a:pt x="1079" y="1726"/>
                      <a:pt x="1812" y="1012"/>
                      <a:pt x="2110" y="120"/>
                    </a:cubicBezTo>
                    <a:cubicBezTo>
                      <a:pt x="2133" y="49"/>
                      <a:pt x="2074" y="0"/>
                      <a:pt x="201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261" name="Google Shape;261;p3"/>
              <p:cNvSpPr/>
              <p:nvPr/>
            </p:nvSpPr>
            <p:spPr>
              <a:xfrm>
                <a:off x="4004833" y="2284392"/>
                <a:ext cx="60299" cy="53605"/>
              </a:xfrm>
              <a:custGeom>
                <a:avLst/>
                <a:gdLst/>
                <a:ahLst/>
                <a:cxnLst/>
                <a:rect l="l" t="t" r="r" b="b"/>
                <a:pathLst>
                  <a:path w="2262" h="1963" extrusionOk="0">
                    <a:moveTo>
                      <a:pt x="2124" y="1"/>
                    </a:moveTo>
                    <a:cubicBezTo>
                      <a:pt x="2090" y="1"/>
                      <a:pt x="2054" y="17"/>
                      <a:pt x="2029" y="55"/>
                    </a:cubicBezTo>
                    <a:cubicBezTo>
                      <a:pt x="1613" y="808"/>
                      <a:pt x="939" y="1422"/>
                      <a:pt x="126" y="1759"/>
                    </a:cubicBezTo>
                    <a:cubicBezTo>
                      <a:pt x="0" y="1795"/>
                      <a:pt x="37" y="1963"/>
                      <a:pt x="135" y="1963"/>
                    </a:cubicBezTo>
                    <a:cubicBezTo>
                      <a:pt x="144" y="1963"/>
                      <a:pt x="155" y="1961"/>
                      <a:pt x="165" y="1958"/>
                    </a:cubicBezTo>
                    <a:cubicBezTo>
                      <a:pt x="1037" y="1601"/>
                      <a:pt x="1772" y="966"/>
                      <a:pt x="2208" y="153"/>
                    </a:cubicBezTo>
                    <a:cubicBezTo>
                      <a:pt x="2262" y="72"/>
                      <a:pt x="2196" y="1"/>
                      <a:pt x="212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262" name="Google Shape;262;p3"/>
              <p:cNvSpPr/>
              <p:nvPr/>
            </p:nvSpPr>
            <p:spPr>
              <a:xfrm>
                <a:off x="4047698" y="2314566"/>
                <a:ext cx="43558" cy="49590"/>
              </a:xfrm>
              <a:custGeom>
                <a:avLst/>
                <a:gdLst/>
                <a:ahLst/>
                <a:cxnLst/>
                <a:rect l="l" t="t" r="r" b="b"/>
                <a:pathLst>
                  <a:path w="1634" h="1816" extrusionOk="0">
                    <a:moveTo>
                      <a:pt x="1509" y="0"/>
                    </a:moveTo>
                    <a:cubicBezTo>
                      <a:pt x="1468" y="0"/>
                      <a:pt x="1427" y="24"/>
                      <a:pt x="1412" y="79"/>
                    </a:cubicBezTo>
                    <a:cubicBezTo>
                      <a:pt x="1253" y="773"/>
                      <a:pt x="758" y="1347"/>
                      <a:pt x="103" y="1625"/>
                    </a:cubicBezTo>
                    <a:cubicBezTo>
                      <a:pt x="1" y="1677"/>
                      <a:pt x="61" y="1816"/>
                      <a:pt x="168" y="1816"/>
                    </a:cubicBezTo>
                    <a:cubicBezTo>
                      <a:pt x="185" y="1816"/>
                      <a:pt x="203" y="1812"/>
                      <a:pt x="222" y="1804"/>
                    </a:cubicBezTo>
                    <a:cubicBezTo>
                      <a:pt x="917" y="1506"/>
                      <a:pt x="1432" y="872"/>
                      <a:pt x="1610" y="139"/>
                    </a:cubicBezTo>
                    <a:cubicBezTo>
                      <a:pt x="1634" y="55"/>
                      <a:pt x="1571" y="0"/>
                      <a:pt x="150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263" name="Google Shape;263;p3"/>
              <p:cNvSpPr/>
              <p:nvPr/>
            </p:nvSpPr>
            <p:spPr>
              <a:xfrm>
                <a:off x="4079420" y="2344576"/>
                <a:ext cx="40359" cy="47187"/>
              </a:xfrm>
              <a:custGeom>
                <a:avLst/>
                <a:gdLst/>
                <a:ahLst/>
                <a:cxnLst/>
                <a:rect l="l" t="t" r="r" b="b"/>
                <a:pathLst>
                  <a:path w="1514" h="1728" extrusionOk="0">
                    <a:moveTo>
                      <a:pt x="1392" y="0"/>
                    </a:moveTo>
                    <a:cubicBezTo>
                      <a:pt x="1351" y="0"/>
                      <a:pt x="1308" y="22"/>
                      <a:pt x="1292" y="71"/>
                    </a:cubicBezTo>
                    <a:cubicBezTo>
                      <a:pt x="1094" y="684"/>
                      <a:pt x="678" y="1221"/>
                      <a:pt x="103" y="1538"/>
                    </a:cubicBezTo>
                    <a:cubicBezTo>
                      <a:pt x="1" y="1588"/>
                      <a:pt x="74" y="1727"/>
                      <a:pt x="172" y="1727"/>
                    </a:cubicBezTo>
                    <a:cubicBezTo>
                      <a:pt x="188" y="1727"/>
                      <a:pt x="205" y="1724"/>
                      <a:pt x="222" y="1715"/>
                    </a:cubicBezTo>
                    <a:cubicBezTo>
                      <a:pt x="837" y="1379"/>
                      <a:pt x="1292" y="803"/>
                      <a:pt x="1490" y="129"/>
                    </a:cubicBezTo>
                    <a:cubicBezTo>
                      <a:pt x="1514" y="48"/>
                      <a:pt x="1454" y="0"/>
                      <a:pt x="139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264" name="Google Shape;264;p3"/>
              <p:cNvSpPr/>
              <p:nvPr/>
            </p:nvSpPr>
            <p:spPr>
              <a:xfrm>
                <a:off x="4117567" y="2372429"/>
                <a:ext cx="30976" cy="41753"/>
              </a:xfrm>
              <a:custGeom>
                <a:avLst/>
                <a:gdLst/>
                <a:ahLst/>
                <a:cxnLst/>
                <a:rect l="l" t="t" r="r" b="b"/>
                <a:pathLst>
                  <a:path w="1162" h="1529" extrusionOk="0">
                    <a:moveTo>
                      <a:pt x="1034" y="1"/>
                    </a:moveTo>
                    <a:cubicBezTo>
                      <a:pt x="990" y="1"/>
                      <a:pt x="948" y="25"/>
                      <a:pt x="932" y="82"/>
                    </a:cubicBezTo>
                    <a:cubicBezTo>
                      <a:pt x="833" y="576"/>
                      <a:pt x="516" y="1033"/>
                      <a:pt x="99" y="1330"/>
                    </a:cubicBezTo>
                    <a:cubicBezTo>
                      <a:pt x="1" y="1395"/>
                      <a:pt x="52" y="1529"/>
                      <a:pt x="139" y="1529"/>
                    </a:cubicBezTo>
                    <a:cubicBezTo>
                      <a:pt x="158" y="1529"/>
                      <a:pt x="178" y="1523"/>
                      <a:pt x="199" y="1509"/>
                    </a:cubicBezTo>
                    <a:cubicBezTo>
                      <a:pt x="675" y="1192"/>
                      <a:pt x="1011" y="695"/>
                      <a:pt x="1150" y="121"/>
                    </a:cubicBezTo>
                    <a:cubicBezTo>
                      <a:pt x="1162" y="51"/>
                      <a:pt x="1097" y="1"/>
                      <a:pt x="103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265" name="Google Shape;265;p3"/>
              <p:cNvSpPr/>
              <p:nvPr/>
            </p:nvSpPr>
            <p:spPr>
              <a:xfrm>
                <a:off x="4151902" y="2407873"/>
                <a:ext cx="21166" cy="26079"/>
              </a:xfrm>
              <a:custGeom>
                <a:avLst/>
                <a:gdLst/>
                <a:ahLst/>
                <a:cxnLst/>
                <a:rect l="l" t="t" r="r" b="b"/>
                <a:pathLst>
                  <a:path w="794" h="955" extrusionOk="0">
                    <a:moveTo>
                      <a:pt x="669" y="0"/>
                    </a:moveTo>
                    <a:cubicBezTo>
                      <a:pt x="634" y="0"/>
                      <a:pt x="601" y="14"/>
                      <a:pt x="576" y="52"/>
                    </a:cubicBezTo>
                    <a:cubicBezTo>
                      <a:pt x="437" y="330"/>
                      <a:pt x="259" y="568"/>
                      <a:pt x="40" y="785"/>
                    </a:cubicBezTo>
                    <a:cubicBezTo>
                      <a:pt x="0" y="825"/>
                      <a:pt x="0" y="885"/>
                      <a:pt x="40" y="924"/>
                    </a:cubicBezTo>
                    <a:cubicBezTo>
                      <a:pt x="60" y="944"/>
                      <a:pt x="90" y="954"/>
                      <a:pt x="119" y="954"/>
                    </a:cubicBezTo>
                    <a:cubicBezTo>
                      <a:pt x="149" y="954"/>
                      <a:pt x="179" y="944"/>
                      <a:pt x="199" y="924"/>
                    </a:cubicBezTo>
                    <a:cubicBezTo>
                      <a:pt x="437" y="706"/>
                      <a:pt x="616" y="449"/>
                      <a:pt x="754" y="151"/>
                    </a:cubicBezTo>
                    <a:cubicBezTo>
                      <a:pt x="793" y="111"/>
                      <a:pt x="774" y="52"/>
                      <a:pt x="735" y="13"/>
                    </a:cubicBezTo>
                    <a:cubicBezTo>
                      <a:pt x="712" y="5"/>
                      <a:pt x="690" y="0"/>
                      <a:pt x="66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266" name="Google Shape;266;p3"/>
              <p:cNvSpPr/>
              <p:nvPr/>
            </p:nvSpPr>
            <p:spPr>
              <a:xfrm>
                <a:off x="4170936" y="2371528"/>
                <a:ext cx="31083" cy="14664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537" extrusionOk="0">
                    <a:moveTo>
                      <a:pt x="1010" y="1"/>
                    </a:moveTo>
                    <a:cubicBezTo>
                      <a:pt x="984" y="1"/>
                      <a:pt x="956" y="11"/>
                      <a:pt x="932" y="35"/>
                    </a:cubicBezTo>
                    <a:cubicBezTo>
                      <a:pt x="732" y="234"/>
                      <a:pt x="467" y="334"/>
                      <a:pt x="181" y="334"/>
                    </a:cubicBezTo>
                    <a:cubicBezTo>
                      <a:pt x="154" y="334"/>
                      <a:pt x="127" y="334"/>
                      <a:pt x="100" y="332"/>
                    </a:cubicBezTo>
                    <a:cubicBezTo>
                      <a:pt x="92" y="329"/>
                      <a:pt x="85" y="328"/>
                      <a:pt x="77" y="328"/>
                    </a:cubicBezTo>
                    <a:cubicBezTo>
                      <a:pt x="30" y="328"/>
                      <a:pt x="0" y="379"/>
                      <a:pt x="0" y="432"/>
                    </a:cubicBezTo>
                    <a:cubicBezTo>
                      <a:pt x="0" y="490"/>
                      <a:pt x="40" y="530"/>
                      <a:pt x="100" y="530"/>
                    </a:cubicBezTo>
                    <a:cubicBezTo>
                      <a:pt x="140" y="535"/>
                      <a:pt x="181" y="537"/>
                      <a:pt x="222" y="537"/>
                    </a:cubicBezTo>
                    <a:cubicBezTo>
                      <a:pt x="541" y="537"/>
                      <a:pt x="862" y="402"/>
                      <a:pt x="1091" y="173"/>
                    </a:cubicBezTo>
                    <a:cubicBezTo>
                      <a:pt x="1165" y="99"/>
                      <a:pt x="1093" y="1"/>
                      <a:pt x="101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267" name="Google Shape;267;p3"/>
              <p:cNvSpPr/>
              <p:nvPr/>
            </p:nvSpPr>
            <p:spPr>
              <a:xfrm>
                <a:off x="4207990" y="2352113"/>
                <a:ext cx="33429" cy="13545"/>
              </a:xfrm>
              <a:custGeom>
                <a:avLst/>
                <a:gdLst/>
                <a:ahLst/>
                <a:cxnLst/>
                <a:rect l="l" t="t" r="r" b="b"/>
                <a:pathLst>
                  <a:path w="1254" h="496" extrusionOk="0">
                    <a:moveTo>
                      <a:pt x="155" y="1"/>
                    </a:moveTo>
                    <a:cubicBezTo>
                      <a:pt x="79" y="1"/>
                      <a:pt x="1" y="114"/>
                      <a:pt x="77" y="191"/>
                    </a:cubicBezTo>
                    <a:cubicBezTo>
                      <a:pt x="292" y="391"/>
                      <a:pt x="579" y="495"/>
                      <a:pt x="873" y="495"/>
                    </a:cubicBezTo>
                    <a:cubicBezTo>
                      <a:pt x="958" y="495"/>
                      <a:pt x="1044" y="487"/>
                      <a:pt x="1128" y="469"/>
                    </a:cubicBezTo>
                    <a:cubicBezTo>
                      <a:pt x="1254" y="433"/>
                      <a:pt x="1217" y="265"/>
                      <a:pt x="1104" y="265"/>
                    </a:cubicBezTo>
                    <a:cubicBezTo>
                      <a:pt x="1093" y="265"/>
                      <a:pt x="1081" y="267"/>
                      <a:pt x="1068" y="271"/>
                    </a:cubicBezTo>
                    <a:cubicBezTo>
                      <a:pt x="1005" y="283"/>
                      <a:pt x="941" y="289"/>
                      <a:pt x="877" y="289"/>
                    </a:cubicBezTo>
                    <a:cubicBezTo>
                      <a:pt x="640" y="289"/>
                      <a:pt x="404" y="204"/>
                      <a:pt x="216" y="33"/>
                    </a:cubicBezTo>
                    <a:cubicBezTo>
                      <a:pt x="199" y="10"/>
                      <a:pt x="177" y="1"/>
                      <a:pt x="15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268" name="Google Shape;268;p3"/>
              <p:cNvSpPr/>
              <p:nvPr/>
            </p:nvSpPr>
            <p:spPr>
              <a:xfrm>
                <a:off x="4261705" y="2356072"/>
                <a:ext cx="27617" cy="18651"/>
              </a:xfrm>
              <a:custGeom>
                <a:avLst/>
                <a:gdLst/>
                <a:ahLst/>
                <a:cxnLst/>
                <a:rect l="l" t="t" r="r" b="b"/>
                <a:pathLst>
                  <a:path w="1036" h="683" extrusionOk="0">
                    <a:moveTo>
                      <a:pt x="131" y="1"/>
                    </a:moveTo>
                    <a:cubicBezTo>
                      <a:pt x="67" y="1"/>
                      <a:pt x="1" y="52"/>
                      <a:pt x="25" y="126"/>
                    </a:cubicBezTo>
                    <a:cubicBezTo>
                      <a:pt x="108" y="461"/>
                      <a:pt x="433" y="683"/>
                      <a:pt x="760" y="683"/>
                    </a:cubicBezTo>
                    <a:cubicBezTo>
                      <a:pt x="819" y="683"/>
                      <a:pt x="879" y="675"/>
                      <a:pt x="937" y="660"/>
                    </a:cubicBezTo>
                    <a:cubicBezTo>
                      <a:pt x="996" y="660"/>
                      <a:pt x="1035" y="581"/>
                      <a:pt x="1016" y="541"/>
                    </a:cubicBezTo>
                    <a:cubicBezTo>
                      <a:pt x="999" y="492"/>
                      <a:pt x="956" y="457"/>
                      <a:pt x="908" y="457"/>
                    </a:cubicBezTo>
                    <a:cubicBezTo>
                      <a:pt x="897" y="457"/>
                      <a:pt x="887" y="458"/>
                      <a:pt x="877" y="462"/>
                    </a:cubicBezTo>
                    <a:lnTo>
                      <a:pt x="858" y="462"/>
                    </a:lnTo>
                    <a:cubicBezTo>
                      <a:pt x="858" y="462"/>
                      <a:pt x="840" y="471"/>
                      <a:pt x="834" y="471"/>
                    </a:cubicBezTo>
                    <a:cubicBezTo>
                      <a:pt x="831" y="471"/>
                      <a:pt x="831" y="469"/>
                      <a:pt x="837" y="462"/>
                    </a:cubicBezTo>
                    <a:lnTo>
                      <a:pt x="837" y="462"/>
                    </a:lnTo>
                    <a:cubicBezTo>
                      <a:pt x="818" y="482"/>
                      <a:pt x="797" y="482"/>
                      <a:pt x="778" y="482"/>
                    </a:cubicBezTo>
                    <a:lnTo>
                      <a:pt x="718" y="482"/>
                    </a:lnTo>
                    <a:cubicBezTo>
                      <a:pt x="718" y="482"/>
                      <a:pt x="699" y="482"/>
                      <a:pt x="699" y="462"/>
                    </a:cubicBezTo>
                    <a:cubicBezTo>
                      <a:pt x="685" y="462"/>
                      <a:pt x="690" y="471"/>
                      <a:pt x="688" y="471"/>
                    </a:cubicBezTo>
                    <a:cubicBezTo>
                      <a:pt x="688" y="471"/>
                      <a:pt x="685" y="469"/>
                      <a:pt x="679" y="462"/>
                    </a:cubicBezTo>
                    <a:cubicBezTo>
                      <a:pt x="639" y="462"/>
                      <a:pt x="620" y="462"/>
                      <a:pt x="580" y="443"/>
                    </a:cubicBezTo>
                    <a:cubicBezTo>
                      <a:pt x="560" y="443"/>
                      <a:pt x="560" y="443"/>
                      <a:pt x="541" y="422"/>
                    </a:cubicBezTo>
                    <a:lnTo>
                      <a:pt x="541" y="422"/>
                    </a:lnTo>
                    <a:cubicBezTo>
                      <a:pt x="547" y="429"/>
                      <a:pt x="547" y="431"/>
                      <a:pt x="544" y="431"/>
                    </a:cubicBezTo>
                    <a:cubicBezTo>
                      <a:pt x="540" y="431"/>
                      <a:pt x="527" y="422"/>
                      <a:pt x="541" y="422"/>
                    </a:cubicBezTo>
                    <a:cubicBezTo>
                      <a:pt x="520" y="422"/>
                      <a:pt x="501" y="403"/>
                      <a:pt x="480" y="403"/>
                    </a:cubicBezTo>
                    <a:cubicBezTo>
                      <a:pt x="422" y="363"/>
                      <a:pt x="361" y="324"/>
                      <a:pt x="322" y="263"/>
                    </a:cubicBezTo>
                    <a:lnTo>
                      <a:pt x="303" y="244"/>
                    </a:lnTo>
                    <a:cubicBezTo>
                      <a:pt x="303" y="244"/>
                      <a:pt x="303" y="224"/>
                      <a:pt x="282" y="224"/>
                    </a:cubicBezTo>
                    <a:cubicBezTo>
                      <a:pt x="282" y="205"/>
                      <a:pt x="263" y="184"/>
                      <a:pt x="263" y="165"/>
                    </a:cubicBezTo>
                    <a:lnTo>
                      <a:pt x="242" y="145"/>
                    </a:lnTo>
                    <a:cubicBezTo>
                      <a:pt x="242" y="145"/>
                      <a:pt x="223" y="126"/>
                      <a:pt x="242" y="126"/>
                    </a:cubicBezTo>
                    <a:cubicBezTo>
                      <a:pt x="223" y="105"/>
                      <a:pt x="223" y="86"/>
                      <a:pt x="223" y="65"/>
                    </a:cubicBezTo>
                    <a:cubicBezTo>
                      <a:pt x="208" y="20"/>
                      <a:pt x="170" y="1"/>
                      <a:pt x="13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269" name="Google Shape;269;p3"/>
              <p:cNvSpPr/>
              <p:nvPr/>
            </p:nvSpPr>
            <p:spPr>
              <a:xfrm>
                <a:off x="4265544" y="2418331"/>
                <a:ext cx="22152" cy="38067"/>
              </a:xfrm>
              <a:custGeom>
                <a:avLst/>
                <a:gdLst/>
                <a:ahLst/>
                <a:cxnLst/>
                <a:rect l="l" t="t" r="r" b="b"/>
                <a:pathLst>
                  <a:path w="831" h="1394" extrusionOk="0">
                    <a:moveTo>
                      <a:pt x="186" y="1"/>
                    </a:moveTo>
                    <a:cubicBezTo>
                      <a:pt x="134" y="1"/>
                      <a:pt x="79" y="36"/>
                      <a:pt x="79" y="85"/>
                    </a:cubicBezTo>
                    <a:cubicBezTo>
                      <a:pt x="0" y="581"/>
                      <a:pt x="217" y="1096"/>
                      <a:pt x="634" y="1374"/>
                    </a:cubicBezTo>
                    <a:cubicBezTo>
                      <a:pt x="655" y="1388"/>
                      <a:pt x="675" y="1394"/>
                      <a:pt x="694" y="1394"/>
                    </a:cubicBezTo>
                    <a:cubicBezTo>
                      <a:pt x="781" y="1394"/>
                      <a:pt x="831" y="1260"/>
                      <a:pt x="733" y="1195"/>
                    </a:cubicBezTo>
                    <a:cubicBezTo>
                      <a:pt x="416" y="957"/>
                      <a:pt x="217" y="541"/>
                      <a:pt x="278" y="145"/>
                    </a:cubicBezTo>
                    <a:cubicBezTo>
                      <a:pt x="297" y="85"/>
                      <a:pt x="278" y="26"/>
                      <a:pt x="217" y="5"/>
                    </a:cubicBezTo>
                    <a:cubicBezTo>
                      <a:pt x="207" y="2"/>
                      <a:pt x="197" y="1"/>
                      <a:pt x="18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270" name="Google Shape;270;p3"/>
              <p:cNvSpPr/>
              <p:nvPr/>
            </p:nvSpPr>
            <p:spPr>
              <a:xfrm>
                <a:off x="4299852" y="2401155"/>
                <a:ext cx="27004" cy="37329"/>
              </a:xfrm>
              <a:custGeom>
                <a:avLst/>
                <a:gdLst/>
                <a:ahLst/>
                <a:cxnLst/>
                <a:rect l="l" t="t" r="r" b="b"/>
                <a:pathLst>
                  <a:path w="1013" h="1367" extrusionOk="0">
                    <a:moveTo>
                      <a:pt x="101" y="0"/>
                    </a:moveTo>
                    <a:cubicBezTo>
                      <a:pt x="40" y="0"/>
                      <a:pt x="1" y="40"/>
                      <a:pt x="1" y="100"/>
                    </a:cubicBezTo>
                    <a:cubicBezTo>
                      <a:pt x="40" y="615"/>
                      <a:pt x="339" y="1091"/>
                      <a:pt x="794" y="1348"/>
                    </a:cubicBezTo>
                    <a:cubicBezTo>
                      <a:pt x="813" y="1361"/>
                      <a:pt x="832" y="1366"/>
                      <a:pt x="851" y="1366"/>
                    </a:cubicBezTo>
                    <a:cubicBezTo>
                      <a:pt x="945" y="1366"/>
                      <a:pt x="1012" y="1220"/>
                      <a:pt x="913" y="1170"/>
                    </a:cubicBezTo>
                    <a:cubicBezTo>
                      <a:pt x="516" y="952"/>
                      <a:pt x="259" y="555"/>
                      <a:pt x="199" y="100"/>
                    </a:cubicBezTo>
                    <a:cubicBezTo>
                      <a:pt x="199" y="40"/>
                      <a:pt x="159" y="0"/>
                      <a:pt x="10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271" name="Google Shape;271;p3"/>
              <p:cNvSpPr/>
              <p:nvPr/>
            </p:nvSpPr>
            <p:spPr>
              <a:xfrm>
                <a:off x="4331575" y="2365848"/>
                <a:ext cx="29696" cy="48334"/>
              </a:xfrm>
              <a:custGeom>
                <a:avLst/>
                <a:gdLst/>
                <a:ahLst/>
                <a:cxnLst/>
                <a:rect l="l" t="t" r="r" b="b"/>
                <a:pathLst>
                  <a:path w="1114" h="1770" extrusionOk="0">
                    <a:moveTo>
                      <a:pt x="110" y="0"/>
                    </a:moveTo>
                    <a:cubicBezTo>
                      <a:pt x="55" y="0"/>
                      <a:pt x="0" y="35"/>
                      <a:pt x="0" y="104"/>
                    </a:cubicBezTo>
                    <a:cubicBezTo>
                      <a:pt x="40" y="759"/>
                      <a:pt x="378" y="1372"/>
                      <a:pt x="912" y="1750"/>
                    </a:cubicBezTo>
                    <a:cubicBezTo>
                      <a:pt x="933" y="1764"/>
                      <a:pt x="953" y="1770"/>
                      <a:pt x="972" y="1770"/>
                    </a:cubicBezTo>
                    <a:cubicBezTo>
                      <a:pt x="1060" y="1770"/>
                      <a:pt x="1113" y="1636"/>
                      <a:pt x="1031" y="1571"/>
                    </a:cubicBezTo>
                    <a:cubicBezTo>
                      <a:pt x="536" y="1234"/>
                      <a:pt x="238" y="679"/>
                      <a:pt x="219" y="104"/>
                    </a:cubicBezTo>
                    <a:cubicBezTo>
                      <a:pt x="219" y="35"/>
                      <a:pt x="164" y="0"/>
                      <a:pt x="11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272" name="Google Shape;272;p3"/>
              <p:cNvSpPr/>
              <p:nvPr/>
            </p:nvSpPr>
            <p:spPr>
              <a:xfrm>
                <a:off x="4367509" y="2333899"/>
                <a:ext cx="43585" cy="60923"/>
              </a:xfrm>
              <a:custGeom>
                <a:avLst/>
                <a:gdLst/>
                <a:ahLst/>
                <a:cxnLst/>
                <a:rect l="l" t="t" r="r" b="b"/>
                <a:pathLst>
                  <a:path w="1635" h="2231" extrusionOk="0">
                    <a:moveTo>
                      <a:pt x="99" y="0"/>
                    </a:moveTo>
                    <a:cubicBezTo>
                      <a:pt x="50" y="0"/>
                      <a:pt x="0" y="35"/>
                      <a:pt x="0" y="105"/>
                    </a:cubicBezTo>
                    <a:cubicBezTo>
                      <a:pt x="21" y="1017"/>
                      <a:pt x="576" y="1868"/>
                      <a:pt x="1408" y="2225"/>
                    </a:cubicBezTo>
                    <a:cubicBezTo>
                      <a:pt x="1422" y="2229"/>
                      <a:pt x="1435" y="2231"/>
                      <a:pt x="1448" y="2231"/>
                    </a:cubicBezTo>
                    <a:cubicBezTo>
                      <a:pt x="1564" y="2231"/>
                      <a:pt x="1634" y="2083"/>
                      <a:pt x="1527" y="2048"/>
                    </a:cubicBezTo>
                    <a:cubicBezTo>
                      <a:pt x="753" y="1710"/>
                      <a:pt x="219" y="938"/>
                      <a:pt x="198" y="105"/>
                    </a:cubicBezTo>
                    <a:cubicBezTo>
                      <a:pt x="198" y="35"/>
                      <a:pt x="149" y="0"/>
                      <a:pt x="9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273" name="Google Shape;273;p3"/>
              <p:cNvSpPr/>
              <p:nvPr/>
            </p:nvSpPr>
            <p:spPr>
              <a:xfrm>
                <a:off x="4399472" y="2307384"/>
                <a:ext cx="47877" cy="62398"/>
              </a:xfrm>
              <a:custGeom>
                <a:avLst/>
                <a:gdLst/>
                <a:ahLst/>
                <a:cxnLst/>
                <a:rect l="l" t="t" r="r" b="b"/>
                <a:pathLst>
                  <a:path w="1796" h="2285" extrusionOk="0">
                    <a:moveTo>
                      <a:pt x="105" y="0"/>
                    </a:moveTo>
                    <a:cubicBezTo>
                      <a:pt x="50" y="0"/>
                      <a:pt x="1" y="35"/>
                      <a:pt x="11" y="104"/>
                    </a:cubicBezTo>
                    <a:cubicBezTo>
                      <a:pt x="51" y="580"/>
                      <a:pt x="228" y="1055"/>
                      <a:pt x="506" y="1472"/>
                    </a:cubicBezTo>
                    <a:cubicBezTo>
                      <a:pt x="764" y="1848"/>
                      <a:pt x="1161" y="2265"/>
                      <a:pt x="1656" y="2284"/>
                    </a:cubicBezTo>
                    <a:cubicBezTo>
                      <a:pt x="1795" y="2284"/>
                      <a:pt x="1795" y="2067"/>
                      <a:pt x="1656" y="2067"/>
                    </a:cubicBezTo>
                    <a:cubicBezTo>
                      <a:pt x="1219" y="2067"/>
                      <a:pt x="863" y="1631"/>
                      <a:pt x="645" y="1314"/>
                    </a:cubicBezTo>
                    <a:cubicBezTo>
                      <a:pt x="408" y="936"/>
                      <a:pt x="268" y="521"/>
                      <a:pt x="228" y="104"/>
                    </a:cubicBezTo>
                    <a:cubicBezTo>
                      <a:pt x="219" y="35"/>
                      <a:pt x="159" y="0"/>
                      <a:pt x="10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274" name="Google Shape;274;p3"/>
              <p:cNvSpPr/>
              <p:nvPr/>
            </p:nvSpPr>
            <p:spPr>
              <a:xfrm>
                <a:off x="4436952" y="2281224"/>
                <a:ext cx="53155" cy="63271"/>
              </a:xfrm>
              <a:custGeom>
                <a:avLst/>
                <a:gdLst/>
                <a:ahLst/>
                <a:cxnLst/>
                <a:rect l="l" t="t" r="r" b="b"/>
                <a:pathLst>
                  <a:path w="1994" h="2317" extrusionOk="0">
                    <a:moveTo>
                      <a:pt x="125" y="0"/>
                    </a:moveTo>
                    <a:cubicBezTo>
                      <a:pt x="66" y="0"/>
                      <a:pt x="0" y="48"/>
                      <a:pt x="12" y="131"/>
                    </a:cubicBezTo>
                    <a:cubicBezTo>
                      <a:pt x="91" y="646"/>
                      <a:pt x="329" y="1141"/>
                      <a:pt x="646" y="1558"/>
                    </a:cubicBezTo>
                    <a:cubicBezTo>
                      <a:pt x="906" y="1911"/>
                      <a:pt x="1290" y="2317"/>
                      <a:pt x="1762" y="2317"/>
                    </a:cubicBezTo>
                    <a:cubicBezTo>
                      <a:pt x="1793" y="2317"/>
                      <a:pt x="1824" y="2315"/>
                      <a:pt x="1856" y="2311"/>
                    </a:cubicBezTo>
                    <a:cubicBezTo>
                      <a:pt x="1987" y="2292"/>
                      <a:pt x="1994" y="2112"/>
                      <a:pt x="1875" y="2112"/>
                    </a:cubicBezTo>
                    <a:cubicBezTo>
                      <a:pt x="1869" y="2112"/>
                      <a:pt x="1863" y="2112"/>
                      <a:pt x="1856" y="2113"/>
                    </a:cubicBezTo>
                    <a:cubicBezTo>
                      <a:pt x="1836" y="2115"/>
                      <a:pt x="1816" y="2116"/>
                      <a:pt x="1796" y="2116"/>
                    </a:cubicBezTo>
                    <a:cubicBezTo>
                      <a:pt x="1350" y="2116"/>
                      <a:pt x="1012" y="1702"/>
                      <a:pt x="765" y="1360"/>
                    </a:cubicBezTo>
                    <a:cubicBezTo>
                      <a:pt x="487" y="983"/>
                      <a:pt x="289" y="546"/>
                      <a:pt x="210" y="71"/>
                    </a:cubicBezTo>
                    <a:cubicBezTo>
                      <a:pt x="202" y="23"/>
                      <a:pt x="165" y="0"/>
                      <a:pt x="12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275" name="Google Shape;275;p3"/>
              <p:cNvSpPr/>
              <p:nvPr/>
            </p:nvSpPr>
            <p:spPr>
              <a:xfrm>
                <a:off x="4472353" y="2250395"/>
                <a:ext cx="57767" cy="59367"/>
              </a:xfrm>
              <a:custGeom>
                <a:avLst/>
                <a:gdLst/>
                <a:ahLst/>
                <a:cxnLst/>
                <a:rect l="l" t="t" r="r" b="b"/>
                <a:pathLst>
                  <a:path w="2167" h="2174" extrusionOk="0">
                    <a:moveTo>
                      <a:pt x="128" y="0"/>
                    </a:moveTo>
                    <a:cubicBezTo>
                      <a:pt x="65" y="0"/>
                      <a:pt x="0" y="47"/>
                      <a:pt x="13" y="129"/>
                    </a:cubicBezTo>
                    <a:cubicBezTo>
                      <a:pt x="190" y="1120"/>
                      <a:pt x="1004" y="1953"/>
                      <a:pt x="1974" y="2172"/>
                    </a:cubicBezTo>
                    <a:cubicBezTo>
                      <a:pt x="1981" y="2173"/>
                      <a:pt x="1987" y="2173"/>
                      <a:pt x="1993" y="2173"/>
                    </a:cubicBezTo>
                    <a:cubicBezTo>
                      <a:pt x="2119" y="2173"/>
                      <a:pt x="2166" y="1991"/>
                      <a:pt x="2035" y="1953"/>
                    </a:cubicBezTo>
                    <a:cubicBezTo>
                      <a:pt x="1123" y="1775"/>
                      <a:pt x="388" y="1002"/>
                      <a:pt x="230" y="71"/>
                    </a:cubicBezTo>
                    <a:cubicBezTo>
                      <a:pt x="214" y="22"/>
                      <a:pt x="171" y="0"/>
                      <a:pt x="12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276" name="Google Shape;276;p3"/>
              <p:cNvSpPr/>
              <p:nvPr/>
            </p:nvSpPr>
            <p:spPr>
              <a:xfrm>
                <a:off x="4504582" y="2201434"/>
                <a:ext cx="80506" cy="78728"/>
              </a:xfrm>
              <a:custGeom>
                <a:avLst/>
                <a:gdLst/>
                <a:ahLst/>
                <a:cxnLst/>
                <a:rect l="l" t="t" r="r" b="b"/>
                <a:pathLst>
                  <a:path w="3020" h="2883" extrusionOk="0">
                    <a:moveTo>
                      <a:pt x="132" y="0"/>
                    </a:moveTo>
                    <a:cubicBezTo>
                      <a:pt x="68" y="0"/>
                      <a:pt x="1" y="55"/>
                      <a:pt x="12" y="138"/>
                    </a:cubicBezTo>
                    <a:cubicBezTo>
                      <a:pt x="171" y="852"/>
                      <a:pt x="508" y="1526"/>
                      <a:pt x="1003" y="2062"/>
                    </a:cubicBezTo>
                    <a:cubicBezTo>
                      <a:pt x="1414" y="2524"/>
                      <a:pt x="1973" y="2882"/>
                      <a:pt x="2604" y="2882"/>
                    </a:cubicBezTo>
                    <a:cubicBezTo>
                      <a:pt x="2703" y="2882"/>
                      <a:pt x="2804" y="2874"/>
                      <a:pt x="2906" y="2855"/>
                    </a:cubicBezTo>
                    <a:cubicBezTo>
                      <a:pt x="3019" y="2835"/>
                      <a:pt x="2972" y="2655"/>
                      <a:pt x="2865" y="2655"/>
                    </a:cubicBezTo>
                    <a:cubicBezTo>
                      <a:pt x="2859" y="2655"/>
                      <a:pt x="2853" y="2656"/>
                      <a:pt x="2847" y="2657"/>
                    </a:cubicBezTo>
                    <a:cubicBezTo>
                      <a:pt x="2766" y="2670"/>
                      <a:pt x="2686" y="2677"/>
                      <a:pt x="2607" y="2677"/>
                    </a:cubicBezTo>
                    <a:cubicBezTo>
                      <a:pt x="2007" y="2677"/>
                      <a:pt x="1468" y="2301"/>
                      <a:pt x="1082" y="1864"/>
                    </a:cubicBezTo>
                    <a:cubicBezTo>
                      <a:pt x="667" y="1348"/>
                      <a:pt x="369" y="733"/>
                      <a:pt x="231" y="80"/>
                    </a:cubicBezTo>
                    <a:cubicBezTo>
                      <a:pt x="215" y="24"/>
                      <a:pt x="174" y="0"/>
                      <a:pt x="13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277" name="Google Shape;277;p3"/>
              <p:cNvSpPr/>
              <p:nvPr/>
            </p:nvSpPr>
            <p:spPr>
              <a:xfrm>
                <a:off x="4544542" y="2163915"/>
                <a:ext cx="76454" cy="80639"/>
              </a:xfrm>
              <a:custGeom>
                <a:avLst/>
                <a:gdLst/>
                <a:ahLst/>
                <a:cxnLst/>
                <a:rect l="l" t="t" r="r" b="b"/>
                <a:pathLst>
                  <a:path w="2868" h="2953" extrusionOk="0">
                    <a:moveTo>
                      <a:pt x="109" y="1"/>
                    </a:moveTo>
                    <a:cubicBezTo>
                      <a:pt x="55" y="1"/>
                      <a:pt x="0" y="36"/>
                      <a:pt x="0" y="106"/>
                    </a:cubicBezTo>
                    <a:cubicBezTo>
                      <a:pt x="0" y="819"/>
                      <a:pt x="476" y="1473"/>
                      <a:pt x="931" y="1969"/>
                    </a:cubicBezTo>
                    <a:cubicBezTo>
                      <a:pt x="1169" y="2207"/>
                      <a:pt x="1428" y="2445"/>
                      <a:pt x="1724" y="2643"/>
                    </a:cubicBezTo>
                    <a:cubicBezTo>
                      <a:pt x="1979" y="2812"/>
                      <a:pt x="2261" y="2952"/>
                      <a:pt x="2573" y="2952"/>
                    </a:cubicBezTo>
                    <a:cubicBezTo>
                      <a:pt x="2626" y="2952"/>
                      <a:pt x="2681" y="2948"/>
                      <a:pt x="2736" y="2939"/>
                    </a:cubicBezTo>
                    <a:cubicBezTo>
                      <a:pt x="2868" y="2921"/>
                      <a:pt x="2820" y="2740"/>
                      <a:pt x="2712" y="2740"/>
                    </a:cubicBezTo>
                    <a:cubicBezTo>
                      <a:pt x="2707" y="2740"/>
                      <a:pt x="2702" y="2740"/>
                      <a:pt x="2696" y="2741"/>
                    </a:cubicBezTo>
                    <a:cubicBezTo>
                      <a:pt x="2662" y="2745"/>
                      <a:pt x="2629" y="2747"/>
                      <a:pt x="2595" y="2747"/>
                    </a:cubicBezTo>
                    <a:cubicBezTo>
                      <a:pt x="2280" y="2747"/>
                      <a:pt x="1998" y="2584"/>
                      <a:pt x="1764" y="2405"/>
                    </a:cubicBezTo>
                    <a:cubicBezTo>
                      <a:pt x="1507" y="2226"/>
                      <a:pt x="1269" y="2009"/>
                      <a:pt x="1050" y="1790"/>
                    </a:cubicBezTo>
                    <a:cubicBezTo>
                      <a:pt x="654" y="1335"/>
                      <a:pt x="199" y="740"/>
                      <a:pt x="218" y="106"/>
                    </a:cubicBezTo>
                    <a:cubicBezTo>
                      <a:pt x="218" y="36"/>
                      <a:pt x="163" y="1"/>
                      <a:pt x="10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278" name="Google Shape;278;p3"/>
              <p:cNvSpPr/>
              <p:nvPr/>
            </p:nvSpPr>
            <p:spPr>
              <a:xfrm>
                <a:off x="4590393" y="2133222"/>
                <a:ext cx="87037" cy="76488"/>
              </a:xfrm>
              <a:custGeom>
                <a:avLst/>
                <a:gdLst/>
                <a:ahLst/>
                <a:cxnLst/>
                <a:rect l="l" t="t" r="r" b="b"/>
                <a:pathLst>
                  <a:path w="3265" h="2801" extrusionOk="0">
                    <a:moveTo>
                      <a:pt x="126" y="1"/>
                    </a:moveTo>
                    <a:cubicBezTo>
                      <a:pt x="63" y="1"/>
                      <a:pt x="1" y="55"/>
                      <a:pt x="25" y="139"/>
                    </a:cubicBezTo>
                    <a:cubicBezTo>
                      <a:pt x="163" y="852"/>
                      <a:pt x="540" y="1487"/>
                      <a:pt x="1056" y="1983"/>
                    </a:cubicBezTo>
                    <a:cubicBezTo>
                      <a:pt x="1333" y="2221"/>
                      <a:pt x="1630" y="2419"/>
                      <a:pt x="1947" y="2578"/>
                    </a:cubicBezTo>
                    <a:cubicBezTo>
                      <a:pt x="2225" y="2694"/>
                      <a:pt x="2524" y="2800"/>
                      <a:pt x="2820" y="2800"/>
                    </a:cubicBezTo>
                    <a:cubicBezTo>
                      <a:pt x="2926" y="2800"/>
                      <a:pt x="3032" y="2787"/>
                      <a:pt x="3136" y="2755"/>
                    </a:cubicBezTo>
                    <a:cubicBezTo>
                      <a:pt x="3264" y="2738"/>
                      <a:pt x="3224" y="2552"/>
                      <a:pt x="3110" y="2552"/>
                    </a:cubicBezTo>
                    <a:cubicBezTo>
                      <a:pt x="3100" y="2552"/>
                      <a:pt x="3089" y="2554"/>
                      <a:pt x="3078" y="2557"/>
                    </a:cubicBezTo>
                    <a:cubicBezTo>
                      <a:pt x="2989" y="2580"/>
                      <a:pt x="2900" y="2591"/>
                      <a:pt x="2811" y="2591"/>
                    </a:cubicBezTo>
                    <a:cubicBezTo>
                      <a:pt x="2518" y="2591"/>
                      <a:pt x="2225" y="2480"/>
                      <a:pt x="1968" y="2359"/>
                    </a:cubicBezTo>
                    <a:cubicBezTo>
                      <a:pt x="1669" y="2200"/>
                      <a:pt x="1392" y="2002"/>
                      <a:pt x="1154" y="1785"/>
                    </a:cubicBezTo>
                    <a:cubicBezTo>
                      <a:pt x="678" y="1328"/>
                      <a:pt x="342" y="733"/>
                      <a:pt x="223" y="80"/>
                    </a:cubicBezTo>
                    <a:cubicBezTo>
                      <a:pt x="207" y="24"/>
                      <a:pt x="167" y="1"/>
                      <a:pt x="12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279" name="Google Shape;279;p3"/>
              <p:cNvSpPr/>
              <p:nvPr/>
            </p:nvSpPr>
            <p:spPr>
              <a:xfrm>
                <a:off x="4616838" y="2078008"/>
                <a:ext cx="99459" cy="89978"/>
              </a:xfrm>
              <a:custGeom>
                <a:avLst/>
                <a:gdLst/>
                <a:ahLst/>
                <a:cxnLst/>
                <a:rect l="l" t="t" r="r" b="b"/>
                <a:pathLst>
                  <a:path w="3731" h="3295" extrusionOk="0">
                    <a:moveTo>
                      <a:pt x="133" y="1"/>
                    </a:moveTo>
                    <a:cubicBezTo>
                      <a:pt x="70" y="1"/>
                      <a:pt x="0" y="56"/>
                      <a:pt x="24" y="139"/>
                    </a:cubicBezTo>
                    <a:cubicBezTo>
                      <a:pt x="183" y="992"/>
                      <a:pt x="598" y="1804"/>
                      <a:pt x="1232" y="2398"/>
                    </a:cubicBezTo>
                    <a:cubicBezTo>
                      <a:pt x="1835" y="2945"/>
                      <a:pt x="2634" y="3294"/>
                      <a:pt x="3460" y="3294"/>
                    </a:cubicBezTo>
                    <a:cubicBezTo>
                      <a:pt x="3504" y="3294"/>
                      <a:pt x="3548" y="3293"/>
                      <a:pt x="3592" y="3291"/>
                    </a:cubicBezTo>
                    <a:cubicBezTo>
                      <a:pt x="3730" y="3291"/>
                      <a:pt x="3730" y="3093"/>
                      <a:pt x="3592" y="3093"/>
                    </a:cubicBezTo>
                    <a:cubicBezTo>
                      <a:pt x="3570" y="3094"/>
                      <a:pt x="3547" y="3094"/>
                      <a:pt x="3525" y="3094"/>
                    </a:cubicBezTo>
                    <a:cubicBezTo>
                      <a:pt x="2716" y="3094"/>
                      <a:pt x="1930" y="2761"/>
                      <a:pt x="1351" y="2221"/>
                    </a:cubicBezTo>
                    <a:cubicBezTo>
                      <a:pt x="757" y="1645"/>
                      <a:pt x="381" y="892"/>
                      <a:pt x="222" y="80"/>
                    </a:cubicBezTo>
                    <a:cubicBezTo>
                      <a:pt x="214" y="25"/>
                      <a:pt x="175" y="1"/>
                      <a:pt x="13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280" name="Google Shape;280;p3"/>
              <p:cNvSpPr/>
              <p:nvPr/>
            </p:nvSpPr>
            <p:spPr>
              <a:xfrm>
                <a:off x="4656024" y="2036174"/>
                <a:ext cx="97247" cy="99809"/>
              </a:xfrm>
              <a:custGeom>
                <a:avLst/>
                <a:gdLst/>
                <a:ahLst/>
                <a:cxnLst/>
                <a:rect l="l" t="t" r="r" b="b"/>
                <a:pathLst>
                  <a:path w="3648" h="3655" extrusionOk="0">
                    <a:moveTo>
                      <a:pt x="130" y="1"/>
                    </a:moveTo>
                    <a:cubicBezTo>
                      <a:pt x="75" y="1"/>
                      <a:pt x="21" y="36"/>
                      <a:pt x="21" y="105"/>
                    </a:cubicBezTo>
                    <a:cubicBezTo>
                      <a:pt x="0" y="502"/>
                      <a:pt x="159" y="878"/>
                      <a:pt x="317" y="1216"/>
                    </a:cubicBezTo>
                    <a:cubicBezTo>
                      <a:pt x="476" y="1533"/>
                      <a:pt x="655" y="1810"/>
                      <a:pt x="872" y="2088"/>
                    </a:cubicBezTo>
                    <a:cubicBezTo>
                      <a:pt x="1290" y="2622"/>
                      <a:pt x="1824" y="3079"/>
                      <a:pt x="2439" y="3356"/>
                    </a:cubicBezTo>
                    <a:cubicBezTo>
                      <a:pt x="2775" y="3515"/>
                      <a:pt x="3153" y="3613"/>
                      <a:pt x="3529" y="3653"/>
                    </a:cubicBezTo>
                    <a:cubicBezTo>
                      <a:pt x="3535" y="3654"/>
                      <a:pt x="3540" y="3654"/>
                      <a:pt x="3545" y="3654"/>
                    </a:cubicBezTo>
                    <a:cubicBezTo>
                      <a:pt x="3647" y="3654"/>
                      <a:pt x="3642" y="3474"/>
                      <a:pt x="3529" y="3455"/>
                    </a:cubicBezTo>
                    <a:cubicBezTo>
                      <a:pt x="2717" y="3356"/>
                      <a:pt x="1983" y="2939"/>
                      <a:pt x="1408" y="2365"/>
                    </a:cubicBezTo>
                    <a:cubicBezTo>
                      <a:pt x="1110" y="2088"/>
                      <a:pt x="872" y="1750"/>
                      <a:pt x="655" y="1393"/>
                    </a:cubicBezTo>
                    <a:cubicBezTo>
                      <a:pt x="436" y="1017"/>
                      <a:pt x="219" y="561"/>
                      <a:pt x="238" y="105"/>
                    </a:cubicBezTo>
                    <a:cubicBezTo>
                      <a:pt x="238" y="36"/>
                      <a:pt x="184" y="1"/>
                      <a:pt x="13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281" name="Google Shape;281;p3"/>
              <p:cNvSpPr/>
              <p:nvPr/>
            </p:nvSpPr>
            <p:spPr>
              <a:xfrm>
                <a:off x="4699103" y="1992347"/>
                <a:ext cx="93088" cy="108984"/>
              </a:xfrm>
              <a:custGeom>
                <a:avLst/>
                <a:gdLst/>
                <a:ahLst/>
                <a:cxnLst/>
                <a:rect l="l" t="t" r="r" b="b"/>
                <a:pathLst>
                  <a:path w="3492" h="3991" extrusionOk="0">
                    <a:moveTo>
                      <a:pt x="104" y="1"/>
                    </a:moveTo>
                    <a:cubicBezTo>
                      <a:pt x="50" y="1"/>
                      <a:pt x="0" y="35"/>
                      <a:pt x="10" y="104"/>
                    </a:cubicBezTo>
                    <a:cubicBezTo>
                      <a:pt x="89" y="1037"/>
                      <a:pt x="466" y="1909"/>
                      <a:pt x="1080" y="2622"/>
                    </a:cubicBezTo>
                    <a:cubicBezTo>
                      <a:pt x="1656" y="3276"/>
                      <a:pt x="2449" y="3772"/>
                      <a:pt x="3321" y="3989"/>
                    </a:cubicBezTo>
                    <a:cubicBezTo>
                      <a:pt x="3327" y="3990"/>
                      <a:pt x="3332" y="3991"/>
                      <a:pt x="3338" y="3991"/>
                    </a:cubicBezTo>
                    <a:cubicBezTo>
                      <a:pt x="3445" y="3991"/>
                      <a:pt x="3492" y="3810"/>
                      <a:pt x="3361" y="3772"/>
                    </a:cubicBezTo>
                    <a:cubicBezTo>
                      <a:pt x="1656" y="3336"/>
                      <a:pt x="387" y="1869"/>
                      <a:pt x="229" y="104"/>
                    </a:cubicBezTo>
                    <a:cubicBezTo>
                      <a:pt x="218" y="35"/>
                      <a:pt x="159" y="1"/>
                      <a:pt x="10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282" name="Google Shape;282;p3"/>
              <p:cNvSpPr/>
              <p:nvPr/>
            </p:nvSpPr>
            <p:spPr>
              <a:xfrm>
                <a:off x="4734158" y="1959688"/>
                <a:ext cx="86584" cy="95658"/>
              </a:xfrm>
              <a:custGeom>
                <a:avLst/>
                <a:gdLst/>
                <a:ahLst/>
                <a:cxnLst/>
                <a:rect l="l" t="t" r="r" b="b"/>
                <a:pathLst>
                  <a:path w="3248" h="3503" extrusionOk="0">
                    <a:moveTo>
                      <a:pt x="122" y="1"/>
                    </a:moveTo>
                    <a:cubicBezTo>
                      <a:pt x="61" y="1"/>
                      <a:pt x="0" y="48"/>
                      <a:pt x="24" y="131"/>
                    </a:cubicBezTo>
                    <a:cubicBezTo>
                      <a:pt x="262" y="924"/>
                      <a:pt x="598" y="1696"/>
                      <a:pt x="1134" y="2351"/>
                    </a:cubicBezTo>
                    <a:cubicBezTo>
                      <a:pt x="1629" y="2926"/>
                      <a:pt x="2302" y="3382"/>
                      <a:pt x="3056" y="3501"/>
                    </a:cubicBezTo>
                    <a:cubicBezTo>
                      <a:pt x="3062" y="3502"/>
                      <a:pt x="3068" y="3502"/>
                      <a:pt x="3074" y="3502"/>
                    </a:cubicBezTo>
                    <a:cubicBezTo>
                      <a:pt x="3200" y="3502"/>
                      <a:pt x="3248" y="3321"/>
                      <a:pt x="3116" y="3303"/>
                    </a:cubicBezTo>
                    <a:cubicBezTo>
                      <a:pt x="1510" y="3025"/>
                      <a:pt x="658" y="1498"/>
                      <a:pt x="222" y="71"/>
                    </a:cubicBezTo>
                    <a:cubicBezTo>
                      <a:pt x="206" y="23"/>
                      <a:pt x="164" y="1"/>
                      <a:pt x="12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283" name="Google Shape;283;p3"/>
              <p:cNvSpPr/>
              <p:nvPr/>
            </p:nvSpPr>
            <p:spPr>
              <a:xfrm>
                <a:off x="4778836" y="1918319"/>
                <a:ext cx="82745" cy="89514"/>
              </a:xfrm>
              <a:custGeom>
                <a:avLst/>
                <a:gdLst/>
                <a:ahLst/>
                <a:cxnLst/>
                <a:rect l="l" t="t" r="r" b="b"/>
                <a:pathLst>
                  <a:path w="3104" h="3278" extrusionOk="0">
                    <a:moveTo>
                      <a:pt x="131" y="1"/>
                    </a:moveTo>
                    <a:cubicBezTo>
                      <a:pt x="67" y="1"/>
                      <a:pt x="0" y="56"/>
                      <a:pt x="13" y="140"/>
                    </a:cubicBezTo>
                    <a:cubicBezTo>
                      <a:pt x="211" y="933"/>
                      <a:pt x="468" y="1745"/>
                      <a:pt x="1023" y="2379"/>
                    </a:cubicBezTo>
                    <a:cubicBezTo>
                      <a:pt x="1467" y="2897"/>
                      <a:pt x="2119" y="3278"/>
                      <a:pt x="2817" y="3278"/>
                    </a:cubicBezTo>
                    <a:cubicBezTo>
                      <a:pt x="2866" y="3278"/>
                      <a:pt x="2916" y="3276"/>
                      <a:pt x="2966" y="3272"/>
                    </a:cubicBezTo>
                    <a:cubicBezTo>
                      <a:pt x="3079" y="3272"/>
                      <a:pt x="3103" y="3072"/>
                      <a:pt x="2983" y="3072"/>
                    </a:cubicBezTo>
                    <a:cubicBezTo>
                      <a:pt x="2978" y="3072"/>
                      <a:pt x="2972" y="3073"/>
                      <a:pt x="2966" y="3074"/>
                    </a:cubicBezTo>
                    <a:cubicBezTo>
                      <a:pt x="2931" y="3075"/>
                      <a:pt x="2897" y="3076"/>
                      <a:pt x="2863" y="3076"/>
                    </a:cubicBezTo>
                    <a:cubicBezTo>
                      <a:pt x="2187" y="3076"/>
                      <a:pt x="1557" y="2710"/>
                      <a:pt x="1142" y="2201"/>
                    </a:cubicBezTo>
                    <a:cubicBezTo>
                      <a:pt x="647" y="1607"/>
                      <a:pt x="409" y="833"/>
                      <a:pt x="230" y="80"/>
                    </a:cubicBezTo>
                    <a:cubicBezTo>
                      <a:pt x="214" y="25"/>
                      <a:pt x="173" y="1"/>
                      <a:pt x="13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284" name="Google Shape;284;p3"/>
              <p:cNvSpPr/>
              <p:nvPr/>
            </p:nvSpPr>
            <p:spPr>
              <a:xfrm>
                <a:off x="4817942" y="1891258"/>
                <a:ext cx="74321" cy="68897"/>
              </a:xfrm>
              <a:custGeom>
                <a:avLst/>
                <a:gdLst/>
                <a:ahLst/>
                <a:cxnLst/>
                <a:rect l="l" t="t" r="r" b="b"/>
                <a:pathLst>
                  <a:path w="2788" h="2523" extrusionOk="0">
                    <a:moveTo>
                      <a:pt x="127" y="1"/>
                    </a:moveTo>
                    <a:cubicBezTo>
                      <a:pt x="67" y="1"/>
                      <a:pt x="0" y="56"/>
                      <a:pt x="13" y="140"/>
                    </a:cubicBezTo>
                    <a:cubicBezTo>
                      <a:pt x="111" y="774"/>
                      <a:pt x="409" y="1408"/>
                      <a:pt x="885" y="1863"/>
                    </a:cubicBezTo>
                    <a:cubicBezTo>
                      <a:pt x="1329" y="2270"/>
                      <a:pt x="1910" y="2522"/>
                      <a:pt x="2516" y="2522"/>
                    </a:cubicBezTo>
                    <a:cubicBezTo>
                      <a:pt x="2560" y="2522"/>
                      <a:pt x="2604" y="2521"/>
                      <a:pt x="2648" y="2518"/>
                    </a:cubicBezTo>
                    <a:cubicBezTo>
                      <a:pt x="2782" y="2518"/>
                      <a:pt x="2788" y="2319"/>
                      <a:pt x="2666" y="2319"/>
                    </a:cubicBezTo>
                    <a:cubicBezTo>
                      <a:pt x="2661" y="2319"/>
                      <a:pt x="2655" y="2319"/>
                      <a:pt x="2648" y="2320"/>
                    </a:cubicBezTo>
                    <a:cubicBezTo>
                      <a:pt x="2625" y="2321"/>
                      <a:pt x="2603" y="2321"/>
                      <a:pt x="2580" y="2321"/>
                    </a:cubicBezTo>
                    <a:cubicBezTo>
                      <a:pt x="1990" y="2321"/>
                      <a:pt x="1424" y="2086"/>
                      <a:pt x="1004" y="1686"/>
                    </a:cubicBezTo>
                    <a:cubicBezTo>
                      <a:pt x="568" y="1250"/>
                      <a:pt x="309" y="674"/>
                      <a:pt x="211" y="79"/>
                    </a:cubicBezTo>
                    <a:cubicBezTo>
                      <a:pt x="203" y="25"/>
                      <a:pt x="166" y="1"/>
                      <a:pt x="12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285" name="Google Shape;285;p3"/>
              <p:cNvSpPr/>
              <p:nvPr/>
            </p:nvSpPr>
            <p:spPr>
              <a:xfrm>
                <a:off x="4268716" y="2303043"/>
                <a:ext cx="47770" cy="37684"/>
              </a:xfrm>
              <a:custGeom>
                <a:avLst/>
                <a:gdLst/>
                <a:ahLst/>
                <a:cxnLst/>
                <a:rect l="l" t="t" r="r" b="b"/>
                <a:pathLst>
                  <a:path w="1792" h="1380" extrusionOk="0">
                    <a:moveTo>
                      <a:pt x="131" y="0"/>
                    </a:moveTo>
                    <a:cubicBezTo>
                      <a:pt x="120" y="0"/>
                      <a:pt x="109" y="2"/>
                      <a:pt x="98" y="6"/>
                    </a:cubicBezTo>
                    <a:cubicBezTo>
                      <a:pt x="59" y="25"/>
                      <a:pt x="0" y="85"/>
                      <a:pt x="40" y="144"/>
                    </a:cubicBezTo>
                    <a:cubicBezTo>
                      <a:pt x="159" y="461"/>
                      <a:pt x="376" y="778"/>
                      <a:pt x="653" y="1016"/>
                    </a:cubicBezTo>
                    <a:cubicBezTo>
                      <a:pt x="881" y="1211"/>
                      <a:pt x="1162" y="1380"/>
                      <a:pt x="1464" y="1380"/>
                    </a:cubicBezTo>
                    <a:cubicBezTo>
                      <a:pt x="1530" y="1380"/>
                      <a:pt x="1597" y="1372"/>
                      <a:pt x="1665" y="1354"/>
                    </a:cubicBezTo>
                    <a:cubicBezTo>
                      <a:pt x="1792" y="1335"/>
                      <a:pt x="1753" y="1151"/>
                      <a:pt x="1638" y="1151"/>
                    </a:cubicBezTo>
                    <a:cubicBezTo>
                      <a:pt x="1628" y="1151"/>
                      <a:pt x="1616" y="1152"/>
                      <a:pt x="1605" y="1156"/>
                    </a:cubicBezTo>
                    <a:cubicBezTo>
                      <a:pt x="1556" y="1168"/>
                      <a:pt x="1508" y="1174"/>
                      <a:pt x="1460" y="1174"/>
                    </a:cubicBezTo>
                    <a:cubicBezTo>
                      <a:pt x="1198" y="1174"/>
                      <a:pt x="957" y="1003"/>
                      <a:pt x="772" y="818"/>
                    </a:cubicBezTo>
                    <a:cubicBezTo>
                      <a:pt x="534" y="620"/>
                      <a:pt x="357" y="363"/>
                      <a:pt x="238" y="85"/>
                    </a:cubicBezTo>
                    <a:cubicBezTo>
                      <a:pt x="221" y="36"/>
                      <a:pt x="179" y="0"/>
                      <a:pt x="13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286" name="Google Shape;286;p3"/>
              <p:cNvSpPr/>
              <p:nvPr/>
            </p:nvSpPr>
            <p:spPr>
              <a:xfrm>
                <a:off x="4286523" y="2253235"/>
                <a:ext cx="62538" cy="50546"/>
              </a:xfrm>
              <a:custGeom>
                <a:avLst/>
                <a:gdLst/>
                <a:ahLst/>
                <a:cxnLst/>
                <a:rect l="l" t="t" r="r" b="b"/>
                <a:pathLst>
                  <a:path w="2346" h="1851" extrusionOk="0">
                    <a:moveTo>
                      <a:pt x="131" y="0"/>
                    </a:moveTo>
                    <a:cubicBezTo>
                      <a:pt x="67" y="0"/>
                      <a:pt x="0" y="52"/>
                      <a:pt x="25" y="125"/>
                    </a:cubicBezTo>
                    <a:cubicBezTo>
                      <a:pt x="204" y="580"/>
                      <a:pt x="482" y="1016"/>
                      <a:pt x="858" y="1354"/>
                    </a:cubicBezTo>
                    <a:cubicBezTo>
                      <a:pt x="1217" y="1656"/>
                      <a:pt x="1666" y="1850"/>
                      <a:pt x="2135" y="1850"/>
                    </a:cubicBezTo>
                    <a:cubicBezTo>
                      <a:pt x="2158" y="1850"/>
                      <a:pt x="2182" y="1850"/>
                      <a:pt x="2206" y="1849"/>
                    </a:cubicBezTo>
                    <a:cubicBezTo>
                      <a:pt x="2345" y="1849"/>
                      <a:pt x="2345" y="1632"/>
                      <a:pt x="2206" y="1632"/>
                    </a:cubicBezTo>
                    <a:cubicBezTo>
                      <a:pt x="2182" y="1633"/>
                      <a:pt x="2159" y="1633"/>
                      <a:pt x="2136" y="1633"/>
                    </a:cubicBezTo>
                    <a:cubicBezTo>
                      <a:pt x="1220" y="1633"/>
                      <a:pt x="553" y="877"/>
                      <a:pt x="223" y="65"/>
                    </a:cubicBezTo>
                    <a:cubicBezTo>
                      <a:pt x="208" y="20"/>
                      <a:pt x="170" y="0"/>
                      <a:pt x="13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287" name="Google Shape;287;p3"/>
              <p:cNvSpPr/>
              <p:nvPr/>
            </p:nvSpPr>
            <p:spPr>
              <a:xfrm>
                <a:off x="4315047" y="2204520"/>
                <a:ext cx="58806" cy="41371"/>
              </a:xfrm>
              <a:custGeom>
                <a:avLst/>
                <a:gdLst/>
                <a:ahLst/>
                <a:cxnLst/>
                <a:rect l="l" t="t" r="r" b="b"/>
                <a:pathLst>
                  <a:path w="2206" h="1515" extrusionOk="0">
                    <a:moveTo>
                      <a:pt x="136" y="0"/>
                    </a:moveTo>
                    <a:cubicBezTo>
                      <a:pt x="68" y="0"/>
                      <a:pt x="1" y="51"/>
                      <a:pt x="25" y="125"/>
                    </a:cubicBezTo>
                    <a:cubicBezTo>
                      <a:pt x="333" y="931"/>
                      <a:pt x="1123" y="1515"/>
                      <a:pt x="1984" y="1515"/>
                    </a:cubicBezTo>
                    <a:cubicBezTo>
                      <a:pt x="2012" y="1515"/>
                      <a:pt x="2040" y="1514"/>
                      <a:pt x="2068" y="1513"/>
                    </a:cubicBezTo>
                    <a:cubicBezTo>
                      <a:pt x="2206" y="1513"/>
                      <a:pt x="2206" y="1294"/>
                      <a:pt x="2068" y="1294"/>
                    </a:cubicBezTo>
                    <a:cubicBezTo>
                      <a:pt x="2039" y="1295"/>
                      <a:pt x="2011" y="1296"/>
                      <a:pt x="1982" y="1296"/>
                    </a:cubicBezTo>
                    <a:cubicBezTo>
                      <a:pt x="1220" y="1296"/>
                      <a:pt x="492" y="791"/>
                      <a:pt x="244" y="65"/>
                    </a:cubicBezTo>
                    <a:cubicBezTo>
                      <a:pt x="221" y="20"/>
                      <a:pt x="178" y="0"/>
                      <a:pt x="13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288" name="Google Shape;288;p3"/>
              <p:cNvSpPr/>
              <p:nvPr/>
            </p:nvSpPr>
            <p:spPr>
              <a:xfrm>
                <a:off x="4333281" y="2147804"/>
                <a:ext cx="64378" cy="51557"/>
              </a:xfrm>
              <a:custGeom>
                <a:avLst/>
                <a:gdLst/>
                <a:ahLst/>
                <a:cxnLst/>
                <a:rect l="l" t="t" r="r" b="b"/>
                <a:pathLst>
                  <a:path w="2415" h="1888" extrusionOk="0">
                    <a:moveTo>
                      <a:pt x="127" y="0"/>
                    </a:moveTo>
                    <a:cubicBezTo>
                      <a:pt x="62" y="0"/>
                      <a:pt x="0" y="50"/>
                      <a:pt x="36" y="120"/>
                    </a:cubicBezTo>
                    <a:cubicBezTo>
                      <a:pt x="214" y="596"/>
                      <a:pt x="491" y="1013"/>
                      <a:pt x="888" y="1309"/>
                    </a:cubicBezTo>
                    <a:cubicBezTo>
                      <a:pt x="1067" y="1468"/>
                      <a:pt x="1284" y="1587"/>
                      <a:pt x="1503" y="1687"/>
                    </a:cubicBezTo>
                    <a:cubicBezTo>
                      <a:pt x="1721" y="1796"/>
                      <a:pt x="1972" y="1887"/>
                      <a:pt x="2210" y="1887"/>
                    </a:cubicBezTo>
                    <a:cubicBezTo>
                      <a:pt x="2232" y="1887"/>
                      <a:pt x="2254" y="1887"/>
                      <a:pt x="2275" y="1885"/>
                    </a:cubicBezTo>
                    <a:cubicBezTo>
                      <a:pt x="2415" y="1864"/>
                      <a:pt x="2415" y="1666"/>
                      <a:pt x="2275" y="1666"/>
                    </a:cubicBezTo>
                    <a:cubicBezTo>
                      <a:pt x="2250" y="1668"/>
                      <a:pt x="2224" y="1669"/>
                      <a:pt x="2198" y="1669"/>
                    </a:cubicBezTo>
                    <a:cubicBezTo>
                      <a:pt x="1983" y="1669"/>
                      <a:pt x="1759" y="1597"/>
                      <a:pt x="1582" y="1508"/>
                    </a:cubicBezTo>
                    <a:cubicBezTo>
                      <a:pt x="1363" y="1409"/>
                      <a:pt x="1186" y="1290"/>
                      <a:pt x="1007" y="1151"/>
                    </a:cubicBezTo>
                    <a:cubicBezTo>
                      <a:pt x="670" y="854"/>
                      <a:pt x="393" y="497"/>
                      <a:pt x="234" y="80"/>
                    </a:cubicBezTo>
                    <a:cubicBezTo>
                      <a:pt x="218" y="24"/>
                      <a:pt x="172" y="0"/>
                      <a:pt x="12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289" name="Google Shape;289;p3"/>
              <p:cNvSpPr/>
              <p:nvPr/>
            </p:nvSpPr>
            <p:spPr>
              <a:xfrm>
                <a:off x="4355247" y="2106708"/>
                <a:ext cx="75681" cy="60104"/>
              </a:xfrm>
              <a:custGeom>
                <a:avLst/>
                <a:gdLst/>
                <a:ahLst/>
                <a:cxnLst/>
                <a:rect l="l" t="t" r="r" b="b"/>
                <a:pathLst>
                  <a:path w="2839" h="2201" extrusionOk="0">
                    <a:moveTo>
                      <a:pt x="125" y="0"/>
                    </a:moveTo>
                    <a:cubicBezTo>
                      <a:pt x="63" y="0"/>
                      <a:pt x="0" y="55"/>
                      <a:pt x="24" y="139"/>
                    </a:cubicBezTo>
                    <a:cubicBezTo>
                      <a:pt x="441" y="1268"/>
                      <a:pt x="1511" y="2082"/>
                      <a:pt x="2701" y="2201"/>
                    </a:cubicBezTo>
                    <a:cubicBezTo>
                      <a:pt x="2839" y="2201"/>
                      <a:pt x="2839" y="1982"/>
                      <a:pt x="2701" y="1982"/>
                    </a:cubicBezTo>
                    <a:cubicBezTo>
                      <a:pt x="1610" y="1883"/>
                      <a:pt x="600" y="1110"/>
                      <a:pt x="222" y="79"/>
                    </a:cubicBezTo>
                    <a:cubicBezTo>
                      <a:pt x="206" y="24"/>
                      <a:pt x="166" y="0"/>
                      <a:pt x="12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290" name="Google Shape;290;p3"/>
              <p:cNvSpPr/>
              <p:nvPr/>
            </p:nvSpPr>
            <p:spPr>
              <a:xfrm>
                <a:off x="4372601" y="2057364"/>
                <a:ext cx="95860" cy="62370"/>
              </a:xfrm>
              <a:custGeom>
                <a:avLst/>
                <a:gdLst/>
                <a:ahLst/>
                <a:cxnLst/>
                <a:rect l="l" t="t" r="r" b="b"/>
                <a:pathLst>
                  <a:path w="3596" h="2284" extrusionOk="0">
                    <a:moveTo>
                      <a:pt x="143" y="0"/>
                    </a:moveTo>
                    <a:cubicBezTo>
                      <a:pt x="75" y="0"/>
                      <a:pt x="1" y="81"/>
                      <a:pt x="28" y="162"/>
                    </a:cubicBezTo>
                    <a:cubicBezTo>
                      <a:pt x="628" y="1441"/>
                      <a:pt x="1968" y="2284"/>
                      <a:pt x="3361" y="2284"/>
                    </a:cubicBezTo>
                    <a:cubicBezTo>
                      <a:pt x="3393" y="2284"/>
                      <a:pt x="3425" y="2283"/>
                      <a:pt x="3456" y="2282"/>
                    </a:cubicBezTo>
                    <a:cubicBezTo>
                      <a:pt x="3596" y="2282"/>
                      <a:pt x="3596" y="2084"/>
                      <a:pt x="3456" y="2084"/>
                    </a:cubicBezTo>
                    <a:cubicBezTo>
                      <a:pt x="3426" y="2085"/>
                      <a:pt x="3395" y="2085"/>
                      <a:pt x="3364" y="2085"/>
                    </a:cubicBezTo>
                    <a:cubicBezTo>
                      <a:pt x="2048" y="2085"/>
                      <a:pt x="768" y="1263"/>
                      <a:pt x="226" y="62"/>
                    </a:cubicBezTo>
                    <a:cubicBezTo>
                      <a:pt x="207" y="18"/>
                      <a:pt x="176" y="0"/>
                      <a:pt x="14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291" name="Google Shape;291;p3"/>
              <p:cNvSpPr/>
              <p:nvPr/>
            </p:nvSpPr>
            <p:spPr>
              <a:xfrm>
                <a:off x="4389315" y="2009414"/>
                <a:ext cx="98180" cy="63217"/>
              </a:xfrm>
              <a:custGeom>
                <a:avLst/>
                <a:gdLst/>
                <a:ahLst/>
                <a:cxnLst/>
                <a:rect l="l" t="t" r="r" b="b"/>
                <a:pathLst>
                  <a:path w="3683" h="2315" extrusionOk="0">
                    <a:moveTo>
                      <a:pt x="147" y="1"/>
                    </a:moveTo>
                    <a:cubicBezTo>
                      <a:pt x="75" y="1"/>
                      <a:pt x="0" y="72"/>
                      <a:pt x="54" y="153"/>
                    </a:cubicBezTo>
                    <a:cubicBezTo>
                      <a:pt x="789" y="1382"/>
                      <a:pt x="2116" y="2215"/>
                      <a:pt x="3543" y="2314"/>
                    </a:cubicBezTo>
                    <a:cubicBezTo>
                      <a:pt x="3683" y="2314"/>
                      <a:pt x="3683" y="2096"/>
                      <a:pt x="3543" y="2096"/>
                    </a:cubicBezTo>
                    <a:cubicBezTo>
                      <a:pt x="2195" y="1997"/>
                      <a:pt x="926" y="1223"/>
                      <a:pt x="233" y="55"/>
                    </a:cubicBezTo>
                    <a:cubicBezTo>
                      <a:pt x="214" y="17"/>
                      <a:pt x="181" y="1"/>
                      <a:pt x="14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292" name="Google Shape;292;p3"/>
              <p:cNvSpPr/>
              <p:nvPr/>
            </p:nvSpPr>
            <p:spPr>
              <a:xfrm>
                <a:off x="4419251" y="1954746"/>
                <a:ext cx="97300" cy="61606"/>
              </a:xfrm>
              <a:custGeom>
                <a:avLst/>
                <a:gdLst/>
                <a:ahLst/>
                <a:cxnLst/>
                <a:rect l="l" t="t" r="r" b="b"/>
                <a:pathLst>
                  <a:path w="3650" h="2256" extrusionOk="0">
                    <a:moveTo>
                      <a:pt x="141" y="1"/>
                    </a:moveTo>
                    <a:cubicBezTo>
                      <a:pt x="72" y="1"/>
                      <a:pt x="1" y="78"/>
                      <a:pt x="41" y="173"/>
                    </a:cubicBezTo>
                    <a:cubicBezTo>
                      <a:pt x="689" y="1427"/>
                      <a:pt x="2053" y="2255"/>
                      <a:pt x="3463" y="2255"/>
                    </a:cubicBezTo>
                    <a:cubicBezTo>
                      <a:pt x="3479" y="2255"/>
                      <a:pt x="3495" y="2255"/>
                      <a:pt x="3511" y="2255"/>
                    </a:cubicBezTo>
                    <a:cubicBezTo>
                      <a:pt x="3649" y="2255"/>
                      <a:pt x="3649" y="2036"/>
                      <a:pt x="3511" y="2036"/>
                    </a:cubicBezTo>
                    <a:cubicBezTo>
                      <a:pt x="3494" y="2036"/>
                      <a:pt x="3476" y="2036"/>
                      <a:pt x="3459" y="2036"/>
                    </a:cubicBezTo>
                    <a:cubicBezTo>
                      <a:pt x="2109" y="2036"/>
                      <a:pt x="826" y="1248"/>
                      <a:pt x="221" y="54"/>
                    </a:cubicBezTo>
                    <a:cubicBezTo>
                      <a:pt x="202" y="17"/>
                      <a:pt x="172" y="1"/>
                      <a:pt x="14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293" name="Google Shape;293;p3"/>
              <p:cNvSpPr/>
              <p:nvPr/>
            </p:nvSpPr>
            <p:spPr>
              <a:xfrm>
                <a:off x="4443590" y="1901170"/>
                <a:ext cx="99752" cy="66494"/>
              </a:xfrm>
              <a:custGeom>
                <a:avLst/>
                <a:gdLst/>
                <a:ahLst/>
                <a:cxnLst/>
                <a:rect l="l" t="t" r="r" b="b"/>
                <a:pathLst>
                  <a:path w="3742" h="2435" extrusionOk="0">
                    <a:moveTo>
                      <a:pt x="137" y="0"/>
                    </a:moveTo>
                    <a:cubicBezTo>
                      <a:pt x="70" y="0"/>
                      <a:pt x="0" y="72"/>
                      <a:pt x="40" y="152"/>
                    </a:cubicBezTo>
                    <a:cubicBezTo>
                      <a:pt x="397" y="826"/>
                      <a:pt x="854" y="1442"/>
                      <a:pt x="1488" y="1878"/>
                    </a:cubicBezTo>
                    <a:cubicBezTo>
                      <a:pt x="1963" y="2226"/>
                      <a:pt x="2550" y="2434"/>
                      <a:pt x="3151" y="2434"/>
                    </a:cubicBezTo>
                    <a:cubicBezTo>
                      <a:pt x="3303" y="2434"/>
                      <a:pt x="3456" y="2421"/>
                      <a:pt x="3608" y="2393"/>
                    </a:cubicBezTo>
                    <a:cubicBezTo>
                      <a:pt x="3741" y="2355"/>
                      <a:pt x="3693" y="2173"/>
                      <a:pt x="3568" y="2173"/>
                    </a:cubicBezTo>
                    <a:cubicBezTo>
                      <a:pt x="3562" y="2173"/>
                      <a:pt x="3556" y="2174"/>
                      <a:pt x="3550" y="2174"/>
                    </a:cubicBezTo>
                    <a:cubicBezTo>
                      <a:pt x="3402" y="2208"/>
                      <a:pt x="3253" y="2224"/>
                      <a:pt x="3104" y="2224"/>
                    </a:cubicBezTo>
                    <a:cubicBezTo>
                      <a:pt x="2551" y="2224"/>
                      <a:pt x="2000" y="2007"/>
                      <a:pt x="1547" y="1680"/>
                    </a:cubicBezTo>
                    <a:cubicBezTo>
                      <a:pt x="973" y="1263"/>
                      <a:pt x="556" y="668"/>
                      <a:pt x="219" y="54"/>
                    </a:cubicBezTo>
                    <a:cubicBezTo>
                      <a:pt x="200" y="16"/>
                      <a:pt x="169" y="0"/>
                      <a:pt x="13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294" name="Google Shape;294;p3"/>
              <p:cNvSpPr/>
              <p:nvPr/>
            </p:nvSpPr>
            <p:spPr>
              <a:xfrm>
                <a:off x="4465769" y="1854066"/>
                <a:ext cx="117746" cy="63108"/>
              </a:xfrm>
              <a:custGeom>
                <a:avLst/>
                <a:gdLst/>
                <a:ahLst/>
                <a:cxnLst/>
                <a:rect l="l" t="t" r="r" b="b"/>
                <a:pathLst>
                  <a:path w="4417" h="2311" extrusionOk="0">
                    <a:moveTo>
                      <a:pt x="138" y="0"/>
                    </a:moveTo>
                    <a:cubicBezTo>
                      <a:pt x="71" y="0"/>
                      <a:pt x="1" y="73"/>
                      <a:pt x="41" y="154"/>
                    </a:cubicBezTo>
                    <a:cubicBezTo>
                      <a:pt x="418" y="886"/>
                      <a:pt x="992" y="1481"/>
                      <a:pt x="1706" y="1858"/>
                    </a:cubicBezTo>
                    <a:cubicBezTo>
                      <a:pt x="2272" y="2155"/>
                      <a:pt x="2898" y="2311"/>
                      <a:pt x="3534" y="2311"/>
                    </a:cubicBezTo>
                    <a:cubicBezTo>
                      <a:pt x="3790" y="2311"/>
                      <a:pt x="4048" y="2286"/>
                      <a:pt x="4303" y="2234"/>
                    </a:cubicBezTo>
                    <a:cubicBezTo>
                      <a:pt x="4417" y="2216"/>
                      <a:pt x="4367" y="2035"/>
                      <a:pt x="4259" y="2035"/>
                    </a:cubicBezTo>
                    <a:cubicBezTo>
                      <a:pt x="4254" y="2035"/>
                      <a:pt x="4249" y="2035"/>
                      <a:pt x="4243" y="2036"/>
                    </a:cubicBezTo>
                    <a:cubicBezTo>
                      <a:pt x="4012" y="2081"/>
                      <a:pt x="3780" y="2103"/>
                      <a:pt x="3550" y="2103"/>
                    </a:cubicBezTo>
                    <a:cubicBezTo>
                      <a:pt x="2167" y="2103"/>
                      <a:pt x="866" y="1312"/>
                      <a:pt x="220" y="54"/>
                    </a:cubicBezTo>
                    <a:cubicBezTo>
                      <a:pt x="201" y="16"/>
                      <a:pt x="170" y="0"/>
                      <a:pt x="13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295" name="Google Shape;295;p3"/>
              <p:cNvSpPr/>
              <p:nvPr/>
            </p:nvSpPr>
            <p:spPr>
              <a:xfrm>
                <a:off x="4489148" y="1807617"/>
                <a:ext cx="118839" cy="54724"/>
              </a:xfrm>
              <a:custGeom>
                <a:avLst/>
                <a:gdLst/>
                <a:ahLst/>
                <a:cxnLst/>
                <a:rect l="l" t="t" r="r" b="b"/>
                <a:pathLst>
                  <a:path w="4458" h="2004" extrusionOk="0">
                    <a:moveTo>
                      <a:pt x="156" y="0"/>
                    </a:moveTo>
                    <a:cubicBezTo>
                      <a:pt x="82" y="0"/>
                      <a:pt x="1" y="80"/>
                      <a:pt x="57" y="150"/>
                    </a:cubicBezTo>
                    <a:cubicBezTo>
                      <a:pt x="512" y="824"/>
                      <a:pt x="1167" y="1300"/>
                      <a:pt x="1899" y="1617"/>
                    </a:cubicBezTo>
                    <a:cubicBezTo>
                      <a:pt x="2277" y="1775"/>
                      <a:pt x="2673" y="1874"/>
                      <a:pt x="3070" y="1953"/>
                    </a:cubicBezTo>
                    <a:cubicBezTo>
                      <a:pt x="3236" y="1985"/>
                      <a:pt x="3409" y="2004"/>
                      <a:pt x="3582" y="2004"/>
                    </a:cubicBezTo>
                    <a:cubicBezTo>
                      <a:pt x="3841" y="2004"/>
                      <a:pt x="4101" y="1961"/>
                      <a:pt x="4338" y="1855"/>
                    </a:cubicBezTo>
                    <a:cubicBezTo>
                      <a:pt x="4457" y="1803"/>
                      <a:pt x="4385" y="1664"/>
                      <a:pt x="4287" y="1664"/>
                    </a:cubicBezTo>
                    <a:cubicBezTo>
                      <a:pt x="4271" y="1664"/>
                      <a:pt x="4255" y="1667"/>
                      <a:pt x="4238" y="1675"/>
                    </a:cubicBezTo>
                    <a:cubicBezTo>
                      <a:pt x="4040" y="1765"/>
                      <a:pt x="3832" y="1800"/>
                      <a:pt x="3621" y="1800"/>
                    </a:cubicBezTo>
                    <a:cubicBezTo>
                      <a:pt x="3411" y="1800"/>
                      <a:pt x="3198" y="1765"/>
                      <a:pt x="2990" y="1715"/>
                    </a:cubicBezTo>
                    <a:cubicBezTo>
                      <a:pt x="2634" y="1656"/>
                      <a:pt x="2277" y="1538"/>
                      <a:pt x="1939" y="1398"/>
                    </a:cubicBezTo>
                    <a:cubicBezTo>
                      <a:pt x="1265" y="1101"/>
                      <a:pt x="651" y="665"/>
                      <a:pt x="234" y="50"/>
                    </a:cubicBezTo>
                    <a:cubicBezTo>
                      <a:pt x="217" y="15"/>
                      <a:pt x="187" y="0"/>
                      <a:pt x="15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296" name="Google Shape;296;p3"/>
              <p:cNvSpPr/>
              <p:nvPr/>
            </p:nvSpPr>
            <p:spPr>
              <a:xfrm>
                <a:off x="4521350" y="1752376"/>
                <a:ext cx="107403" cy="57428"/>
              </a:xfrm>
              <a:custGeom>
                <a:avLst/>
                <a:gdLst/>
                <a:ahLst/>
                <a:cxnLst/>
                <a:rect l="l" t="t" r="r" b="b"/>
                <a:pathLst>
                  <a:path w="4029" h="2103" extrusionOk="0">
                    <a:moveTo>
                      <a:pt x="154" y="0"/>
                    </a:moveTo>
                    <a:cubicBezTo>
                      <a:pt x="78" y="0"/>
                      <a:pt x="0" y="113"/>
                      <a:pt x="78" y="191"/>
                    </a:cubicBezTo>
                    <a:cubicBezTo>
                      <a:pt x="533" y="785"/>
                      <a:pt x="1069" y="1380"/>
                      <a:pt x="1762" y="1756"/>
                    </a:cubicBezTo>
                    <a:cubicBezTo>
                      <a:pt x="2175" y="1969"/>
                      <a:pt x="2650" y="2102"/>
                      <a:pt x="3119" y="2102"/>
                    </a:cubicBezTo>
                    <a:cubicBezTo>
                      <a:pt x="3394" y="2102"/>
                      <a:pt x="3667" y="2057"/>
                      <a:pt x="3923" y="1954"/>
                    </a:cubicBezTo>
                    <a:cubicBezTo>
                      <a:pt x="4028" y="1919"/>
                      <a:pt x="4010" y="1746"/>
                      <a:pt x="3908" y="1746"/>
                    </a:cubicBezTo>
                    <a:cubicBezTo>
                      <a:pt x="3894" y="1746"/>
                      <a:pt x="3879" y="1749"/>
                      <a:pt x="3863" y="1756"/>
                    </a:cubicBezTo>
                    <a:cubicBezTo>
                      <a:pt x="3625" y="1847"/>
                      <a:pt x="3375" y="1889"/>
                      <a:pt x="3123" y="1889"/>
                    </a:cubicBezTo>
                    <a:cubicBezTo>
                      <a:pt x="2661" y="1889"/>
                      <a:pt x="2193" y="1749"/>
                      <a:pt x="1782" y="1518"/>
                    </a:cubicBezTo>
                    <a:cubicBezTo>
                      <a:pt x="1167" y="1161"/>
                      <a:pt x="672" y="606"/>
                      <a:pt x="216" y="32"/>
                    </a:cubicBezTo>
                    <a:cubicBezTo>
                      <a:pt x="198" y="10"/>
                      <a:pt x="176" y="0"/>
                      <a:pt x="15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297" name="Google Shape;297;p3"/>
              <p:cNvSpPr/>
              <p:nvPr/>
            </p:nvSpPr>
            <p:spPr>
              <a:xfrm>
                <a:off x="4207910" y="2315849"/>
                <a:ext cx="41852" cy="10541"/>
              </a:xfrm>
              <a:custGeom>
                <a:avLst/>
                <a:gdLst/>
                <a:ahLst/>
                <a:cxnLst/>
                <a:rect l="l" t="t" r="r" b="b"/>
                <a:pathLst>
                  <a:path w="1570" h="386" extrusionOk="0">
                    <a:moveTo>
                      <a:pt x="1418" y="0"/>
                    </a:moveTo>
                    <a:cubicBezTo>
                      <a:pt x="1402" y="0"/>
                      <a:pt x="1386" y="4"/>
                      <a:pt x="1369" y="13"/>
                    </a:cubicBezTo>
                    <a:cubicBezTo>
                      <a:pt x="1171" y="123"/>
                      <a:pt x="943" y="177"/>
                      <a:pt x="714" y="177"/>
                    </a:cubicBezTo>
                    <a:cubicBezTo>
                      <a:pt x="531" y="177"/>
                      <a:pt x="347" y="142"/>
                      <a:pt x="180" y="71"/>
                    </a:cubicBezTo>
                    <a:cubicBezTo>
                      <a:pt x="158" y="64"/>
                      <a:pt x="136" y="60"/>
                      <a:pt x="117" y="60"/>
                    </a:cubicBezTo>
                    <a:cubicBezTo>
                      <a:pt x="82" y="60"/>
                      <a:pt x="53" y="74"/>
                      <a:pt x="40" y="111"/>
                    </a:cubicBezTo>
                    <a:cubicBezTo>
                      <a:pt x="1" y="151"/>
                      <a:pt x="21" y="230"/>
                      <a:pt x="61" y="251"/>
                    </a:cubicBezTo>
                    <a:cubicBezTo>
                      <a:pt x="267" y="341"/>
                      <a:pt x="486" y="385"/>
                      <a:pt x="704" y="385"/>
                    </a:cubicBezTo>
                    <a:cubicBezTo>
                      <a:pt x="967" y="385"/>
                      <a:pt x="1229" y="320"/>
                      <a:pt x="1467" y="190"/>
                    </a:cubicBezTo>
                    <a:cubicBezTo>
                      <a:pt x="1570" y="140"/>
                      <a:pt x="1511" y="0"/>
                      <a:pt x="141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298" name="Google Shape;298;p3"/>
              <p:cNvSpPr/>
              <p:nvPr/>
            </p:nvSpPr>
            <p:spPr>
              <a:xfrm>
                <a:off x="4204125" y="2272541"/>
                <a:ext cx="59926" cy="11797"/>
              </a:xfrm>
              <a:custGeom>
                <a:avLst/>
                <a:gdLst/>
                <a:ahLst/>
                <a:cxnLst/>
                <a:rect l="l" t="t" r="r" b="b"/>
                <a:pathLst>
                  <a:path w="2248" h="432" extrusionOk="0">
                    <a:moveTo>
                      <a:pt x="154" y="1"/>
                    </a:moveTo>
                    <a:cubicBezTo>
                      <a:pt x="60" y="1"/>
                      <a:pt x="1" y="140"/>
                      <a:pt x="103" y="191"/>
                    </a:cubicBezTo>
                    <a:cubicBezTo>
                      <a:pt x="425" y="352"/>
                      <a:pt x="779" y="431"/>
                      <a:pt x="1134" y="431"/>
                    </a:cubicBezTo>
                    <a:cubicBezTo>
                      <a:pt x="1478" y="431"/>
                      <a:pt x="1824" y="357"/>
                      <a:pt x="2146" y="211"/>
                    </a:cubicBezTo>
                    <a:cubicBezTo>
                      <a:pt x="2248" y="159"/>
                      <a:pt x="2188" y="20"/>
                      <a:pt x="2093" y="20"/>
                    </a:cubicBezTo>
                    <a:cubicBezTo>
                      <a:pt x="2078" y="20"/>
                      <a:pt x="2062" y="24"/>
                      <a:pt x="2046" y="32"/>
                    </a:cubicBezTo>
                    <a:cubicBezTo>
                      <a:pt x="1764" y="159"/>
                      <a:pt x="1453" y="223"/>
                      <a:pt x="1141" y="223"/>
                    </a:cubicBezTo>
                    <a:cubicBezTo>
                      <a:pt x="818" y="223"/>
                      <a:pt x="495" y="154"/>
                      <a:pt x="203" y="13"/>
                    </a:cubicBezTo>
                    <a:cubicBezTo>
                      <a:pt x="186" y="4"/>
                      <a:pt x="170" y="1"/>
                      <a:pt x="15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299" name="Google Shape;299;p3"/>
              <p:cNvSpPr/>
              <p:nvPr/>
            </p:nvSpPr>
            <p:spPr>
              <a:xfrm>
                <a:off x="4203565" y="2217928"/>
                <a:ext cx="66937" cy="11251"/>
              </a:xfrm>
              <a:custGeom>
                <a:avLst/>
                <a:gdLst/>
                <a:ahLst/>
                <a:cxnLst/>
                <a:rect l="l" t="t" r="r" b="b"/>
                <a:pathLst>
                  <a:path w="2511" h="412" extrusionOk="0">
                    <a:moveTo>
                      <a:pt x="124" y="0"/>
                    </a:moveTo>
                    <a:cubicBezTo>
                      <a:pt x="33" y="0"/>
                      <a:pt x="0" y="173"/>
                      <a:pt x="105" y="208"/>
                    </a:cubicBezTo>
                    <a:cubicBezTo>
                      <a:pt x="511" y="340"/>
                      <a:pt x="936" y="411"/>
                      <a:pt x="1362" y="411"/>
                    </a:cubicBezTo>
                    <a:cubicBezTo>
                      <a:pt x="1705" y="411"/>
                      <a:pt x="2048" y="365"/>
                      <a:pt x="2384" y="268"/>
                    </a:cubicBezTo>
                    <a:cubicBezTo>
                      <a:pt x="2511" y="232"/>
                      <a:pt x="2472" y="65"/>
                      <a:pt x="2360" y="65"/>
                    </a:cubicBezTo>
                    <a:cubicBezTo>
                      <a:pt x="2349" y="65"/>
                      <a:pt x="2338" y="67"/>
                      <a:pt x="2325" y="70"/>
                    </a:cubicBezTo>
                    <a:cubicBezTo>
                      <a:pt x="2001" y="160"/>
                      <a:pt x="1669" y="205"/>
                      <a:pt x="1339" y="205"/>
                    </a:cubicBezTo>
                    <a:cubicBezTo>
                      <a:pt x="940" y="205"/>
                      <a:pt x="543" y="140"/>
                      <a:pt x="164" y="10"/>
                    </a:cubicBezTo>
                    <a:cubicBezTo>
                      <a:pt x="150" y="3"/>
                      <a:pt x="136" y="0"/>
                      <a:pt x="12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300" name="Google Shape;300;p3"/>
              <p:cNvSpPr/>
              <p:nvPr/>
            </p:nvSpPr>
            <p:spPr>
              <a:xfrm>
                <a:off x="4201939" y="2156215"/>
                <a:ext cx="78640" cy="12753"/>
              </a:xfrm>
              <a:custGeom>
                <a:avLst/>
                <a:gdLst/>
                <a:ahLst/>
                <a:cxnLst/>
                <a:rect l="l" t="t" r="r" b="b"/>
                <a:pathLst>
                  <a:path w="2950" h="467" extrusionOk="0">
                    <a:moveTo>
                      <a:pt x="121" y="0"/>
                    </a:moveTo>
                    <a:cubicBezTo>
                      <a:pt x="19" y="0"/>
                      <a:pt x="1" y="173"/>
                      <a:pt x="106" y="208"/>
                    </a:cubicBezTo>
                    <a:cubicBezTo>
                      <a:pt x="555" y="383"/>
                      <a:pt x="1032" y="467"/>
                      <a:pt x="1510" y="467"/>
                    </a:cubicBezTo>
                    <a:cubicBezTo>
                      <a:pt x="1959" y="467"/>
                      <a:pt x="2410" y="393"/>
                      <a:pt x="2841" y="248"/>
                    </a:cubicBezTo>
                    <a:cubicBezTo>
                      <a:pt x="2949" y="212"/>
                      <a:pt x="2911" y="45"/>
                      <a:pt x="2813" y="45"/>
                    </a:cubicBezTo>
                    <a:cubicBezTo>
                      <a:pt x="2803" y="45"/>
                      <a:pt x="2793" y="46"/>
                      <a:pt x="2783" y="50"/>
                    </a:cubicBezTo>
                    <a:cubicBezTo>
                      <a:pt x="2370" y="184"/>
                      <a:pt x="1940" y="253"/>
                      <a:pt x="1511" y="253"/>
                    </a:cubicBezTo>
                    <a:cubicBezTo>
                      <a:pt x="1053" y="253"/>
                      <a:pt x="596" y="174"/>
                      <a:pt x="166" y="10"/>
                    </a:cubicBezTo>
                    <a:cubicBezTo>
                      <a:pt x="150" y="3"/>
                      <a:pt x="134" y="0"/>
                      <a:pt x="12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301" name="Google Shape;301;p3"/>
              <p:cNvSpPr/>
              <p:nvPr/>
            </p:nvSpPr>
            <p:spPr>
              <a:xfrm>
                <a:off x="4201512" y="2098789"/>
                <a:ext cx="90529" cy="15729"/>
              </a:xfrm>
              <a:custGeom>
                <a:avLst/>
                <a:gdLst/>
                <a:ahLst/>
                <a:cxnLst/>
                <a:rect l="l" t="t" r="r" b="b"/>
                <a:pathLst>
                  <a:path w="3396" h="576" extrusionOk="0">
                    <a:moveTo>
                      <a:pt x="3243" y="0"/>
                    </a:moveTo>
                    <a:cubicBezTo>
                      <a:pt x="3228" y="0"/>
                      <a:pt x="3211" y="4"/>
                      <a:pt x="3195" y="12"/>
                    </a:cubicBezTo>
                    <a:cubicBezTo>
                      <a:pt x="2764" y="260"/>
                      <a:pt x="2291" y="359"/>
                      <a:pt x="1813" y="359"/>
                    </a:cubicBezTo>
                    <a:cubicBezTo>
                      <a:pt x="1257" y="359"/>
                      <a:pt x="694" y="225"/>
                      <a:pt x="182" y="33"/>
                    </a:cubicBezTo>
                    <a:cubicBezTo>
                      <a:pt x="165" y="25"/>
                      <a:pt x="150" y="22"/>
                      <a:pt x="135" y="22"/>
                    </a:cubicBezTo>
                    <a:cubicBezTo>
                      <a:pt x="31" y="22"/>
                      <a:pt x="0" y="196"/>
                      <a:pt x="122" y="231"/>
                    </a:cubicBezTo>
                    <a:cubicBezTo>
                      <a:pt x="653" y="439"/>
                      <a:pt x="1233" y="576"/>
                      <a:pt x="1805" y="576"/>
                    </a:cubicBezTo>
                    <a:cubicBezTo>
                      <a:pt x="2322" y="576"/>
                      <a:pt x="2832" y="464"/>
                      <a:pt x="3293" y="191"/>
                    </a:cubicBezTo>
                    <a:cubicBezTo>
                      <a:pt x="3396" y="139"/>
                      <a:pt x="3337" y="0"/>
                      <a:pt x="324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302" name="Google Shape;302;p3"/>
              <p:cNvSpPr/>
              <p:nvPr/>
            </p:nvSpPr>
            <p:spPr>
              <a:xfrm>
                <a:off x="4196234" y="2038714"/>
                <a:ext cx="96873" cy="18323"/>
              </a:xfrm>
              <a:custGeom>
                <a:avLst/>
                <a:gdLst/>
                <a:ahLst/>
                <a:cxnLst/>
                <a:rect l="l" t="t" r="r" b="b"/>
                <a:pathLst>
                  <a:path w="3634" h="671" extrusionOk="0">
                    <a:moveTo>
                      <a:pt x="153" y="0"/>
                    </a:moveTo>
                    <a:cubicBezTo>
                      <a:pt x="59" y="0"/>
                      <a:pt x="0" y="142"/>
                      <a:pt x="102" y="211"/>
                    </a:cubicBezTo>
                    <a:cubicBezTo>
                      <a:pt x="661" y="516"/>
                      <a:pt x="1286" y="670"/>
                      <a:pt x="1914" y="670"/>
                    </a:cubicBezTo>
                    <a:cubicBezTo>
                      <a:pt x="2467" y="670"/>
                      <a:pt x="3021" y="550"/>
                      <a:pt x="3531" y="309"/>
                    </a:cubicBezTo>
                    <a:cubicBezTo>
                      <a:pt x="3633" y="259"/>
                      <a:pt x="3575" y="119"/>
                      <a:pt x="3481" y="119"/>
                    </a:cubicBezTo>
                    <a:cubicBezTo>
                      <a:pt x="3466" y="119"/>
                      <a:pt x="3449" y="123"/>
                      <a:pt x="3433" y="131"/>
                    </a:cubicBezTo>
                    <a:cubicBezTo>
                      <a:pt x="2966" y="351"/>
                      <a:pt x="2452" y="461"/>
                      <a:pt x="1938" y="461"/>
                    </a:cubicBezTo>
                    <a:cubicBezTo>
                      <a:pt x="1337" y="461"/>
                      <a:pt x="734" y="311"/>
                      <a:pt x="201" y="12"/>
                    </a:cubicBezTo>
                    <a:cubicBezTo>
                      <a:pt x="184" y="4"/>
                      <a:pt x="168" y="0"/>
                      <a:pt x="15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303" name="Google Shape;303;p3"/>
              <p:cNvSpPr/>
              <p:nvPr/>
            </p:nvSpPr>
            <p:spPr>
              <a:xfrm>
                <a:off x="4205298" y="1988142"/>
                <a:ext cx="99432" cy="22966"/>
              </a:xfrm>
              <a:custGeom>
                <a:avLst/>
                <a:gdLst/>
                <a:ahLst/>
                <a:cxnLst/>
                <a:rect l="l" t="t" r="r" b="b"/>
                <a:pathLst>
                  <a:path w="3730" h="841" extrusionOk="0">
                    <a:moveTo>
                      <a:pt x="139" y="0"/>
                    </a:moveTo>
                    <a:cubicBezTo>
                      <a:pt x="51" y="0"/>
                      <a:pt x="0" y="134"/>
                      <a:pt x="99" y="199"/>
                    </a:cubicBezTo>
                    <a:cubicBezTo>
                      <a:pt x="574" y="575"/>
                      <a:pt x="1169" y="794"/>
                      <a:pt x="1784" y="834"/>
                    </a:cubicBezTo>
                    <a:cubicBezTo>
                      <a:pt x="1863" y="838"/>
                      <a:pt x="1940" y="841"/>
                      <a:pt x="2016" y="841"/>
                    </a:cubicBezTo>
                    <a:cubicBezTo>
                      <a:pt x="2248" y="841"/>
                      <a:pt x="2472" y="819"/>
                      <a:pt x="2696" y="773"/>
                    </a:cubicBezTo>
                    <a:cubicBezTo>
                      <a:pt x="3032" y="694"/>
                      <a:pt x="3331" y="556"/>
                      <a:pt x="3627" y="377"/>
                    </a:cubicBezTo>
                    <a:cubicBezTo>
                      <a:pt x="3729" y="327"/>
                      <a:pt x="3671" y="187"/>
                      <a:pt x="3577" y="187"/>
                    </a:cubicBezTo>
                    <a:cubicBezTo>
                      <a:pt x="3562" y="187"/>
                      <a:pt x="3545" y="191"/>
                      <a:pt x="3529" y="199"/>
                    </a:cubicBezTo>
                    <a:cubicBezTo>
                      <a:pt x="3251" y="358"/>
                      <a:pt x="2953" y="496"/>
                      <a:pt x="2636" y="556"/>
                    </a:cubicBezTo>
                    <a:cubicBezTo>
                      <a:pt x="2423" y="617"/>
                      <a:pt x="2211" y="642"/>
                      <a:pt x="1990" y="642"/>
                    </a:cubicBezTo>
                    <a:cubicBezTo>
                      <a:pt x="1922" y="642"/>
                      <a:pt x="1854" y="640"/>
                      <a:pt x="1784" y="635"/>
                    </a:cubicBezTo>
                    <a:cubicBezTo>
                      <a:pt x="1209" y="596"/>
                      <a:pt x="654" y="377"/>
                      <a:pt x="199" y="20"/>
                    </a:cubicBezTo>
                    <a:cubicBezTo>
                      <a:pt x="178" y="6"/>
                      <a:pt x="158" y="0"/>
                      <a:pt x="13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304" name="Google Shape;304;p3"/>
              <p:cNvSpPr/>
              <p:nvPr/>
            </p:nvSpPr>
            <p:spPr>
              <a:xfrm>
                <a:off x="4205831" y="1932819"/>
                <a:ext cx="108976" cy="27116"/>
              </a:xfrm>
              <a:custGeom>
                <a:avLst/>
                <a:gdLst/>
                <a:ahLst/>
                <a:cxnLst/>
                <a:rect l="l" t="t" r="r" b="b"/>
                <a:pathLst>
                  <a:path w="4088" h="993" extrusionOk="0">
                    <a:moveTo>
                      <a:pt x="171" y="1"/>
                    </a:moveTo>
                    <a:cubicBezTo>
                      <a:pt x="84" y="1"/>
                      <a:pt x="1" y="105"/>
                      <a:pt x="79" y="183"/>
                    </a:cubicBezTo>
                    <a:cubicBezTo>
                      <a:pt x="706" y="719"/>
                      <a:pt x="1497" y="992"/>
                      <a:pt x="2289" y="992"/>
                    </a:cubicBezTo>
                    <a:cubicBezTo>
                      <a:pt x="2875" y="992"/>
                      <a:pt x="3462" y="843"/>
                      <a:pt x="3984" y="540"/>
                    </a:cubicBezTo>
                    <a:cubicBezTo>
                      <a:pt x="4087" y="471"/>
                      <a:pt x="4027" y="330"/>
                      <a:pt x="3932" y="330"/>
                    </a:cubicBezTo>
                    <a:cubicBezTo>
                      <a:pt x="3917" y="330"/>
                      <a:pt x="3901" y="333"/>
                      <a:pt x="3885" y="341"/>
                    </a:cubicBezTo>
                    <a:cubicBezTo>
                      <a:pt x="3391" y="631"/>
                      <a:pt x="2835" y="774"/>
                      <a:pt x="2281" y="774"/>
                    </a:cubicBezTo>
                    <a:cubicBezTo>
                      <a:pt x="1546" y="774"/>
                      <a:pt x="814" y="522"/>
                      <a:pt x="237" y="24"/>
                    </a:cubicBezTo>
                    <a:cubicBezTo>
                      <a:pt x="217" y="8"/>
                      <a:pt x="194" y="1"/>
                      <a:pt x="17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305" name="Google Shape;305;p3"/>
              <p:cNvSpPr/>
              <p:nvPr/>
            </p:nvSpPr>
            <p:spPr>
              <a:xfrm>
                <a:off x="4193595" y="1873372"/>
                <a:ext cx="135340" cy="33206"/>
              </a:xfrm>
              <a:custGeom>
                <a:avLst/>
                <a:gdLst/>
                <a:ahLst/>
                <a:cxnLst/>
                <a:rect l="l" t="t" r="r" b="b"/>
                <a:pathLst>
                  <a:path w="5077" h="1216" extrusionOk="0">
                    <a:moveTo>
                      <a:pt x="130" y="1"/>
                    </a:moveTo>
                    <a:cubicBezTo>
                      <a:pt x="54" y="1"/>
                      <a:pt x="0" y="134"/>
                      <a:pt x="82" y="200"/>
                    </a:cubicBezTo>
                    <a:cubicBezTo>
                      <a:pt x="796" y="734"/>
                      <a:pt x="1629" y="1112"/>
                      <a:pt x="2520" y="1191"/>
                    </a:cubicBezTo>
                    <a:cubicBezTo>
                      <a:pt x="2661" y="1207"/>
                      <a:pt x="2804" y="1216"/>
                      <a:pt x="2946" y="1216"/>
                    </a:cubicBezTo>
                    <a:cubicBezTo>
                      <a:pt x="3664" y="1216"/>
                      <a:pt x="4383" y="1009"/>
                      <a:pt x="4978" y="596"/>
                    </a:cubicBezTo>
                    <a:cubicBezTo>
                      <a:pt x="5076" y="531"/>
                      <a:pt x="5012" y="397"/>
                      <a:pt x="4932" y="397"/>
                    </a:cubicBezTo>
                    <a:cubicBezTo>
                      <a:pt x="4915" y="397"/>
                      <a:pt x="4897" y="403"/>
                      <a:pt x="4880" y="417"/>
                    </a:cubicBezTo>
                    <a:cubicBezTo>
                      <a:pt x="4290" y="821"/>
                      <a:pt x="3602" y="1011"/>
                      <a:pt x="2898" y="1011"/>
                    </a:cubicBezTo>
                    <a:cubicBezTo>
                      <a:pt x="2772" y="1011"/>
                      <a:pt x="2646" y="1005"/>
                      <a:pt x="2520" y="993"/>
                    </a:cubicBezTo>
                    <a:cubicBezTo>
                      <a:pt x="1668" y="893"/>
                      <a:pt x="875" y="517"/>
                      <a:pt x="181" y="21"/>
                    </a:cubicBezTo>
                    <a:cubicBezTo>
                      <a:pt x="164" y="7"/>
                      <a:pt x="146" y="1"/>
                      <a:pt x="13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306" name="Google Shape;306;p3"/>
              <p:cNvSpPr/>
              <p:nvPr/>
            </p:nvSpPr>
            <p:spPr>
              <a:xfrm>
                <a:off x="4200633" y="1813461"/>
                <a:ext cx="129795" cy="37193"/>
              </a:xfrm>
              <a:custGeom>
                <a:avLst/>
                <a:gdLst/>
                <a:ahLst/>
                <a:cxnLst/>
                <a:rect l="l" t="t" r="r" b="b"/>
                <a:pathLst>
                  <a:path w="4869" h="1362" extrusionOk="0">
                    <a:moveTo>
                      <a:pt x="149" y="1"/>
                    </a:moveTo>
                    <a:cubicBezTo>
                      <a:pt x="75" y="1"/>
                      <a:pt x="1" y="102"/>
                      <a:pt x="75" y="193"/>
                    </a:cubicBezTo>
                    <a:cubicBezTo>
                      <a:pt x="511" y="729"/>
                      <a:pt x="1146" y="1046"/>
                      <a:pt x="1801" y="1205"/>
                    </a:cubicBezTo>
                    <a:cubicBezTo>
                      <a:pt x="2201" y="1302"/>
                      <a:pt x="2623" y="1361"/>
                      <a:pt x="3041" y="1361"/>
                    </a:cubicBezTo>
                    <a:cubicBezTo>
                      <a:pt x="3306" y="1361"/>
                      <a:pt x="3569" y="1337"/>
                      <a:pt x="3823" y="1284"/>
                    </a:cubicBezTo>
                    <a:cubicBezTo>
                      <a:pt x="4199" y="1184"/>
                      <a:pt x="4536" y="1025"/>
                      <a:pt x="4793" y="748"/>
                    </a:cubicBezTo>
                    <a:cubicBezTo>
                      <a:pt x="4869" y="673"/>
                      <a:pt x="4796" y="575"/>
                      <a:pt x="4722" y="575"/>
                    </a:cubicBezTo>
                    <a:cubicBezTo>
                      <a:pt x="4699" y="575"/>
                      <a:pt x="4675" y="586"/>
                      <a:pt x="4655" y="610"/>
                    </a:cubicBezTo>
                    <a:cubicBezTo>
                      <a:pt x="4256" y="1022"/>
                      <a:pt x="3677" y="1139"/>
                      <a:pt x="3101" y="1139"/>
                    </a:cubicBezTo>
                    <a:cubicBezTo>
                      <a:pt x="2847" y="1139"/>
                      <a:pt x="2593" y="1116"/>
                      <a:pt x="2356" y="1086"/>
                    </a:cubicBezTo>
                    <a:cubicBezTo>
                      <a:pt x="1563" y="986"/>
                      <a:pt x="749" y="689"/>
                      <a:pt x="215" y="34"/>
                    </a:cubicBezTo>
                    <a:cubicBezTo>
                      <a:pt x="196" y="11"/>
                      <a:pt x="173" y="1"/>
                      <a:pt x="14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307" name="Google Shape;307;p3"/>
              <p:cNvSpPr/>
              <p:nvPr/>
            </p:nvSpPr>
            <p:spPr>
              <a:xfrm>
                <a:off x="4202739" y="1754260"/>
                <a:ext cx="128383" cy="35636"/>
              </a:xfrm>
              <a:custGeom>
                <a:avLst/>
                <a:gdLst/>
                <a:ahLst/>
                <a:cxnLst/>
                <a:rect l="l" t="t" r="r" b="b"/>
                <a:pathLst>
                  <a:path w="4816" h="1305" extrusionOk="0">
                    <a:moveTo>
                      <a:pt x="174" y="0"/>
                    </a:moveTo>
                    <a:cubicBezTo>
                      <a:pt x="85" y="0"/>
                      <a:pt x="0" y="116"/>
                      <a:pt x="96" y="180"/>
                    </a:cubicBezTo>
                    <a:cubicBezTo>
                      <a:pt x="810" y="735"/>
                      <a:pt x="1622" y="1192"/>
                      <a:pt x="2534" y="1290"/>
                    </a:cubicBezTo>
                    <a:cubicBezTo>
                      <a:pt x="2627" y="1300"/>
                      <a:pt x="2722" y="1304"/>
                      <a:pt x="2817" y="1304"/>
                    </a:cubicBezTo>
                    <a:cubicBezTo>
                      <a:pt x="3528" y="1304"/>
                      <a:pt x="4264" y="1043"/>
                      <a:pt x="4754" y="518"/>
                    </a:cubicBezTo>
                    <a:cubicBezTo>
                      <a:pt x="4815" y="441"/>
                      <a:pt x="4746" y="328"/>
                      <a:pt x="4665" y="328"/>
                    </a:cubicBezTo>
                    <a:cubicBezTo>
                      <a:pt x="4642" y="328"/>
                      <a:pt x="4618" y="337"/>
                      <a:pt x="4595" y="360"/>
                    </a:cubicBezTo>
                    <a:cubicBezTo>
                      <a:pt x="4148" y="858"/>
                      <a:pt x="3490" y="1089"/>
                      <a:pt x="2832" y="1089"/>
                    </a:cubicBezTo>
                    <a:cubicBezTo>
                      <a:pt x="2732" y="1089"/>
                      <a:pt x="2633" y="1084"/>
                      <a:pt x="2534" y="1073"/>
                    </a:cubicBezTo>
                    <a:cubicBezTo>
                      <a:pt x="1682" y="994"/>
                      <a:pt x="908" y="537"/>
                      <a:pt x="234" y="22"/>
                    </a:cubicBezTo>
                    <a:cubicBezTo>
                      <a:pt x="215" y="7"/>
                      <a:pt x="195" y="0"/>
                      <a:pt x="17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308" name="Google Shape;308;p3"/>
              <p:cNvSpPr/>
              <p:nvPr/>
            </p:nvSpPr>
            <p:spPr>
              <a:xfrm>
                <a:off x="4207963" y="1687632"/>
                <a:ext cx="128542" cy="36428"/>
              </a:xfrm>
              <a:custGeom>
                <a:avLst/>
                <a:gdLst/>
                <a:ahLst/>
                <a:cxnLst/>
                <a:rect l="l" t="t" r="r" b="b"/>
                <a:pathLst>
                  <a:path w="4822" h="1334" extrusionOk="0">
                    <a:moveTo>
                      <a:pt x="170" y="1"/>
                    </a:moveTo>
                    <a:cubicBezTo>
                      <a:pt x="83" y="1"/>
                      <a:pt x="0" y="104"/>
                      <a:pt x="78" y="183"/>
                    </a:cubicBezTo>
                    <a:cubicBezTo>
                      <a:pt x="917" y="928"/>
                      <a:pt x="2023" y="1334"/>
                      <a:pt x="3128" y="1334"/>
                    </a:cubicBezTo>
                    <a:cubicBezTo>
                      <a:pt x="3668" y="1334"/>
                      <a:pt x="4208" y="1237"/>
                      <a:pt x="4716" y="1035"/>
                    </a:cubicBezTo>
                    <a:cubicBezTo>
                      <a:pt x="4821" y="1000"/>
                      <a:pt x="4803" y="826"/>
                      <a:pt x="4702" y="826"/>
                    </a:cubicBezTo>
                    <a:cubicBezTo>
                      <a:pt x="4689" y="826"/>
                      <a:pt x="4674" y="829"/>
                      <a:pt x="4658" y="836"/>
                    </a:cubicBezTo>
                    <a:cubicBezTo>
                      <a:pt x="4172" y="1027"/>
                      <a:pt x="3654" y="1120"/>
                      <a:pt x="3135" y="1120"/>
                    </a:cubicBezTo>
                    <a:cubicBezTo>
                      <a:pt x="2086" y="1120"/>
                      <a:pt x="1032" y="741"/>
                      <a:pt x="236" y="24"/>
                    </a:cubicBezTo>
                    <a:cubicBezTo>
                      <a:pt x="216" y="8"/>
                      <a:pt x="193" y="1"/>
                      <a:pt x="17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309" name="Google Shape;309;p3"/>
              <p:cNvSpPr/>
              <p:nvPr/>
            </p:nvSpPr>
            <p:spPr>
              <a:xfrm>
                <a:off x="4216361" y="1625100"/>
                <a:ext cx="126863" cy="39104"/>
              </a:xfrm>
              <a:custGeom>
                <a:avLst/>
                <a:gdLst/>
                <a:ahLst/>
                <a:cxnLst/>
                <a:rect l="l" t="t" r="r" b="b"/>
                <a:pathLst>
                  <a:path w="4759" h="1432" extrusionOk="0">
                    <a:moveTo>
                      <a:pt x="136" y="0"/>
                    </a:moveTo>
                    <a:cubicBezTo>
                      <a:pt x="66" y="0"/>
                      <a:pt x="1" y="102"/>
                      <a:pt x="61" y="193"/>
                    </a:cubicBezTo>
                    <a:cubicBezTo>
                      <a:pt x="576" y="847"/>
                      <a:pt x="1369" y="1284"/>
                      <a:pt x="2202" y="1403"/>
                    </a:cubicBezTo>
                    <a:cubicBezTo>
                      <a:pt x="2342" y="1422"/>
                      <a:pt x="2483" y="1431"/>
                      <a:pt x="2624" y="1431"/>
                    </a:cubicBezTo>
                    <a:cubicBezTo>
                      <a:pt x="3356" y="1431"/>
                      <a:pt x="4077" y="1177"/>
                      <a:pt x="4660" y="729"/>
                    </a:cubicBezTo>
                    <a:cubicBezTo>
                      <a:pt x="4758" y="663"/>
                      <a:pt x="4694" y="530"/>
                      <a:pt x="4613" y="530"/>
                    </a:cubicBezTo>
                    <a:cubicBezTo>
                      <a:pt x="4595" y="530"/>
                      <a:pt x="4577" y="535"/>
                      <a:pt x="4560" y="549"/>
                    </a:cubicBezTo>
                    <a:cubicBezTo>
                      <a:pt x="4001" y="977"/>
                      <a:pt x="3319" y="1214"/>
                      <a:pt x="2627" y="1214"/>
                    </a:cubicBezTo>
                    <a:cubicBezTo>
                      <a:pt x="2485" y="1214"/>
                      <a:pt x="2343" y="1204"/>
                      <a:pt x="2202" y="1184"/>
                    </a:cubicBezTo>
                    <a:cubicBezTo>
                      <a:pt x="1428" y="1065"/>
                      <a:pt x="695" y="649"/>
                      <a:pt x="199" y="34"/>
                    </a:cubicBezTo>
                    <a:cubicBezTo>
                      <a:pt x="180" y="10"/>
                      <a:pt x="158" y="0"/>
                      <a:pt x="13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310" name="Google Shape;310;p3"/>
              <p:cNvSpPr/>
              <p:nvPr/>
            </p:nvSpPr>
            <p:spPr>
              <a:xfrm>
                <a:off x="4150063" y="2333708"/>
                <a:ext cx="43158" cy="17941"/>
              </a:xfrm>
              <a:custGeom>
                <a:avLst/>
                <a:gdLst/>
                <a:ahLst/>
                <a:cxnLst/>
                <a:rect l="l" t="t" r="r" b="b"/>
                <a:pathLst>
                  <a:path w="1619" h="657" extrusionOk="0">
                    <a:moveTo>
                      <a:pt x="1468" y="1"/>
                    </a:moveTo>
                    <a:cubicBezTo>
                      <a:pt x="1444" y="1"/>
                      <a:pt x="1420" y="10"/>
                      <a:pt x="1398" y="33"/>
                    </a:cubicBezTo>
                    <a:cubicBezTo>
                      <a:pt x="1170" y="305"/>
                      <a:pt x="828" y="450"/>
                      <a:pt x="484" y="450"/>
                    </a:cubicBezTo>
                    <a:cubicBezTo>
                      <a:pt x="378" y="450"/>
                      <a:pt x="272" y="437"/>
                      <a:pt x="169" y="409"/>
                    </a:cubicBezTo>
                    <a:cubicBezTo>
                      <a:pt x="157" y="405"/>
                      <a:pt x="145" y="403"/>
                      <a:pt x="134" y="403"/>
                    </a:cubicBezTo>
                    <a:cubicBezTo>
                      <a:pt x="24" y="403"/>
                      <a:pt x="1" y="571"/>
                      <a:pt x="109" y="607"/>
                    </a:cubicBezTo>
                    <a:cubicBezTo>
                      <a:pt x="233" y="640"/>
                      <a:pt x="360" y="657"/>
                      <a:pt x="486" y="657"/>
                    </a:cubicBezTo>
                    <a:cubicBezTo>
                      <a:pt x="888" y="657"/>
                      <a:pt x="1286" y="493"/>
                      <a:pt x="1557" y="191"/>
                    </a:cubicBezTo>
                    <a:cubicBezTo>
                      <a:pt x="1618" y="114"/>
                      <a:pt x="1548" y="1"/>
                      <a:pt x="146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311" name="Google Shape;311;p3"/>
              <p:cNvSpPr/>
              <p:nvPr/>
            </p:nvSpPr>
            <p:spPr>
              <a:xfrm>
                <a:off x="4121246" y="2282235"/>
                <a:ext cx="74055" cy="33697"/>
              </a:xfrm>
              <a:custGeom>
                <a:avLst/>
                <a:gdLst/>
                <a:ahLst/>
                <a:cxnLst/>
                <a:rect l="l" t="t" r="r" b="b"/>
                <a:pathLst>
                  <a:path w="2778" h="1234" extrusionOk="0">
                    <a:moveTo>
                      <a:pt x="2633" y="0"/>
                    </a:moveTo>
                    <a:cubicBezTo>
                      <a:pt x="2608" y="0"/>
                      <a:pt x="2582" y="10"/>
                      <a:pt x="2559" y="34"/>
                    </a:cubicBezTo>
                    <a:cubicBezTo>
                      <a:pt x="2016" y="648"/>
                      <a:pt x="1210" y="1016"/>
                      <a:pt x="381" y="1016"/>
                    </a:cubicBezTo>
                    <a:cubicBezTo>
                      <a:pt x="301" y="1016"/>
                      <a:pt x="221" y="1013"/>
                      <a:pt x="140" y="1006"/>
                    </a:cubicBezTo>
                    <a:cubicBezTo>
                      <a:pt x="1" y="1006"/>
                      <a:pt x="1" y="1204"/>
                      <a:pt x="140" y="1223"/>
                    </a:cubicBezTo>
                    <a:cubicBezTo>
                      <a:pt x="221" y="1230"/>
                      <a:pt x="301" y="1233"/>
                      <a:pt x="382" y="1233"/>
                    </a:cubicBezTo>
                    <a:cubicBezTo>
                      <a:pt x="1254" y="1233"/>
                      <a:pt x="2118" y="846"/>
                      <a:pt x="2717" y="192"/>
                    </a:cubicBezTo>
                    <a:cubicBezTo>
                      <a:pt x="2778" y="102"/>
                      <a:pt x="2711" y="0"/>
                      <a:pt x="263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312" name="Google Shape;312;p3"/>
              <p:cNvSpPr/>
              <p:nvPr/>
            </p:nvSpPr>
            <p:spPr>
              <a:xfrm>
                <a:off x="4102239" y="2238380"/>
                <a:ext cx="79306" cy="39951"/>
              </a:xfrm>
              <a:custGeom>
                <a:avLst/>
                <a:gdLst/>
                <a:ahLst/>
                <a:cxnLst/>
                <a:rect l="l" t="t" r="r" b="b"/>
                <a:pathLst>
                  <a:path w="2975" h="1463" extrusionOk="0">
                    <a:moveTo>
                      <a:pt x="2837" y="0"/>
                    </a:moveTo>
                    <a:cubicBezTo>
                      <a:pt x="2806" y="0"/>
                      <a:pt x="2775" y="16"/>
                      <a:pt x="2756" y="54"/>
                    </a:cubicBezTo>
                    <a:cubicBezTo>
                      <a:pt x="2257" y="937"/>
                      <a:pt x="1201" y="1244"/>
                      <a:pt x="235" y="1244"/>
                    </a:cubicBezTo>
                    <a:cubicBezTo>
                      <a:pt x="203" y="1244"/>
                      <a:pt x="171" y="1244"/>
                      <a:pt x="140" y="1243"/>
                    </a:cubicBezTo>
                    <a:cubicBezTo>
                      <a:pt x="0" y="1243"/>
                      <a:pt x="0" y="1462"/>
                      <a:pt x="140" y="1462"/>
                    </a:cubicBezTo>
                    <a:cubicBezTo>
                      <a:pt x="168" y="1463"/>
                      <a:pt x="196" y="1463"/>
                      <a:pt x="225" y="1463"/>
                    </a:cubicBezTo>
                    <a:cubicBezTo>
                      <a:pt x="1272" y="1463"/>
                      <a:pt x="2394" y="1119"/>
                      <a:pt x="2934" y="154"/>
                    </a:cubicBezTo>
                    <a:cubicBezTo>
                      <a:pt x="2975" y="73"/>
                      <a:pt x="2905" y="0"/>
                      <a:pt x="283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313" name="Google Shape;313;p3"/>
              <p:cNvSpPr/>
              <p:nvPr/>
            </p:nvSpPr>
            <p:spPr>
              <a:xfrm>
                <a:off x="4080034" y="2190484"/>
                <a:ext cx="90476" cy="42900"/>
              </a:xfrm>
              <a:custGeom>
                <a:avLst/>
                <a:gdLst/>
                <a:ahLst/>
                <a:cxnLst/>
                <a:rect l="l" t="t" r="r" b="b"/>
                <a:pathLst>
                  <a:path w="3394" h="1571" extrusionOk="0">
                    <a:moveTo>
                      <a:pt x="3237" y="0"/>
                    </a:moveTo>
                    <a:cubicBezTo>
                      <a:pt x="3215" y="0"/>
                      <a:pt x="3193" y="7"/>
                      <a:pt x="3172" y="24"/>
                    </a:cubicBezTo>
                    <a:cubicBezTo>
                      <a:pt x="2360" y="817"/>
                      <a:pt x="1269" y="1313"/>
                      <a:pt x="140" y="1353"/>
                    </a:cubicBezTo>
                    <a:cubicBezTo>
                      <a:pt x="1" y="1372"/>
                      <a:pt x="1" y="1570"/>
                      <a:pt x="140" y="1570"/>
                    </a:cubicBezTo>
                    <a:cubicBezTo>
                      <a:pt x="1329" y="1511"/>
                      <a:pt x="2479" y="1015"/>
                      <a:pt x="3331" y="182"/>
                    </a:cubicBezTo>
                    <a:cubicBezTo>
                      <a:pt x="3394" y="104"/>
                      <a:pt x="3320" y="0"/>
                      <a:pt x="323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314" name="Google Shape;314;p3"/>
              <p:cNvSpPr/>
              <p:nvPr/>
            </p:nvSpPr>
            <p:spPr>
              <a:xfrm>
                <a:off x="4064199" y="2136636"/>
                <a:ext cx="87410" cy="48061"/>
              </a:xfrm>
              <a:custGeom>
                <a:avLst/>
                <a:gdLst/>
                <a:ahLst/>
                <a:cxnLst/>
                <a:rect l="l" t="t" r="r" b="b"/>
                <a:pathLst>
                  <a:path w="3279" h="1760" extrusionOk="0">
                    <a:moveTo>
                      <a:pt x="3140" y="0"/>
                    </a:moveTo>
                    <a:cubicBezTo>
                      <a:pt x="3111" y="0"/>
                      <a:pt x="3086" y="16"/>
                      <a:pt x="3073" y="53"/>
                    </a:cubicBezTo>
                    <a:cubicBezTo>
                      <a:pt x="2854" y="550"/>
                      <a:pt x="2478" y="946"/>
                      <a:pt x="1982" y="1144"/>
                    </a:cubicBezTo>
                    <a:cubicBezTo>
                      <a:pt x="1705" y="1263"/>
                      <a:pt x="1387" y="1322"/>
                      <a:pt x="1091" y="1382"/>
                    </a:cubicBezTo>
                    <a:cubicBezTo>
                      <a:pt x="774" y="1461"/>
                      <a:pt x="457" y="1520"/>
                      <a:pt x="139" y="1560"/>
                    </a:cubicBezTo>
                    <a:cubicBezTo>
                      <a:pt x="7" y="1579"/>
                      <a:pt x="0" y="1759"/>
                      <a:pt x="120" y="1759"/>
                    </a:cubicBezTo>
                    <a:cubicBezTo>
                      <a:pt x="126" y="1759"/>
                      <a:pt x="133" y="1759"/>
                      <a:pt x="139" y="1758"/>
                    </a:cubicBezTo>
                    <a:cubicBezTo>
                      <a:pt x="476" y="1718"/>
                      <a:pt x="813" y="1660"/>
                      <a:pt x="1150" y="1599"/>
                    </a:cubicBezTo>
                    <a:cubicBezTo>
                      <a:pt x="1467" y="1520"/>
                      <a:pt x="1804" y="1461"/>
                      <a:pt x="2101" y="1322"/>
                    </a:cubicBezTo>
                    <a:cubicBezTo>
                      <a:pt x="2616" y="1105"/>
                      <a:pt x="3034" y="688"/>
                      <a:pt x="3251" y="172"/>
                    </a:cubicBezTo>
                    <a:cubicBezTo>
                      <a:pt x="3278" y="77"/>
                      <a:pt x="3202" y="0"/>
                      <a:pt x="314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315" name="Google Shape;315;p3"/>
              <p:cNvSpPr/>
              <p:nvPr/>
            </p:nvSpPr>
            <p:spPr>
              <a:xfrm>
                <a:off x="4043753" y="2084180"/>
                <a:ext cx="89116" cy="45003"/>
              </a:xfrm>
              <a:custGeom>
                <a:avLst/>
                <a:gdLst/>
                <a:ahLst/>
                <a:cxnLst/>
                <a:rect l="l" t="t" r="r" b="b"/>
                <a:pathLst>
                  <a:path w="3343" h="1648" extrusionOk="0">
                    <a:moveTo>
                      <a:pt x="3178" y="1"/>
                    </a:moveTo>
                    <a:cubicBezTo>
                      <a:pt x="3153" y="1"/>
                      <a:pt x="3128" y="10"/>
                      <a:pt x="3106" y="32"/>
                    </a:cubicBezTo>
                    <a:cubicBezTo>
                      <a:pt x="2470" y="738"/>
                      <a:pt x="1608" y="1429"/>
                      <a:pt x="626" y="1429"/>
                    </a:cubicBezTo>
                    <a:cubicBezTo>
                      <a:pt x="477" y="1429"/>
                      <a:pt x="326" y="1414"/>
                      <a:pt x="172" y="1380"/>
                    </a:cubicBezTo>
                    <a:cubicBezTo>
                      <a:pt x="167" y="1379"/>
                      <a:pt x="161" y="1378"/>
                      <a:pt x="156" y="1378"/>
                    </a:cubicBezTo>
                    <a:cubicBezTo>
                      <a:pt x="48" y="1378"/>
                      <a:pt x="1" y="1561"/>
                      <a:pt x="133" y="1598"/>
                    </a:cubicBezTo>
                    <a:cubicBezTo>
                      <a:pt x="295" y="1632"/>
                      <a:pt x="455" y="1648"/>
                      <a:pt x="611" y="1648"/>
                    </a:cubicBezTo>
                    <a:cubicBezTo>
                      <a:pt x="1656" y="1648"/>
                      <a:pt x="2558" y="949"/>
                      <a:pt x="3264" y="190"/>
                    </a:cubicBezTo>
                    <a:cubicBezTo>
                      <a:pt x="3342" y="114"/>
                      <a:pt x="3263" y="1"/>
                      <a:pt x="317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316" name="Google Shape;316;p3"/>
              <p:cNvSpPr/>
              <p:nvPr/>
            </p:nvSpPr>
            <p:spPr>
              <a:xfrm>
                <a:off x="4021920" y="2023859"/>
                <a:ext cx="97193" cy="45658"/>
              </a:xfrm>
              <a:custGeom>
                <a:avLst/>
                <a:gdLst/>
                <a:ahLst/>
                <a:cxnLst/>
                <a:rect l="l" t="t" r="r" b="b"/>
                <a:pathLst>
                  <a:path w="3646" h="1672" extrusionOk="0">
                    <a:moveTo>
                      <a:pt x="3494" y="0"/>
                    </a:moveTo>
                    <a:cubicBezTo>
                      <a:pt x="3463" y="0"/>
                      <a:pt x="3432" y="12"/>
                      <a:pt x="3410" y="41"/>
                    </a:cubicBezTo>
                    <a:cubicBezTo>
                      <a:pt x="2744" y="934"/>
                      <a:pt x="1661" y="1456"/>
                      <a:pt x="570" y="1456"/>
                    </a:cubicBezTo>
                    <a:cubicBezTo>
                      <a:pt x="426" y="1456"/>
                      <a:pt x="283" y="1447"/>
                      <a:pt x="140" y="1429"/>
                    </a:cubicBezTo>
                    <a:cubicBezTo>
                      <a:pt x="133" y="1428"/>
                      <a:pt x="127" y="1427"/>
                      <a:pt x="122" y="1427"/>
                    </a:cubicBezTo>
                    <a:cubicBezTo>
                      <a:pt x="0" y="1427"/>
                      <a:pt x="6" y="1628"/>
                      <a:pt x="140" y="1646"/>
                    </a:cubicBezTo>
                    <a:cubicBezTo>
                      <a:pt x="280" y="1663"/>
                      <a:pt x="421" y="1671"/>
                      <a:pt x="562" y="1671"/>
                    </a:cubicBezTo>
                    <a:cubicBezTo>
                      <a:pt x="1731" y="1671"/>
                      <a:pt x="2881" y="1097"/>
                      <a:pt x="3589" y="160"/>
                    </a:cubicBezTo>
                    <a:cubicBezTo>
                      <a:pt x="3645" y="75"/>
                      <a:pt x="3570" y="0"/>
                      <a:pt x="349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317" name="Google Shape;317;p3"/>
              <p:cNvSpPr/>
              <p:nvPr/>
            </p:nvSpPr>
            <p:spPr>
              <a:xfrm>
                <a:off x="3995156" y="1968399"/>
                <a:ext cx="102951" cy="50355"/>
              </a:xfrm>
              <a:custGeom>
                <a:avLst/>
                <a:gdLst/>
                <a:ahLst/>
                <a:cxnLst/>
                <a:rect l="l" t="t" r="r" b="b"/>
                <a:pathLst>
                  <a:path w="3862" h="1844" extrusionOk="0">
                    <a:moveTo>
                      <a:pt x="3715" y="1"/>
                    </a:moveTo>
                    <a:cubicBezTo>
                      <a:pt x="3686" y="1"/>
                      <a:pt x="3658" y="15"/>
                      <a:pt x="3641" y="50"/>
                    </a:cubicBezTo>
                    <a:cubicBezTo>
                      <a:pt x="3074" y="1037"/>
                      <a:pt x="2032" y="1628"/>
                      <a:pt x="936" y="1628"/>
                    </a:cubicBezTo>
                    <a:cubicBezTo>
                      <a:pt x="689" y="1628"/>
                      <a:pt x="440" y="1598"/>
                      <a:pt x="192" y="1536"/>
                    </a:cubicBezTo>
                    <a:cubicBezTo>
                      <a:pt x="186" y="1535"/>
                      <a:pt x="180" y="1535"/>
                      <a:pt x="174" y="1535"/>
                    </a:cubicBezTo>
                    <a:cubicBezTo>
                      <a:pt x="48" y="1535"/>
                      <a:pt x="0" y="1717"/>
                      <a:pt x="132" y="1755"/>
                    </a:cubicBezTo>
                    <a:cubicBezTo>
                      <a:pt x="386" y="1815"/>
                      <a:pt x="644" y="1844"/>
                      <a:pt x="900" y="1844"/>
                    </a:cubicBezTo>
                    <a:cubicBezTo>
                      <a:pt x="2079" y="1844"/>
                      <a:pt x="3217" y="1227"/>
                      <a:pt x="3819" y="169"/>
                    </a:cubicBezTo>
                    <a:cubicBezTo>
                      <a:pt x="3861" y="85"/>
                      <a:pt x="3784" y="1"/>
                      <a:pt x="371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318" name="Google Shape;318;p3"/>
              <p:cNvSpPr/>
              <p:nvPr/>
            </p:nvSpPr>
            <p:spPr>
              <a:xfrm>
                <a:off x="3967672" y="1898439"/>
                <a:ext cx="128276" cy="66357"/>
              </a:xfrm>
              <a:custGeom>
                <a:avLst/>
                <a:gdLst/>
                <a:ahLst/>
                <a:cxnLst/>
                <a:rect l="l" t="t" r="r" b="b"/>
                <a:pathLst>
                  <a:path w="4812" h="2430" extrusionOk="0">
                    <a:moveTo>
                      <a:pt x="4674" y="1"/>
                    </a:moveTo>
                    <a:cubicBezTo>
                      <a:pt x="4642" y="1"/>
                      <a:pt x="4612" y="16"/>
                      <a:pt x="4593" y="54"/>
                    </a:cubicBezTo>
                    <a:cubicBezTo>
                      <a:pt x="3857" y="1388"/>
                      <a:pt x="2428" y="2220"/>
                      <a:pt x="918" y="2220"/>
                    </a:cubicBezTo>
                    <a:cubicBezTo>
                      <a:pt x="677" y="2220"/>
                      <a:pt x="435" y="2199"/>
                      <a:pt x="192" y="2155"/>
                    </a:cubicBezTo>
                    <a:cubicBezTo>
                      <a:pt x="186" y="2155"/>
                      <a:pt x="180" y="2154"/>
                      <a:pt x="174" y="2154"/>
                    </a:cubicBezTo>
                    <a:cubicBezTo>
                      <a:pt x="48" y="2154"/>
                      <a:pt x="0" y="2336"/>
                      <a:pt x="132" y="2354"/>
                    </a:cubicBezTo>
                    <a:cubicBezTo>
                      <a:pt x="402" y="2405"/>
                      <a:pt x="674" y="2430"/>
                      <a:pt x="945" y="2430"/>
                    </a:cubicBezTo>
                    <a:cubicBezTo>
                      <a:pt x="1627" y="2430"/>
                      <a:pt x="2303" y="2270"/>
                      <a:pt x="2928" y="1957"/>
                    </a:cubicBezTo>
                    <a:cubicBezTo>
                      <a:pt x="3700" y="1561"/>
                      <a:pt x="4355" y="926"/>
                      <a:pt x="4771" y="154"/>
                    </a:cubicBezTo>
                    <a:cubicBezTo>
                      <a:pt x="4812" y="73"/>
                      <a:pt x="4741" y="1"/>
                      <a:pt x="467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319" name="Google Shape;319;p3"/>
              <p:cNvSpPr/>
              <p:nvPr/>
            </p:nvSpPr>
            <p:spPr>
              <a:xfrm>
                <a:off x="3943200" y="1854066"/>
                <a:ext cx="135847" cy="59039"/>
              </a:xfrm>
              <a:custGeom>
                <a:avLst/>
                <a:gdLst/>
                <a:ahLst/>
                <a:cxnLst/>
                <a:rect l="l" t="t" r="r" b="b"/>
                <a:pathLst>
                  <a:path w="5096" h="2162" extrusionOk="0">
                    <a:moveTo>
                      <a:pt x="4952" y="0"/>
                    </a:moveTo>
                    <a:cubicBezTo>
                      <a:pt x="4927" y="0"/>
                      <a:pt x="4901" y="10"/>
                      <a:pt x="4877" y="35"/>
                    </a:cubicBezTo>
                    <a:cubicBezTo>
                      <a:pt x="3965" y="1085"/>
                      <a:pt x="2675" y="1759"/>
                      <a:pt x="1288" y="1917"/>
                    </a:cubicBezTo>
                    <a:cubicBezTo>
                      <a:pt x="1066" y="1941"/>
                      <a:pt x="837" y="1950"/>
                      <a:pt x="608" y="1950"/>
                    </a:cubicBezTo>
                    <a:cubicBezTo>
                      <a:pt x="450" y="1950"/>
                      <a:pt x="293" y="1946"/>
                      <a:pt x="138" y="1938"/>
                    </a:cubicBezTo>
                    <a:cubicBezTo>
                      <a:pt x="132" y="1937"/>
                      <a:pt x="126" y="1936"/>
                      <a:pt x="120" y="1936"/>
                    </a:cubicBezTo>
                    <a:cubicBezTo>
                      <a:pt x="1" y="1936"/>
                      <a:pt x="6" y="2136"/>
                      <a:pt x="138" y="2136"/>
                    </a:cubicBezTo>
                    <a:cubicBezTo>
                      <a:pt x="316" y="2153"/>
                      <a:pt x="495" y="2162"/>
                      <a:pt x="674" y="2162"/>
                    </a:cubicBezTo>
                    <a:cubicBezTo>
                      <a:pt x="1912" y="2162"/>
                      <a:pt x="3156" y="1751"/>
                      <a:pt x="4142" y="1005"/>
                    </a:cubicBezTo>
                    <a:cubicBezTo>
                      <a:pt x="4460" y="767"/>
                      <a:pt x="4758" y="490"/>
                      <a:pt x="5035" y="173"/>
                    </a:cubicBezTo>
                    <a:cubicBezTo>
                      <a:pt x="5095" y="98"/>
                      <a:pt x="5030" y="0"/>
                      <a:pt x="495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320" name="Google Shape;320;p3"/>
              <p:cNvSpPr/>
              <p:nvPr/>
            </p:nvSpPr>
            <p:spPr>
              <a:xfrm>
                <a:off x="3916782" y="1801637"/>
                <a:ext cx="151601" cy="62780"/>
              </a:xfrm>
              <a:custGeom>
                <a:avLst/>
                <a:gdLst/>
                <a:ahLst/>
                <a:cxnLst/>
                <a:rect l="l" t="t" r="r" b="b"/>
                <a:pathLst>
                  <a:path w="5687" h="2299" extrusionOk="0">
                    <a:moveTo>
                      <a:pt x="5532" y="0"/>
                    </a:moveTo>
                    <a:cubicBezTo>
                      <a:pt x="5510" y="0"/>
                      <a:pt x="5489" y="9"/>
                      <a:pt x="5471" y="31"/>
                    </a:cubicBezTo>
                    <a:cubicBezTo>
                      <a:pt x="4440" y="1201"/>
                      <a:pt x="2973" y="1934"/>
                      <a:pt x="1427" y="2074"/>
                    </a:cubicBezTo>
                    <a:cubicBezTo>
                      <a:pt x="1281" y="2088"/>
                      <a:pt x="1132" y="2094"/>
                      <a:pt x="981" y="2094"/>
                    </a:cubicBezTo>
                    <a:cubicBezTo>
                      <a:pt x="703" y="2094"/>
                      <a:pt x="421" y="2072"/>
                      <a:pt x="138" y="2034"/>
                    </a:cubicBezTo>
                    <a:cubicBezTo>
                      <a:pt x="132" y="2033"/>
                      <a:pt x="126" y="2033"/>
                      <a:pt x="120" y="2033"/>
                    </a:cubicBezTo>
                    <a:cubicBezTo>
                      <a:pt x="0" y="2033"/>
                      <a:pt x="6" y="2233"/>
                      <a:pt x="138" y="2251"/>
                    </a:cubicBezTo>
                    <a:cubicBezTo>
                      <a:pt x="387" y="2283"/>
                      <a:pt x="638" y="2298"/>
                      <a:pt x="890" y="2298"/>
                    </a:cubicBezTo>
                    <a:cubicBezTo>
                      <a:pt x="2218" y="2298"/>
                      <a:pt x="3551" y="1865"/>
                      <a:pt x="4618" y="1083"/>
                    </a:cubicBezTo>
                    <a:cubicBezTo>
                      <a:pt x="4995" y="824"/>
                      <a:pt x="5313" y="528"/>
                      <a:pt x="5609" y="190"/>
                    </a:cubicBezTo>
                    <a:cubicBezTo>
                      <a:pt x="5687" y="113"/>
                      <a:pt x="5608" y="0"/>
                      <a:pt x="553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321" name="Google Shape;321;p3"/>
              <p:cNvSpPr/>
              <p:nvPr/>
            </p:nvSpPr>
            <p:spPr>
              <a:xfrm>
                <a:off x="3900921" y="1751830"/>
                <a:ext cx="151628" cy="59858"/>
              </a:xfrm>
              <a:custGeom>
                <a:avLst/>
                <a:gdLst/>
                <a:ahLst/>
                <a:cxnLst/>
                <a:rect l="l" t="t" r="r" b="b"/>
                <a:pathLst>
                  <a:path w="5688" h="2192" extrusionOk="0">
                    <a:moveTo>
                      <a:pt x="5540" y="0"/>
                    </a:moveTo>
                    <a:cubicBezTo>
                      <a:pt x="5517" y="0"/>
                      <a:pt x="5493" y="10"/>
                      <a:pt x="5471" y="31"/>
                    </a:cubicBezTo>
                    <a:cubicBezTo>
                      <a:pt x="4380" y="1083"/>
                      <a:pt x="2934" y="1757"/>
                      <a:pt x="1428" y="1934"/>
                    </a:cubicBezTo>
                    <a:cubicBezTo>
                      <a:pt x="1156" y="1959"/>
                      <a:pt x="892" y="1976"/>
                      <a:pt x="627" y="1976"/>
                    </a:cubicBezTo>
                    <a:cubicBezTo>
                      <a:pt x="465" y="1976"/>
                      <a:pt x="303" y="1970"/>
                      <a:pt x="138" y="1955"/>
                    </a:cubicBezTo>
                    <a:cubicBezTo>
                      <a:pt x="132" y="1954"/>
                      <a:pt x="126" y="1954"/>
                      <a:pt x="121" y="1954"/>
                    </a:cubicBezTo>
                    <a:cubicBezTo>
                      <a:pt x="1" y="1954"/>
                      <a:pt x="7" y="2154"/>
                      <a:pt x="138" y="2172"/>
                    </a:cubicBezTo>
                    <a:cubicBezTo>
                      <a:pt x="309" y="2185"/>
                      <a:pt x="479" y="2192"/>
                      <a:pt x="649" y="2192"/>
                    </a:cubicBezTo>
                    <a:cubicBezTo>
                      <a:pt x="2046" y="2192"/>
                      <a:pt x="3433" y="1763"/>
                      <a:pt x="4599" y="1004"/>
                    </a:cubicBezTo>
                    <a:cubicBezTo>
                      <a:pt x="4956" y="766"/>
                      <a:pt x="5292" y="488"/>
                      <a:pt x="5609" y="190"/>
                    </a:cubicBezTo>
                    <a:cubicBezTo>
                      <a:pt x="5687" y="114"/>
                      <a:pt x="5620" y="0"/>
                      <a:pt x="554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322" name="Google Shape;322;p3"/>
              <p:cNvSpPr/>
              <p:nvPr/>
            </p:nvSpPr>
            <p:spPr>
              <a:xfrm>
                <a:off x="3881355" y="1699319"/>
                <a:ext cx="155840" cy="59530"/>
              </a:xfrm>
              <a:custGeom>
                <a:avLst/>
                <a:gdLst/>
                <a:ahLst/>
                <a:cxnLst/>
                <a:rect l="l" t="t" r="r" b="b"/>
                <a:pathLst>
                  <a:path w="5846" h="2180" extrusionOk="0">
                    <a:moveTo>
                      <a:pt x="5682" y="1"/>
                    </a:moveTo>
                    <a:cubicBezTo>
                      <a:pt x="5658" y="1"/>
                      <a:pt x="5633" y="10"/>
                      <a:pt x="5611" y="32"/>
                    </a:cubicBezTo>
                    <a:cubicBezTo>
                      <a:pt x="4480" y="1103"/>
                      <a:pt x="2994" y="1777"/>
                      <a:pt x="1448" y="1935"/>
                    </a:cubicBezTo>
                    <a:cubicBezTo>
                      <a:pt x="1230" y="1955"/>
                      <a:pt x="1012" y="1965"/>
                      <a:pt x="794" y="1965"/>
                    </a:cubicBezTo>
                    <a:cubicBezTo>
                      <a:pt x="576" y="1965"/>
                      <a:pt x="358" y="1955"/>
                      <a:pt x="140" y="1935"/>
                    </a:cubicBezTo>
                    <a:cubicBezTo>
                      <a:pt x="0" y="1935"/>
                      <a:pt x="0" y="2134"/>
                      <a:pt x="140" y="2153"/>
                    </a:cubicBezTo>
                    <a:cubicBezTo>
                      <a:pt x="341" y="2170"/>
                      <a:pt x="543" y="2179"/>
                      <a:pt x="744" y="2179"/>
                    </a:cubicBezTo>
                    <a:cubicBezTo>
                      <a:pt x="2133" y="2179"/>
                      <a:pt x="3522" y="1765"/>
                      <a:pt x="4699" y="1003"/>
                    </a:cubicBezTo>
                    <a:cubicBezTo>
                      <a:pt x="5075" y="765"/>
                      <a:pt x="5432" y="488"/>
                      <a:pt x="5769" y="191"/>
                    </a:cubicBezTo>
                    <a:cubicBezTo>
                      <a:pt x="5846" y="114"/>
                      <a:pt x="5767" y="1"/>
                      <a:pt x="568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323" name="Google Shape;323;p3"/>
              <p:cNvSpPr/>
              <p:nvPr/>
            </p:nvSpPr>
            <p:spPr>
              <a:xfrm>
                <a:off x="3873944" y="1673105"/>
                <a:ext cx="127983" cy="39732"/>
              </a:xfrm>
              <a:custGeom>
                <a:avLst/>
                <a:gdLst/>
                <a:ahLst/>
                <a:cxnLst/>
                <a:rect l="l" t="t" r="r" b="b"/>
                <a:pathLst>
                  <a:path w="4801" h="1455" extrusionOk="0">
                    <a:moveTo>
                      <a:pt x="4659" y="1"/>
                    </a:moveTo>
                    <a:cubicBezTo>
                      <a:pt x="4640" y="1"/>
                      <a:pt x="4620" y="7"/>
                      <a:pt x="4600" y="20"/>
                    </a:cubicBezTo>
                    <a:cubicBezTo>
                      <a:pt x="3546" y="811"/>
                      <a:pt x="2246" y="1246"/>
                      <a:pt x="926" y="1246"/>
                    </a:cubicBezTo>
                    <a:cubicBezTo>
                      <a:pt x="658" y="1246"/>
                      <a:pt x="388" y="1227"/>
                      <a:pt x="120" y="1191"/>
                    </a:cubicBezTo>
                    <a:cubicBezTo>
                      <a:pt x="114" y="1190"/>
                      <a:pt x="109" y="1189"/>
                      <a:pt x="104" y="1189"/>
                    </a:cubicBezTo>
                    <a:cubicBezTo>
                      <a:pt x="1" y="1189"/>
                      <a:pt x="6" y="1390"/>
                      <a:pt x="120" y="1408"/>
                    </a:cubicBezTo>
                    <a:cubicBezTo>
                      <a:pt x="377" y="1439"/>
                      <a:pt x="635" y="1455"/>
                      <a:pt x="893" y="1455"/>
                    </a:cubicBezTo>
                    <a:cubicBezTo>
                      <a:pt x="2263" y="1455"/>
                      <a:pt x="3617" y="1017"/>
                      <a:pt x="4718" y="200"/>
                    </a:cubicBezTo>
                    <a:cubicBezTo>
                      <a:pt x="4801" y="134"/>
                      <a:pt x="4747" y="1"/>
                      <a:pt x="465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324" name="Google Shape;324;p3"/>
              <p:cNvSpPr/>
              <p:nvPr/>
            </p:nvSpPr>
            <p:spPr>
              <a:xfrm>
                <a:off x="3866560" y="1618355"/>
                <a:ext cx="112041" cy="39569"/>
              </a:xfrm>
              <a:custGeom>
                <a:avLst/>
                <a:gdLst/>
                <a:ahLst/>
                <a:cxnLst/>
                <a:rect l="l" t="t" r="r" b="b"/>
                <a:pathLst>
                  <a:path w="4203" h="1449" extrusionOk="0">
                    <a:moveTo>
                      <a:pt x="4032" y="0"/>
                    </a:moveTo>
                    <a:cubicBezTo>
                      <a:pt x="4009" y="0"/>
                      <a:pt x="3985" y="8"/>
                      <a:pt x="3965" y="24"/>
                    </a:cubicBezTo>
                    <a:cubicBezTo>
                      <a:pt x="3010" y="802"/>
                      <a:pt x="1804" y="1233"/>
                      <a:pt x="570" y="1233"/>
                    </a:cubicBezTo>
                    <a:cubicBezTo>
                      <a:pt x="420" y="1233"/>
                      <a:pt x="269" y="1226"/>
                      <a:pt x="119" y="1213"/>
                    </a:cubicBezTo>
                    <a:cubicBezTo>
                      <a:pt x="0" y="1213"/>
                      <a:pt x="0" y="1412"/>
                      <a:pt x="119" y="1431"/>
                    </a:cubicBezTo>
                    <a:cubicBezTo>
                      <a:pt x="266" y="1443"/>
                      <a:pt x="413" y="1449"/>
                      <a:pt x="559" y="1449"/>
                    </a:cubicBezTo>
                    <a:cubicBezTo>
                      <a:pt x="1854" y="1449"/>
                      <a:pt x="3109" y="983"/>
                      <a:pt x="4123" y="183"/>
                    </a:cubicBezTo>
                    <a:cubicBezTo>
                      <a:pt x="4202" y="103"/>
                      <a:pt x="4119" y="0"/>
                      <a:pt x="403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325" name="Google Shape;325;p3"/>
              <p:cNvSpPr/>
              <p:nvPr/>
            </p:nvSpPr>
            <p:spPr>
              <a:xfrm>
                <a:off x="4546328" y="1693148"/>
                <a:ext cx="112708" cy="59421"/>
              </a:xfrm>
              <a:custGeom>
                <a:avLst/>
                <a:gdLst/>
                <a:ahLst/>
                <a:cxnLst/>
                <a:rect l="l" t="t" r="r" b="b"/>
                <a:pathLst>
                  <a:path w="4228" h="2176" extrusionOk="0">
                    <a:moveTo>
                      <a:pt x="131" y="1"/>
                    </a:moveTo>
                    <a:cubicBezTo>
                      <a:pt x="67" y="1"/>
                      <a:pt x="0" y="55"/>
                      <a:pt x="13" y="140"/>
                    </a:cubicBezTo>
                    <a:cubicBezTo>
                      <a:pt x="111" y="555"/>
                      <a:pt x="409" y="893"/>
                      <a:pt x="706" y="1189"/>
                    </a:cubicBezTo>
                    <a:cubicBezTo>
                      <a:pt x="1023" y="1448"/>
                      <a:pt x="1361" y="1665"/>
                      <a:pt x="1718" y="1844"/>
                    </a:cubicBezTo>
                    <a:cubicBezTo>
                      <a:pt x="2233" y="2061"/>
                      <a:pt x="2785" y="2176"/>
                      <a:pt x="3336" y="2176"/>
                    </a:cubicBezTo>
                    <a:cubicBezTo>
                      <a:pt x="3591" y="2176"/>
                      <a:pt x="3846" y="2151"/>
                      <a:pt x="4096" y="2101"/>
                    </a:cubicBezTo>
                    <a:cubicBezTo>
                      <a:pt x="4227" y="2063"/>
                      <a:pt x="4181" y="1882"/>
                      <a:pt x="4056" y="1882"/>
                    </a:cubicBezTo>
                    <a:cubicBezTo>
                      <a:pt x="4050" y="1882"/>
                      <a:pt x="4043" y="1883"/>
                      <a:pt x="4036" y="1884"/>
                    </a:cubicBezTo>
                    <a:cubicBezTo>
                      <a:pt x="3792" y="1937"/>
                      <a:pt x="3543" y="1963"/>
                      <a:pt x="3294" y="1963"/>
                    </a:cubicBezTo>
                    <a:cubicBezTo>
                      <a:pt x="2796" y="1963"/>
                      <a:pt x="2298" y="1857"/>
                      <a:pt x="1836" y="1646"/>
                    </a:cubicBezTo>
                    <a:cubicBezTo>
                      <a:pt x="1499" y="1506"/>
                      <a:pt x="1182" y="1308"/>
                      <a:pt x="885" y="1051"/>
                    </a:cubicBezTo>
                    <a:cubicBezTo>
                      <a:pt x="607" y="793"/>
                      <a:pt x="309" y="476"/>
                      <a:pt x="230" y="79"/>
                    </a:cubicBezTo>
                    <a:cubicBezTo>
                      <a:pt x="214" y="24"/>
                      <a:pt x="173" y="1"/>
                      <a:pt x="13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326" name="Google Shape;326;p3"/>
              <p:cNvSpPr/>
              <p:nvPr/>
            </p:nvSpPr>
            <p:spPr>
              <a:xfrm>
                <a:off x="4580952" y="1655183"/>
                <a:ext cx="107563" cy="52922"/>
              </a:xfrm>
              <a:custGeom>
                <a:avLst/>
                <a:gdLst/>
                <a:ahLst/>
                <a:cxnLst/>
                <a:rect l="l" t="t" r="r" b="b"/>
                <a:pathLst>
                  <a:path w="4035" h="1938" extrusionOk="0">
                    <a:moveTo>
                      <a:pt x="148" y="0"/>
                    </a:moveTo>
                    <a:cubicBezTo>
                      <a:pt x="76" y="0"/>
                      <a:pt x="1" y="73"/>
                      <a:pt x="55" y="154"/>
                    </a:cubicBezTo>
                    <a:cubicBezTo>
                      <a:pt x="769" y="1268"/>
                      <a:pt x="2063" y="1938"/>
                      <a:pt x="3374" y="1938"/>
                    </a:cubicBezTo>
                    <a:cubicBezTo>
                      <a:pt x="3557" y="1938"/>
                      <a:pt x="3739" y="1925"/>
                      <a:pt x="3921" y="1898"/>
                    </a:cubicBezTo>
                    <a:cubicBezTo>
                      <a:pt x="4034" y="1879"/>
                      <a:pt x="3985" y="1698"/>
                      <a:pt x="3878" y="1698"/>
                    </a:cubicBezTo>
                    <a:cubicBezTo>
                      <a:pt x="3872" y="1698"/>
                      <a:pt x="3867" y="1699"/>
                      <a:pt x="3861" y="1700"/>
                    </a:cubicBezTo>
                    <a:cubicBezTo>
                      <a:pt x="3699" y="1723"/>
                      <a:pt x="3536" y="1734"/>
                      <a:pt x="3373" y="1734"/>
                    </a:cubicBezTo>
                    <a:cubicBezTo>
                      <a:pt x="2137" y="1734"/>
                      <a:pt x="899" y="1088"/>
                      <a:pt x="234" y="54"/>
                    </a:cubicBezTo>
                    <a:cubicBezTo>
                      <a:pt x="215" y="16"/>
                      <a:pt x="182" y="0"/>
                      <a:pt x="14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</p:grpSp>
      </p:grpSp>
      <p:grpSp>
        <p:nvGrpSpPr>
          <p:cNvPr id="327" name="Google Shape;327;p3"/>
          <p:cNvGrpSpPr/>
          <p:nvPr/>
        </p:nvGrpSpPr>
        <p:grpSpPr>
          <a:xfrm>
            <a:off x="358755" y="719212"/>
            <a:ext cx="1223894" cy="846440"/>
            <a:chOff x="3736388" y="802750"/>
            <a:chExt cx="583325" cy="403425"/>
          </a:xfrm>
        </p:grpSpPr>
        <p:sp>
          <p:nvSpPr>
            <p:cNvPr id="328" name="Google Shape;328;p3"/>
            <p:cNvSpPr/>
            <p:nvPr/>
          </p:nvSpPr>
          <p:spPr>
            <a:xfrm>
              <a:off x="3736388" y="802750"/>
              <a:ext cx="583325" cy="403425"/>
            </a:xfrm>
            <a:custGeom>
              <a:avLst/>
              <a:gdLst/>
              <a:ahLst/>
              <a:cxnLst/>
              <a:rect l="l" t="t" r="r" b="b"/>
              <a:pathLst>
                <a:path w="23333" h="16137" extrusionOk="0">
                  <a:moveTo>
                    <a:pt x="21985" y="1"/>
                  </a:moveTo>
                  <a:cubicBezTo>
                    <a:pt x="21985" y="1"/>
                    <a:pt x="19170" y="1824"/>
                    <a:pt x="16910" y="2914"/>
                  </a:cubicBezTo>
                  <a:cubicBezTo>
                    <a:pt x="14669" y="4005"/>
                    <a:pt x="12509" y="7314"/>
                    <a:pt x="14531" y="14788"/>
                  </a:cubicBezTo>
                  <a:cubicBezTo>
                    <a:pt x="12570" y="8521"/>
                    <a:pt x="8898" y="6320"/>
                    <a:pt x="6429" y="6320"/>
                  </a:cubicBezTo>
                  <a:cubicBezTo>
                    <a:pt x="6227" y="6320"/>
                    <a:pt x="6033" y="6335"/>
                    <a:pt x="5849" y="6363"/>
                  </a:cubicBezTo>
                  <a:cubicBezTo>
                    <a:pt x="3370" y="6740"/>
                    <a:pt x="0" y="6839"/>
                    <a:pt x="0" y="6839"/>
                  </a:cubicBezTo>
                  <a:cubicBezTo>
                    <a:pt x="338" y="8366"/>
                    <a:pt x="754" y="9912"/>
                    <a:pt x="1547" y="11260"/>
                  </a:cubicBezTo>
                  <a:cubicBezTo>
                    <a:pt x="2339" y="12608"/>
                    <a:pt x="3529" y="13777"/>
                    <a:pt x="5016" y="14292"/>
                  </a:cubicBezTo>
                  <a:cubicBezTo>
                    <a:pt x="5787" y="14558"/>
                    <a:pt x="6587" y="14634"/>
                    <a:pt x="7399" y="14634"/>
                  </a:cubicBezTo>
                  <a:cubicBezTo>
                    <a:pt x="8342" y="14634"/>
                    <a:pt x="9301" y="14532"/>
                    <a:pt x="10249" y="14511"/>
                  </a:cubicBezTo>
                  <a:cubicBezTo>
                    <a:pt x="10373" y="14507"/>
                    <a:pt x="10498" y="14504"/>
                    <a:pt x="10623" y="14504"/>
                  </a:cubicBezTo>
                  <a:cubicBezTo>
                    <a:pt x="12245" y="14504"/>
                    <a:pt x="13972" y="14885"/>
                    <a:pt x="14947" y="16136"/>
                  </a:cubicBezTo>
                  <a:cubicBezTo>
                    <a:pt x="15026" y="14432"/>
                    <a:pt x="16453" y="13063"/>
                    <a:pt x="17901" y="12132"/>
                  </a:cubicBezTo>
                  <a:cubicBezTo>
                    <a:pt x="19368" y="11181"/>
                    <a:pt x="21033" y="10407"/>
                    <a:pt x="22083" y="9000"/>
                  </a:cubicBezTo>
                  <a:cubicBezTo>
                    <a:pt x="23015" y="7732"/>
                    <a:pt x="23332" y="6085"/>
                    <a:pt x="23214" y="4539"/>
                  </a:cubicBezTo>
                  <a:cubicBezTo>
                    <a:pt x="23095" y="2974"/>
                    <a:pt x="22579" y="1468"/>
                    <a:pt x="21985" y="1"/>
                  </a:cubicBezTo>
                  <a:close/>
                </a:path>
              </a:pathLst>
            </a:custGeom>
            <a:solidFill>
              <a:schemeClr val="dk1"/>
            </a:solidFill>
            <a:ln w="15240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grpSp>
          <p:nvGrpSpPr>
            <p:cNvPr id="329" name="Google Shape;329;p3"/>
            <p:cNvGrpSpPr/>
            <p:nvPr/>
          </p:nvGrpSpPr>
          <p:grpSpPr>
            <a:xfrm>
              <a:off x="3736400" y="802750"/>
              <a:ext cx="583300" cy="403425"/>
              <a:chOff x="3632425" y="1553450"/>
              <a:chExt cx="583300" cy="403425"/>
            </a:xfrm>
          </p:grpSpPr>
          <p:sp>
            <p:nvSpPr>
              <p:cNvPr id="330" name="Google Shape;330;p3"/>
              <p:cNvSpPr/>
              <p:nvPr/>
            </p:nvSpPr>
            <p:spPr>
              <a:xfrm>
                <a:off x="3632425" y="1553450"/>
                <a:ext cx="583300" cy="403425"/>
              </a:xfrm>
              <a:custGeom>
                <a:avLst/>
                <a:gdLst/>
                <a:ahLst/>
                <a:cxnLst/>
                <a:rect l="l" t="t" r="r" b="b"/>
                <a:pathLst>
                  <a:path w="23332" h="16137" extrusionOk="0">
                    <a:moveTo>
                      <a:pt x="21983" y="0"/>
                    </a:moveTo>
                    <a:cubicBezTo>
                      <a:pt x="21983" y="0"/>
                      <a:pt x="19168" y="1824"/>
                      <a:pt x="16909" y="2915"/>
                    </a:cubicBezTo>
                    <a:cubicBezTo>
                      <a:pt x="14669" y="3986"/>
                      <a:pt x="12508" y="7316"/>
                      <a:pt x="14530" y="14769"/>
                    </a:cubicBezTo>
                    <a:cubicBezTo>
                      <a:pt x="12570" y="8502"/>
                      <a:pt x="8898" y="6301"/>
                      <a:pt x="6428" y="6301"/>
                    </a:cubicBezTo>
                    <a:cubicBezTo>
                      <a:pt x="6226" y="6301"/>
                      <a:pt x="6032" y="6315"/>
                      <a:pt x="5848" y="6344"/>
                    </a:cubicBezTo>
                    <a:cubicBezTo>
                      <a:pt x="3371" y="6721"/>
                      <a:pt x="1" y="6819"/>
                      <a:pt x="1" y="6819"/>
                    </a:cubicBezTo>
                    <a:cubicBezTo>
                      <a:pt x="337" y="8366"/>
                      <a:pt x="754" y="9893"/>
                      <a:pt x="1547" y="11260"/>
                    </a:cubicBezTo>
                    <a:cubicBezTo>
                      <a:pt x="2340" y="12608"/>
                      <a:pt x="3529" y="13778"/>
                      <a:pt x="5015" y="14293"/>
                    </a:cubicBezTo>
                    <a:cubicBezTo>
                      <a:pt x="5784" y="14550"/>
                      <a:pt x="6583" y="14624"/>
                      <a:pt x="7394" y="14624"/>
                    </a:cubicBezTo>
                    <a:cubicBezTo>
                      <a:pt x="8338" y="14624"/>
                      <a:pt x="9299" y="14523"/>
                      <a:pt x="10248" y="14492"/>
                    </a:cubicBezTo>
                    <a:cubicBezTo>
                      <a:pt x="10339" y="14489"/>
                      <a:pt x="10431" y="14488"/>
                      <a:pt x="10523" y="14488"/>
                    </a:cubicBezTo>
                    <a:cubicBezTo>
                      <a:pt x="12174" y="14488"/>
                      <a:pt x="13951" y="14841"/>
                      <a:pt x="14947" y="16136"/>
                    </a:cubicBezTo>
                    <a:cubicBezTo>
                      <a:pt x="15026" y="14412"/>
                      <a:pt x="16454" y="13064"/>
                      <a:pt x="17900" y="12113"/>
                    </a:cubicBezTo>
                    <a:cubicBezTo>
                      <a:pt x="19367" y="11161"/>
                      <a:pt x="21032" y="10387"/>
                      <a:pt x="22083" y="8981"/>
                    </a:cubicBezTo>
                    <a:cubicBezTo>
                      <a:pt x="23014" y="7731"/>
                      <a:pt x="23331" y="6087"/>
                      <a:pt x="23212" y="4520"/>
                    </a:cubicBezTo>
                    <a:cubicBezTo>
                      <a:pt x="23093" y="2955"/>
                      <a:pt x="22578" y="1448"/>
                      <a:pt x="21983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331" name="Google Shape;331;p3"/>
              <p:cNvSpPr/>
              <p:nvPr/>
            </p:nvSpPr>
            <p:spPr>
              <a:xfrm>
                <a:off x="3662725" y="1746925"/>
                <a:ext cx="346825" cy="195175"/>
              </a:xfrm>
              <a:custGeom>
                <a:avLst/>
                <a:gdLst/>
                <a:ahLst/>
                <a:cxnLst/>
                <a:rect l="l" t="t" r="r" b="b"/>
                <a:pathLst>
                  <a:path w="13873" h="7807" extrusionOk="0">
                    <a:moveTo>
                      <a:pt x="146" y="1"/>
                    </a:moveTo>
                    <a:cubicBezTo>
                      <a:pt x="66" y="1"/>
                      <a:pt x="0" y="110"/>
                      <a:pt x="76" y="171"/>
                    </a:cubicBezTo>
                    <a:cubicBezTo>
                      <a:pt x="493" y="508"/>
                      <a:pt x="930" y="845"/>
                      <a:pt x="1366" y="1142"/>
                    </a:cubicBezTo>
                    <a:cubicBezTo>
                      <a:pt x="1821" y="1440"/>
                      <a:pt x="2277" y="1678"/>
                      <a:pt x="2772" y="1876"/>
                    </a:cubicBezTo>
                    <a:cubicBezTo>
                      <a:pt x="3744" y="2273"/>
                      <a:pt x="4794" y="2490"/>
                      <a:pt x="5825" y="2748"/>
                    </a:cubicBezTo>
                    <a:cubicBezTo>
                      <a:pt x="6816" y="2986"/>
                      <a:pt x="7828" y="3243"/>
                      <a:pt x="8779" y="3660"/>
                    </a:cubicBezTo>
                    <a:cubicBezTo>
                      <a:pt x="9710" y="4076"/>
                      <a:pt x="10543" y="4651"/>
                      <a:pt x="11277" y="5344"/>
                    </a:cubicBezTo>
                    <a:cubicBezTo>
                      <a:pt x="12110" y="6118"/>
                      <a:pt x="12842" y="6970"/>
                      <a:pt x="13635" y="7783"/>
                    </a:cubicBezTo>
                    <a:cubicBezTo>
                      <a:pt x="13656" y="7800"/>
                      <a:pt x="13679" y="7807"/>
                      <a:pt x="13702" y="7807"/>
                    </a:cubicBezTo>
                    <a:cubicBezTo>
                      <a:pt x="13789" y="7807"/>
                      <a:pt x="13873" y="7703"/>
                      <a:pt x="13794" y="7625"/>
                    </a:cubicBezTo>
                    <a:cubicBezTo>
                      <a:pt x="12366" y="6217"/>
                      <a:pt x="11137" y="4591"/>
                      <a:pt x="9314" y="3679"/>
                    </a:cubicBezTo>
                    <a:cubicBezTo>
                      <a:pt x="7450" y="2748"/>
                      <a:pt x="5370" y="2530"/>
                      <a:pt x="3407" y="1876"/>
                    </a:cubicBezTo>
                    <a:cubicBezTo>
                      <a:pt x="2812" y="1678"/>
                      <a:pt x="2257" y="1440"/>
                      <a:pt x="1722" y="1123"/>
                    </a:cubicBezTo>
                    <a:cubicBezTo>
                      <a:pt x="1186" y="806"/>
                      <a:pt x="711" y="409"/>
                      <a:pt x="216" y="32"/>
                    </a:cubicBezTo>
                    <a:cubicBezTo>
                      <a:pt x="194" y="10"/>
                      <a:pt x="169" y="1"/>
                      <a:pt x="14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332" name="Google Shape;332;p3"/>
              <p:cNvSpPr/>
              <p:nvPr/>
            </p:nvSpPr>
            <p:spPr>
              <a:xfrm>
                <a:off x="3999825" y="1603525"/>
                <a:ext cx="182800" cy="337250"/>
              </a:xfrm>
              <a:custGeom>
                <a:avLst/>
                <a:gdLst/>
                <a:ahLst/>
                <a:cxnLst/>
                <a:rect l="l" t="t" r="r" b="b"/>
                <a:pathLst>
                  <a:path w="7312" h="13490" extrusionOk="0">
                    <a:moveTo>
                      <a:pt x="7187" y="0"/>
                    </a:moveTo>
                    <a:cubicBezTo>
                      <a:pt x="7146" y="0"/>
                      <a:pt x="7105" y="24"/>
                      <a:pt x="7089" y="80"/>
                    </a:cubicBezTo>
                    <a:cubicBezTo>
                      <a:pt x="6772" y="971"/>
                      <a:pt x="6296" y="1824"/>
                      <a:pt x="5701" y="2557"/>
                    </a:cubicBezTo>
                    <a:cubicBezTo>
                      <a:pt x="5067" y="3349"/>
                      <a:pt x="4235" y="3944"/>
                      <a:pt x="3542" y="4697"/>
                    </a:cubicBezTo>
                    <a:cubicBezTo>
                      <a:pt x="2213" y="6125"/>
                      <a:pt x="1401" y="7929"/>
                      <a:pt x="846" y="9793"/>
                    </a:cubicBezTo>
                    <a:cubicBezTo>
                      <a:pt x="508" y="10961"/>
                      <a:pt x="251" y="12151"/>
                      <a:pt x="13" y="13361"/>
                    </a:cubicBezTo>
                    <a:cubicBezTo>
                      <a:pt x="1" y="13443"/>
                      <a:pt x="66" y="13490"/>
                      <a:pt x="125" y="13490"/>
                    </a:cubicBezTo>
                    <a:cubicBezTo>
                      <a:pt x="165" y="13490"/>
                      <a:pt x="203" y="13468"/>
                      <a:pt x="211" y="13419"/>
                    </a:cubicBezTo>
                    <a:cubicBezTo>
                      <a:pt x="647" y="11358"/>
                      <a:pt x="1063" y="9257"/>
                      <a:pt x="1995" y="7354"/>
                    </a:cubicBezTo>
                    <a:cubicBezTo>
                      <a:pt x="2411" y="6502"/>
                      <a:pt x="2926" y="5689"/>
                      <a:pt x="3561" y="4975"/>
                    </a:cubicBezTo>
                    <a:cubicBezTo>
                      <a:pt x="4235" y="4222"/>
                      <a:pt x="5067" y="3627"/>
                      <a:pt x="5722" y="2874"/>
                    </a:cubicBezTo>
                    <a:cubicBezTo>
                      <a:pt x="6415" y="2062"/>
                      <a:pt x="6951" y="1129"/>
                      <a:pt x="7287" y="138"/>
                    </a:cubicBezTo>
                    <a:cubicBezTo>
                      <a:pt x="7311" y="55"/>
                      <a:pt x="7249" y="0"/>
                      <a:pt x="718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333" name="Google Shape;333;p3"/>
              <p:cNvSpPr/>
              <p:nvPr/>
            </p:nvSpPr>
            <p:spPr>
              <a:xfrm>
                <a:off x="3694300" y="1795300"/>
                <a:ext cx="63000" cy="36000"/>
              </a:xfrm>
              <a:custGeom>
                <a:avLst/>
                <a:gdLst/>
                <a:ahLst/>
                <a:cxnLst/>
                <a:rect l="l" t="t" r="r" b="b"/>
                <a:pathLst>
                  <a:path w="2520" h="1440" extrusionOk="0">
                    <a:moveTo>
                      <a:pt x="2382" y="1"/>
                    </a:moveTo>
                    <a:cubicBezTo>
                      <a:pt x="2364" y="1"/>
                      <a:pt x="2344" y="7"/>
                      <a:pt x="2323" y="20"/>
                    </a:cubicBezTo>
                    <a:cubicBezTo>
                      <a:pt x="1609" y="457"/>
                      <a:pt x="856" y="872"/>
                      <a:pt x="103" y="1249"/>
                    </a:cubicBezTo>
                    <a:cubicBezTo>
                      <a:pt x="0" y="1300"/>
                      <a:pt x="59" y="1439"/>
                      <a:pt x="153" y="1439"/>
                    </a:cubicBezTo>
                    <a:cubicBezTo>
                      <a:pt x="168" y="1439"/>
                      <a:pt x="184" y="1436"/>
                      <a:pt x="201" y="1427"/>
                    </a:cubicBezTo>
                    <a:cubicBezTo>
                      <a:pt x="975" y="1051"/>
                      <a:pt x="1707" y="634"/>
                      <a:pt x="2421" y="198"/>
                    </a:cubicBezTo>
                    <a:cubicBezTo>
                      <a:pt x="2519" y="133"/>
                      <a:pt x="2470" y="1"/>
                      <a:pt x="238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334" name="Google Shape;334;p3"/>
              <p:cNvSpPr/>
              <p:nvPr/>
            </p:nvSpPr>
            <p:spPr>
              <a:xfrm>
                <a:off x="3736550" y="1812850"/>
                <a:ext cx="73750" cy="66025"/>
              </a:xfrm>
              <a:custGeom>
                <a:avLst/>
                <a:gdLst/>
                <a:ahLst/>
                <a:cxnLst/>
                <a:rect l="l" t="t" r="r" b="b"/>
                <a:pathLst>
                  <a:path w="2950" h="2641" extrusionOk="0">
                    <a:moveTo>
                      <a:pt x="2803" y="0"/>
                    </a:moveTo>
                    <a:cubicBezTo>
                      <a:pt x="2780" y="0"/>
                      <a:pt x="2756" y="10"/>
                      <a:pt x="2734" y="32"/>
                    </a:cubicBezTo>
                    <a:cubicBezTo>
                      <a:pt x="1881" y="884"/>
                      <a:pt x="1009" y="1697"/>
                      <a:pt x="78" y="2469"/>
                    </a:cubicBezTo>
                    <a:cubicBezTo>
                      <a:pt x="0" y="2531"/>
                      <a:pt x="78" y="2640"/>
                      <a:pt x="164" y="2640"/>
                    </a:cubicBezTo>
                    <a:cubicBezTo>
                      <a:pt x="189" y="2640"/>
                      <a:pt x="214" y="2631"/>
                      <a:pt x="236" y="2609"/>
                    </a:cubicBezTo>
                    <a:cubicBezTo>
                      <a:pt x="1148" y="1856"/>
                      <a:pt x="2039" y="1042"/>
                      <a:pt x="2872" y="191"/>
                    </a:cubicBezTo>
                    <a:cubicBezTo>
                      <a:pt x="2949" y="113"/>
                      <a:pt x="2883" y="0"/>
                      <a:pt x="280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335" name="Google Shape;335;p3"/>
              <p:cNvSpPr/>
              <p:nvPr/>
            </p:nvSpPr>
            <p:spPr>
              <a:xfrm>
                <a:off x="3824700" y="1821700"/>
                <a:ext cx="23200" cy="33275"/>
              </a:xfrm>
              <a:custGeom>
                <a:avLst/>
                <a:gdLst/>
                <a:ahLst/>
                <a:cxnLst/>
                <a:rect l="l" t="t" r="r" b="b"/>
                <a:pathLst>
                  <a:path w="928" h="1331" extrusionOk="0">
                    <a:moveTo>
                      <a:pt x="780" y="0"/>
                    </a:moveTo>
                    <a:cubicBezTo>
                      <a:pt x="746" y="0"/>
                      <a:pt x="713" y="16"/>
                      <a:pt x="694" y="54"/>
                    </a:cubicBezTo>
                    <a:cubicBezTo>
                      <a:pt x="496" y="450"/>
                      <a:pt x="278" y="807"/>
                      <a:pt x="20" y="1164"/>
                    </a:cubicBezTo>
                    <a:cubicBezTo>
                      <a:pt x="1" y="1224"/>
                      <a:pt x="20" y="1283"/>
                      <a:pt x="60" y="1323"/>
                    </a:cubicBezTo>
                    <a:cubicBezTo>
                      <a:pt x="76" y="1328"/>
                      <a:pt x="92" y="1331"/>
                      <a:pt x="107" y="1331"/>
                    </a:cubicBezTo>
                    <a:cubicBezTo>
                      <a:pt x="149" y="1331"/>
                      <a:pt x="184" y="1312"/>
                      <a:pt x="199" y="1283"/>
                    </a:cubicBezTo>
                    <a:cubicBezTo>
                      <a:pt x="456" y="926"/>
                      <a:pt x="675" y="550"/>
                      <a:pt x="873" y="154"/>
                    </a:cubicBezTo>
                    <a:cubicBezTo>
                      <a:pt x="927" y="73"/>
                      <a:pt x="852" y="0"/>
                      <a:pt x="78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336" name="Google Shape;336;p3"/>
              <p:cNvSpPr/>
              <p:nvPr/>
            </p:nvSpPr>
            <p:spPr>
              <a:xfrm>
                <a:off x="3826700" y="1836375"/>
                <a:ext cx="65800" cy="68075"/>
              </a:xfrm>
              <a:custGeom>
                <a:avLst/>
                <a:gdLst/>
                <a:ahLst/>
                <a:cxnLst/>
                <a:rect l="l" t="t" r="r" b="b"/>
                <a:pathLst>
                  <a:path w="2632" h="2723" extrusionOk="0">
                    <a:moveTo>
                      <a:pt x="2489" y="0"/>
                    </a:moveTo>
                    <a:cubicBezTo>
                      <a:pt x="2464" y="0"/>
                      <a:pt x="2439" y="12"/>
                      <a:pt x="2419" y="43"/>
                    </a:cubicBezTo>
                    <a:cubicBezTo>
                      <a:pt x="1684" y="915"/>
                      <a:pt x="912" y="1766"/>
                      <a:pt x="79" y="2540"/>
                    </a:cubicBezTo>
                    <a:cubicBezTo>
                      <a:pt x="0" y="2618"/>
                      <a:pt x="72" y="2722"/>
                      <a:pt x="154" y="2722"/>
                    </a:cubicBezTo>
                    <a:cubicBezTo>
                      <a:pt x="175" y="2722"/>
                      <a:pt x="197" y="2715"/>
                      <a:pt x="217" y="2699"/>
                    </a:cubicBezTo>
                    <a:cubicBezTo>
                      <a:pt x="1050" y="1906"/>
                      <a:pt x="1843" y="1073"/>
                      <a:pt x="2557" y="181"/>
                    </a:cubicBezTo>
                    <a:cubicBezTo>
                      <a:pt x="2631" y="107"/>
                      <a:pt x="2562" y="0"/>
                      <a:pt x="248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337" name="Google Shape;337;p3"/>
              <p:cNvSpPr/>
              <p:nvPr/>
            </p:nvSpPr>
            <p:spPr>
              <a:xfrm>
                <a:off x="3905025" y="1860200"/>
                <a:ext cx="22800" cy="27575"/>
              </a:xfrm>
              <a:custGeom>
                <a:avLst/>
                <a:gdLst/>
                <a:ahLst/>
                <a:cxnLst/>
                <a:rect l="l" t="t" r="r" b="b"/>
                <a:pathLst>
                  <a:path w="912" h="1103" extrusionOk="0">
                    <a:moveTo>
                      <a:pt x="799" y="0"/>
                    </a:moveTo>
                    <a:cubicBezTo>
                      <a:pt x="763" y="0"/>
                      <a:pt x="725" y="22"/>
                      <a:pt x="713" y="60"/>
                    </a:cubicBezTo>
                    <a:cubicBezTo>
                      <a:pt x="534" y="377"/>
                      <a:pt x="335" y="655"/>
                      <a:pt x="78" y="913"/>
                    </a:cubicBezTo>
                    <a:cubicBezTo>
                      <a:pt x="1" y="990"/>
                      <a:pt x="68" y="1103"/>
                      <a:pt x="148" y="1103"/>
                    </a:cubicBezTo>
                    <a:cubicBezTo>
                      <a:pt x="171" y="1103"/>
                      <a:pt x="195" y="1094"/>
                      <a:pt x="216" y="1072"/>
                    </a:cubicBezTo>
                    <a:cubicBezTo>
                      <a:pt x="494" y="794"/>
                      <a:pt x="713" y="496"/>
                      <a:pt x="890" y="160"/>
                    </a:cubicBezTo>
                    <a:cubicBezTo>
                      <a:pt x="911" y="100"/>
                      <a:pt x="911" y="41"/>
                      <a:pt x="851" y="20"/>
                    </a:cubicBezTo>
                    <a:cubicBezTo>
                      <a:pt x="837" y="6"/>
                      <a:pt x="818" y="0"/>
                      <a:pt x="79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338" name="Google Shape;338;p3"/>
              <p:cNvSpPr/>
              <p:nvPr/>
            </p:nvSpPr>
            <p:spPr>
              <a:xfrm>
                <a:off x="3709175" y="1748975"/>
                <a:ext cx="23450" cy="43400"/>
              </a:xfrm>
              <a:custGeom>
                <a:avLst/>
                <a:gdLst/>
                <a:ahLst/>
                <a:cxnLst/>
                <a:rect l="l" t="t" r="r" b="b"/>
                <a:pathLst>
                  <a:path w="938" h="1736" extrusionOk="0">
                    <a:moveTo>
                      <a:pt x="147" y="1"/>
                    </a:moveTo>
                    <a:cubicBezTo>
                      <a:pt x="77" y="1"/>
                      <a:pt x="1" y="85"/>
                      <a:pt x="42" y="169"/>
                    </a:cubicBezTo>
                    <a:cubicBezTo>
                      <a:pt x="301" y="644"/>
                      <a:pt x="518" y="1160"/>
                      <a:pt x="716" y="1655"/>
                    </a:cubicBezTo>
                    <a:cubicBezTo>
                      <a:pt x="732" y="1712"/>
                      <a:pt x="775" y="1735"/>
                      <a:pt x="817" y="1735"/>
                    </a:cubicBezTo>
                    <a:cubicBezTo>
                      <a:pt x="878" y="1735"/>
                      <a:pt x="938" y="1685"/>
                      <a:pt x="914" y="1615"/>
                    </a:cubicBezTo>
                    <a:cubicBezTo>
                      <a:pt x="716" y="1081"/>
                      <a:pt x="478" y="565"/>
                      <a:pt x="221" y="50"/>
                    </a:cubicBezTo>
                    <a:cubicBezTo>
                      <a:pt x="204" y="15"/>
                      <a:pt x="176" y="1"/>
                      <a:pt x="14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339" name="Google Shape;339;p3"/>
              <p:cNvSpPr/>
              <p:nvPr/>
            </p:nvSpPr>
            <p:spPr>
              <a:xfrm>
                <a:off x="3765100" y="1735200"/>
                <a:ext cx="29000" cy="75975"/>
              </a:xfrm>
              <a:custGeom>
                <a:avLst/>
                <a:gdLst/>
                <a:ahLst/>
                <a:cxnLst/>
                <a:rect l="l" t="t" r="r" b="b"/>
                <a:pathLst>
                  <a:path w="1160" h="3039" extrusionOk="0">
                    <a:moveTo>
                      <a:pt x="131" y="0"/>
                    </a:moveTo>
                    <a:cubicBezTo>
                      <a:pt x="67" y="0"/>
                      <a:pt x="1" y="51"/>
                      <a:pt x="25" y="125"/>
                    </a:cubicBezTo>
                    <a:cubicBezTo>
                      <a:pt x="403" y="1056"/>
                      <a:pt x="699" y="2007"/>
                      <a:pt x="937" y="2959"/>
                    </a:cubicBezTo>
                    <a:cubicBezTo>
                      <a:pt x="953" y="3014"/>
                      <a:pt x="994" y="3038"/>
                      <a:pt x="1035" y="3038"/>
                    </a:cubicBezTo>
                    <a:cubicBezTo>
                      <a:pt x="1097" y="3038"/>
                      <a:pt x="1159" y="2983"/>
                      <a:pt x="1135" y="2900"/>
                    </a:cubicBezTo>
                    <a:cubicBezTo>
                      <a:pt x="897" y="1949"/>
                      <a:pt x="601" y="997"/>
                      <a:pt x="223" y="65"/>
                    </a:cubicBezTo>
                    <a:cubicBezTo>
                      <a:pt x="208" y="19"/>
                      <a:pt x="170" y="0"/>
                      <a:pt x="13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340" name="Google Shape;340;p3"/>
              <p:cNvSpPr/>
              <p:nvPr/>
            </p:nvSpPr>
            <p:spPr>
              <a:xfrm>
                <a:off x="3829150" y="1773125"/>
                <a:ext cx="20650" cy="50950"/>
              </a:xfrm>
              <a:custGeom>
                <a:avLst/>
                <a:gdLst/>
                <a:ahLst/>
                <a:cxnLst/>
                <a:rect l="l" t="t" r="r" b="b"/>
                <a:pathLst>
                  <a:path w="826" h="2038" extrusionOk="0">
                    <a:moveTo>
                      <a:pt x="138" y="1"/>
                    </a:moveTo>
                    <a:cubicBezTo>
                      <a:pt x="70" y="1"/>
                      <a:pt x="0" y="73"/>
                      <a:pt x="40" y="154"/>
                    </a:cubicBezTo>
                    <a:cubicBezTo>
                      <a:pt x="318" y="728"/>
                      <a:pt x="516" y="1344"/>
                      <a:pt x="616" y="1957"/>
                    </a:cubicBezTo>
                    <a:cubicBezTo>
                      <a:pt x="624" y="2014"/>
                      <a:pt x="661" y="2038"/>
                      <a:pt x="702" y="2038"/>
                    </a:cubicBezTo>
                    <a:cubicBezTo>
                      <a:pt x="760" y="2038"/>
                      <a:pt x="825" y="1988"/>
                      <a:pt x="814" y="1918"/>
                    </a:cubicBezTo>
                    <a:cubicBezTo>
                      <a:pt x="714" y="1264"/>
                      <a:pt x="516" y="630"/>
                      <a:pt x="219" y="54"/>
                    </a:cubicBezTo>
                    <a:cubicBezTo>
                      <a:pt x="200" y="16"/>
                      <a:pt x="169" y="1"/>
                      <a:pt x="13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341" name="Google Shape;341;p3"/>
              <p:cNvSpPr/>
              <p:nvPr/>
            </p:nvSpPr>
            <p:spPr>
              <a:xfrm>
                <a:off x="3884575" y="1775975"/>
                <a:ext cx="17475" cy="68525"/>
              </a:xfrm>
              <a:custGeom>
                <a:avLst/>
                <a:gdLst/>
                <a:ahLst/>
                <a:cxnLst/>
                <a:rect l="l" t="t" r="r" b="b"/>
                <a:pathLst>
                  <a:path w="699" h="2741" extrusionOk="0">
                    <a:moveTo>
                      <a:pt x="125" y="0"/>
                    </a:moveTo>
                    <a:cubicBezTo>
                      <a:pt x="63" y="0"/>
                      <a:pt x="0" y="55"/>
                      <a:pt x="24" y="139"/>
                    </a:cubicBezTo>
                    <a:cubicBezTo>
                      <a:pt x="222" y="952"/>
                      <a:pt x="381" y="1804"/>
                      <a:pt x="479" y="2636"/>
                    </a:cubicBezTo>
                    <a:cubicBezTo>
                      <a:pt x="490" y="2706"/>
                      <a:pt x="544" y="2741"/>
                      <a:pt x="597" y="2741"/>
                    </a:cubicBezTo>
                    <a:cubicBezTo>
                      <a:pt x="649" y="2741"/>
                      <a:pt x="698" y="2706"/>
                      <a:pt x="698" y="2636"/>
                    </a:cubicBezTo>
                    <a:cubicBezTo>
                      <a:pt x="579" y="1785"/>
                      <a:pt x="421" y="931"/>
                      <a:pt x="222" y="80"/>
                    </a:cubicBezTo>
                    <a:cubicBezTo>
                      <a:pt x="207" y="24"/>
                      <a:pt x="166" y="0"/>
                      <a:pt x="12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342" name="Google Shape;342;p3"/>
              <p:cNvSpPr/>
              <p:nvPr/>
            </p:nvSpPr>
            <p:spPr>
              <a:xfrm>
                <a:off x="3933725" y="1837425"/>
                <a:ext cx="9425" cy="38175"/>
              </a:xfrm>
              <a:custGeom>
                <a:avLst/>
                <a:gdLst/>
                <a:ahLst/>
                <a:cxnLst/>
                <a:rect l="l" t="t" r="r" b="b"/>
                <a:pathLst>
                  <a:path w="377" h="1527" extrusionOk="0">
                    <a:moveTo>
                      <a:pt x="120" y="1"/>
                    </a:moveTo>
                    <a:cubicBezTo>
                      <a:pt x="60" y="1"/>
                      <a:pt x="1" y="59"/>
                      <a:pt x="20" y="120"/>
                    </a:cubicBezTo>
                    <a:cubicBezTo>
                      <a:pt x="60" y="556"/>
                      <a:pt x="120" y="992"/>
                      <a:pt x="159" y="1428"/>
                    </a:cubicBezTo>
                    <a:cubicBezTo>
                      <a:pt x="159" y="1467"/>
                      <a:pt x="199" y="1526"/>
                      <a:pt x="258" y="1526"/>
                    </a:cubicBezTo>
                    <a:cubicBezTo>
                      <a:pt x="318" y="1526"/>
                      <a:pt x="377" y="1467"/>
                      <a:pt x="377" y="1428"/>
                    </a:cubicBezTo>
                    <a:cubicBezTo>
                      <a:pt x="318" y="992"/>
                      <a:pt x="278" y="556"/>
                      <a:pt x="218" y="120"/>
                    </a:cubicBezTo>
                    <a:cubicBezTo>
                      <a:pt x="218" y="59"/>
                      <a:pt x="179" y="1"/>
                      <a:pt x="12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343" name="Google Shape;343;p3"/>
              <p:cNvSpPr/>
              <p:nvPr/>
            </p:nvSpPr>
            <p:spPr>
              <a:xfrm>
                <a:off x="4020750" y="1800925"/>
                <a:ext cx="108325" cy="50525"/>
              </a:xfrm>
              <a:custGeom>
                <a:avLst/>
                <a:gdLst/>
                <a:ahLst/>
                <a:cxnLst/>
                <a:rect l="l" t="t" r="r" b="b"/>
                <a:pathLst>
                  <a:path w="4333" h="2021" extrusionOk="0">
                    <a:moveTo>
                      <a:pt x="4160" y="1"/>
                    </a:moveTo>
                    <a:cubicBezTo>
                      <a:pt x="4144" y="1"/>
                      <a:pt x="4128" y="5"/>
                      <a:pt x="4111" y="13"/>
                    </a:cubicBezTo>
                    <a:cubicBezTo>
                      <a:pt x="2803" y="668"/>
                      <a:pt x="1476" y="1262"/>
                      <a:pt x="128" y="1797"/>
                    </a:cubicBezTo>
                    <a:cubicBezTo>
                      <a:pt x="1" y="1852"/>
                      <a:pt x="39" y="2021"/>
                      <a:pt x="137" y="2021"/>
                    </a:cubicBezTo>
                    <a:cubicBezTo>
                      <a:pt x="146" y="2021"/>
                      <a:pt x="157" y="2019"/>
                      <a:pt x="167" y="2016"/>
                    </a:cubicBezTo>
                    <a:cubicBezTo>
                      <a:pt x="1555" y="1461"/>
                      <a:pt x="2903" y="866"/>
                      <a:pt x="4230" y="192"/>
                    </a:cubicBezTo>
                    <a:cubicBezTo>
                      <a:pt x="4333" y="140"/>
                      <a:pt x="4259" y="1"/>
                      <a:pt x="416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344" name="Google Shape;344;p3"/>
              <p:cNvSpPr/>
              <p:nvPr/>
            </p:nvSpPr>
            <p:spPr>
              <a:xfrm>
                <a:off x="3999550" y="1795775"/>
                <a:ext cx="23800" cy="59025"/>
              </a:xfrm>
              <a:custGeom>
                <a:avLst/>
                <a:gdLst/>
                <a:ahLst/>
                <a:cxnLst/>
                <a:rect l="l" t="t" r="r" b="b"/>
                <a:pathLst>
                  <a:path w="952" h="2361" extrusionOk="0">
                    <a:moveTo>
                      <a:pt x="134" y="0"/>
                    </a:moveTo>
                    <a:cubicBezTo>
                      <a:pt x="67" y="0"/>
                      <a:pt x="1" y="50"/>
                      <a:pt x="24" y="120"/>
                    </a:cubicBezTo>
                    <a:cubicBezTo>
                      <a:pt x="262" y="853"/>
                      <a:pt x="500" y="1567"/>
                      <a:pt x="717" y="2280"/>
                    </a:cubicBezTo>
                    <a:cubicBezTo>
                      <a:pt x="733" y="2337"/>
                      <a:pt x="779" y="2361"/>
                      <a:pt x="824" y="2361"/>
                    </a:cubicBezTo>
                    <a:cubicBezTo>
                      <a:pt x="889" y="2361"/>
                      <a:pt x="951" y="2311"/>
                      <a:pt x="915" y="2241"/>
                    </a:cubicBezTo>
                    <a:cubicBezTo>
                      <a:pt x="698" y="1508"/>
                      <a:pt x="460" y="794"/>
                      <a:pt x="241" y="81"/>
                    </a:cubicBezTo>
                    <a:cubicBezTo>
                      <a:pt x="225" y="24"/>
                      <a:pt x="179" y="0"/>
                      <a:pt x="13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345" name="Google Shape;345;p3"/>
              <p:cNvSpPr/>
              <p:nvPr/>
            </p:nvSpPr>
            <p:spPr>
              <a:xfrm>
                <a:off x="4009750" y="1696675"/>
                <a:ext cx="36600" cy="101900"/>
              </a:xfrm>
              <a:custGeom>
                <a:avLst/>
                <a:gdLst/>
                <a:ahLst/>
                <a:cxnLst/>
                <a:rect l="l" t="t" r="r" b="b"/>
                <a:pathLst>
                  <a:path w="1464" h="4076" extrusionOk="0">
                    <a:moveTo>
                      <a:pt x="127" y="1"/>
                    </a:moveTo>
                    <a:cubicBezTo>
                      <a:pt x="67" y="1"/>
                      <a:pt x="0" y="56"/>
                      <a:pt x="13" y="139"/>
                    </a:cubicBezTo>
                    <a:cubicBezTo>
                      <a:pt x="132" y="794"/>
                      <a:pt x="290" y="1428"/>
                      <a:pt x="488" y="2062"/>
                    </a:cubicBezTo>
                    <a:cubicBezTo>
                      <a:pt x="706" y="2716"/>
                      <a:pt x="983" y="3350"/>
                      <a:pt x="1221" y="4005"/>
                    </a:cubicBezTo>
                    <a:cubicBezTo>
                      <a:pt x="1245" y="4053"/>
                      <a:pt x="1293" y="4075"/>
                      <a:pt x="1337" y="4075"/>
                    </a:cubicBezTo>
                    <a:cubicBezTo>
                      <a:pt x="1403" y="4075"/>
                      <a:pt x="1463" y="4028"/>
                      <a:pt x="1440" y="3945"/>
                    </a:cubicBezTo>
                    <a:cubicBezTo>
                      <a:pt x="1181" y="3311"/>
                      <a:pt x="924" y="2657"/>
                      <a:pt x="706" y="2002"/>
                    </a:cubicBezTo>
                    <a:cubicBezTo>
                      <a:pt x="488" y="1368"/>
                      <a:pt x="330" y="734"/>
                      <a:pt x="211" y="80"/>
                    </a:cubicBezTo>
                    <a:cubicBezTo>
                      <a:pt x="203" y="25"/>
                      <a:pt x="166" y="1"/>
                      <a:pt x="12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346" name="Google Shape;346;p3"/>
              <p:cNvSpPr/>
              <p:nvPr/>
            </p:nvSpPr>
            <p:spPr>
              <a:xfrm>
                <a:off x="4042075" y="1782775"/>
                <a:ext cx="39100" cy="17150"/>
              </a:xfrm>
              <a:custGeom>
                <a:avLst/>
                <a:gdLst/>
                <a:ahLst/>
                <a:cxnLst/>
                <a:rect l="l" t="t" r="r" b="b"/>
                <a:pathLst>
                  <a:path w="1564" h="686" extrusionOk="0">
                    <a:moveTo>
                      <a:pt x="1430" y="1"/>
                    </a:moveTo>
                    <a:cubicBezTo>
                      <a:pt x="1419" y="1"/>
                      <a:pt x="1407" y="2"/>
                      <a:pt x="1395" y="6"/>
                    </a:cubicBezTo>
                    <a:cubicBezTo>
                      <a:pt x="979" y="165"/>
                      <a:pt x="543" y="323"/>
                      <a:pt x="126" y="461"/>
                    </a:cubicBezTo>
                    <a:cubicBezTo>
                      <a:pt x="1" y="516"/>
                      <a:pt x="38" y="685"/>
                      <a:pt x="151" y="685"/>
                    </a:cubicBezTo>
                    <a:cubicBezTo>
                      <a:pt x="162" y="685"/>
                      <a:pt x="174" y="684"/>
                      <a:pt x="186" y="680"/>
                    </a:cubicBezTo>
                    <a:cubicBezTo>
                      <a:pt x="602" y="521"/>
                      <a:pt x="1038" y="363"/>
                      <a:pt x="1455" y="204"/>
                    </a:cubicBezTo>
                    <a:cubicBezTo>
                      <a:pt x="1563" y="168"/>
                      <a:pt x="1540" y="1"/>
                      <a:pt x="143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347" name="Google Shape;347;p3"/>
              <p:cNvSpPr/>
              <p:nvPr/>
            </p:nvSpPr>
            <p:spPr>
              <a:xfrm>
                <a:off x="4061750" y="1728275"/>
                <a:ext cx="119525" cy="29400"/>
              </a:xfrm>
              <a:custGeom>
                <a:avLst/>
                <a:gdLst/>
                <a:ahLst/>
                <a:cxnLst/>
                <a:rect l="l" t="t" r="r" b="b"/>
                <a:pathLst>
                  <a:path w="4781" h="1176" extrusionOk="0">
                    <a:moveTo>
                      <a:pt x="4643" y="0"/>
                    </a:moveTo>
                    <a:cubicBezTo>
                      <a:pt x="4633" y="0"/>
                      <a:pt x="4623" y="2"/>
                      <a:pt x="4612" y="6"/>
                    </a:cubicBezTo>
                    <a:cubicBezTo>
                      <a:pt x="3126" y="402"/>
                      <a:pt x="1639" y="719"/>
                      <a:pt x="113" y="976"/>
                    </a:cubicBezTo>
                    <a:cubicBezTo>
                      <a:pt x="0" y="996"/>
                      <a:pt x="47" y="1176"/>
                      <a:pt x="155" y="1176"/>
                    </a:cubicBezTo>
                    <a:cubicBezTo>
                      <a:pt x="160" y="1176"/>
                      <a:pt x="166" y="1175"/>
                      <a:pt x="172" y="1174"/>
                    </a:cubicBezTo>
                    <a:cubicBezTo>
                      <a:pt x="1699" y="936"/>
                      <a:pt x="3185" y="600"/>
                      <a:pt x="4672" y="204"/>
                    </a:cubicBezTo>
                    <a:cubicBezTo>
                      <a:pt x="4781" y="168"/>
                      <a:pt x="4740" y="0"/>
                      <a:pt x="464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348" name="Google Shape;348;p3"/>
              <p:cNvSpPr/>
              <p:nvPr/>
            </p:nvSpPr>
            <p:spPr>
              <a:xfrm>
                <a:off x="4105200" y="1696050"/>
                <a:ext cx="50775" cy="14575"/>
              </a:xfrm>
              <a:custGeom>
                <a:avLst/>
                <a:gdLst/>
                <a:ahLst/>
                <a:cxnLst/>
                <a:rect l="l" t="t" r="r" b="b"/>
                <a:pathLst>
                  <a:path w="2031" h="583" extrusionOk="0">
                    <a:moveTo>
                      <a:pt x="1894" y="0"/>
                    </a:moveTo>
                    <a:cubicBezTo>
                      <a:pt x="1885" y="0"/>
                      <a:pt x="1875" y="2"/>
                      <a:pt x="1864" y="5"/>
                    </a:cubicBezTo>
                    <a:cubicBezTo>
                      <a:pt x="1288" y="184"/>
                      <a:pt x="714" y="322"/>
                      <a:pt x="119" y="383"/>
                    </a:cubicBezTo>
                    <a:cubicBezTo>
                      <a:pt x="6" y="401"/>
                      <a:pt x="1" y="582"/>
                      <a:pt x="104" y="582"/>
                    </a:cubicBezTo>
                    <a:cubicBezTo>
                      <a:pt x="109" y="582"/>
                      <a:pt x="114" y="582"/>
                      <a:pt x="119" y="581"/>
                    </a:cubicBezTo>
                    <a:cubicBezTo>
                      <a:pt x="733" y="521"/>
                      <a:pt x="1328" y="402"/>
                      <a:pt x="1923" y="204"/>
                    </a:cubicBezTo>
                    <a:cubicBezTo>
                      <a:pt x="2031" y="167"/>
                      <a:pt x="1992" y="0"/>
                      <a:pt x="189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349" name="Google Shape;349;p3"/>
              <p:cNvSpPr/>
              <p:nvPr/>
            </p:nvSpPr>
            <p:spPr>
              <a:xfrm>
                <a:off x="4150800" y="1650975"/>
                <a:ext cx="40375" cy="13025"/>
              </a:xfrm>
              <a:custGeom>
                <a:avLst/>
                <a:gdLst/>
                <a:ahLst/>
                <a:cxnLst/>
                <a:rect l="l" t="t" r="r" b="b"/>
                <a:pathLst>
                  <a:path w="1615" h="521" extrusionOk="0">
                    <a:moveTo>
                      <a:pt x="1482" y="0"/>
                    </a:moveTo>
                    <a:cubicBezTo>
                      <a:pt x="1471" y="0"/>
                      <a:pt x="1459" y="2"/>
                      <a:pt x="1447" y="5"/>
                    </a:cubicBezTo>
                    <a:cubicBezTo>
                      <a:pt x="1010" y="164"/>
                      <a:pt x="555" y="262"/>
                      <a:pt x="99" y="302"/>
                    </a:cubicBezTo>
                    <a:cubicBezTo>
                      <a:pt x="40" y="322"/>
                      <a:pt x="0" y="341"/>
                      <a:pt x="0" y="421"/>
                    </a:cubicBezTo>
                    <a:cubicBezTo>
                      <a:pt x="0" y="460"/>
                      <a:pt x="40" y="521"/>
                      <a:pt x="99" y="521"/>
                    </a:cubicBezTo>
                    <a:cubicBezTo>
                      <a:pt x="574" y="460"/>
                      <a:pt x="1050" y="362"/>
                      <a:pt x="1507" y="203"/>
                    </a:cubicBezTo>
                    <a:cubicBezTo>
                      <a:pt x="1615" y="167"/>
                      <a:pt x="1592" y="0"/>
                      <a:pt x="148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350" name="Google Shape;350;p3"/>
              <p:cNvSpPr/>
              <p:nvPr/>
            </p:nvSpPr>
            <p:spPr>
              <a:xfrm>
                <a:off x="4043175" y="1657500"/>
                <a:ext cx="31925" cy="84575"/>
              </a:xfrm>
              <a:custGeom>
                <a:avLst/>
                <a:gdLst/>
                <a:ahLst/>
                <a:cxnLst/>
                <a:rect l="l" t="t" r="r" b="b"/>
                <a:pathLst>
                  <a:path w="1277" h="3383" extrusionOk="0">
                    <a:moveTo>
                      <a:pt x="121" y="0"/>
                    </a:moveTo>
                    <a:cubicBezTo>
                      <a:pt x="60" y="0"/>
                      <a:pt x="0" y="50"/>
                      <a:pt x="24" y="120"/>
                    </a:cubicBezTo>
                    <a:cubicBezTo>
                      <a:pt x="360" y="1190"/>
                      <a:pt x="698" y="2242"/>
                      <a:pt x="1054" y="3312"/>
                    </a:cubicBezTo>
                    <a:cubicBezTo>
                      <a:pt x="1070" y="3361"/>
                      <a:pt x="1113" y="3383"/>
                      <a:pt x="1154" y="3383"/>
                    </a:cubicBezTo>
                    <a:cubicBezTo>
                      <a:pt x="1216" y="3383"/>
                      <a:pt x="1276" y="3335"/>
                      <a:pt x="1253" y="3252"/>
                    </a:cubicBezTo>
                    <a:cubicBezTo>
                      <a:pt x="915" y="2202"/>
                      <a:pt x="558" y="1132"/>
                      <a:pt x="222" y="80"/>
                    </a:cubicBezTo>
                    <a:cubicBezTo>
                      <a:pt x="206" y="24"/>
                      <a:pt x="163" y="0"/>
                      <a:pt x="12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351" name="Google Shape;351;p3"/>
              <p:cNvSpPr/>
              <p:nvPr/>
            </p:nvSpPr>
            <p:spPr>
              <a:xfrm>
                <a:off x="4084775" y="1663975"/>
                <a:ext cx="20525" cy="50050"/>
              </a:xfrm>
              <a:custGeom>
                <a:avLst/>
                <a:gdLst/>
                <a:ahLst/>
                <a:cxnLst/>
                <a:rect l="l" t="t" r="r" b="b"/>
                <a:pathLst>
                  <a:path w="821" h="2002" extrusionOk="0">
                    <a:moveTo>
                      <a:pt x="129" y="1"/>
                    </a:moveTo>
                    <a:cubicBezTo>
                      <a:pt x="63" y="1"/>
                      <a:pt x="1" y="55"/>
                      <a:pt x="25" y="139"/>
                    </a:cubicBezTo>
                    <a:cubicBezTo>
                      <a:pt x="242" y="714"/>
                      <a:pt x="440" y="1328"/>
                      <a:pt x="599" y="1923"/>
                    </a:cubicBezTo>
                    <a:cubicBezTo>
                      <a:pt x="607" y="1978"/>
                      <a:pt x="646" y="2002"/>
                      <a:pt x="688" y="2002"/>
                    </a:cubicBezTo>
                    <a:cubicBezTo>
                      <a:pt x="751" y="2002"/>
                      <a:pt x="821" y="1947"/>
                      <a:pt x="797" y="1864"/>
                    </a:cubicBezTo>
                    <a:cubicBezTo>
                      <a:pt x="638" y="1269"/>
                      <a:pt x="461" y="675"/>
                      <a:pt x="242" y="80"/>
                    </a:cubicBezTo>
                    <a:cubicBezTo>
                      <a:pt x="219" y="24"/>
                      <a:pt x="173" y="1"/>
                      <a:pt x="12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352" name="Google Shape;352;p3"/>
              <p:cNvSpPr/>
              <p:nvPr/>
            </p:nvSpPr>
            <p:spPr>
              <a:xfrm>
                <a:off x="4109350" y="1616625"/>
                <a:ext cx="22225" cy="70200"/>
              </a:xfrm>
              <a:custGeom>
                <a:avLst/>
                <a:gdLst/>
                <a:ahLst/>
                <a:cxnLst/>
                <a:rect l="l" t="t" r="r" b="b"/>
                <a:pathLst>
                  <a:path w="889" h="2808" extrusionOk="0">
                    <a:moveTo>
                      <a:pt x="129" y="0"/>
                    </a:moveTo>
                    <a:cubicBezTo>
                      <a:pt x="66" y="0"/>
                      <a:pt x="1" y="48"/>
                      <a:pt x="12" y="130"/>
                    </a:cubicBezTo>
                    <a:cubicBezTo>
                      <a:pt x="210" y="1002"/>
                      <a:pt x="429" y="1874"/>
                      <a:pt x="667" y="2727"/>
                    </a:cubicBezTo>
                    <a:cubicBezTo>
                      <a:pt x="675" y="2784"/>
                      <a:pt x="716" y="2807"/>
                      <a:pt x="759" y="2807"/>
                    </a:cubicBezTo>
                    <a:cubicBezTo>
                      <a:pt x="822" y="2807"/>
                      <a:pt x="889" y="2758"/>
                      <a:pt x="865" y="2688"/>
                    </a:cubicBezTo>
                    <a:cubicBezTo>
                      <a:pt x="627" y="1815"/>
                      <a:pt x="429" y="943"/>
                      <a:pt x="231" y="71"/>
                    </a:cubicBezTo>
                    <a:cubicBezTo>
                      <a:pt x="215" y="23"/>
                      <a:pt x="173" y="0"/>
                      <a:pt x="12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353" name="Google Shape;353;p3"/>
              <p:cNvSpPr/>
              <p:nvPr/>
            </p:nvSpPr>
            <p:spPr>
              <a:xfrm>
                <a:off x="4143550" y="1611950"/>
                <a:ext cx="15775" cy="40425"/>
              </a:xfrm>
              <a:custGeom>
                <a:avLst/>
                <a:gdLst/>
                <a:ahLst/>
                <a:cxnLst/>
                <a:rect l="l" t="t" r="r" b="b"/>
                <a:pathLst>
                  <a:path w="631" h="1617" extrusionOk="0">
                    <a:moveTo>
                      <a:pt x="127" y="0"/>
                    </a:moveTo>
                    <a:cubicBezTo>
                      <a:pt x="67" y="0"/>
                      <a:pt x="0" y="55"/>
                      <a:pt x="13" y="139"/>
                    </a:cubicBezTo>
                    <a:cubicBezTo>
                      <a:pt x="111" y="615"/>
                      <a:pt x="230" y="1090"/>
                      <a:pt x="409" y="1546"/>
                    </a:cubicBezTo>
                    <a:cubicBezTo>
                      <a:pt x="425" y="1594"/>
                      <a:pt x="468" y="1616"/>
                      <a:pt x="509" y="1616"/>
                    </a:cubicBezTo>
                    <a:cubicBezTo>
                      <a:pt x="571" y="1616"/>
                      <a:pt x="631" y="1569"/>
                      <a:pt x="607" y="1487"/>
                    </a:cubicBezTo>
                    <a:cubicBezTo>
                      <a:pt x="449" y="1030"/>
                      <a:pt x="309" y="554"/>
                      <a:pt x="211" y="79"/>
                    </a:cubicBezTo>
                    <a:cubicBezTo>
                      <a:pt x="203" y="24"/>
                      <a:pt x="167" y="0"/>
                      <a:pt x="12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</p:grpSp>
      </p:grpSp>
      <p:sp>
        <p:nvSpPr>
          <p:cNvPr id="354" name="Google Shape;354;p3"/>
          <p:cNvSpPr/>
          <p:nvPr/>
        </p:nvSpPr>
        <p:spPr>
          <a:xfrm>
            <a:off x="718572" y="4739767"/>
            <a:ext cx="296800" cy="296800"/>
          </a:xfrm>
          <a:prstGeom prst="ellipse">
            <a:avLst/>
          </a:prstGeom>
          <a:solidFill>
            <a:schemeClr val="accent2"/>
          </a:solidFill>
          <a:ln w="38100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</p:spTree>
    <p:extLst>
      <p:ext uri="{BB962C8B-B14F-4D97-AF65-F5344CB8AC3E}">
        <p14:creationId xmlns:p14="http://schemas.microsoft.com/office/powerpoint/2010/main" val="182666879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3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6" name="Google Shape;356;p4"/>
          <p:cNvSpPr txBox="1">
            <a:spLocks noGrp="1"/>
          </p:cNvSpPr>
          <p:nvPr>
            <p:ph type="title"/>
          </p:nvPr>
        </p:nvSpPr>
        <p:spPr>
          <a:xfrm>
            <a:off x="950800" y="719200"/>
            <a:ext cx="10272000" cy="7636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>
                <a:latin typeface="Itim"/>
                <a:ea typeface="Itim"/>
                <a:cs typeface="Itim"/>
                <a:sym typeface="Itim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357" name="Google Shape;357;p4"/>
          <p:cNvSpPr txBox="1">
            <a:spLocks noGrp="1"/>
          </p:cNvSpPr>
          <p:nvPr>
            <p:ph type="body" idx="1"/>
          </p:nvPr>
        </p:nvSpPr>
        <p:spPr>
          <a:xfrm>
            <a:off x="960000" y="1583603"/>
            <a:ext cx="10272000" cy="45552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marL="608625" lvl="0" indent="-40575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AutoNum type="arabicPeriod"/>
              <a:defRPr sz="1600">
                <a:solidFill>
                  <a:srgbClr val="434343"/>
                </a:solidFill>
              </a:defRPr>
            </a:lvl1pPr>
            <a:lvl2pPr marL="1217249" lvl="1" indent="-405750" rtl="0">
              <a:lnSpc>
                <a:spcPct val="115000"/>
              </a:lnSpc>
              <a:spcBef>
                <a:spcPts val="213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>
                <a:solidFill>
                  <a:srgbClr val="434343"/>
                </a:solidFill>
              </a:defRPr>
            </a:lvl2pPr>
            <a:lvl3pPr marL="1825874" lvl="2" indent="-405750" rtl="0">
              <a:lnSpc>
                <a:spcPct val="115000"/>
              </a:lnSpc>
              <a:spcBef>
                <a:spcPts val="213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>
                <a:solidFill>
                  <a:srgbClr val="434343"/>
                </a:solidFill>
              </a:defRPr>
            </a:lvl3pPr>
            <a:lvl4pPr marL="2434499" lvl="3" indent="-405750" rtl="0">
              <a:lnSpc>
                <a:spcPct val="115000"/>
              </a:lnSpc>
              <a:spcBef>
                <a:spcPts val="213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>
                <a:solidFill>
                  <a:srgbClr val="434343"/>
                </a:solidFill>
              </a:defRPr>
            </a:lvl4pPr>
            <a:lvl5pPr marL="3043123" lvl="4" indent="-405750" rtl="0">
              <a:lnSpc>
                <a:spcPct val="115000"/>
              </a:lnSpc>
              <a:spcBef>
                <a:spcPts val="213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>
                <a:solidFill>
                  <a:srgbClr val="434343"/>
                </a:solidFill>
              </a:defRPr>
            </a:lvl5pPr>
            <a:lvl6pPr marL="3651748" lvl="5" indent="-405750" rtl="0">
              <a:lnSpc>
                <a:spcPct val="115000"/>
              </a:lnSpc>
              <a:spcBef>
                <a:spcPts val="213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>
                <a:solidFill>
                  <a:srgbClr val="434343"/>
                </a:solidFill>
              </a:defRPr>
            </a:lvl6pPr>
            <a:lvl7pPr marL="4260372" lvl="6" indent="-405750" rtl="0">
              <a:lnSpc>
                <a:spcPct val="115000"/>
              </a:lnSpc>
              <a:spcBef>
                <a:spcPts val="213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>
                <a:solidFill>
                  <a:srgbClr val="434343"/>
                </a:solidFill>
              </a:defRPr>
            </a:lvl7pPr>
            <a:lvl8pPr marL="4868997" lvl="7" indent="-405750" rtl="0">
              <a:lnSpc>
                <a:spcPct val="115000"/>
              </a:lnSpc>
              <a:spcBef>
                <a:spcPts val="213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>
                <a:solidFill>
                  <a:srgbClr val="434343"/>
                </a:solidFill>
              </a:defRPr>
            </a:lvl8pPr>
            <a:lvl9pPr marL="5477622" lvl="8" indent="-405750" rtl="0">
              <a:lnSpc>
                <a:spcPct val="115000"/>
              </a:lnSpc>
              <a:spcBef>
                <a:spcPts val="2130"/>
              </a:spcBef>
              <a:spcAft>
                <a:spcPts val="213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  <p:sp>
        <p:nvSpPr>
          <p:cNvPr id="358" name="Google Shape;358;p4"/>
          <p:cNvSpPr/>
          <p:nvPr/>
        </p:nvSpPr>
        <p:spPr>
          <a:xfrm>
            <a:off x="374668" y="4102133"/>
            <a:ext cx="334400" cy="334400"/>
          </a:xfrm>
          <a:prstGeom prst="ellipse">
            <a:avLst/>
          </a:prstGeom>
          <a:solidFill>
            <a:schemeClr val="accent4"/>
          </a:solidFill>
          <a:ln w="38100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359" name="Google Shape;359;p4"/>
          <p:cNvSpPr/>
          <p:nvPr/>
        </p:nvSpPr>
        <p:spPr>
          <a:xfrm>
            <a:off x="11471801" y="3509033"/>
            <a:ext cx="334400" cy="334400"/>
          </a:xfrm>
          <a:prstGeom prst="ellipse">
            <a:avLst/>
          </a:prstGeom>
          <a:solidFill>
            <a:schemeClr val="accent4"/>
          </a:solidFill>
          <a:ln w="38100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grpSp>
        <p:nvGrpSpPr>
          <p:cNvPr id="360" name="Google Shape;360;p4"/>
          <p:cNvGrpSpPr/>
          <p:nvPr/>
        </p:nvGrpSpPr>
        <p:grpSpPr>
          <a:xfrm rot="2150411">
            <a:off x="8627141" y="5456743"/>
            <a:ext cx="1611659" cy="2128551"/>
            <a:chOff x="4027650" y="2008513"/>
            <a:chExt cx="792200" cy="1046275"/>
          </a:xfrm>
        </p:grpSpPr>
        <p:sp>
          <p:nvSpPr>
            <p:cNvPr id="361" name="Google Shape;361;p4"/>
            <p:cNvSpPr/>
            <p:nvPr/>
          </p:nvSpPr>
          <p:spPr>
            <a:xfrm>
              <a:off x="4027675" y="2008513"/>
              <a:ext cx="792150" cy="1046275"/>
            </a:xfrm>
            <a:custGeom>
              <a:avLst/>
              <a:gdLst/>
              <a:ahLst/>
              <a:cxnLst/>
              <a:rect l="l" t="t" r="r" b="b"/>
              <a:pathLst>
                <a:path w="31686" h="41851" extrusionOk="0">
                  <a:moveTo>
                    <a:pt x="15787" y="27097"/>
                  </a:moveTo>
                  <a:cubicBezTo>
                    <a:pt x="15668" y="27316"/>
                    <a:pt x="15570" y="27533"/>
                    <a:pt x="15451" y="27752"/>
                  </a:cubicBezTo>
                  <a:cubicBezTo>
                    <a:pt x="15510" y="27554"/>
                    <a:pt x="15549" y="27335"/>
                    <a:pt x="15570" y="27097"/>
                  </a:cubicBezTo>
                  <a:close/>
                  <a:moveTo>
                    <a:pt x="10337" y="34471"/>
                  </a:moveTo>
                  <a:cubicBezTo>
                    <a:pt x="10514" y="34492"/>
                    <a:pt x="10713" y="34531"/>
                    <a:pt x="10911" y="34550"/>
                  </a:cubicBezTo>
                  <a:cubicBezTo>
                    <a:pt x="10752" y="34729"/>
                    <a:pt x="10594" y="34907"/>
                    <a:pt x="10416" y="35105"/>
                  </a:cubicBezTo>
                  <a:lnTo>
                    <a:pt x="10197" y="35324"/>
                  </a:lnTo>
                  <a:cubicBezTo>
                    <a:pt x="10258" y="35066"/>
                    <a:pt x="10297" y="34769"/>
                    <a:pt x="10337" y="34471"/>
                  </a:cubicBezTo>
                  <a:close/>
                  <a:moveTo>
                    <a:pt x="23003" y="0"/>
                  </a:moveTo>
                  <a:cubicBezTo>
                    <a:pt x="21536" y="1388"/>
                    <a:pt x="19990" y="2675"/>
                    <a:pt x="18900" y="4380"/>
                  </a:cubicBezTo>
                  <a:cubicBezTo>
                    <a:pt x="18385" y="5213"/>
                    <a:pt x="17949" y="6125"/>
                    <a:pt x="17830" y="7097"/>
                  </a:cubicBezTo>
                  <a:cubicBezTo>
                    <a:pt x="17592" y="9058"/>
                    <a:pt x="18900" y="11952"/>
                    <a:pt x="20407" y="13221"/>
                  </a:cubicBezTo>
                  <a:cubicBezTo>
                    <a:pt x="19990" y="15005"/>
                    <a:pt x="19535" y="16789"/>
                    <a:pt x="19038" y="18554"/>
                  </a:cubicBezTo>
                  <a:cubicBezTo>
                    <a:pt x="19038" y="18613"/>
                    <a:pt x="19019" y="18673"/>
                    <a:pt x="18999" y="18732"/>
                  </a:cubicBezTo>
                  <a:cubicBezTo>
                    <a:pt x="19336" y="16789"/>
                    <a:pt x="18821" y="14233"/>
                    <a:pt x="17671" y="12885"/>
                  </a:cubicBezTo>
                  <a:cubicBezTo>
                    <a:pt x="17037" y="12132"/>
                    <a:pt x="16184" y="11616"/>
                    <a:pt x="15293" y="11199"/>
                  </a:cubicBezTo>
                  <a:cubicBezTo>
                    <a:pt x="13448" y="10367"/>
                    <a:pt x="11447" y="10129"/>
                    <a:pt x="9484" y="9772"/>
                  </a:cubicBezTo>
                  <a:lnTo>
                    <a:pt x="9484" y="9772"/>
                  </a:lnTo>
                  <a:cubicBezTo>
                    <a:pt x="9742" y="11754"/>
                    <a:pt x="9861" y="13776"/>
                    <a:pt x="10614" y="15660"/>
                  </a:cubicBezTo>
                  <a:cubicBezTo>
                    <a:pt x="10971" y="16572"/>
                    <a:pt x="11447" y="17444"/>
                    <a:pt x="12161" y="18137"/>
                  </a:cubicBezTo>
                  <a:cubicBezTo>
                    <a:pt x="13280" y="19181"/>
                    <a:pt x="15411" y="19809"/>
                    <a:pt x="17199" y="19809"/>
                  </a:cubicBezTo>
                  <a:cubicBezTo>
                    <a:pt x="17720" y="19809"/>
                    <a:pt x="18212" y="19756"/>
                    <a:pt x="18642" y="19644"/>
                  </a:cubicBezTo>
                  <a:lnTo>
                    <a:pt x="18721" y="19723"/>
                  </a:lnTo>
                  <a:cubicBezTo>
                    <a:pt x="18702" y="19744"/>
                    <a:pt x="18702" y="19763"/>
                    <a:pt x="18702" y="19783"/>
                  </a:cubicBezTo>
                  <a:cubicBezTo>
                    <a:pt x="18483" y="19842"/>
                    <a:pt x="18285" y="19921"/>
                    <a:pt x="18068" y="19981"/>
                  </a:cubicBezTo>
                  <a:cubicBezTo>
                    <a:pt x="17959" y="20018"/>
                    <a:pt x="17983" y="20203"/>
                    <a:pt x="18094" y="20203"/>
                  </a:cubicBezTo>
                  <a:cubicBezTo>
                    <a:pt x="18104" y="20203"/>
                    <a:pt x="18115" y="20202"/>
                    <a:pt x="18126" y="20199"/>
                  </a:cubicBezTo>
                  <a:cubicBezTo>
                    <a:pt x="18285" y="20140"/>
                    <a:pt x="18464" y="20080"/>
                    <a:pt x="18623" y="20021"/>
                  </a:cubicBezTo>
                  <a:lnTo>
                    <a:pt x="18623" y="20021"/>
                  </a:lnTo>
                  <a:cubicBezTo>
                    <a:pt x="18425" y="20714"/>
                    <a:pt x="18206" y="21409"/>
                    <a:pt x="17968" y="22083"/>
                  </a:cubicBezTo>
                  <a:cubicBezTo>
                    <a:pt x="17492" y="23431"/>
                    <a:pt x="16897" y="24739"/>
                    <a:pt x="16303" y="26027"/>
                  </a:cubicBezTo>
                  <a:cubicBezTo>
                    <a:pt x="16165" y="26304"/>
                    <a:pt x="16025" y="26602"/>
                    <a:pt x="15887" y="26880"/>
                  </a:cubicBezTo>
                  <a:lnTo>
                    <a:pt x="15610" y="26880"/>
                  </a:lnTo>
                  <a:cubicBezTo>
                    <a:pt x="15808" y="25016"/>
                    <a:pt x="15272" y="22696"/>
                    <a:pt x="14222" y="21448"/>
                  </a:cubicBezTo>
                  <a:cubicBezTo>
                    <a:pt x="13588" y="20695"/>
                    <a:pt x="12735" y="20180"/>
                    <a:pt x="11843" y="19763"/>
                  </a:cubicBezTo>
                  <a:cubicBezTo>
                    <a:pt x="9999" y="18930"/>
                    <a:pt x="7998" y="18692"/>
                    <a:pt x="6035" y="18335"/>
                  </a:cubicBezTo>
                  <a:lnTo>
                    <a:pt x="6035" y="18335"/>
                  </a:lnTo>
                  <a:cubicBezTo>
                    <a:pt x="6272" y="20318"/>
                    <a:pt x="6412" y="22339"/>
                    <a:pt x="7145" y="24223"/>
                  </a:cubicBezTo>
                  <a:cubicBezTo>
                    <a:pt x="7501" y="25135"/>
                    <a:pt x="7977" y="26007"/>
                    <a:pt x="8711" y="26681"/>
                  </a:cubicBezTo>
                  <a:cubicBezTo>
                    <a:pt x="9832" y="27741"/>
                    <a:pt x="11964" y="28372"/>
                    <a:pt x="13753" y="28372"/>
                  </a:cubicBezTo>
                  <a:cubicBezTo>
                    <a:pt x="14273" y="28372"/>
                    <a:pt x="14764" y="28319"/>
                    <a:pt x="15193" y="28207"/>
                  </a:cubicBezTo>
                  <a:cubicBezTo>
                    <a:pt x="15193" y="28207"/>
                    <a:pt x="15213" y="28207"/>
                    <a:pt x="15213" y="28228"/>
                  </a:cubicBezTo>
                  <a:cubicBezTo>
                    <a:pt x="14043" y="30408"/>
                    <a:pt x="12716" y="32489"/>
                    <a:pt x="11090" y="34352"/>
                  </a:cubicBezTo>
                  <a:cubicBezTo>
                    <a:pt x="10832" y="34333"/>
                    <a:pt x="10594" y="34293"/>
                    <a:pt x="10337" y="34273"/>
                  </a:cubicBezTo>
                  <a:cubicBezTo>
                    <a:pt x="10456" y="32449"/>
                    <a:pt x="9940" y="30329"/>
                    <a:pt x="8949" y="29139"/>
                  </a:cubicBezTo>
                  <a:cubicBezTo>
                    <a:pt x="8294" y="28386"/>
                    <a:pt x="7443" y="27871"/>
                    <a:pt x="6571" y="27474"/>
                  </a:cubicBezTo>
                  <a:cubicBezTo>
                    <a:pt x="4726" y="26621"/>
                    <a:pt x="2704" y="26383"/>
                    <a:pt x="743" y="26027"/>
                  </a:cubicBezTo>
                  <a:lnTo>
                    <a:pt x="743" y="26027"/>
                  </a:lnTo>
                  <a:cubicBezTo>
                    <a:pt x="1000" y="28029"/>
                    <a:pt x="1139" y="30031"/>
                    <a:pt x="1872" y="31915"/>
                  </a:cubicBezTo>
                  <a:cubicBezTo>
                    <a:pt x="2229" y="32827"/>
                    <a:pt x="2704" y="33718"/>
                    <a:pt x="3418" y="34392"/>
                  </a:cubicBezTo>
                  <a:cubicBezTo>
                    <a:pt x="4556" y="35447"/>
                    <a:pt x="6695" y="36077"/>
                    <a:pt x="8488" y="36077"/>
                  </a:cubicBezTo>
                  <a:cubicBezTo>
                    <a:pt x="8851" y="36077"/>
                    <a:pt x="9200" y="36052"/>
                    <a:pt x="9523" y="35998"/>
                  </a:cubicBezTo>
                  <a:lnTo>
                    <a:pt x="9523" y="35998"/>
                  </a:lnTo>
                  <a:cubicBezTo>
                    <a:pt x="7184" y="38218"/>
                    <a:pt x="4409" y="39982"/>
                    <a:pt x="1396" y="41171"/>
                  </a:cubicBezTo>
                  <a:cubicBezTo>
                    <a:pt x="981" y="41330"/>
                    <a:pt x="544" y="41488"/>
                    <a:pt x="108" y="41647"/>
                  </a:cubicBezTo>
                  <a:cubicBezTo>
                    <a:pt x="0" y="41683"/>
                    <a:pt x="39" y="41850"/>
                    <a:pt x="136" y="41850"/>
                  </a:cubicBezTo>
                  <a:cubicBezTo>
                    <a:pt x="146" y="41850"/>
                    <a:pt x="156" y="41849"/>
                    <a:pt x="167" y="41845"/>
                  </a:cubicBezTo>
                  <a:cubicBezTo>
                    <a:pt x="3637" y="40695"/>
                    <a:pt x="6827" y="38792"/>
                    <a:pt x="9504" y="36295"/>
                  </a:cubicBezTo>
                  <a:cubicBezTo>
                    <a:pt x="9642" y="36176"/>
                    <a:pt x="9782" y="36038"/>
                    <a:pt x="9920" y="35919"/>
                  </a:cubicBezTo>
                  <a:cubicBezTo>
                    <a:pt x="10099" y="36117"/>
                    <a:pt x="10297" y="36315"/>
                    <a:pt x="10495" y="36514"/>
                  </a:cubicBezTo>
                  <a:cubicBezTo>
                    <a:pt x="10519" y="36537"/>
                    <a:pt x="10545" y="36547"/>
                    <a:pt x="10570" y="36547"/>
                  </a:cubicBezTo>
                  <a:cubicBezTo>
                    <a:pt x="10647" y="36547"/>
                    <a:pt x="10709" y="36450"/>
                    <a:pt x="10633" y="36374"/>
                  </a:cubicBezTo>
                  <a:cubicBezTo>
                    <a:pt x="10456" y="36176"/>
                    <a:pt x="10258" y="35978"/>
                    <a:pt x="10078" y="35779"/>
                  </a:cubicBezTo>
                  <a:lnTo>
                    <a:pt x="10078" y="35740"/>
                  </a:lnTo>
                  <a:cubicBezTo>
                    <a:pt x="10456" y="35383"/>
                    <a:pt x="10792" y="35007"/>
                    <a:pt x="11149" y="34611"/>
                  </a:cubicBezTo>
                  <a:cubicBezTo>
                    <a:pt x="11902" y="36434"/>
                    <a:pt x="14281" y="38515"/>
                    <a:pt x="16223" y="38872"/>
                  </a:cubicBezTo>
                  <a:cubicBezTo>
                    <a:pt x="16508" y="38918"/>
                    <a:pt x="16794" y="38939"/>
                    <a:pt x="17081" y="38939"/>
                  </a:cubicBezTo>
                  <a:cubicBezTo>
                    <a:pt x="17773" y="38939"/>
                    <a:pt x="18465" y="38817"/>
                    <a:pt x="19138" y="38634"/>
                  </a:cubicBezTo>
                  <a:cubicBezTo>
                    <a:pt x="21081" y="38099"/>
                    <a:pt x="22786" y="37008"/>
                    <a:pt x="24530" y="36017"/>
                  </a:cubicBezTo>
                  <a:cubicBezTo>
                    <a:pt x="23063" y="34650"/>
                    <a:pt x="21675" y="33183"/>
                    <a:pt x="19910" y="32211"/>
                  </a:cubicBezTo>
                  <a:cubicBezTo>
                    <a:pt x="19038" y="31735"/>
                    <a:pt x="18107" y="31360"/>
                    <a:pt x="17135" y="31299"/>
                  </a:cubicBezTo>
                  <a:cubicBezTo>
                    <a:pt x="17066" y="31296"/>
                    <a:pt x="16996" y="31294"/>
                    <a:pt x="16925" y="31294"/>
                  </a:cubicBezTo>
                  <a:cubicBezTo>
                    <a:pt x="15490" y="31294"/>
                    <a:pt x="13701" y="32045"/>
                    <a:pt x="12398" y="33083"/>
                  </a:cubicBezTo>
                  <a:cubicBezTo>
                    <a:pt x="13509" y="31598"/>
                    <a:pt x="14479" y="30012"/>
                    <a:pt x="15351" y="28386"/>
                  </a:cubicBezTo>
                  <a:cubicBezTo>
                    <a:pt x="15491" y="28524"/>
                    <a:pt x="15629" y="28683"/>
                    <a:pt x="15787" y="28822"/>
                  </a:cubicBezTo>
                  <a:cubicBezTo>
                    <a:pt x="15805" y="28844"/>
                    <a:pt x="15826" y="28853"/>
                    <a:pt x="15848" y="28853"/>
                  </a:cubicBezTo>
                  <a:cubicBezTo>
                    <a:pt x="15924" y="28853"/>
                    <a:pt x="16003" y="28740"/>
                    <a:pt x="15927" y="28664"/>
                  </a:cubicBezTo>
                  <a:cubicBezTo>
                    <a:pt x="15768" y="28505"/>
                    <a:pt x="15610" y="28347"/>
                    <a:pt x="15470" y="28188"/>
                  </a:cubicBezTo>
                  <a:cubicBezTo>
                    <a:pt x="15589" y="27950"/>
                    <a:pt x="15708" y="27712"/>
                    <a:pt x="15827" y="27493"/>
                  </a:cubicBezTo>
                  <a:cubicBezTo>
                    <a:pt x="15867" y="27374"/>
                    <a:pt x="15927" y="27276"/>
                    <a:pt x="15986" y="27176"/>
                  </a:cubicBezTo>
                  <a:cubicBezTo>
                    <a:pt x="17037" y="28841"/>
                    <a:pt x="19673" y="30506"/>
                    <a:pt x="21615" y="30546"/>
                  </a:cubicBezTo>
                  <a:cubicBezTo>
                    <a:pt x="21675" y="30548"/>
                    <a:pt x="21734" y="30550"/>
                    <a:pt x="21794" y="30550"/>
                  </a:cubicBezTo>
                  <a:cubicBezTo>
                    <a:pt x="22721" y="30550"/>
                    <a:pt x="23613" y="30265"/>
                    <a:pt x="24470" y="29893"/>
                  </a:cubicBezTo>
                  <a:cubicBezTo>
                    <a:pt x="26314" y="29060"/>
                    <a:pt x="27821" y="27712"/>
                    <a:pt x="29406" y="26483"/>
                  </a:cubicBezTo>
                  <a:cubicBezTo>
                    <a:pt x="27741" y="25353"/>
                    <a:pt x="26135" y="24105"/>
                    <a:pt x="24232" y="23410"/>
                  </a:cubicBezTo>
                  <a:cubicBezTo>
                    <a:pt x="23471" y="23129"/>
                    <a:pt x="22669" y="22930"/>
                    <a:pt x="21848" y="22930"/>
                  </a:cubicBezTo>
                  <a:cubicBezTo>
                    <a:pt x="21686" y="22930"/>
                    <a:pt x="21522" y="22938"/>
                    <a:pt x="21358" y="22955"/>
                  </a:cubicBezTo>
                  <a:cubicBezTo>
                    <a:pt x="19792" y="23093"/>
                    <a:pt x="17869" y="24303"/>
                    <a:pt x="16680" y="25730"/>
                  </a:cubicBezTo>
                  <a:cubicBezTo>
                    <a:pt x="17096" y="24837"/>
                    <a:pt x="17492" y="23925"/>
                    <a:pt x="17849" y="23013"/>
                  </a:cubicBezTo>
                  <a:cubicBezTo>
                    <a:pt x="18245" y="22003"/>
                    <a:pt x="18563" y="20973"/>
                    <a:pt x="18861" y="19942"/>
                  </a:cubicBezTo>
                  <a:lnTo>
                    <a:pt x="18919" y="19942"/>
                  </a:lnTo>
                  <a:cubicBezTo>
                    <a:pt x="19019" y="20040"/>
                    <a:pt x="19118" y="20159"/>
                    <a:pt x="19236" y="20259"/>
                  </a:cubicBezTo>
                  <a:cubicBezTo>
                    <a:pt x="19260" y="20282"/>
                    <a:pt x="19283" y="20292"/>
                    <a:pt x="19306" y="20292"/>
                  </a:cubicBezTo>
                  <a:cubicBezTo>
                    <a:pt x="19322" y="20292"/>
                    <a:pt x="19339" y="20287"/>
                    <a:pt x="19355" y="20278"/>
                  </a:cubicBezTo>
                  <a:cubicBezTo>
                    <a:pt x="20585" y="21166"/>
                    <a:pt x="22511" y="21796"/>
                    <a:pt x="24126" y="21796"/>
                  </a:cubicBezTo>
                  <a:cubicBezTo>
                    <a:pt x="24568" y="21796"/>
                    <a:pt x="24987" y="21749"/>
                    <a:pt x="25362" y="21646"/>
                  </a:cubicBezTo>
                  <a:cubicBezTo>
                    <a:pt x="26314" y="21409"/>
                    <a:pt x="27166" y="20854"/>
                    <a:pt x="27900" y="20219"/>
                  </a:cubicBezTo>
                  <a:cubicBezTo>
                    <a:pt x="29446" y="18911"/>
                    <a:pt x="30516" y="17186"/>
                    <a:pt x="31685" y="15560"/>
                  </a:cubicBezTo>
                  <a:cubicBezTo>
                    <a:pt x="29782" y="14946"/>
                    <a:pt x="27900" y="14212"/>
                    <a:pt x="25878" y="14074"/>
                  </a:cubicBezTo>
                  <a:cubicBezTo>
                    <a:pt x="25668" y="14061"/>
                    <a:pt x="25456" y="14054"/>
                    <a:pt x="25244" y="14054"/>
                  </a:cubicBezTo>
                  <a:cubicBezTo>
                    <a:pt x="24474" y="14054"/>
                    <a:pt x="23699" y="14151"/>
                    <a:pt x="22984" y="14431"/>
                  </a:cubicBezTo>
                  <a:cubicBezTo>
                    <a:pt x="21576" y="14986"/>
                    <a:pt x="20148" y="16551"/>
                    <a:pt x="19376" y="18158"/>
                  </a:cubicBezTo>
                  <a:cubicBezTo>
                    <a:pt x="19831" y="16551"/>
                    <a:pt x="20228" y="14926"/>
                    <a:pt x="20605" y="13300"/>
                  </a:cubicBezTo>
                  <a:cubicBezTo>
                    <a:pt x="22606" y="12666"/>
                    <a:pt x="24847" y="10427"/>
                    <a:pt x="25323" y="8464"/>
                  </a:cubicBezTo>
                  <a:cubicBezTo>
                    <a:pt x="25561" y="7493"/>
                    <a:pt x="25481" y="6502"/>
                    <a:pt x="25283" y="5550"/>
                  </a:cubicBezTo>
                  <a:cubicBezTo>
                    <a:pt x="24866" y="3568"/>
                    <a:pt x="23875" y="1803"/>
                    <a:pt x="23003" y="0"/>
                  </a:cubicBezTo>
                  <a:close/>
                </a:path>
              </a:pathLst>
            </a:custGeom>
            <a:solidFill>
              <a:schemeClr val="dk1"/>
            </a:solidFill>
            <a:ln w="15240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grpSp>
          <p:nvGrpSpPr>
            <p:cNvPr id="362" name="Google Shape;362;p4"/>
            <p:cNvGrpSpPr/>
            <p:nvPr/>
          </p:nvGrpSpPr>
          <p:grpSpPr>
            <a:xfrm>
              <a:off x="4027650" y="2008763"/>
              <a:ext cx="792200" cy="1045800"/>
              <a:chOff x="5261600" y="1784375"/>
              <a:chExt cx="792200" cy="1045800"/>
            </a:xfrm>
          </p:grpSpPr>
          <p:sp>
            <p:nvSpPr>
              <p:cNvPr id="363" name="Google Shape;363;p4"/>
              <p:cNvSpPr/>
              <p:nvPr/>
            </p:nvSpPr>
            <p:spPr>
              <a:xfrm>
                <a:off x="5498750" y="2028200"/>
                <a:ext cx="249775" cy="251275"/>
              </a:xfrm>
              <a:custGeom>
                <a:avLst/>
                <a:gdLst/>
                <a:ahLst/>
                <a:cxnLst/>
                <a:rect l="l" t="t" r="r" b="b"/>
                <a:pathLst>
                  <a:path w="9991" h="10051" extrusionOk="0">
                    <a:moveTo>
                      <a:pt x="0" y="1"/>
                    </a:moveTo>
                    <a:lnTo>
                      <a:pt x="0" y="1"/>
                    </a:lnTo>
                    <a:cubicBezTo>
                      <a:pt x="257" y="2003"/>
                      <a:pt x="376" y="4025"/>
                      <a:pt x="1129" y="5908"/>
                    </a:cubicBezTo>
                    <a:cubicBezTo>
                      <a:pt x="1486" y="6820"/>
                      <a:pt x="1962" y="7692"/>
                      <a:pt x="2675" y="8366"/>
                    </a:cubicBezTo>
                    <a:cubicBezTo>
                      <a:pt x="3805" y="9419"/>
                      <a:pt x="5938" y="10050"/>
                      <a:pt x="7733" y="10050"/>
                    </a:cubicBezTo>
                    <a:cubicBezTo>
                      <a:pt x="8303" y="10050"/>
                      <a:pt x="8838" y="9987"/>
                      <a:pt x="9296" y="9853"/>
                    </a:cubicBezTo>
                    <a:cubicBezTo>
                      <a:pt x="9991" y="7890"/>
                      <a:pt x="9515" y="4699"/>
                      <a:pt x="8186" y="3133"/>
                    </a:cubicBezTo>
                    <a:cubicBezTo>
                      <a:pt x="7552" y="2379"/>
                      <a:pt x="6700" y="1845"/>
                      <a:pt x="5807" y="1448"/>
                    </a:cubicBezTo>
                    <a:cubicBezTo>
                      <a:pt x="3965" y="616"/>
                      <a:pt x="1962" y="357"/>
                      <a:pt x="0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364" name="Google Shape;364;p4"/>
              <p:cNvSpPr/>
              <p:nvPr/>
            </p:nvSpPr>
            <p:spPr>
              <a:xfrm>
                <a:off x="5570575" y="2105025"/>
                <a:ext cx="170500" cy="171325"/>
              </a:xfrm>
              <a:custGeom>
                <a:avLst/>
                <a:gdLst/>
                <a:ahLst/>
                <a:cxnLst/>
                <a:rect l="l" t="t" r="r" b="b"/>
                <a:pathLst>
                  <a:path w="6820" h="6853" extrusionOk="0">
                    <a:moveTo>
                      <a:pt x="1" y="1"/>
                    </a:moveTo>
                    <a:cubicBezTo>
                      <a:pt x="180" y="1349"/>
                      <a:pt x="259" y="2716"/>
                      <a:pt x="774" y="4005"/>
                    </a:cubicBezTo>
                    <a:cubicBezTo>
                      <a:pt x="1012" y="4639"/>
                      <a:pt x="1329" y="5234"/>
                      <a:pt x="1824" y="5689"/>
                    </a:cubicBezTo>
                    <a:cubicBezTo>
                      <a:pt x="2595" y="6414"/>
                      <a:pt x="4057" y="6852"/>
                      <a:pt x="5288" y="6852"/>
                    </a:cubicBezTo>
                    <a:cubicBezTo>
                      <a:pt x="5671" y="6852"/>
                      <a:pt x="6033" y="6810"/>
                      <a:pt x="6344" y="6720"/>
                    </a:cubicBezTo>
                    <a:cubicBezTo>
                      <a:pt x="6820" y="5372"/>
                      <a:pt x="6483" y="3192"/>
                      <a:pt x="5591" y="2121"/>
                    </a:cubicBezTo>
                    <a:cubicBezTo>
                      <a:pt x="5154" y="1606"/>
                      <a:pt x="4580" y="1249"/>
                      <a:pt x="3965" y="971"/>
                    </a:cubicBezTo>
                    <a:cubicBezTo>
                      <a:pt x="2717" y="397"/>
                      <a:pt x="1348" y="239"/>
                      <a:pt x="1" y="1"/>
                    </a:cubicBezTo>
                    <a:close/>
                  </a:path>
                </a:pathLst>
              </a:custGeom>
              <a:solidFill>
                <a:srgbClr val="191919">
                  <a:alpha val="128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365" name="Google Shape;365;p4"/>
              <p:cNvSpPr/>
              <p:nvPr/>
            </p:nvSpPr>
            <p:spPr>
              <a:xfrm>
                <a:off x="5528400" y="2060625"/>
                <a:ext cx="219575" cy="231050"/>
              </a:xfrm>
              <a:custGeom>
                <a:avLst/>
                <a:gdLst/>
                <a:ahLst/>
                <a:cxnLst/>
                <a:rect l="l" t="t" r="r" b="b"/>
                <a:pathLst>
                  <a:path w="8783" h="9242" extrusionOk="0">
                    <a:moveTo>
                      <a:pt x="151" y="1"/>
                    </a:moveTo>
                    <a:cubicBezTo>
                      <a:pt x="71" y="1"/>
                      <a:pt x="1" y="114"/>
                      <a:pt x="62" y="191"/>
                    </a:cubicBezTo>
                    <a:cubicBezTo>
                      <a:pt x="1074" y="1341"/>
                      <a:pt x="2124" y="2451"/>
                      <a:pt x="3194" y="3561"/>
                    </a:cubicBezTo>
                    <a:cubicBezTo>
                      <a:pt x="4383" y="4849"/>
                      <a:pt x="5612" y="6117"/>
                      <a:pt x="6822" y="7386"/>
                    </a:cubicBezTo>
                    <a:cubicBezTo>
                      <a:pt x="7396" y="8001"/>
                      <a:pt x="7991" y="8596"/>
                      <a:pt x="8567" y="9210"/>
                    </a:cubicBezTo>
                    <a:cubicBezTo>
                      <a:pt x="8585" y="9232"/>
                      <a:pt x="8606" y="9241"/>
                      <a:pt x="8628" y="9241"/>
                    </a:cubicBezTo>
                    <a:cubicBezTo>
                      <a:pt x="8704" y="9241"/>
                      <a:pt x="8782" y="9129"/>
                      <a:pt x="8705" y="9051"/>
                    </a:cubicBezTo>
                    <a:cubicBezTo>
                      <a:pt x="7615" y="7901"/>
                      <a:pt x="6505" y="6752"/>
                      <a:pt x="5414" y="5602"/>
                    </a:cubicBezTo>
                    <a:cubicBezTo>
                      <a:pt x="4206" y="4333"/>
                      <a:pt x="2996" y="3065"/>
                      <a:pt x="1827" y="1796"/>
                    </a:cubicBezTo>
                    <a:cubicBezTo>
                      <a:pt x="1272" y="1222"/>
                      <a:pt x="736" y="627"/>
                      <a:pt x="221" y="32"/>
                    </a:cubicBezTo>
                    <a:cubicBezTo>
                      <a:pt x="199" y="10"/>
                      <a:pt x="175" y="1"/>
                      <a:pt x="15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366" name="Google Shape;366;p4"/>
              <p:cNvSpPr/>
              <p:nvPr/>
            </p:nvSpPr>
            <p:spPr>
              <a:xfrm>
                <a:off x="5528475" y="2062425"/>
                <a:ext cx="40150" cy="35325"/>
              </a:xfrm>
              <a:custGeom>
                <a:avLst/>
                <a:gdLst/>
                <a:ahLst/>
                <a:cxnLst/>
                <a:rect l="l" t="t" r="r" b="b"/>
                <a:pathLst>
                  <a:path w="1606" h="1413" extrusionOk="0">
                    <a:moveTo>
                      <a:pt x="1447" y="0"/>
                    </a:moveTo>
                    <a:cubicBezTo>
                      <a:pt x="1407" y="0"/>
                      <a:pt x="1348" y="59"/>
                      <a:pt x="1348" y="119"/>
                    </a:cubicBezTo>
                    <a:cubicBezTo>
                      <a:pt x="1388" y="397"/>
                      <a:pt x="1269" y="693"/>
                      <a:pt x="1050" y="891"/>
                    </a:cubicBezTo>
                    <a:cubicBezTo>
                      <a:pt x="931" y="991"/>
                      <a:pt x="773" y="1071"/>
                      <a:pt x="635" y="1129"/>
                    </a:cubicBezTo>
                    <a:cubicBezTo>
                      <a:pt x="500" y="1175"/>
                      <a:pt x="366" y="1197"/>
                      <a:pt x="231" y="1197"/>
                    </a:cubicBezTo>
                    <a:cubicBezTo>
                      <a:pt x="187" y="1197"/>
                      <a:pt x="143" y="1194"/>
                      <a:pt x="99" y="1189"/>
                    </a:cubicBezTo>
                    <a:cubicBezTo>
                      <a:pt x="59" y="1189"/>
                      <a:pt x="0" y="1248"/>
                      <a:pt x="0" y="1288"/>
                    </a:cubicBezTo>
                    <a:cubicBezTo>
                      <a:pt x="0" y="1367"/>
                      <a:pt x="59" y="1388"/>
                      <a:pt x="99" y="1407"/>
                    </a:cubicBezTo>
                    <a:cubicBezTo>
                      <a:pt x="135" y="1410"/>
                      <a:pt x="172" y="1412"/>
                      <a:pt x="209" y="1412"/>
                    </a:cubicBezTo>
                    <a:cubicBezTo>
                      <a:pt x="375" y="1412"/>
                      <a:pt x="548" y="1377"/>
                      <a:pt x="693" y="1327"/>
                    </a:cubicBezTo>
                    <a:cubicBezTo>
                      <a:pt x="873" y="1248"/>
                      <a:pt x="1050" y="1169"/>
                      <a:pt x="1190" y="1050"/>
                    </a:cubicBezTo>
                    <a:cubicBezTo>
                      <a:pt x="1467" y="812"/>
                      <a:pt x="1605" y="455"/>
                      <a:pt x="1566" y="119"/>
                    </a:cubicBezTo>
                    <a:cubicBezTo>
                      <a:pt x="1547" y="59"/>
                      <a:pt x="1507" y="0"/>
                      <a:pt x="144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367" name="Google Shape;367;p4"/>
              <p:cNvSpPr/>
              <p:nvPr/>
            </p:nvSpPr>
            <p:spPr>
              <a:xfrm>
                <a:off x="5532925" y="2070300"/>
                <a:ext cx="69900" cy="59650"/>
              </a:xfrm>
              <a:custGeom>
                <a:avLst/>
                <a:gdLst/>
                <a:ahLst/>
                <a:cxnLst/>
                <a:rect l="l" t="t" r="r" b="b"/>
                <a:pathLst>
                  <a:path w="2796" h="2386" extrusionOk="0">
                    <a:moveTo>
                      <a:pt x="2604" y="1"/>
                    </a:moveTo>
                    <a:cubicBezTo>
                      <a:pt x="2541" y="1"/>
                      <a:pt x="2474" y="51"/>
                      <a:pt x="2498" y="121"/>
                    </a:cubicBezTo>
                    <a:cubicBezTo>
                      <a:pt x="2577" y="438"/>
                      <a:pt x="2439" y="775"/>
                      <a:pt x="2260" y="1033"/>
                    </a:cubicBezTo>
                    <a:cubicBezTo>
                      <a:pt x="2122" y="1290"/>
                      <a:pt x="1924" y="1488"/>
                      <a:pt x="1705" y="1667"/>
                    </a:cubicBezTo>
                    <a:cubicBezTo>
                      <a:pt x="1290" y="2007"/>
                      <a:pt x="767" y="2184"/>
                      <a:pt x="223" y="2184"/>
                    </a:cubicBezTo>
                    <a:cubicBezTo>
                      <a:pt x="195" y="2184"/>
                      <a:pt x="167" y="2184"/>
                      <a:pt x="140" y="2183"/>
                    </a:cubicBezTo>
                    <a:cubicBezTo>
                      <a:pt x="0" y="2183"/>
                      <a:pt x="0" y="2381"/>
                      <a:pt x="140" y="2381"/>
                    </a:cubicBezTo>
                    <a:cubicBezTo>
                      <a:pt x="186" y="2384"/>
                      <a:pt x="231" y="2385"/>
                      <a:pt x="277" y="2385"/>
                    </a:cubicBezTo>
                    <a:cubicBezTo>
                      <a:pt x="862" y="2385"/>
                      <a:pt x="1424" y="2154"/>
                      <a:pt x="1884" y="1786"/>
                    </a:cubicBezTo>
                    <a:cubicBezTo>
                      <a:pt x="2122" y="1607"/>
                      <a:pt x="2339" y="1350"/>
                      <a:pt x="2479" y="1092"/>
                    </a:cubicBezTo>
                    <a:cubicBezTo>
                      <a:pt x="2656" y="775"/>
                      <a:pt x="2796" y="418"/>
                      <a:pt x="2696" y="82"/>
                    </a:cubicBezTo>
                    <a:cubicBezTo>
                      <a:pt x="2688" y="25"/>
                      <a:pt x="2647" y="1"/>
                      <a:pt x="260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368" name="Google Shape;368;p4"/>
              <p:cNvSpPr/>
              <p:nvPr/>
            </p:nvSpPr>
            <p:spPr>
              <a:xfrm>
                <a:off x="5551275" y="2087200"/>
                <a:ext cx="81075" cy="75375"/>
              </a:xfrm>
              <a:custGeom>
                <a:avLst/>
                <a:gdLst/>
                <a:ahLst/>
                <a:cxnLst/>
                <a:rect l="l" t="t" r="r" b="b"/>
                <a:pathLst>
                  <a:path w="3243" h="3015" extrusionOk="0">
                    <a:moveTo>
                      <a:pt x="3116" y="0"/>
                    </a:moveTo>
                    <a:cubicBezTo>
                      <a:pt x="3077" y="0"/>
                      <a:pt x="3041" y="24"/>
                      <a:pt x="3032" y="80"/>
                    </a:cubicBezTo>
                    <a:cubicBezTo>
                      <a:pt x="2815" y="1546"/>
                      <a:pt x="1605" y="2696"/>
                      <a:pt x="119" y="2815"/>
                    </a:cubicBezTo>
                    <a:cubicBezTo>
                      <a:pt x="5" y="2815"/>
                      <a:pt x="0" y="3014"/>
                      <a:pt x="105" y="3014"/>
                    </a:cubicBezTo>
                    <a:cubicBezTo>
                      <a:pt x="109" y="3014"/>
                      <a:pt x="114" y="3014"/>
                      <a:pt x="119" y="3013"/>
                    </a:cubicBezTo>
                    <a:cubicBezTo>
                      <a:pt x="1705" y="2913"/>
                      <a:pt x="3013" y="1705"/>
                      <a:pt x="3231" y="138"/>
                    </a:cubicBezTo>
                    <a:cubicBezTo>
                      <a:pt x="3243" y="55"/>
                      <a:pt x="3176" y="0"/>
                      <a:pt x="311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369" name="Google Shape;369;p4"/>
              <p:cNvSpPr/>
              <p:nvPr/>
            </p:nvSpPr>
            <p:spPr>
              <a:xfrm>
                <a:off x="5562325" y="2096475"/>
                <a:ext cx="98975" cy="103775"/>
              </a:xfrm>
              <a:custGeom>
                <a:avLst/>
                <a:gdLst/>
                <a:ahLst/>
                <a:cxnLst/>
                <a:rect l="l" t="t" r="r" b="b"/>
                <a:pathLst>
                  <a:path w="3959" h="4151" extrusionOk="0">
                    <a:moveTo>
                      <a:pt x="3832" y="0"/>
                    </a:moveTo>
                    <a:cubicBezTo>
                      <a:pt x="3780" y="0"/>
                      <a:pt x="3731" y="35"/>
                      <a:pt x="3740" y="105"/>
                    </a:cubicBezTo>
                    <a:cubicBezTo>
                      <a:pt x="3780" y="1651"/>
                      <a:pt x="2690" y="2920"/>
                      <a:pt x="1361" y="3534"/>
                    </a:cubicBezTo>
                    <a:cubicBezTo>
                      <a:pt x="965" y="3732"/>
                      <a:pt x="549" y="3851"/>
                      <a:pt x="132" y="3930"/>
                    </a:cubicBezTo>
                    <a:cubicBezTo>
                      <a:pt x="1" y="3968"/>
                      <a:pt x="48" y="4150"/>
                      <a:pt x="174" y="4150"/>
                    </a:cubicBezTo>
                    <a:cubicBezTo>
                      <a:pt x="180" y="4150"/>
                      <a:pt x="186" y="4150"/>
                      <a:pt x="193" y="4149"/>
                    </a:cubicBezTo>
                    <a:cubicBezTo>
                      <a:pt x="1718" y="3832"/>
                      <a:pt x="3145" y="2899"/>
                      <a:pt x="3721" y="1393"/>
                    </a:cubicBezTo>
                    <a:cubicBezTo>
                      <a:pt x="3880" y="977"/>
                      <a:pt x="3959" y="541"/>
                      <a:pt x="3938" y="105"/>
                    </a:cubicBezTo>
                    <a:cubicBezTo>
                      <a:pt x="3938" y="35"/>
                      <a:pt x="3884" y="0"/>
                      <a:pt x="383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370" name="Google Shape;370;p4"/>
              <p:cNvSpPr/>
              <p:nvPr/>
            </p:nvSpPr>
            <p:spPr>
              <a:xfrm>
                <a:off x="5590675" y="2124075"/>
                <a:ext cx="94200" cy="98075"/>
              </a:xfrm>
              <a:custGeom>
                <a:avLst/>
                <a:gdLst/>
                <a:ahLst/>
                <a:cxnLst/>
                <a:rect l="l" t="t" r="r" b="b"/>
                <a:pathLst>
                  <a:path w="3768" h="3923" extrusionOk="0">
                    <a:moveTo>
                      <a:pt x="3640" y="1"/>
                    </a:moveTo>
                    <a:cubicBezTo>
                      <a:pt x="3597" y="1"/>
                      <a:pt x="3555" y="23"/>
                      <a:pt x="3538" y="71"/>
                    </a:cubicBezTo>
                    <a:cubicBezTo>
                      <a:pt x="3301" y="1438"/>
                      <a:pt x="2408" y="2628"/>
                      <a:pt x="1199" y="3302"/>
                    </a:cubicBezTo>
                    <a:cubicBezTo>
                      <a:pt x="862" y="3481"/>
                      <a:pt x="505" y="3619"/>
                      <a:pt x="108" y="3719"/>
                    </a:cubicBezTo>
                    <a:cubicBezTo>
                      <a:pt x="0" y="3755"/>
                      <a:pt x="40" y="3922"/>
                      <a:pt x="138" y="3922"/>
                    </a:cubicBezTo>
                    <a:cubicBezTo>
                      <a:pt x="148" y="3922"/>
                      <a:pt x="158" y="3921"/>
                      <a:pt x="169" y="3917"/>
                    </a:cubicBezTo>
                    <a:cubicBezTo>
                      <a:pt x="1556" y="3579"/>
                      <a:pt x="2746" y="2569"/>
                      <a:pt x="3359" y="1300"/>
                    </a:cubicBezTo>
                    <a:cubicBezTo>
                      <a:pt x="3538" y="923"/>
                      <a:pt x="3676" y="527"/>
                      <a:pt x="3756" y="130"/>
                    </a:cubicBezTo>
                    <a:cubicBezTo>
                      <a:pt x="3768" y="48"/>
                      <a:pt x="3703" y="1"/>
                      <a:pt x="364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371" name="Google Shape;371;p4"/>
              <p:cNvSpPr/>
              <p:nvPr/>
            </p:nvSpPr>
            <p:spPr>
              <a:xfrm>
                <a:off x="5623625" y="2168600"/>
                <a:ext cx="78825" cy="71775"/>
              </a:xfrm>
              <a:custGeom>
                <a:avLst/>
                <a:gdLst/>
                <a:ahLst/>
                <a:cxnLst/>
                <a:rect l="l" t="t" r="r" b="b"/>
                <a:pathLst>
                  <a:path w="3153" h="2871" extrusionOk="0">
                    <a:moveTo>
                      <a:pt x="3015" y="0"/>
                    </a:moveTo>
                    <a:cubicBezTo>
                      <a:pt x="2984" y="0"/>
                      <a:pt x="2953" y="16"/>
                      <a:pt x="2934" y="54"/>
                    </a:cubicBezTo>
                    <a:cubicBezTo>
                      <a:pt x="2657" y="649"/>
                      <a:pt x="2279" y="1185"/>
                      <a:pt x="1803" y="1660"/>
                    </a:cubicBezTo>
                    <a:cubicBezTo>
                      <a:pt x="1348" y="2115"/>
                      <a:pt x="793" y="2572"/>
                      <a:pt x="138" y="2651"/>
                    </a:cubicBezTo>
                    <a:cubicBezTo>
                      <a:pt x="7" y="2670"/>
                      <a:pt x="1" y="2870"/>
                      <a:pt x="121" y="2870"/>
                    </a:cubicBezTo>
                    <a:cubicBezTo>
                      <a:pt x="126" y="2870"/>
                      <a:pt x="132" y="2870"/>
                      <a:pt x="138" y="2869"/>
                    </a:cubicBezTo>
                    <a:cubicBezTo>
                      <a:pt x="833" y="2770"/>
                      <a:pt x="1407" y="2353"/>
                      <a:pt x="1903" y="1878"/>
                    </a:cubicBezTo>
                    <a:cubicBezTo>
                      <a:pt x="2398" y="1383"/>
                      <a:pt x="2815" y="788"/>
                      <a:pt x="3112" y="154"/>
                    </a:cubicBezTo>
                    <a:cubicBezTo>
                      <a:pt x="3153" y="73"/>
                      <a:pt x="3083" y="0"/>
                      <a:pt x="301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372" name="Google Shape;372;p4"/>
              <p:cNvSpPr/>
              <p:nvPr/>
            </p:nvSpPr>
            <p:spPr>
              <a:xfrm>
                <a:off x="5661550" y="2202650"/>
                <a:ext cx="48725" cy="48700"/>
              </a:xfrm>
              <a:custGeom>
                <a:avLst/>
                <a:gdLst/>
                <a:ahLst/>
                <a:cxnLst/>
                <a:rect l="l" t="t" r="r" b="b"/>
                <a:pathLst>
                  <a:path w="1949" h="1948" extrusionOk="0">
                    <a:moveTo>
                      <a:pt x="1817" y="1"/>
                    </a:moveTo>
                    <a:cubicBezTo>
                      <a:pt x="1773" y="1"/>
                      <a:pt x="1729" y="25"/>
                      <a:pt x="1714" y="79"/>
                    </a:cubicBezTo>
                    <a:cubicBezTo>
                      <a:pt x="1476" y="853"/>
                      <a:pt x="881" y="1488"/>
                      <a:pt x="109" y="1745"/>
                    </a:cubicBezTo>
                    <a:cubicBezTo>
                      <a:pt x="1" y="1781"/>
                      <a:pt x="39" y="1948"/>
                      <a:pt x="137" y="1948"/>
                    </a:cubicBezTo>
                    <a:cubicBezTo>
                      <a:pt x="147" y="1948"/>
                      <a:pt x="157" y="1946"/>
                      <a:pt x="167" y="1943"/>
                    </a:cubicBezTo>
                    <a:cubicBezTo>
                      <a:pt x="1000" y="1665"/>
                      <a:pt x="1655" y="972"/>
                      <a:pt x="1912" y="140"/>
                    </a:cubicBezTo>
                    <a:cubicBezTo>
                      <a:pt x="1948" y="56"/>
                      <a:pt x="1883" y="1"/>
                      <a:pt x="181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373" name="Google Shape;373;p4"/>
              <p:cNvSpPr/>
              <p:nvPr/>
            </p:nvSpPr>
            <p:spPr>
              <a:xfrm>
                <a:off x="5693000" y="2239825"/>
                <a:ext cx="24875" cy="22350"/>
              </a:xfrm>
              <a:custGeom>
                <a:avLst/>
                <a:gdLst/>
                <a:ahLst/>
                <a:cxnLst/>
                <a:rect l="l" t="t" r="r" b="b"/>
                <a:pathLst>
                  <a:path w="995" h="894" extrusionOk="0">
                    <a:moveTo>
                      <a:pt x="862" y="1"/>
                    </a:moveTo>
                    <a:cubicBezTo>
                      <a:pt x="820" y="1"/>
                      <a:pt x="781" y="24"/>
                      <a:pt x="773" y="80"/>
                    </a:cubicBezTo>
                    <a:cubicBezTo>
                      <a:pt x="754" y="159"/>
                      <a:pt x="714" y="199"/>
                      <a:pt x="675" y="278"/>
                    </a:cubicBezTo>
                    <a:cubicBezTo>
                      <a:pt x="635" y="318"/>
                      <a:pt x="575" y="397"/>
                      <a:pt x="516" y="437"/>
                    </a:cubicBezTo>
                    <a:cubicBezTo>
                      <a:pt x="376" y="535"/>
                      <a:pt x="218" y="614"/>
                      <a:pt x="80" y="694"/>
                    </a:cubicBezTo>
                    <a:cubicBezTo>
                      <a:pt x="20" y="714"/>
                      <a:pt x="1" y="794"/>
                      <a:pt x="40" y="833"/>
                    </a:cubicBezTo>
                    <a:cubicBezTo>
                      <a:pt x="53" y="871"/>
                      <a:pt x="82" y="893"/>
                      <a:pt x="118" y="893"/>
                    </a:cubicBezTo>
                    <a:cubicBezTo>
                      <a:pt x="137" y="893"/>
                      <a:pt x="158" y="887"/>
                      <a:pt x="178" y="873"/>
                    </a:cubicBezTo>
                    <a:cubicBezTo>
                      <a:pt x="516" y="714"/>
                      <a:pt x="873" y="516"/>
                      <a:pt x="971" y="139"/>
                    </a:cubicBezTo>
                    <a:cubicBezTo>
                      <a:pt x="995" y="55"/>
                      <a:pt x="926" y="1"/>
                      <a:pt x="86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374" name="Google Shape;374;p4"/>
              <p:cNvSpPr/>
              <p:nvPr/>
            </p:nvSpPr>
            <p:spPr>
              <a:xfrm>
                <a:off x="5412500" y="2242275"/>
                <a:ext cx="249800" cy="251275"/>
              </a:xfrm>
              <a:custGeom>
                <a:avLst/>
                <a:gdLst/>
                <a:ahLst/>
                <a:cxnLst/>
                <a:rect l="l" t="t" r="r" b="b"/>
                <a:pathLst>
                  <a:path w="9992" h="10051" extrusionOk="0">
                    <a:moveTo>
                      <a:pt x="1" y="1"/>
                    </a:moveTo>
                    <a:cubicBezTo>
                      <a:pt x="239" y="2004"/>
                      <a:pt x="377" y="4005"/>
                      <a:pt x="1111" y="5889"/>
                    </a:cubicBezTo>
                    <a:cubicBezTo>
                      <a:pt x="1468" y="6801"/>
                      <a:pt x="1944" y="7692"/>
                      <a:pt x="2676" y="8366"/>
                    </a:cubicBezTo>
                    <a:cubicBezTo>
                      <a:pt x="3790" y="9420"/>
                      <a:pt x="5932" y="10051"/>
                      <a:pt x="7723" y="10051"/>
                    </a:cubicBezTo>
                    <a:cubicBezTo>
                      <a:pt x="8291" y="10051"/>
                      <a:pt x="8824" y="9987"/>
                      <a:pt x="9278" y="9854"/>
                    </a:cubicBezTo>
                    <a:cubicBezTo>
                      <a:pt x="9992" y="7890"/>
                      <a:pt x="9516" y="4679"/>
                      <a:pt x="8187" y="3133"/>
                    </a:cubicBezTo>
                    <a:cubicBezTo>
                      <a:pt x="7553" y="2361"/>
                      <a:pt x="6701" y="1845"/>
                      <a:pt x="5808" y="1449"/>
                    </a:cubicBezTo>
                    <a:cubicBezTo>
                      <a:pt x="3965" y="596"/>
                      <a:pt x="1963" y="358"/>
                      <a:pt x="1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375" name="Google Shape;375;p4"/>
              <p:cNvSpPr/>
              <p:nvPr/>
            </p:nvSpPr>
            <p:spPr>
              <a:xfrm>
                <a:off x="5484350" y="2318600"/>
                <a:ext cx="170500" cy="171400"/>
              </a:xfrm>
              <a:custGeom>
                <a:avLst/>
                <a:gdLst/>
                <a:ahLst/>
                <a:cxnLst/>
                <a:rect l="l" t="t" r="r" b="b"/>
                <a:pathLst>
                  <a:path w="6820" h="6856" extrusionOk="0">
                    <a:moveTo>
                      <a:pt x="0" y="1"/>
                    </a:moveTo>
                    <a:lnTo>
                      <a:pt x="0" y="1"/>
                    </a:lnTo>
                    <a:cubicBezTo>
                      <a:pt x="159" y="1369"/>
                      <a:pt x="259" y="2736"/>
                      <a:pt x="754" y="4025"/>
                    </a:cubicBezTo>
                    <a:cubicBezTo>
                      <a:pt x="1012" y="4660"/>
                      <a:pt x="1329" y="5254"/>
                      <a:pt x="1824" y="5710"/>
                    </a:cubicBezTo>
                    <a:cubicBezTo>
                      <a:pt x="2591" y="6431"/>
                      <a:pt x="4040" y="6856"/>
                      <a:pt x="5266" y="6856"/>
                    </a:cubicBezTo>
                    <a:cubicBezTo>
                      <a:pt x="5658" y="6856"/>
                      <a:pt x="6027" y="6812"/>
                      <a:pt x="6344" y="6721"/>
                    </a:cubicBezTo>
                    <a:cubicBezTo>
                      <a:pt x="6819" y="5373"/>
                      <a:pt x="6483" y="3212"/>
                      <a:pt x="5590" y="2141"/>
                    </a:cubicBezTo>
                    <a:cubicBezTo>
                      <a:pt x="5154" y="1626"/>
                      <a:pt x="4580" y="1269"/>
                      <a:pt x="3965" y="992"/>
                    </a:cubicBezTo>
                    <a:cubicBezTo>
                      <a:pt x="2696" y="418"/>
                      <a:pt x="1348" y="259"/>
                      <a:pt x="0" y="1"/>
                    </a:cubicBezTo>
                    <a:close/>
                  </a:path>
                </a:pathLst>
              </a:custGeom>
              <a:solidFill>
                <a:srgbClr val="191919">
                  <a:alpha val="128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376" name="Google Shape;376;p4"/>
              <p:cNvSpPr/>
              <p:nvPr/>
            </p:nvSpPr>
            <p:spPr>
              <a:xfrm>
                <a:off x="5441800" y="2274725"/>
                <a:ext cx="219900" cy="230600"/>
              </a:xfrm>
              <a:custGeom>
                <a:avLst/>
                <a:gdLst/>
                <a:ahLst/>
                <a:cxnLst/>
                <a:rect l="l" t="t" r="r" b="b"/>
                <a:pathLst>
                  <a:path w="8796" h="9224" extrusionOk="0">
                    <a:moveTo>
                      <a:pt x="155" y="0"/>
                    </a:moveTo>
                    <a:cubicBezTo>
                      <a:pt x="79" y="0"/>
                      <a:pt x="1" y="113"/>
                      <a:pt x="77" y="190"/>
                    </a:cubicBezTo>
                    <a:cubicBezTo>
                      <a:pt x="1089" y="1320"/>
                      <a:pt x="2138" y="2450"/>
                      <a:pt x="3190" y="3560"/>
                    </a:cubicBezTo>
                    <a:cubicBezTo>
                      <a:pt x="4398" y="4829"/>
                      <a:pt x="5627" y="6117"/>
                      <a:pt x="6837" y="7385"/>
                    </a:cubicBezTo>
                    <a:cubicBezTo>
                      <a:pt x="7411" y="7980"/>
                      <a:pt x="7987" y="8595"/>
                      <a:pt x="8582" y="9190"/>
                    </a:cubicBezTo>
                    <a:cubicBezTo>
                      <a:pt x="8601" y="9214"/>
                      <a:pt x="8625" y="9224"/>
                      <a:pt x="8648" y="9224"/>
                    </a:cubicBezTo>
                    <a:cubicBezTo>
                      <a:pt x="8723" y="9224"/>
                      <a:pt x="8795" y="9126"/>
                      <a:pt x="8720" y="9050"/>
                    </a:cubicBezTo>
                    <a:cubicBezTo>
                      <a:pt x="7630" y="7901"/>
                      <a:pt x="6520" y="6751"/>
                      <a:pt x="5410" y="5582"/>
                    </a:cubicBezTo>
                    <a:cubicBezTo>
                      <a:pt x="4221" y="4333"/>
                      <a:pt x="3011" y="3064"/>
                      <a:pt x="1821" y="1795"/>
                    </a:cubicBezTo>
                    <a:cubicBezTo>
                      <a:pt x="1287" y="1221"/>
                      <a:pt x="751" y="627"/>
                      <a:pt x="216" y="32"/>
                    </a:cubicBezTo>
                    <a:cubicBezTo>
                      <a:pt x="199" y="9"/>
                      <a:pt x="177" y="0"/>
                      <a:pt x="15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377" name="Google Shape;377;p4"/>
              <p:cNvSpPr/>
              <p:nvPr/>
            </p:nvSpPr>
            <p:spPr>
              <a:xfrm>
                <a:off x="5442250" y="2276500"/>
                <a:ext cx="40150" cy="35325"/>
              </a:xfrm>
              <a:custGeom>
                <a:avLst/>
                <a:gdLst/>
                <a:ahLst/>
                <a:cxnLst/>
                <a:rect l="l" t="t" r="r" b="b"/>
                <a:pathLst>
                  <a:path w="1606" h="1413" extrusionOk="0">
                    <a:moveTo>
                      <a:pt x="1447" y="1"/>
                    </a:moveTo>
                    <a:cubicBezTo>
                      <a:pt x="1388" y="1"/>
                      <a:pt x="1328" y="59"/>
                      <a:pt x="1348" y="99"/>
                    </a:cubicBezTo>
                    <a:cubicBezTo>
                      <a:pt x="1388" y="397"/>
                      <a:pt x="1269" y="694"/>
                      <a:pt x="1050" y="892"/>
                    </a:cubicBezTo>
                    <a:cubicBezTo>
                      <a:pt x="931" y="992"/>
                      <a:pt x="773" y="1071"/>
                      <a:pt x="635" y="1111"/>
                    </a:cubicBezTo>
                    <a:cubicBezTo>
                      <a:pt x="486" y="1159"/>
                      <a:pt x="339" y="1195"/>
                      <a:pt x="191" y="1195"/>
                    </a:cubicBezTo>
                    <a:cubicBezTo>
                      <a:pt x="160" y="1195"/>
                      <a:pt x="129" y="1193"/>
                      <a:pt x="99" y="1190"/>
                    </a:cubicBezTo>
                    <a:cubicBezTo>
                      <a:pt x="40" y="1190"/>
                      <a:pt x="0" y="1249"/>
                      <a:pt x="0" y="1288"/>
                    </a:cubicBezTo>
                    <a:cubicBezTo>
                      <a:pt x="0" y="1348"/>
                      <a:pt x="40" y="1388"/>
                      <a:pt x="99" y="1407"/>
                    </a:cubicBezTo>
                    <a:cubicBezTo>
                      <a:pt x="134" y="1411"/>
                      <a:pt x="169" y="1413"/>
                      <a:pt x="205" y="1413"/>
                    </a:cubicBezTo>
                    <a:cubicBezTo>
                      <a:pt x="373" y="1413"/>
                      <a:pt x="547" y="1374"/>
                      <a:pt x="693" y="1309"/>
                    </a:cubicBezTo>
                    <a:cubicBezTo>
                      <a:pt x="872" y="1249"/>
                      <a:pt x="1050" y="1169"/>
                      <a:pt x="1190" y="1031"/>
                    </a:cubicBezTo>
                    <a:cubicBezTo>
                      <a:pt x="1467" y="812"/>
                      <a:pt x="1605" y="456"/>
                      <a:pt x="1546" y="99"/>
                    </a:cubicBezTo>
                    <a:cubicBezTo>
                      <a:pt x="1546" y="59"/>
                      <a:pt x="1507" y="1"/>
                      <a:pt x="144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378" name="Google Shape;378;p4"/>
              <p:cNvSpPr/>
              <p:nvPr/>
            </p:nvSpPr>
            <p:spPr>
              <a:xfrm>
                <a:off x="5446700" y="2284125"/>
                <a:ext cx="69900" cy="59900"/>
              </a:xfrm>
              <a:custGeom>
                <a:avLst/>
                <a:gdLst/>
                <a:ahLst/>
                <a:cxnLst/>
                <a:rect l="l" t="t" r="r" b="b"/>
                <a:pathLst>
                  <a:path w="2796" h="2396" extrusionOk="0">
                    <a:moveTo>
                      <a:pt x="2605" y="1"/>
                    </a:moveTo>
                    <a:cubicBezTo>
                      <a:pt x="2542" y="1"/>
                      <a:pt x="2474" y="49"/>
                      <a:pt x="2498" y="132"/>
                    </a:cubicBezTo>
                    <a:cubicBezTo>
                      <a:pt x="2577" y="449"/>
                      <a:pt x="2418" y="785"/>
                      <a:pt x="2260" y="1043"/>
                    </a:cubicBezTo>
                    <a:cubicBezTo>
                      <a:pt x="2122" y="1281"/>
                      <a:pt x="1923" y="1499"/>
                      <a:pt x="1705" y="1678"/>
                    </a:cubicBezTo>
                    <a:cubicBezTo>
                      <a:pt x="1270" y="1999"/>
                      <a:pt x="743" y="2194"/>
                      <a:pt x="213" y="2194"/>
                    </a:cubicBezTo>
                    <a:cubicBezTo>
                      <a:pt x="188" y="2194"/>
                      <a:pt x="164" y="2194"/>
                      <a:pt x="139" y="2193"/>
                    </a:cubicBezTo>
                    <a:cubicBezTo>
                      <a:pt x="133" y="2192"/>
                      <a:pt x="127" y="2192"/>
                      <a:pt x="121" y="2192"/>
                    </a:cubicBezTo>
                    <a:cubicBezTo>
                      <a:pt x="0" y="2192"/>
                      <a:pt x="6" y="2391"/>
                      <a:pt x="139" y="2391"/>
                    </a:cubicBezTo>
                    <a:cubicBezTo>
                      <a:pt x="185" y="2394"/>
                      <a:pt x="231" y="2396"/>
                      <a:pt x="277" y="2396"/>
                    </a:cubicBezTo>
                    <a:cubicBezTo>
                      <a:pt x="862" y="2396"/>
                      <a:pt x="1423" y="2164"/>
                      <a:pt x="1884" y="1797"/>
                    </a:cubicBezTo>
                    <a:cubicBezTo>
                      <a:pt x="2122" y="1598"/>
                      <a:pt x="2339" y="1361"/>
                      <a:pt x="2478" y="1102"/>
                    </a:cubicBezTo>
                    <a:cubicBezTo>
                      <a:pt x="2656" y="785"/>
                      <a:pt x="2796" y="428"/>
                      <a:pt x="2696" y="71"/>
                    </a:cubicBezTo>
                    <a:cubicBezTo>
                      <a:pt x="2688" y="23"/>
                      <a:pt x="2647" y="1"/>
                      <a:pt x="260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379" name="Google Shape;379;p4"/>
              <p:cNvSpPr/>
              <p:nvPr/>
            </p:nvSpPr>
            <p:spPr>
              <a:xfrm>
                <a:off x="5464525" y="2301275"/>
                <a:ext cx="81600" cy="75375"/>
              </a:xfrm>
              <a:custGeom>
                <a:avLst/>
                <a:gdLst/>
                <a:ahLst/>
                <a:cxnLst/>
                <a:rect l="l" t="t" r="r" b="b"/>
                <a:pathLst>
                  <a:path w="3264" h="3015" extrusionOk="0">
                    <a:moveTo>
                      <a:pt x="3137" y="1"/>
                    </a:moveTo>
                    <a:cubicBezTo>
                      <a:pt x="3098" y="1"/>
                      <a:pt x="3061" y="24"/>
                      <a:pt x="3053" y="80"/>
                    </a:cubicBezTo>
                    <a:cubicBezTo>
                      <a:pt x="2836" y="1547"/>
                      <a:pt x="1626" y="2697"/>
                      <a:pt x="140" y="2795"/>
                    </a:cubicBezTo>
                    <a:cubicBezTo>
                      <a:pt x="6" y="2815"/>
                      <a:pt x="1" y="3015"/>
                      <a:pt x="123" y="3015"/>
                    </a:cubicBezTo>
                    <a:cubicBezTo>
                      <a:pt x="129" y="3015"/>
                      <a:pt x="134" y="3014"/>
                      <a:pt x="140" y="3014"/>
                    </a:cubicBezTo>
                    <a:cubicBezTo>
                      <a:pt x="1726" y="2914"/>
                      <a:pt x="3034" y="1705"/>
                      <a:pt x="3251" y="139"/>
                    </a:cubicBezTo>
                    <a:cubicBezTo>
                      <a:pt x="3264" y="55"/>
                      <a:pt x="3197" y="1"/>
                      <a:pt x="313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380" name="Google Shape;380;p4"/>
              <p:cNvSpPr/>
              <p:nvPr/>
            </p:nvSpPr>
            <p:spPr>
              <a:xfrm>
                <a:off x="5476250" y="2310550"/>
                <a:ext cx="98825" cy="103350"/>
              </a:xfrm>
              <a:custGeom>
                <a:avLst/>
                <a:gdLst/>
                <a:ahLst/>
                <a:cxnLst/>
                <a:rect l="l" t="t" r="r" b="b"/>
                <a:pathLst>
                  <a:path w="3953" h="4134" extrusionOk="0">
                    <a:moveTo>
                      <a:pt x="3823" y="1"/>
                    </a:moveTo>
                    <a:cubicBezTo>
                      <a:pt x="3769" y="1"/>
                      <a:pt x="3715" y="36"/>
                      <a:pt x="3715" y="105"/>
                    </a:cubicBezTo>
                    <a:cubicBezTo>
                      <a:pt x="3755" y="1631"/>
                      <a:pt x="2684" y="2920"/>
                      <a:pt x="1336" y="3534"/>
                    </a:cubicBezTo>
                    <a:cubicBezTo>
                      <a:pt x="959" y="3713"/>
                      <a:pt x="543" y="3851"/>
                      <a:pt x="126" y="3930"/>
                    </a:cubicBezTo>
                    <a:cubicBezTo>
                      <a:pt x="1" y="3966"/>
                      <a:pt x="38" y="4134"/>
                      <a:pt x="135" y="4134"/>
                    </a:cubicBezTo>
                    <a:cubicBezTo>
                      <a:pt x="145" y="4134"/>
                      <a:pt x="155" y="4132"/>
                      <a:pt x="166" y="4129"/>
                    </a:cubicBezTo>
                    <a:cubicBezTo>
                      <a:pt x="1693" y="3811"/>
                      <a:pt x="3139" y="2900"/>
                      <a:pt x="3715" y="1393"/>
                    </a:cubicBezTo>
                    <a:cubicBezTo>
                      <a:pt x="3873" y="978"/>
                      <a:pt x="3953" y="541"/>
                      <a:pt x="3932" y="105"/>
                    </a:cubicBezTo>
                    <a:cubicBezTo>
                      <a:pt x="3932" y="36"/>
                      <a:pt x="3878" y="1"/>
                      <a:pt x="382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381" name="Google Shape;381;p4"/>
              <p:cNvSpPr/>
              <p:nvPr/>
            </p:nvSpPr>
            <p:spPr>
              <a:xfrm>
                <a:off x="5504425" y="2337950"/>
                <a:ext cx="94050" cy="98275"/>
              </a:xfrm>
              <a:custGeom>
                <a:avLst/>
                <a:gdLst/>
                <a:ahLst/>
                <a:cxnLst/>
                <a:rect l="l" t="t" r="r" b="b"/>
                <a:pathLst>
                  <a:path w="3762" h="3931" extrusionOk="0">
                    <a:moveTo>
                      <a:pt x="3628" y="0"/>
                    </a:moveTo>
                    <a:cubicBezTo>
                      <a:pt x="3586" y="0"/>
                      <a:pt x="3547" y="24"/>
                      <a:pt x="3539" y="80"/>
                    </a:cubicBezTo>
                    <a:cubicBezTo>
                      <a:pt x="3281" y="1428"/>
                      <a:pt x="2409" y="2636"/>
                      <a:pt x="1200" y="3291"/>
                    </a:cubicBezTo>
                    <a:cubicBezTo>
                      <a:pt x="862" y="3489"/>
                      <a:pt x="487" y="3627"/>
                      <a:pt x="109" y="3727"/>
                    </a:cubicBezTo>
                    <a:cubicBezTo>
                      <a:pt x="0" y="3745"/>
                      <a:pt x="24" y="3930"/>
                      <a:pt x="137" y="3930"/>
                    </a:cubicBezTo>
                    <a:cubicBezTo>
                      <a:pt x="147" y="3930"/>
                      <a:pt x="158" y="3929"/>
                      <a:pt x="169" y="3925"/>
                    </a:cubicBezTo>
                    <a:cubicBezTo>
                      <a:pt x="1557" y="3588"/>
                      <a:pt x="2746" y="2577"/>
                      <a:pt x="3360" y="1288"/>
                    </a:cubicBezTo>
                    <a:cubicBezTo>
                      <a:pt x="3539" y="931"/>
                      <a:pt x="3677" y="535"/>
                      <a:pt x="3738" y="138"/>
                    </a:cubicBezTo>
                    <a:cubicBezTo>
                      <a:pt x="3761" y="55"/>
                      <a:pt x="3692" y="0"/>
                      <a:pt x="362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382" name="Google Shape;382;p4"/>
              <p:cNvSpPr/>
              <p:nvPr/>
            </p:nvSpPr>
            <p:spPr>
              <a:xfrm>
                <a:off x="5537400" y="2382475"/>
                <a:ext cx="78825" cy="71950"/>
              </a:xfrm>
              <a:custGeom>
                <a:avLst/>
                <a:gdLst/>
                <a:ahLst/>
                <a:cxnLst/>
                <a:rect l="l" t="t" r="r" b="b"/>
                <a:pathLst>
                  <a:path w="3153" h="2878" extrusionOk="0">
                    <a:moveTo>
                      <a:pt x="3015" y="0"/>
                    </a:moveTo>
                    <a:cubicBezTo>
                      <a:pt x="2984" y="0"/>
                      <a:pt x="2953" y="18"/>
                      <a:pt x="2934" y="62"/>
                    </a:cubicBezTo>
                    <a:cubicBezTo>
                      <a:pt x="2656" y="657"/>
                      <a:pt x="2279" y="1193"/>
                      <a:pt x="1803" y="1669"/>
                    </a:cubicBezTo>
                    <a:cubicBezTo>
                      <a:pt x="1348" y="2124"/>
                      <a:pt x="793" y="2560"/>
                      <a:pt x="138" y="2660"/>
                    </a:cubicBezTo>
                    <a:cubicBezTo>
                      <a:pt x="0" y="2679"/>
                      <a:pt x="0" y="2877"/>
                      <a:pt x="138" y="2877"/>
                    </a:cubicBezTo>
                    <a:cubicBezTo>
                      <a:pt x="833" y="2779"/>
                      <a:pt x="1407" y="2362"/>
                      <a:pt x="1903" y="1886"/>
                    </a:cubicBezTo>
                    <a:cubicBezTo>
                      <a:pt x="2398" y="1391"/>
                      <a:pt x="2815" y="796"/>
                      <a:pt x="3112" y="162"/>
                    </a:cubicBezTo>
                    <a:cubicBezTo>
                      <a:pt x="3153" y="81"/>
                      <a:pt x="3083" y="0"/>
                      <a:pt x="301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383" name="Google Shape;383;p4"/>
              <p:cNvSpPr/>
              <p:nvPr/>
            </p:nvSpPr>
            <p:spPr>
              <a:xfrm>
                <a:off x="5575325" y="2416750"/>
                <a:ext cx="48400" cy="48700"/>
              </a:xfrm>
              <a:custGeom>
                <a:avLst/>
                <a:gdLst/>
                <a:ahLst/>
                <a:cxnLst/>
                <a:rect l="l" t="t" r="r" b="b"/>
                <a:pathLst>
                  <a:path w="1936" h="1948" extrusionOk="0">
                    <a:moveTo>
                      <a:pt x="1811" y="0"/>
                    </a:moveTo>
                    <a:cubicBezTo>
                      <a:pt x="1770" y="0"/>
                      <a:pt x="1729" y="24"/>
                      <a:pt x="1714" y="79"/>
                    </a:cubicBezTo>
                    <a:cubicBezTo>
                      <a:pt x="1476" y="832"/>
                      <a:pt x="862" y="1466"/>
                      <a:pt x="109" y="1744"/>
                    </a:cubicBezTo>
                    <a:cubicBezTo>
                      <a:pt x="0" y="1780"/>
                      <a:pt x="24" y="1947"/>
                      <a:pt x="132" y="1947"/>
                    </a:cubicBezTo>
                    <a:cubicBezTo>
                      <a:pt x="143" y="1947"/>
                      <a:pt x="155" y="1946"/>
                      <a:pt x="167" y="1942"/>
                    </a:cubicBezTo>
                    <a:cubicBezTo>
                      <a:pt x="1000" y="1646"/>
                      <a:pt x="1655" y="972"/>
                      <a:pt x="1912" y="139"/>
                    </a:cubicBezTo>
                    <a:cubicBezTo>
                      <a:pt x="1936" y="55"/>
                      <a:pt x="1873" y="0"/>
                      <a:pt x="181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384" name="Google Shape;384;p4"/>
              <p:cNvSpPr/>
              <p:nvPr/>
            </p:nvSpPr>
            <p:spPr>
              <a:xfrm>
                <a:off x="5606775" y="2453875"/>
                <a:ext cx="24600" cy="22150"/>
              </a:xfrm>
              <a:custGeom>
                <a:avLst/>
                <a:gdLst/>
                <a:ahLst/>
                <a:cxnLst/>
                <a:rect l="l" t="t" r="r" b="b"/>
                <a:pathLst>
                  <a:path w="984" h="886" extrusionOk="0">
                    <a:moveTo>
                      <a:pt x="856" y="1"/>
                    </a:moveTo>
                    <a:cubicBezTo>
                      <a:pt x="812" y="1"/>
                      <a:pt x="770" y="24"/>
                      <a:pt x="754" y="81"/>
                    </a:cubicBezTo>
                    <a:cubicBezTo>
                      <a:pt x="733" y="140"/>
                      <a:pt x="714" y="200"/>
                      <a:pt x="674" y="280"/>
                    </a:cubicBezTo>
                    <a:lnTo>
                      <a:pt x="516" y="438"/>
                    </a:lnTo>
                    <a:cubicBezTo>
                      <a:pt x="376" y="536"/>
                      <a:pt x="218" y="616"/>
                      <a:pt x="59" y="695"/>
                    </a:cubicBezTo>
                    <a:cubicBezTo>
                      <a:pt x="19" y="716"/>
                      <a:pt x="0" y="795"/>
                      <a:pt x="40" y="835"/>
                    </a:cubicBezTo>
                    <a:cubicBezTo>
                      <a:pt x="52" y="872"/>
                      <a:pt x="81" y="886"/>
                      <a:pt x="116" y="886"/>
                    </a:cubicBezTo>
                    <a:cubicBezTo>
                      <a:pt x="135" y="886"/>
                      <a:pt x="157" y="881"/>
                      <a:pt x="178" y="874"/>
                    </a:cubicBezTo>
                    <a:cubicBezTo>
                      <a:pt x="495" y="716"/>
                      <a:pt x="852" y="517"/>
                      <a:pt x="971" y="121"/>
                    </a:cubicBezTo>
                    <a:cubicBezTo>
                      <a:pt x="983" y="51"/>
                      <a:pt x="919" y="1"/>
                      <a:pt x="85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385" name="Google Shape;385;p4"/>
              <p:cNvSpPr/>
              <p:nvPr/>
            </p:nvSpPr>
            <p:spPr>
              <a:xfrm>
                <a:off x="5280175" y="2435075"/>
                <a:ext cx="249800" cy="250975"/>
              </a:xfrm>
              <a:custGeom>
                <a:avLst/>
                <a:gdLst/>
                <a:ahLst/>
                <a:cxnLst/>
                <a:rect l="l" t="t" r="r" b="b"/>
                <a:pathLst>
                  <a:path w="9992" h="10039" extrusionOk="0">
                    <a:moveTo>
                      <a:pt x="0" y="1"/>
                    </a:moveTo>
                    <a:cubicBezTo>
                      <a:pt x="259" y="1983"/>
                      <a:pt x="397" y="4005"/>
                      <a:pt x="1131" y="5887"/>
                    </a:cubicBezTo>
                    <a:cubicBezTo>
                      <a:pt x="1488" y="6799"/>
                      <a:pt x="1964" y="7671"/>
                      <a:pt x="2677" y="8345"/>
                    </a:cubicBezTo>
                    <a:cubicBezTo>
                      <a:pt x="3813" y="9406"/>
                      <a:pt x="5968" y="10038"/>
                      <a:pt x="7771" y="10038"/>
                    </a:cubicBezTo>
                    <a:cubicBezTo>
                      <a:pt x="8327" y="10038"/>
                      <a:pt x="8849" y="9978"/>
                      <a:pt x="9298" y="9852"/>
                    </a:cubicBezTo>
                    <a:cubicBezTo>
                      <a:pt x="9991" y="7870"/>
                      <a:pt x="9515" y="4679"/>
                      <a:pt x="8207" y="3112"/>
                    </a:cubicBezTo>
                    <a:cubicBezTo>
                      <a:pt x="7554" y="2359"/>
                      <a:pt x="6700" y="1843"/>
                      <a:pt x="5828" y="1428"/>
                    </a:cubicBezTo>
                    <a:cubicBezTo>
                      <a:pt x="3986" y="595"/>
                      <a:pt x="1964" y="358"/>
                      <a:pt x="0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386" name="Google Shape;386;p4"/>
              <p:cNvSpPr/>
              <p:nvPr/>
            </p:nvSpPr>
            <p:spPr>
              <a:xfrm>
                <a:off x="5352050" y="2511400"/>
                <a:ext cx="170500" cy="171300"/>
              </a:xfrm>
              <a:custGeom>
                <a:avLst/>
                <a:gdLst/>
                <a:ahLst/>
                <a:cxnLst/>
                <a:rect l="l" t="t" r="r" b="b"/>
                <a:pathLst>
                  <a:path w="6820" h="6852" extrusionOk="0">
                    <a:moveTo>
                      <a:pt x="1" y="0"/>
                    </a:moveTo>
                    <a:lnTo>
                      <a:pt x="1" y="0"/>
                    </a:lnTo>
                    <a:cubicBezTo>
                      <a:pt x="178" y="1348"/>
                      <a:pt x="257" y="2736"/>
                      <a:pt x="773" y="4024"/>
                    </a:cubicBezTo>
                    <a:cubicBezTo>
                      <a:pt x="1011" y="4639"/>
                      <a:pt x="1328" y="5234"/>
                      <a:pt x="1824" y="5689"/>
                    </a:cubicBezTo>
                    <a:cubicBezTo>
                      <a:pt x="2594" y="6414"/>
                      <a:pt x="4067" y="6852"/>
                      <a:pt x="5295" y="6852"/>
                    </a:cubicBezTo>
                    <a:cubicBezTo>
                      <a:pt x="5678" y="6852"/>
                      <a:pt x="6037" y="6809"/>
                      <a:pt x="6344" y="6720"/>
                    </a:cubicBezTo>
                    <a:cubicBezTo>
                      <a:pt x="6820" y="5372"/>
                      <a:pt x="6502" y="3191"/>
                      <a:pt x="5591" y="2121"/>
                    </a:cubicBezTo>
                    <a:cubicBezTo>
                      <a:pt x="5154" y="1605"/>
                      <a:pt x="4579" y="1249"/>
                      <a:pt x="3965" y="971"/>
                    </a:cubicBezTo>
                    <a:cubicBezTo>
                      <a:pt x="2715" y="397"/>
                      <a:pt x="1348" y="238"/>
                      <a:pt x="1" y="0"/>
                    </a:cubicBezTo>
                    <a:close/>
                  </a:path>
                </a:pathLst>
              </a:custGeom>
              <a:solidFill>
                <a:srgbClr val="191919">
                  <a:alpha val="128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387" name="Google Shape;387;p4"/>
              <p:cNvSpPr/>
              <p:nvPr/>
            </p:nvSpPr>
            <p:spPr>
              <a:xfrm>
                <a:off x="5309925" y="2467200"/>
                <a:ext cx="219500" cy="230825"/>
              </a:xfrm>
              <a:custGeom>
                <a:avLst/>
                <a:gdLst/>
                <a:ahLst/>
                <a:cxnLst/>
                <a:rect l="l" t="t" r="r" b="b"/>
                <a:pathLst>
                  <a:path w="8780" h="9233" extrusionOk="0">
                    <a:moveTo>
                      <a:pt x="140" y="1"/>
                    </a:moveTo>
                    <a:cubicBezTo>
                      <a:pt x="63" y="1"/>
                      <a:pt x="1" y="108"/>
                      <a:pt x="60" y="183"/>
                    </a:cubicBezTo>
                    <a:cubicBezTo>
                      <a:pt x="1091" y="1332"/>
                      <a:pt x="2141" y="2442"/>
                      <a:pt x="3192" y="3553"/>
                    </a:cubicBezTo>
                    <a:cubicBezTo>
                      <a:pt x="4400" y="4840"/>
                      <a:pt x="5610" y="6109"/>
                      <a:pt x="6819" y="7378"/>
                    </a:cubicBezTo>
                    <a:cubicBezTo>
                      <a:pt x="7413" y="7993"/>
                      <a:pt x="7989" y="8587"/>
                      <a:pt x="8563" y="9201"/>
                    </a:cubicBezTo>
                    <a:cubicBezTo>
                      <a:pt x="8586" y="9224"/>
                      <a:pt x="8610" y="9233"/>
                      <a:pt x="8633" y="9233"/>
                    </a:cubicBezTo>
                    <a:cubicBezTo>
                      <a:pt x="8713" y="9233"/>
                      <a:pt x="8779" y="9120"/>
                      <a:pt x="8703" y="9043"/>
                    </a:cubicBezTo>
                    <a:cubicBezTo>
                      <a:pt x="7612" y="7893"/>
                      <a:pt x="6502" y="6743"/>
                      <a:pt x="5412" y="5593"/>
                    </a:cubicBezTo>
                    <a:cubicBezTo>
                      <a:pt x="4202" y="4325"/>
                      <a:pt x="3013" y="3077"/>
                      <a:pt x="1823" y="1788"/>
                    </a:cubicBezTo>
                    <a:cubicBezTo>
                      <a:pt x="1268" y="1213"/>
                      <a:pt x="734" y="619"/>
                      <a:pt x="219" y="43"/>
                    </a:cubicBezTo>
                    <a:cubicBezTo>
                      <a:pt x="193" y="13"/>
                      <a:pt x="166" y="1"/>
                      <a:pt x="14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388" name="Google Shape;388;p4"/>
              <p:cNvSpPr/>
              <p:nvPr/>
            </p:nvSpPr>
            <p:spPr>
              <a:xfrm>
                <a:off x="5309900" y="2468775"/>
                <a:ext cx="40200" cy="35325"/>
              </a:xfrm>
              <a:custGeom>
                <a:avLst/>
                <a:gdLst/>
                <a:ahLst/>
                <a:cxnLst/>
                <a:rect l="l" t="t" r="r" b="b"/>
                <a:pathLst>
                  <a:path w="1608" h="1413" extrusionOk="0">
                    <a:moveTo>
                      <a:pt x="1449" y="1"/>
                    </a:moveTo>
                    <a:cubicBezTo>
                      <a:pt x="1409" y="1"/>
                      <a:pt x="1349" y="59"/>
                      <a:pt x="1349" y="120"/>
                    </a:cubicBezTo>
                    <a:cubicBezTo>
                      <a:pt x="1388" y="416"/>
                      <a:pt x="1290" y="694"/>
                      <a:pt x="1052" y="892"/>
                    </a:cubicBezTo>
                    <a:cubicBezTo>
                      <a:pt x="933" y="992"/>
                      <a:pt x="775" y="1071"/>
                      <a:pt x="635" y="1130"/>
                    </a:cubicBezTo>
                    <a:cubicBezTo>
                      <a:pt x="507" y="1173"/>
                      <a:pt x="389" y="1206"/>
                      <a:pt x="266" y="1206"/>
                    </a:cubicBezTo>
                    <a:cubicBezTo>
                      <a:pt x="218" y="1206"/>
                      <a:pt x="170" y="1201"/>
                      <a:pt x="120" y="1190"/>
                    </a:cubicBezTo>
                    <a:cubicBezTo>
                      <a:pt x="61" y="1190"/>
                      <a:pt x="1" y="1249"/>
                      <a:pt x="1" y="1309"/>
                    </a:cubicBezTo>
                    <a:cubicBezTo>
                      <a:pt x="1" y="1368"/>
                      <a:pt x="61" y="1407"/>
                      <a:pt x="120" y="1407"/>
                    </a:cubicBezTo>
                    <a:cubicBezTo>
                      <a:pt x="156" y="1411"/>
                      <a:pt x="192" y="1413"/>
                      <a:pt x="228" y="1413"/>
                    </a:cubicBezTo>
                    <a:cubicBezTo>
                      <a:pt x="389" y="1413"/>
                      <a:pt x="549" y="1377"/>
                      <a:pt x="695" y="1328"/>
                    </a:cubicBezTo>
                    <a:cubicBezTo>
                      <a:pt x="873" y="1249"/>
                      <a:pt x="1052" y="1169"/>
                      <a:pt x="1211" y="1051"/>
                    </a:cubicBezTo>
                    <a:cubicBezTo>
                      <a:pt x="1468" y="813"/>
                      <a:pt x="1607" y="456"/>
                      <a:pt x="1568" y="120"/>
                    </a:cubicBezTo>
                    <a:cubicBezTo>
                      <a:pt x="1547" y="59"/>
                      <a:pt x="1528" y="1"/>
                      <a:pt x="144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389" name="Google Shape;389;p4"/>
              <p:cNvSpPr/>
              <p:nvPr/>
            </p:nvSpPr>
            <p:spPr>
              <a:xfrm>
                <a:off x="5314875" y="2476700"/>
                <a:ext cx="69400" cy="60000"/>
              </a:xfrm>
              <a:custGeom>
                <a:avLst/>
                <a:gdLst/>
                <a:ahLst/>
                <a:cxnLst/>
                <a:rect l="l" t="t" r="r" b="b"/>
                <a:pathLst>
                  <a:path w="2776" h="2400" extrusionOk="0">
                    <a:moveTo>
                      <a:pt x="2597" y="1"/>
                    </a:moveTo>
                    <a:cubicBezTo>
                      <a:pt x="2533" y="1"/>
                      <a:pt x="2466" y="56"/>
                      <a:pt x="2479" y="139"/>
                    </a:cubicBezTo>
                    <a:cubicBezTo>
                      <a:pt x="2558" y="437"/>
                      <a:pt x="2418" y="773"/>
                      <a:pt x="2260" y="1051"/>
                    </a:cubicBezTo>
                    <a:cubicBezTo>
                      <a:pt x="2101" y="1289"/>
                      <a:pt x="1903" y="1507"/>
                      <a:pt x="1686" y="1666"/>
                    </a:cubicBezTo>
                    <a:cubicBezTo>
                      <a:pt x="1271" y="2006"/>
                      <a:pt x="748" y="2183"/>
                      <a:pt x="220" y="2183"/>
                    </a:cubicBezTo>
                    <a:cubicBezTo>
                      <a:pt x="193" y="2183"/>
                      <a:pt x="166" y="2182"/>
                      <a:pt x="140" y="2181"/>
                    </a:cubicBezTo>
                    <a:cubicBezTo>
                      <a:pt x="0" y="2181"/>
                      <a:pt x="0" y="2380"/>
                      <a:pt x="140" y="2399"/>
                    </a:cubicBezTo>
                    <a:cubicBezTo>
                      <a:pt x="166" y="2400"/>
                      <a:pt x="193" y="2400"/>
                      <a:pt x="219" y="2400"/>
                    </a:cubicBezTo>
                    <a:cubicBezTo>
                      <a:pt x="808" y="2400"/>
                      <a:pt x="1408" y="2183"/>
                      <a:pt x="1863" y="1804"/>
                    </a:cubicBezTo>
                    <a:cubicBezTo>
                      <a:pt x="2101" y="1606"/>
                      <a:pt x="2320" y="1368"/>
                      <a:pt x="2479" y="1090"/>
                    </a:cubicBezTo>
                    <a:cubicBezTo>
                      <a:pt x="2637" y="794"/>
                      <a:pt x="2775" y="416"/>
                      <a:pt x="2696" y="80"/>
                    </a:cubicBezTo>
                    <a:cubicBezTo>
                      <a:pt x="2680" y="25"/>
                      <a:pt x="2639" y="1"/>
                      <a:pt x="259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390" name="Google Shape;390;p4"/>
              <p:cNvSpPr/>
              <p:nvPr/>
            </p:nvSpPr>
            <p:spPr>
              <a:xfrm>
                <a:off x="5332700" y="2493925"/>
                <a:ext cx="81125" cy="75450"/>
              </a:xfrm>
              <a:custGeom>
                <a:avLst/>
                <a:gdLst/>
                <a:ahLst/>
                <a:cxnLst/>
                <a:rect l="l" t="t" r="r" b="b"/>
                <a:pathLst>
                  <a:path w="3245" h="3018" extrusionOk="0">
                    <a:moveTo>
                      <a:pt x="3113" y="0"/>
                    </a:moveTo>
                    <a:cubicBezTo>
                      <a:pt x="3075" y="0"/>
                      <a:pt x="3042" y="20"/>
                      <a:pt x="3034" y="65"/>
                    </a:cubicBezTo>
                    <a:cubicBezTo>
                      <a:pt x="2836" y="1551"/>
                      <a:pt x="1626" y="2701"/>
                      <a:pt x="140" y="2801"/>
                    </a:cubicBezTo>
                    <a:cubicBezTo>
                      <a:pt x="1" y="2801"/>
                      <a:pt x="1" y="3018"/>
                      <a:pt x="140" y="3018"/>
                    </a:cubicBezTo>
                    <a:cubicBezTo>
                      <a:pt x="1705" y="2899"/>
                      <a:pt x="3014" y="1691"/>
                      <a:pt x="3233" y="124"/>
                    </a:cubicBezTo>
                    <a:cubicBezTo>
                      <a:pt x="3244" y="50"/>
                      <a:pt x="3173" y="0"/>
                      <a:pt x="311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391" name="Google Shape;391;p4"/>
              <p:cNvSpPr/>
              <p:nvPr/>
            </p:nvSpPr>
            <p:spPr>
              <a:xfrm>
                <a:off x="5343775" y="2502825"/>
                <a:ext cx="98975" cy="103775"/>
              </a:xfrm>
              <a:custGeom>
                <a:avLst/>
                <a:gdLst/>
                <a:ahLst/>
                <a:cxnLst/>
                <a:rect l="l" t="t" r="r" b="b"/>
                <a:pathLst>
                  <a:path w="3959" h="4151" extrusionOk="0">
                    <a:moveTo>
                      <a:pt x="3840" y="1"/>
                    </a:moveTo>
                    <a:cubicBezTo>
                      <a:pt x="3791" y="1"/>
                      <a:pt x="3741" y="36"/>
                      <a:pt x="3741" y="106"/>
                    </a:cubicBezTo>
                    <a:cubicBezTo>
                      <a:pt x="3781" y="1652"/>
                      <a:pt x="2690" y="2920"/>
                      <a:pt x="1362" y="3555"/>
                    </a:cubicBezTo>
                    <a:cubicBezTo>
                      <a:pt x="966" y="3732"/>
                      <a:pt x="549" y="3851"/>
                      <a:pt x="133" y="3951"/>
                    </a:cubicBezTo>
                    <a:cubicBezTo>
                      <a:pt x="0" y="3969"/>
                      <a:pt x="49" y="4151"/>
                      <a:pt x="174" y="4151"/>
                    </a:cubicBezTo>
                    <a:cubicBezTo>
                      <a:pt x="180" y="4151"/>
                      <a:pt x="186" y="4150"/>
                      <a:pt x="192" y="4149"/>
                    </a:cubicBezTo>
                    <a:cubicBezTo>
                      <a:pt x="1719" y="3832"/>
                      <a:pt x="3146" y="2900"/>
                      <a:pt x="3720" y="1393"/>
                    </a:cubicBezTo>
                    <a:cubicBezTo>
                      <a:pt x="3879" y="978"/>
                      <a:pt x="3958" y="542"/>
                      <a:pt x="3939" y="106"/>
                    </a:cubicBezTo>
                    <a:cubicBezTo>
                      <a:pt x="3939" y="36"/>
                      <a:pt x="3890" y="1"/>
                      <a:pt x="384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392" name="Google Shape;392;p4"/>
              <p:cNvSpPr/>
              <p:nvPr/>
            </p:nvSpPr>
            <p:spPr>
              <a:xfrm>
                <a:off x="5372175" y="2530575"/>
                <a:ext cx="94175" cy="97925"/>
              </a:xfrm>
              <a:custGeom>
                <a:avLst/>
                <a:gdLst/>
                <a:ahLst/>
                <a:cxnLst/>
                <a:rect l="l" t="t" r="r" b="b"/>
                <a:pathLst>
                  <a:path w="3767" h="3917" extrusionOk="0">
                    <a:moveTo>
                      <a:pt x="3630" y="1"/>
                    </a:moveTo>
                    <a:cubicBezTo>
                      <a:pt x="3590" y="1"/>
                      <a:pt x="3551" y="20"/>
                      <a:pt x="3536" y="66"/>
                    </a:cubicBezTo>
                    <a:cubicBezTo>
                      <a:pt x="3298" y="1433"/>
                      <a:pt x="2407" y="2622"/>
                      <a:pt x="1197" y="3296"/>
                    </a:cubicBezTo>
                    <a:cubicBezTo>
                      <a:pt x="861" y="3476"/>
                      <a:pt x="504" y="3614"/>
                      <a:pt x="126" y="3713"/>
                    </a:cubicBezTo>
                    <a:cubicBezTo>
                      <a:pt x="1" y="3749"/>
                      <a:pt x="38" y="3917"/>
                      <a:pt x="135" y="3917"/>
                    </a:cubicBezTo>
                    <a:cubicBezTo>
                      <a:pt x="145" y="3917"/>
                      <a:pt x="155" y="3915"/>
                      <a:pt x="166" y="3912"/>
                    </a:cubicBezTo>
                    <a:cubicBezTo>
                      <a:pt x="1554" y="3574"/>
                      <a:pt x="2764" y="2583"/>
                      <a:pt x="3377" y="1295"/>
                    </a:cubicBezTo>
                    <a:cubicBezTo>
                      <a:pt x="3536" y="918"/>
                      <a:pt x="3675" y="542"/>
                      <a:pt x="3755" y="125"/>
                    </a:cubicBezTo>
                    <a:cubicBezTo>
                      <a:pt x="3766" y="51"/>
                      <a:pt x="3696" y="1"/>
                      <a:pt x="363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393" name="Google Shape;393;p4"/>
              <p:cNvSpPr/>
              <p:nvPr/>
            </p:nvSpPr>
            <p:spPr>
              <a:xfrm>
                <a:off x="5405075" y="2574950"/>
                <a:ext cx="78825" cy="71775"/>
              </a:xfrm>
              <a:custGeom>
                <a:avLst/>
                <a:gdLst/>
                <a:ahLst/>
                <a:cxnLst/>
                <a:rect l="l" t="t" r="r" b="b"/>
                <a:pathLst>
                  <a:path w="3153" h="2871" extrusionOk="0">
                    <a:moveTo>
                      <a:pt x="3015" y="1"/>
                    </a:moveTo>
                    <a:cubicBezTo>
                      <a:pt x="2984" y="1"/>
                      <a:pt x="2953" y="17"/>
                      <a:pt x="2934" y="54"/>
                    </a:cubicBezTo>
                    <a:cubicBezTo>
                      <a:pt x="2656" y="649"/>
                      <a:pt x="2280" y="1204"/>
                      <a:pt x="1823" y="1661"/>
                    </a:cubicBezTo>
                    <a:cubicBezTo>
                      <a:pt x="1368" y="2116"/>
                      <a:pt x="793" y="2573"/>
                      <a:pt x="139" y="2652"/>
                    </a:cubicBezTo>
                    <a:cubicBezTo>
                      <a:pt x="6" y="2670"/>
                      <a:pt x="0" y="2871"/>
                      <a:pt x="121" y="2871"/>
                    </a:cubicBezTo>
                    <a:cubicBezTo>
                      <a:pt x="127" y="2871"/>
                      <a:pt x="133" y="2870"/>
                      <a:pt x="139" y="2869"/>
                    </a:cubicBezTo>
                    <a:cubicBezTo>
                      <a:pt x="832" y="2771"/>
                      <a:pt x="1408" y="2354"/>
                      <a:pt x="1903" y="1878"/>
                    </a:cubicBezTo>
                    <a:cubicBezTo>
                      <a:pt x="2399" y="1383"/>
                      <a:pt x="2815" y="808"/>
                      <a:pt x="3113" y="154"/>
                    </a:cubicBezTo>
                    <a:cubicBezTo>
                      <a:pt x="3153" y="73"/>
                      <a:pt x="3083" y="1"/>
                      <a:pt x="301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394" name="Google Shape;394;p4"/>
              <p:cNvSpPr/>
              <p:nvPr/>
            </p:nvSpPr>
            <p:spPr>
              <a:xfrm>
                <a:off x="5443075" y="2609225"/>
                <a:ext cx="48825" cy="48625"/>
              </a:xfrm>
              <a:custGeom>
                <a:avLst/>
                <a:gdLst/>
                <a:ahLst/>
                <a:cxnLst/>
                <a:rect l="l" t="t" r="r" b="b"/>
                <a:pathLst>
                  <a:path w="1953" h="1945" extrusionOk="0">
                    <a:moveTo>
                      <a:pt x="1818" y="1"/>
                    </a:moveTo>
                    <a:cubicBezTo>
                      <a:pt x="1773" y="1"/>
                      <a:pt x="1728" y="23"/>
                      <a:pt x="1712" y="71"/>
                    </a:cubicBezTo>
                    <a:cubicBezTo>
                      <a:pt x="1493" y="845"/>
                      <a:pt x="879" y="1479"/>
                      <a:pt x="105" y="1736"/>
                    </a:cubicBezTo>
                    <a:cubicBezTo>
                      <a:pt x="1" y="1771"/>
                      <a:pt x="35" y="1945"/>
                      <a:pt x="125" y="1945"/>
                    </a:cubicBezTo>
                    <a:cubicBezTo>
                      <a:pt x="138" y="1945"/>
                      <a:pt x="151" y="1942"/>
                      <a:pt x="165" y="1934"/>
                    </a:cubicBezTo>
                    <a:cubicBezTo>
                      <a:pt x="998" y="1657"/>
                      <a:pt x="1672" y="964"/>
                      <a:pt x="1929" y="131"/>
                    </a:cubicBezTo>
                    <a:cubicBezTo>
                      <a:pt x="1952" y="48"/>
                      <a:pt x="1885" y="1"/>
                      <a:pt x="181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395" name="Google Shape;395;p4"/>
              <p:cNvSpPr/>
              <p:nvPr/>
            </p:nvSpPr>
            <p:spPr>
              <a:xfrm>
                <a:off x="5474950" y="2646200"/>
                <a:ext cx="24400" cy="22500"/>
              </a:xfrm>
              <a:custGeom>
                <a:avLst/>
                <a:gdLst/>
                <a:ahLst/>
                <a:cxnLst/>
                <a:rect l="l" t="t" r="r" b="b"/>
                <a:pathLst>
                  <a:path w="976" h="900" extrusionOk="0">
                    <a:moveTo>
                      <a:pt x="842" y="0"/>
                    </a:moveTo>
                    <a:cubicBezTo>
                      <a:pt x="801" y="0"/>
                      <a:pt x="761" y="24"/>
                      <a:pt x="754" y="80"/>
                    </a:cubicBezTo>
                    <a:cubicBezTo>
                      <a:pt x="733" y="159"/>
                      <a:pt x="694" y="218"/>
                      <a:pt x="654" y="278"/>
                    </a:cubicBezTo>
                    <a:cubicBezTo>
                      <a:pt x="614" y="336"/>
                      <a:pt x="556" y="397"/>
                      <a:pt x="495" y="436"/>
                    </a:cubicBezTo>
                    <a:cubicBezTo>
                      <a:pt x="376" y="555"/>
                      <a:pt x="218" y="614"/>
                      <a:pt x="59" y="693"/>
                    </a:cubicBezTo>
                    <a:cubicBezTo>
                      <a:pt x="1" y="733"/>
                      <a:pt x="1" y="793"/>
                      <a:pt x="20" y="852"/>
                    </a:cubicBezTo>
                    <a:cubicBezTo>
                      <a:pt x="35" y="881"/>
                      <a:pt x="81" y="900"/>
                      <a:pt x="120" y="900"/>
                    </a:cubicBezTo>
                    <a:cubicBezTo>
                      <a:pt x="135" y="900"/>
                      <a:pt x="148" y="897"/>
                      <a:pt x="159" y="891"/>
                    </a:cubicBezTo>
                    <a:cubicBezTo>
                      <a:pt x="495" y="714"/>
                      <a:pt x="852" y="516"/>
                      <a:pt x="952" y="138"/>
                    </a:cubicBezTo>
                    <a:cubicBezTo>
                      <a:pt x="976" y="55"/>
                      <a:pt x="906" y="0"/>
                      <a:pt x="84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396" name="Google Shape;396;p4"/>
              <p:cNvSpPr/>
              <p:nvPr/>
            </p:nvSpPr>
            <p:spPr>
              <a:xfrm>
                <a:off x="5732650" y="2135475"/>
                <a:ext cx="321150" cy="193650"/>
              </a:xfrm>
              <a:custGeom>
                <a:avLst/>
                <a:gdLst/>
                <a:ahLst/>
                <a:cxnLst/>
                <a:rect l="l" t="t" r="r" b="b"/>
                <a:pathLst>
                  <a:path w="12846" h="7746" extrusionOk="0">
                    <a:moveTo>
                      <a:pt x="6315" y="0"/>
                    </a:moveTo>
                    <a:cubicBezTo>
                      <a:pt x="5574" y="0"/>
                      <a:pt x="4830" y="104"/>
                      <a:pt x="4143" y="388"/>
                    </a:cubicBezTo>
                    <a:cubicBezTo>
                      <a:pt x="2240" y="1141"/>
                      <a:pt x="318" y="3718"/>
                      <a:pt x="0" y="5800"/>
                    </a:cubicBezTo>
                    <a:cubicBezTo>
                      <a:pt x="1142" y="6910"/>
                      <a:pt x="3434" y="7745"/>
                      <a:pt x="5305" y="7745"/>
                    </a:cubicBezTo>
                    <a:cubicBezTo>
                      <a:pt x="5740" y="7745"/>
                      <a:pt x="6152" y="7700"/>
                      <a:pt x="6521" y="7603"/>
                    </a:cubicBezTo>
                    <a:cubicBezTo>
                      <a:pt x="7473" y="7346"/>
                      <a:pt x="8326" y="6810"/>
                      <a:pt x="9059" y="6176"/>
                    </a:cubicBezTo>
                    <a:cubicBezTo>
                      <a:pt x="10605" y="4849"/>
                      <a:pt x="11675" y="3144"/>
                      <a:pt x="12845" y="1498"/>
                    </a:cubicBezTo>
                    <a:cubicBezTo>
                      <a:pt x="10942" y="884"/>
                      <a:pt x="9059" y="150"/>
                      <a:pt x="7037" y="31"/>
                    </a:cubicBezTo>
                    <a:cubicBezTo>
                      <a:pt x="6798" y="11"/>
                      <a:pt x="6557" y="0"/>
                      <a:pt x="6315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397" name="Google Shape;397;p4"/>
              <p:cNvSpPr/>
              <p:nvPr/>
            </p:nvSpPr>
            <p:spPr>
              <a:xfrm>
                <a:off x="5735100" y="2180725"/>
                <a:ext cx="219075" cy="132450"/>
              </a:xfrm>
              <a:custGeom>
                <a:avLst/>
                <a:gdLst/>
                <a:ahLst/>
                <a:cxnLst/>
                <a:rect l="l" t="t" r="r" b="b"/>
                <a:pathLst>
                  <a:path w="8763" h="5298" extrusionOk="0">
                    <a:moveTo>
                      <a:pt x="4280" y="1"/>
                    </a:moveTo>
                    <a:cubicBezTo>
                      <a:pt x="3787" y="1"/>
                      <a:pt x="3290" y="72"/>
                      <a:pt x="2836" y="263"/>
                    </a:cubicBezTo>
                    <a:cubicBezTo>
                      <a:pt x="1528" y="779"/>
                      <a:pt x="220" y="2542"/>
                      <a:pt x="1" y="3950"/>
                    </a:cubicBezTo>
                    <a:cubicBezTo>
                      <a:pt x="772" y="4722"/>
                      <a:pt x="2339" y="5297"/>
                      <a:pt x="3623" y="5297"/>
                    </a:cubicBezTo>
                    <a:cubicBezTo>
                      <a:pt x="3922" y="5297"/>
                      <a:pt x="4207" y="5266"/>
                      <a:pt x="4462" y="5198"/>
                    </a:cubicBezTo>
                    <a:cubicBezTo>
                      <a:pt x="5115" y="5021"/>
                      <a:pt x="5670" y="4643"/>
                      <a:pt x="6185" y="4207"/>
                    </a:cubicBezTo>
                    <a:cubicBezTo>
                      <a:pt x="7237" y="3316"/>
                      <a:pt x="7969" y="2146"/>
                      <a:pt x="8762" y="1036"/>
                    </a:cubicBezTo>
                    <a:cubicBezTo>
                      <a:pt x="7475" y="600"/>
                      <a:pt x="6185" y="105"/>
                      <a:pt x="4798" y="26"/>
                    </a:cubicBezTo>
                    <a:cubicBezTo>
                      <a:pt x="4627" y="10"/>
                      <a:pt x="4454" y="1"/>
                      <a:pt x="4280" y="1"/>
                    </a:cubicBezTo>
                    <a:close/>
                  </a:path>
                </a:pathLst>
              </a:custGeom>
              <a:solidFill>
                <a:srgbClr val="191919">
                  <a:alpha val="128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398" name="Google Shape;398;p4"/>
              <p:cNvSpPr/>
              <p:nvPr/>
            </p:nvSpPr>
            <p:spPr>
              <a:xfrm>
                <a:off x="5710600" y="2185650"/>
                <a:ext cx="300800" cy="103375"/>
              </a:xfrm>
              <a:custGeom>
                <a:avLst/>
                <a:gdLst/>
                <a:ahLst/>
                <a:cxnLst/>
                <a:rect l="l" t="t" r="r" b="b"/>
                <a:pathLst>
                  <a:path w="12032" h="4135" extrusionOk="0">
                    <a:moveTo>
                      <a:pt x="11895" y="1"/>
                    </a:moveTo>
                    <a:cubicBezTo>
                      <a:pt x="11885" y="1"/>
                      <a:pt x="11875" y="3"/>
                      <a:pt x="11864" y="6"/>
                    </a:cubicBezTo>
                    <a:cubicBezTo>
                      <a:pt x="10416" y="542"/>
                      <a:pt x="8970" y="1018"/>
                      <a:pt x="7522" y="1513"/>
                    </a:cubicBezTo>
                    <a:cubicBezTo>
                      <a:pt x="5838" y="2068"/>
                      <a:pt x="4173" y="2604"/>
                      <a:pt x="2508" y="3138"/>
                    </a:cubicBezTo>
                    <a:cubicBezTo>
                      <a:pt x="1694" y="3416"/>
                      <a:pt x="901" y="3674"/>
                      <a:pt x="108" y="3931"/>
                    </a:cubicBezTo>
                    <a:cubicBezTo>
                      <a:pt x="0" y="3967"/>
                      <a:pt x="23" y="4134"/>
                      <a:pt x="133" y="4134"/>
                    </a:cubicBezTo>
                    <a:cubicBezTo>
                      <a:pt x="144" y="4134"/>
                      <a:pt x="156" y="4133"/>
                      <a:pt x="169" y="4129"/>
                    </a:cubicBezTo>
                    <a:cubicBezTo>
                      <a:pt x="1675" y="3635"/>
                      <a:pt x="3201" y="3138"/>
                      <a:pt x="4707" y="2643"/>
                    </a:cubicBezTo>
                    <a:cubicBezTo>
                      <a:pt x="6372" y="2107"/>
                      <a:pt x="8019" y="1573"/>
                      <a:pt x="9684" y="997"/>
                    </a:cubicBezTo>
                    <a:cubicBezTo>
                      <a:pt x="10416" y="740"/>
                      <a:pt x="11170" y="482"/>
                      <a:pt x="11923" y="204"/>
                    </a:cubicBezTo>
                    <a:cubicBezTo>
                      <a:pt x="12031" y="168"/>
                      <a:pt x="11992" y="1"/>
                      <a:pt x="1189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399" name="Google Shape;399;p4"/>
              <p:cNvSpPr/>
              <p:nvPr/>
            </p:nvSpPr>
            <p:spPr>
              <a:xfrm>
                <a:off x="5969525" y="2171900"/>
                <a:ext cx="27500" cy="47275"/>
              </a:xfrm>
              <a:custGeom>
                <a:avLst/>
                <a:gdLst/>
                <a:ahLst/>
                <a:cxnLst/>
                <a:rect l="l" t="t" r="r" b="b"/>
                <a:pathLst>
                  <a:path w="1100" h="1891" extrusionOk="0">
                    <a:moveTo>
                      <a:pt x="344" y="0"/>
                    </a:moveTo>
                    <a:cubicBezTo>
                      <a:pt x="312" y="0"/>
                      <a:pt x="281" y="12"/>
                      <a:pt x="258" y="41"/>
                    </a:cubicBezTo>
                    <a:cubicBezTo>
                      <a:pt x="40" y="358"/>
                      <a:pt x="1" y="754"/>
                      <a:pt x="159" y="1092"/>
                    </a:cubicBezTo>
                    <a:cubicBezTo>
                      <a:pt x="297" y="1428"/>
                      <a:pt x="595" y="1746"/>
                      <a:pt x="931" y="1885"/>
                    </a:cubicBezTo>
                    <a:cubicBezTo>
                      <a:pt x="944" y="1889"/>
                      <a:pt x="956" y="1890"/>
                      <a:pt x="967" y="1890"/>
                    </a:cubicBezTo>
                    <a:cubicBezTo>
                      <a:pt x="1077" y="1890"/>
                      <a:pt x="1100" y="1723"/>
                      <a:pt x="992" y="1687"/>
                    </a:cubicBezTo>
                    <a:cubicBezTo>
                      <a:pt x="714" y="1568"/>
                      <a:pt x="476" y="1290"/>
                      <a:pt x="337" y="1013"/>
                    </a:cubicBezTo>
                    <a:cubicBezTo>
                      <a:pt x="218" y="735"/>
                      <a:pt x="258" y="398"/>
                      <a:pt x="437" y="141"/>
                    </a:cubicBezTo>
                    <a:cubicBezTo>
                      <a:pt x="493" y="70"/>
                      <a:pt x="419" y="0"/>
                      <a:pt x="34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400" name="Google Shape;400;p4"/>
              <p:cNvSpPr/>
              <p:nvPr/>
            </p:nvSpPr>
            <p:spPr>
              <a:xfrm>
                <a:off x="5932350" y="2162650"/>
                <a:ext cx="45200" cy="82450"/>
              </a:xfrm>
              <a:custGeom>
                <a:avLst/>
                <a:gdLst/>
                <a:ahLst/>
                <a:cxnLst/>
                <a:rect l="l" t="t" r="r" b="b"/>
                <a:pathLst>
                  <a:path w="1808" h="3298" extrusionOk="0">
                    <a:moveTo>
                      <a:pt x="512" y="0"/>
                    </a:moveTo>
                    <a:cubicBezTo>
                      <a:pt x="487" y="0"/>
                      <a:pt x="461" y="11"/>
                      <a:pt x="436" y="35"/>
                    </a:cubicBezTo>
                    <a:cubicBezTo>
                      <a:pt x="0" y="511"/>
                      <a:pt x="100" y="1343"/>
                      <a:pt x="338" y="1898"/>
                    </a:cubicBezTo>
                    <a:cubicBezTo>
                      <a:pt x="576" y="2493"/>
                      <a:pt x="1012" y="3008"/>
                      <a:pt x="1586" y="3286"/>
                    </a:cubicBezTo>
                    <a:cubicBezTo>
                      <a:pt x="1602" y="3294"/>
                      <a:pt x="1619" y="3298"/>
                      <a:pt x="1635" y="3298"/>
                    </a:cubicBezTo>
                    <a:cubicBezTo>
                      <a:pt x="1733" y="3298"/>
                      <a:pt x="1807" y="3159"/>
                      <a:pt x="1705" y="3107"/>
                    </a:cubicBezTo>
                    <a:cubicBezTo>
                      <a:pt x="1189" y="2850"/>
                      <a:pt x="774" y="2414"/>
                      <a:pt x="555" y="1878"/>
                    </a:cubicBezTo>
                    <a:cubicBezTo>
                      <a:pt x="436" y="1621"/>
                      <a:pt x="378" y="1343"/>
                      <a:pt x="357" y="1045"/>
                    </a:cubicBezTo>
                    <a:cubicBezTo>
                      <a:pt x="357" y="749"/>
                      <a:pt x="378" y="411"/>
                      <a:pt x="595" y="173"/>
                    </a:cubicBezTo>
                    <a:cubicBezTo>
                      <a:pt x="655" y="98"/>
                      <a:pt x="590" y="0"/>
                      <a:pt x="51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401" name="Google Shape;401;p4"/>
              <p:cNvSpPr/>
              <p:nvPr/>
            </p:nvSpPr>
            <p:spPr>
              <a:xfrm>
                <a:off x="5899150" y="2162975"/>
                <a:ext cx="46750" cy="102425"/>
              </a:xfrm>
              <a:custGeom>
                <a:avLst/>
                <a:gdLst/>
                <a:ahLst/>
                <a:cxnLst/>
                <a:rect l="l" t="t" r="r" b="b"/>
                <a:pathLst>
                  <a:path w="1870" h="4097" extrusionOk="0">
                    <a:moveTo>
                      <a:pt x="415" y="1"/>
                    </a:moveTo>
                    <a:cubicBezTo>
                      <a:pt x="370" y="1"/>
                      <a:pt x="322" y="24"/>
                      <a:pt x="297" y="81"/>
                    </a:cubicBezTo>
                    <a:cubicBezTo>
                      <a:pt x="20" y="834"/>
                      <a:pt x="20" y="1687"/>
                      <a:pt x="318" y="2440"/>
                    </a:cubicBezTo>
                    <a:cubicBezTo>
                      <a:pt x="575" y="3114"/>
                      <a:pt x="1051" y="3688"/>
                      <a:pt x="1666" y="4085"/>
                    </a:cubicBezTo>
                    <a:cubicBezTo>
                      <a:pt x="1683" y="4093"/>
                      <a:pt x="1699" y="4097"/>
                      <a:pt x="1714" y="4097"/>
                    </a:cubicBezTo>
                    <a:cubicBezTo>
                      <a:pt x="1809" y="4097"/>
                      <a:pt x="1869" y="3958"/>
                      <a:pt x="1785" y="3907"/>
                    </a:cubicBezTo>
                    <a:cubicBezTo>
                      <a:pt x="516" y="3114"/>
                      <a:pt x="1" y="1528"/>
                      <a:pt x="516" y="120"/>
                    </a:cubicBezTo>
                    <a:cubicBezTo>
                      <a:pt x="540" y="50"/>
                      <a:pt x="480" y="1"/>
                      <a:pt x="41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402" name="Google Shape;402;p4"/>
              <p:cNvSpPr/>
              <p:nvPr/>
            </p:nvSpPr>
            <p:spPr>
              <a:xfrm>
                <a:off x="5857025" y="2157200"/>
                <a:ext cx="60900" cy="135475"/>
              </a:xfrm>
              <a:custGeom>
                <a:avLst/>
                <a:gdLst/>
                <a:ahLst/>
                <a:cxnLst/>
                <a:rect l="l" t="t" r="r" b="b"/>
                <a:pathLst>
                  <a:path w="2436" h="5419" extrusionOk="0">
                    <a:moveTo>
                      <a:pt x="908" y="1"/>
                    </a:moveTo>
                    <a:cubicBezTo>
                      <a:pt x="874" y="1"/>
                      <a:pt x="839" y="17"/>
                      <a:pt x="814" y="55"/>
                    </a:cubicBezTo>
                    <a:cubicBezTo>
                      <a:pt x="0" y="1461"/>
                      <a:pt x="357" y="3206"/>
                      <a:pt x="1308" y="4455"/>
                    </a:cubicBezTo>
                    <a:cubicBezTo>
                      <a:pt x="1586" y="4792"/>
                      <a:pt x="1884" y="5109"/>
                      <a:pt x="2220" y="5386"/>
                    </a:cubicBezTo>
                    <a:cubicBezTo>
                      <a:pt x="2243" y="5409"/>
                      <a:pt x="2267" y="5418"/>
                      <a:pt x="2291" y="5418"/>
                    </a:cubicBezTo>
                    <a:cubicBezTo>
                      <a:pt x="2371" y="5418"/>
                      <a:pt x="2436" y="5310"/>
                      <a:pt x="2360" y="5248"/>
                    </a:cubicBezTo>
                    <a:cubicBezTo>
                      <a:pt x="1229" y="4297"/>
                      <a:pt x="417" y="2909"/>
                      <a:pt x="595" y="1382"/>
                    </a:cubicBezTo>
                    <a:cubicBezTo>
                      <a:pt x="655" y="946"/>
                      <a:pt x="793" y="530"/>
                      <a:pt x="991" y="153"/>
                    </a:cubicBezTo>
                    <a:cubicBezTo>
                      <a:pt x="1045" y="72"/>
                      <a:pt x="980" y="1"/>
                      <a:pt x="90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403" name="Google Shape;403;p4"/>
              <p:cNvSpPr/>
              <p:nvPr/>
            </p:nvSpPr>
            <p:spPr>
              <a:xfrm>
                <a:off x="5832225" y="2170450"/>
                <a:ext cx="50575" cy="128475"/>
              </a:xfrm>
              <a:custGeom>
                <a:avLst/>
                <a:gdLst/>
                <a:ahLst/>
                <a:cxnLst/>
                <a:rect l="l" t="t" r="r" b="b"/>
                <a:pathLst>
                  <a:path w="2023" h="5139" extrusionOk="0">
                    <a:moveTo>
                      <a:pt x="542" y="0"/>
                    </a:moveTo>
                    <a:cubicBezTo>
                      <a:pt x="497" y="0"/>
                      <a:pt x="453" y="24"/>
                      <a:pt x="437" y="80"/>
                    </a:cubicBezTo>
                    <a:cubicBezTo>
                      <a:pt x="1" y="1447"/>
                      <a:pt x="239" y="2993"/>
                      <a:pt x="1013" y="4182"/>
                    </a:cubicBezTo>
                    <a:cubicBezTo>
                      <a:pt x="1230" y="4520"/>
                      <a:pt x="1488" y="4837"/>
                      <a:pt x="1806" y="5115"/>
                    </a:cubicBezTo>
                    <a:cubicBezTo>
                      <a:pt x="1826" y="5131"/>
                      <a:pt x="1848" y="5138"/>
                      <a:pt x="1869" y="5138"/>
                    </a:cubicBezTo>
                    <a:cubicBezTo>
                      <a:pt x="1951" y="5138"/>
                      <a:pt x="2023" y="5034"/>
                      <a:pt x="1944" y="4956"/>
                    </a:cubicBezTo>
                    <a:cubicBezTo>
                      <a:pt x="933" y="4044"/>
                      <a:pt x="378" y="2657"/>
                      <a:pt x="437" y="1269"/>
                    </a:cubicBezTo>
                    <a:cubicBezTo>
                      <a:pt x="458" y="892"/>
                      <a:pt x="537" y="495"/>
                      <a:pt x="656" y="138"/>
                    </a:cubicBezTo>
                    <a:cubicBezTo>
                      <a:pt x="680" y="55"/>
                      <a:pt x="610" y="0"/>
                      <a:pt x="54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404" name="Google Shape;404;p4"/>
              <p:cNvSpPr/>
              <p:nvPr/>
            </p:nvSpPr>
            <p:spPr>
              <a:xfrm>
                <a:off x="5806000" y="2201525"/>
                <a:ext cx="39225" cy="97775"/>
              </a:xfrm>
              <a:custGeom>
                <a:avLst/>
                <a:gdLst/>
                <a:ahLst/>
                <a:cxnLst/>
                <a:rect l="l" t="t" r="r" b="b"/>
                <a:pathLst>
                  <a:path w="1569" h="3911" extrusionOk="0">
                    <a:moveTo>
                      <a:pt x="146" y="1"/>
                    </a:moveTo>
                    <a:cubicBezTo>
                      <a:pt x="94" y="1"/>
                      <a:pt x="40" y="36"/>
                      <a:pt x="40" y="105"/>
                    </a:cubicBezTo>
                    <a:cubicBezTo>
                      <a:pt x="0" y="838"/>
                      <a:pt x="98" y="1591"/>
                      <a:pt x="336" y="2286"/>
                    </a:cubicBezTo>
                    <a:cubicBezTo>
                      <a:pt x="535" y="2900"/>
                      <a:pt x="833" y="3515"/>
                      <a:pt x="1367" y="3891"/>
                    </a:cubicBezTo>
                    <a:cubicBezTo>
                      <a:pt x="1388" y="3905"/>
                      <a:pt x="1408" y="3911"/>
                      <a:pt x="1427" y="3911"/>
                    </a:cubicBezTo>
                    <a:cubicBezTo>
                      <a:pt x="1515" y="3911"/>
                      <a:pt x="1568" y="3778"/>
                      <a:pt x="1486" y="3713"/>
                    </a:cubicBezTo>
                    <a:cubicBezTo>
                      <a:pt x="971" y="3336"/>
                      <a:pt x="693" y="2741"/>
                      <a:pt x="495" y="2146"/>
                    </a:cubicBezTo>
                    <a:cubicBezTo>
                      <a:pt x="297" y="1493"/>
                      <a:pt x="198" y="798"/>
                      <a:pt x="238" y="105"/>
                    </a:cubicBezTo>
                    <a:cubicBezTo>
                      <a:pt x="248" y="36"/>
                      <a:pt x="198" y="1"/>
                      <a:pt x="14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405" name="Google Shape;405;p4"/>
              <p:cNvSpPr/>
              <p:nvPr/>
            </p:nvSpPr>
            <p:spPr>
              <a:xfrm>
                <a:off x="5779700" y="2227900"/>
                <a:ext cx="26700" cy="63350"/>
              </a:xfrm>
              <a:custGeom>
                <a:avLst/>
                <a:gdLst/>
                <a:ahLst/>
                <a:cxnLst/>
                <a:rect l="l" t="t" r="r" b="b"/>
                <a:pathLst>
                  <a:path w="1068" h="2534" extrusionOk="0">
                    <a:moveTo>
                      <a:pt x="261" y="1"/>
                    </a:moveTo>
                    <a:cubicBezTo>
                      <a:pt x="218" y="1"/>
                      <a:pt x="175" y="24"/>
                      <a:pt x="159" y="81"/>
                    </a:cubicBezTo>
                    <a:cubicBezTo>
                      <a:pt x="1" y="933"/>
                      <a:pt x="259" y="1845"/>
                      <a:pt x="854" y="2500"/>
                    </a:cubicBezTo>
                    <a:cubicBezTo>
                      <a:pt x="873" y="2523"/>
                      <a:pt x="897" y="2533"/>
                      <a:pt x="921" y="2533"/>
                    </a:cubicBezTo>
                    <a:cubicBezTo>
                      <a:pt x="995" y="2533"/>
                      <a:pt x="1068" y="2436"/>
                      <a:pt x="992" y="2360"/>
                    </a:cubicBezTo>
                    <a:cubicBezTo>
                      <a:pt x="457" y="1765"/>
                      <a:pt x="220" y="914"/>
                      <a:pt x="378" y="121"/>
                    </a:cubicBezTo>
                    <a:cubicBezTo>
                      <a:pt x="389" y="50"/>
                      <a:pt x="325" y="1"/>
                      <a:pt x="26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406" name="Google Shape;406;p4"/>
              <p:cNvSpPr/>
              <p:nvPr/>
            </p:nvSpPr>
            <p:spPr>
              <a:xfrm>
                <a:off x="5757425" y="2257025"/>
                <a:ext cx="15875" cy="28925"/>
              </a:xfrm>
              <a:custGeom>
                <a:avLst/>
                <a:gdLst/>
                <a:ahLst/>
                <a:cxnLst/>
                <a:rect l="l" t="t" r="r" b="b"/>
                <a:pathLst>
                  <a:path w="635" h="1157" extrusionOk="0">
                    <a:moveTo>
                      <a:pt x="174" y="1"/>
                    </a:moveTo>
                    <a:cubicBezTo>
                      <a:pt x="133" y="1"/>
                      <a:pt x="95" y="20"/>
                      <a:pt x="80" y="66"/>
                    </a:cubicBezTo>
                    <a:cubicBezTo>
                      <a:pt x="0" y="462"/>
                      <a:pt x="218" y="799"/>
                      <a:pt x="437" y="1097"/>
                    </a:cubicBezTo>
                    <a:cubicBezTo>
                      <a:pt x="449" y="1135"/>
                      <a:pt x="479" y="1157"/>
                      <a:pt x="514" y="1157"/>
                    </a:cubicBezTo>
                    <a:cubicBezTo>
                      <a:pt x="533" y="1157"/>
                      <a:pt x="554" y="1150"/>
                      <a:pt x="575" y="1136"/>
                    </a:cubicBezTo>
                    <a:cubicBezTo>
                      <a:pt x="614" y="1116"/>
                      <a:pt x="635" y="1036"/>
                      <a:pt x="614" y="997"/>
                    </a:cubicBezTo>
                    <a:cubicBezTo>
                      <a:pt x="437" y="759"/>
                      <a:pt x="218" y="462"/>
                      <a:pt x="297" y="125"/>
                    </a:cubicBezTo>
                    <a:cubicBezTo>
                      <a:pt x="310" y="51"/>
                      <a:pt x="239" y="1"/>
                      <a:pt x="17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407" name="Google Shape;407;p4"/>
              <p:cNvSpPr/>
              <p:nvPr/>
            </p:nvSpPr>
            <p:spPr>
              <a:xfrm>
                <a:off x="5658300" y="2357375"/>
                <a:ext cx="338500" cy="190750"/>
              </a:xfrm>
              <a:custGeom>
                <a:avLst/>
                <a:gdLst/>
                <a:ahLst/>
                <a:cxnLst/>
                <a:rect l="l" t="t" r="r" b="b"/>
                <a:pathLst>
                  <a:path w="13540" h="7630" extrusionOk="0">
                    <a:moveTo>
                      <a:pt x="5905" y="0"/>
                    </a:moveTo>
                    <a:cubicBezTo>
                      <a:pt x="5767" y="0"/>
                      <a:pt x="5629" y="5"/>
                      <a:pt x="5491" y="16"/>
                    </a:cubicBezTo>
                    <a:cubicBezTo>
                      <a:pt x="3469" y="215"/>
                      <a:pt x="873" y="2157"/>
                      <a:pt x="1" y="4060"/>
                    </a:cubicBezTo>
                    <a:cubicBezTo>
                      <a:pt x="952" y="5784"/>
                      <a:pt x="3728" y="7568"/>
                      <a:pt x="5750" y="7628"/>
                    </a:cubicBezTo>
                    <a:cubicBezTo>
                      <a:pt x="5780" y="7629"/>
                      <a:pt x="5810" y="7629"/>
                      <a:pt x="5840" y="7629"/>
                    </a:cubicBezTo>
                    <a:cubicBezTo>
                      <a:pt x="6799" y="7629"/>
                      <a:pt x="7720" y="7339"/>
                      <a:pt x="8604" y="6954"/>
                    </a:cubicBezTo>
                    <a:cubicBezTo>
                      <a:pt x="10447" y="6141"/>
                      <a:pt x="11953" y="4793"/>
                      <a:pt x="13539" y="3545"/>
                    </a:cubicBezTo>
                    <a:cubicBezTo>
                      <a:pt x="11874" y="2414"/>
                      <a:pt x="10269" y="1185"/>
                      <a:pt x="8366" y="492"/>
                    </a:cubicBezTo>
                    <a:cubicBezTo>
                      <a:pt x="7581" y="202"/>
                      <a:pt x="6752" y="0"/>
                      <a:pt x="5905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408" name="Google Shape;408;p4"/>
              <p:cNvSpPr/>
              <p:nvPr/>
            </p:nvSpPr>
            <p:spPr>
              <a:xfrm>
                <a:off x="5660775" y="2389650"/>
                <a:ext cx="230950" cy="130225"/>
              </a:xfrm>
              <a:custGeom>
                <a:avLst/>
                <a:gdLst/>
                <a:ahLst/>
                <a:cxnLst/>
                <a:rect l="l" t="t" r="r" b="b"/>
                <a:pathLst>
                  <a:path w="9238" h="5209" extrusionOk="0">
                    <a:moveTo>
                      <a:pt x="4047" y="1"/>
                    </a:moveTo>
                    <a:cubicBezTo>
                      <a:pt x="3954" y="1"/>
                      <a:pt x="3860" y="5"/>
                      <a:pt x="3767" y="13"/>
                    </a:cubicBezTo>
                    <a:cubicBezTo>
                      <a:pt x="2379" y="153"/>
                      <a:pt x="595" y="1461"/>
                      <a:pt x="0" y="2769"/>
                    </a:cubicBezTo>
                    <a:cubicBezTo>
                      <a:pt x="655" y="3938"/>
                      <a:pt x="2558" y="5167"/>
                      <a:pt x="3925" y="5207"/>
                    </a:cubicBezTo>
                    <a:cubicBezTo>
                      <a:pt x="3957" y="5208"/>
                      <a:pt x="3990" y="5208"/>
                      <a:pt x="4022" y="5208"/>
                    </a:cubicBezTo>
                    <a:cubicBezTo>
                      <a:pt x="4662" y="5208"/>
                      <a:pt x="5283" y="5016"/>
                      <a:pt x="5868" y="4752"/>
                    </a:cubicBezTo>
                    <a:cubicBezTo>
                      <a:pt x="7136" y="4176"/>
                      <a:pt x="8167" y="3264"/>
                      <a:pt x="9238" y="2412"/>
                    </a:cubicBezTo>
                    <a:cubicBezTo>
                      <a:pt x="8109" y="1639"/>
                      <a:pt x="7018" y="806"/>
                      <a:pt x="5730" y="330"/>
                    </a:cubicBezTo>
                    <a:cubicBezTo>
                      <a:pt x="5186" y="144"/>
                      <a:pt x="4613" y="1"/>
                      <a:pt x="4047" y="1"/>
                    </a:cubicBezTo>
                    <a:close/>
                  </a:path>
                </a:pathLst>
              </a:custGeom>
              <a:solidFill>
                <a:srgbClr val="191919">
                  <a:alpha val="128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409" name="Google Shape;409;p4"/>
              <p:cNvSpPr/>
              <p:nvPr/>
            </p:nvSpPr>
            <p:spPr>
              <a:xfrm>
                <a:off x="5635525" y="2445000"/>
                <a:ext cx="316175" cy="16900"/>
              </a:xfrm>
              <a:custGeom>
                <a:avLst/>
                <a:gdLst/>
                <a:ahLst/>
                <a:cxnLst/>
                <a:rect l="l" t="t" r="r" b="b"/>
                <a:pathLst>
                  <a:path w="12647" h="676" extrusionOk="0">
                    <a:moveTo>
                      <a:pt x="12507" y="0"/>
                    </a:moveTo>
                    <a:cubicBezTo>
                      <a:pt x="10982" y="99"/>
                      <a:pt x="9455" y="159"/>
                      <a:pt x="7909" y="217"/>
                    </a:cubicBezTo>
                    <a:cubicBezTo>
                      <a:pt x="6164" y="278"/>
                      <a:pt x="4401" y="336"/>
                      <a:pt x="2636" y="397"/>
                    </a:cubicBezTo>
                    <a:cubicBezTo>
                      <a:pt x="1803" y="416"/>
                      <a:pt x="971" y="436"/>
                      <a:pt x="138" y="476"/>
                    </a:cubicBezTo>
                    <a:cubicBezTo>
                      <a:pt x="6" y="476"/>
                      <a:pt x="0" y="675"/>
                      <a:pt x="121" y="675"/>
                    </a:cubicBezTo>
                    <a:cubicBezTo>
                      <a:pt x="127" y="675"/>
                      <a:pt x="132" y="675"/>
                      <a:pt x="138" y="674"/>
                    </a:cubicBezTo>
                    <a:cubicBezTo>
                      <a:pt x="1724" y="635"/>
                      <a:pt x="3310" y="574"/>
                      <a:pt x="4916" y="535"/>
                    </a:cubicBezTo>
                    <a:cubicBezTo>
                      <a:pt x="6661" y="476"/>
                      <a:pt x="8384" y="416"/>
                      <a:pt x="10129" y="336"/>
                    </a:cubicBezTo>
                    <a:cubicBezTo>
                      <a:pt x="10922" y="317"/>
                      <a:pt x="11715" y="278"/>
                      <a:pt x="12507" y="217"/>
                    </a:cubicBezTo>
                    <a:cubicBezTo>
                      <a:pt x="12647" y="198"/>
                      <a:pt x="12647" y="0"/>
                      <a:pt x="1250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410" name="Google Shape;410;p4"/>
              <p:cNvSpPr/>
              <p:nvPr/>
            </p:nvSpPr>
            <p:spPr>
              <a:xfrm>
                <a:off x="5911050" y="2423375"/>
                <a:ext cx="19275" cy="50075"/>
              </a:xfrm>
              <a:custGeom>
                <a:avLst/>
                <a:gdLst/>
                <a:ahLst/>
                <a:cxnLst/>
                <a:rect l="l" t="t" r="r" b="b"/>
                <a:pathLst>
                  <a:path w="771" h="2003" extrusionOk="0">
                    <a:moveTo>
                      <a:pt x="507" y="1"/>
                    </a:moveTo>
                    <a:cubicBezTo>
                      <a:pt x="483" y="1"/>
                      <a:pt x="459" y="10"/>
                      <a:pt x="437" y="33"/>
                    </a:cubicBezTo>
                    <a:cubicBezTo>
                      <a:pt x="138" y="250"/>
                      <a:pt x="1" y="627"/>
                      <a:pt x="40" y="984"/>
                    </a:cubicBezTo>
                    <a:cubicBezTo>
                      <a:pt x="80" y="1360"/>
                      <a:pt x="278" y="1756"/>
                      <a:pt x="575" y="1975"/>
                    </a:cubicBezTo>
                    <a:cubicBezTo>
                      <a:pt x="594" y="1994"/>
                      <a:pt x="614" y="2002"/>
                      <a:pt x="632" y="2002"/>
                    </a:cubicBezTo>
                    <a:cubicBezTo>
                      <a:pt x="711" y="2002"/>
                      <a:pt x="771" y="1860"/>
                      <a:pt x="675" y="1796"/>
                    </a:cubicBezTo>
                    <a:cubicBezTo>
                      <a:pt x="437" y="1618"/>
                      <a:pt x="278" y="1262"/>
                      <a:pt x="238" y="964"/>
                    </a:cubicBezTo>
                    <a:cubicBezTo>
                      <a:pt x="199" y="667"/>
                      <a:pt x="337" y="369"/>
                      <a:pt x="575" y="171"/>
                    </a:cubicBezTo>
                    <a:cubicBezTo>
                      <a:pt x="652" y="109"/>
                      <a:pt x="586" y="1"/>
                      <a:pt x="50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411" name="Google Shape;411;p4"/>
              <p:cNvSpPr/>
              <p:nvPr/>
            </p:nvSpPr>
            <p:spPr>
              <a:xfrm>
                <a:off x="5876825" y="2405325"/>
                <a:ext cx="27275" cy="87350"/>
              </a:xfrm>
              <a:custGeom>
                <a:avLst/>
                <a:gdLst/>
                <a:ahLst/>
                <a:cxnLst/>
                <a:rect l="l" t="t" r="r" b="b"/>
                <a:pathLst>
                  <a:path w="1091" h="3494" extrusionOk="0">
                    <a:moveTo>
                      <a:pt x="715" y="1"/>
                    </a:moveTo>
                    <a:cubicBezTo>
                      <a:pt x="697" y="1"/>
                      <a:pt x="677" y="7"/>
                      <a:pt x="656" y="20"/>
                    </a:cubicBezTo>
                    <a:cubicBezTo>
                      <a:pt x="378" y="200"/>
                      <a:pt x="220" y="517"/>
                      <a:pt x="120" y="813"/>
                    </a:cubicBezTo>
                    <a:cubicBezTo>
                      <a:pt x="22" y="1131"/>
                      <a:pt x="1" y="1448"/>
                      <a:pt x="22" y="1785"/>
                    </a:cubicBezTo>
                    <a:cubicBezTo>
                      <a:pt x="101" y="2420"/>
                      <a:pt x="378" y="3033"/>
                      <a:pt x="854" y="3470"/>
                    </a:cubicBezTo>
                    <a:cubicBezTo>
                      <a:pt x="875" y="3486"/>
                      <a:pt x="898" y="3493"/>
                      <a:pt x="920" y="3493"/>
                    </a:cubicBezTo>
                    <a:cubicBezTo>
                      <a:pt x="1007" y="3493"/>
                      <a:pt x="1091" y="3390"/>
                      <a:pt x="1013" y="3311"/>
                    </a:cubicBezTo>
                    <a:cubicBezTo>
                      <a:pt x="577" y="2935"/>
                      <a:pt x="318" y="2380"/>
                      <a:pt x="239" y="1804"/>
                    </a:cubicBezTo>
                    <a:cubicBezTo>
                      <a:pt x="220" y="1527"/>
                      <a:pt x="220" y="1249"/>
                      <a:pt x="299" y="972"/>
                    </a:cubicBezTo>
                    <a:cubicBezTo>
                      <a:pt x="378" y="675"/>
                      <a:pt x="497" y="358"/>
                      <a:pt x="754" y="200"/>
                    </a:cubicBezTo>
                    <a:cubicBezTo>
                      <a:pt x="852" y="134"/>
                      <a:pt x="803" y="1"/>
                      <a:pt x="71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412" name="Google Shape;412;p4"/>
              <p:cNvSpPr/>
              <p:nvPr/>
            </p:nvSpPr>
            <p:spPr>
              <a:xfrm>
                <a:off x="5840175" y="2395650"/>
                <a:ext cx="27800" cy="107700"/>
              </a:xfrm>
              <a:custGeom>
                <a:avLst/>
                <a:gdLst/>
                <a:ahLst/>
                <a:cxnLst/>
                <a:rect l="l" t="t" r="r" b="b"/>
                <a:pathLst>
                  <a:path w="1112" h="4308" extrusionOk="0">
                    <a:moveTo>
                      <a:pt x="802" y="1"/>
                    </a:moveTo>
                    <a:cubicBezTo>
                      <a:pt x="770" y="1"/>
                      <a:pt x="737" y="15"/>
                      <a:pt x="714" y="51"/>
                    </a:cubicBezTo>
                    <a:cubicBezTo>
                      <a:pt x="238" y="666"/>
                      <a:pt x="0" y="1459"/>
                      <a:pt x="40" y="2231"/>
                    </a:cubicBezTo>
                    <a:cubicBezTo>
                      <a:pt x="79" y="2984"/>
                      <a:pt x="397" y="3719"/>
                      <a:pt x="893" y="4274"/>
                    </a:cubicBezTo>
                    <a:cubicBezTo>
                      <a:pt x="917" y="4297"/>
                      <a:pt x="943" y="4307"/>
                      <a:pt x="968" y="4307"/>
                    </a:cubicBezTo>
                    <a:cubicBezTo>
                      <a:pt x="1046" y="4307"/>
                      <a:pt x="1112" y="4210"/>
                      <a:pt x="1051" y="4134"/>
                    </a:cubicBezTo>
                    <a:cubicBezTo>
                      <a:pt x="60" y="3005"/>
                      <a:pt x="0" y="1340"/>
                      <a:pt x="893" y="151"/>
                    </a:cubicBezTo>
                    <a:cubicBezTo>
                      <a:pt x="949" y="80"/>
                      <a:pt x="877" y="1"/>
                      <a:pt x="80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413" name="Google Shape;413;p4"/>
              <p:cNvSpPr/>
              <p:nvPr/>
            </p:nvSpPr>
            <p:spPr>
              <a:xfrm>
                <a:off x="5798525" y="2381750"/>
                <a:ext cx="38650" cy="139925"/>
              </a:xfrm>
              <a:custGeom>
                <a:avLst/>
                <a:gdLst/>
                <a:ahLst/>
                <a:cxnLst/>
                <a:rect l="l" t="t" r="r" b="b"/>
                <a:pathLst>
                  <a:path w="1546" h="5597" extrusionOk="0">
                    <a:moveTo>
                      <a:pt x="1382" y="1"/>
                    </a:moveTo>
                    <a:cubicBezTo>
                      <a:pt x="1357" y="1"/>
                      <a:pt x="1332" y="10"/>
                      <a:pt x="1309" y="33"/>
                    </a:cubicBezTo>
                    <a:cubicBezTo>
                      <a:pt x="180" y="1143"/>
                      <a:pt x="1" y="2866"/>
                      <a:pt x="516" y="4294"/>
                    </a:cubicBezTo>
                    <a:cubicBezTo>
                      <a:pt x="675" y="4750"/>
                      <a:pt x="894" y="5166"/>
                      <a:pt x="1171" y="5543"/>
                    </a:cubicBezTo>
                    <a:cubicBezTo>
                      <a:pt x="1190" y="5581"/>
                      <a:pt x="1223" y="5597"/>
                      <a:pt x="1256" y="5597"/>
                    </a:cubicBezTo>
                    <a:cubicBezTo>
                      <a:pt x="1328" y="5597"/>
                      <a:pt x="1403" y="5525"/>
                      <a:pt x="1349" y="5443"/>
                    </a:cubicBezTo>
                    <a:cubicBezTo>
                      <a:pt x="516" y="4195"/>
                      <a:pt x="120" y="2570"/>
                      <a:pt x="775" y="1162"/>
                    </a:cubicBezTo>
                    <a:cubicBezTo>
                      <a:pt x="933" y="786"/>
                      <a:pt x="1171" y="469"/>
                      <a:pt x="1468" y="191"/>
                    </a:cubicBezTo>
                    <a:cubicBezTo>
                      <a:pt x="1545" y="114"/>
                      <a:pt x="1467" y="1"/>
                      <a:pt x="138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414" name="Google Shape;414;p4"/>
              <p:cNvSpPr/>
              <p:nvPr/>
            </p:nvSpPr>
            <p:spPr>
              <a:xfrm>
                <a:off x="5769325" y="2385175"/>
                <a:ext cx="31250" cy="132550"/>
              </a:xfrm>
              <a:custGeom>
                <a:avLst/>
                <a:gdLst/>
                <a:ahLst/>
                <a:cxnLst/>
                <a:rect l="l" t="t" r="r" b="b"/>
                <a:pathLst>
                  <a:path w="1250" h="5302" extrusionOk="0">
                    <a:moveTo>
                      <a:pt x="1106" y="0"/>
                    </a:moveTo>
                    <a:cubicBezTo>
                      <a:pt x="1071" y="0"/>
                      <a:pt x="1036" y="16"/>
                      <a:pt x="1010" y="54"/>
                    </a:cubicBezTo>
                    <a:cubicBezTo>
                      <a:pt x="217" y="1223"/>
                      <a:pt x="0" y="2769"/>
                      <a:pt x="416" y="4138"/>
                    </a:cubicBezTo>
                    <a:cubicBezTo>
                      <a:pt x="535" y="4534"/>
                      <a:pt x="693" y="4910"/>
                      <a:pt x="912" y="5248"/>
                    </a:cubicBezTo>
                    <a:cubicBezTo>
                      <a:pt x="931" y="5286"/>
                      <a:pt x="963" y="5301"/>
                      <a:pt x="997" y="5301"/>
                    </a:cubicBezTo>
                    <a:cubicBezTo>
                      <a:pt x="1069" y="5301"/>
                      <a:pt x="1144" y="5229"/>
                      <a:pt x="1090" y="5148"/>
                    </a:cubicBezTo>
                    <a:cubicBezTo>
                      <a:pt x="376" y="3979"/>
                      <a:pt x="238" y="2492"/>
                      <a:pt x="674" y="1183"/>
                    </a:cubicBezTo>
                    <a:cubicBezTo>
                      <a:pt x="812" y="826"/>
                      <a:pt x="991" y="470"/>
                      <a:pt x="1209" y="152"/>
                    </a:cubicBezTo>
                    <a:cubicBezTo>
                      <a:pt x="1250" y="72"/>
                      <a:pt x="1180" y="0"/>
                      <a:pt x="110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415" name="Google Shape;415;p4"/>
              <p:cNvSpPr/>
              <p:nvPr/>
            </p:nvSpPr>
            <p:spPr>
              <a:xfrm>
                <a:off x="5742050" y="2404700"/>
                <a:ext cx="19875" cy="103100"/>
              </a:xfrm>
              <a:custGeom>
                <a:avLst/>
                <a:gdLst/>
                <a:ahLst/>
                <a:cxnLst/>
                <a:rect l="l" t="t" r="r" b="b"/>
                <a:pathLst>
                  <a:path w="795" h="4124" extrusionOk="0">
                    <a:moveTo>
                      <a:pt x="450" y="1"/>
                    </a:moveTo>
                    <a:cubicBezTo>
                      <a:pt x="411" y="1"/>
                      <a:pt x="372" y="20"/>
                      <a:pt x="357" y="66"/>
                    </a:cubicBezTo>
                    <a:cubicBezTo>
                      <a:pt x="100" y="759"/>
                      <a:pt x="0" y="1512"/>
                      <a:pt x="21" y="2247"/>
                    </a:cubicBezTo>
                    <a:cubicBezTo>
                      <a:pt x="40" y="2900"/>
                      <a:pt x="159" y="3574"/>
                      <a:pt x="576" y="4089"/>
                    </a:cubicBezTo>
                    <a:cubicBezTo>
                      <a:pt x="595" y="4114"/>
                      <a:pt x="619" y="4124"/>
                      <a:pt x="643" y="4124"/>
                    </a:cubicBezTo>
                    <a:cubicBezTo>
                      <a:pt x="718" y="4124"/>
                      <a:pt x="794" y="4026"/>
                      <a:pt x="734" y="3951"/>
                    </a:cubicBezTo>
                    <a:cubicBezTo>
                      <a:pt x="338" y="3436"/>
                      <a:pt x="238" y="2762"/>
                      <a:pt x="238" y="2147"/>
                    </a:cubicBezTo>
                    <a:cubicBezTo>
                      <a:pt x="219" y="1454"/>
                      <a:pt x="338" y="780"/>
                      <a:pt x="555" y="125"/>
                    </a:cubicBezTo>
                    <a:cubicBezTo>
                      <a:pt x="580" y="51"/>
                      <a:pt x="514" y="1"/>
                      <a:pt x="45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416" name="Google Shape;416;p4"/>
              <p:cNvSpPr/>
              <p:nvPr/>
            </p:nvSpPr>
            <p:spPr>
              <a:xfrm>
                <a:off x="5711325" y="2423325"/>
                <a:ext cx="15900" cy="65650"/>
              </a:xfrm>
              <a:custGeom>
                <a:avLst/>
                <a:gdLst/>
                <a:ahLst/>
                <a:cxnLst/>
                <a:rect l="l" t="t" r="r" b="b"/>
                <a:pathLst>
                  <a:path w="636" h="2626" extrusionOk="0">
                    <a:moveTo>
                      <a:pt x="498" y="0"/>
                    </a:moveTo>
                    <a:cubicBezTo>
                      <a:pt x="467" y="0"/>
                      <a:pt x="436" y="16"/>
                      <a:pt x="417" y="54"/>
                    </a:cubicBezTo>
                    <a:cubicBezTo>
                      <a:pt x="0" y="847"/>
                      <a:pt x="0" y="1779"/>
                      <a:pt x="397" y="2572"/>
                    </a:cubicBezTo>
                    <a:cubicBezTo>
                      <a:pt x="416" y="2610"/>
                      <a:pt x="447" y="2625"/>
                      <a:pt x="478" y="2625"/>
                    </a:cubicBezTo>
                    <a:cubicBezTo>
                      <a:pt x="546" y="2625"/>
                      <a:pt x="616" y="2553"/>
                      <a:pt x="576" y="2472"/>
                    </a:cubicBezTo>
                    <a:cubicBezTo>
                      <a:pt x="219" y="1739"/>
                      <a:pt x="219" y="867"/>
                      <a:pt x="595" y="154"/>
                    </a:cubicBezTo>
                    <a:cubicBezTo>
                      <a:pt x="636" y="72"/>
                      <a:pt x="566" y="0"/>
                      <a:pt x="49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417" name="Google Shape;417;p4"/>
              <p:cNvSpPr/>
              <p:nvPr/>
            </p:nvSpPr>
            <p:spPr>
              <a:xfrm>
                <a:off x="5685550" y="2444625"/>
                <a:ext cx="11525" cy="30250"/>
              </a:xfrm>
              <a:custGeom>
                <a:avLst/>
                <a:gdLst/>
                <a:ahLst/>
                <a:cxnLst/>
                <a:rect l="l" t="t" r="r" b="b"/>
                <a:pathLst>
                  <a:path w="461" h="1210" extrusionOk="0">
                    <a:moveTo>
                      <a:pt x="275" y="1"/>
                    </a:moveTo>
                    <a:cubicBezTo>
                      <a:pt x="240" y="1"/>
                      <a:pt x="205" y="17"/>
                      <a:pt x="180" y="55"/>
                    </a:cubicBezTo>
                    <a:cubicBezTo>
                      <a:pt x="0" y="391"/>
                      <a:pt x="100" y="788"/>
                      <a:pt x="219" y="1144"/>
                    </a:cubicBezTo>
                    <a:cubicBezTo>
                      <a:pt x="234" y="1190"/>
                      <a:pt x="276" y="1209"/>
                      <a:pt x="319" y="1209"/>
                    </a:cubicBezTo>
                    <a:cubicBezTo>
                      <a:pt x="388" y="1209"/>
                      <a:pt x="461" y="1159"/>
                      <a:pt x="437" y="1086"/>
                    </a:cubicBezTo>
                    <a:cubicBezTo>
                      <a:pt x="318" y="788"/>
                      <a:pt x="199" y="451"/>
                      <a:pt x="378" y="153"/>
                    </a:cubicBezTo>
                    <a:cubicBezTo>
                      <a:pt x="418" y="72"/>
                      <a:pt x="348" y="1"/>
                      <a:pt x="27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418" name="Google Shape;418;p4"/>
              <p:cNvSpPr/>
              <p:nvPr/>
            </p:nvSpPr>
            <p:spPr>
              <a:xfrm>
                <a:off x="5538850" y="2566750"/>
                <a:ext cx="336025" cy="191000"/>
              </a:xfrm>
              <a:custGeom>
                <a:avLst/>
                <a:gdLst/>
                <a:ahLst/>
                <a:cxnLst/>
                <a:rect l="l" t="t" r="r" b="b"/>
                <a:pathLst>
                  <a:path w="13441" h="7640" extrusionOk="0">
                    <a:moveTo>
                      <a:pt x="5819" y="0"/>
                    </a:moveTo>
                    <a:cubicBezTo>
                      <a:pt x="3798" y="0"/>
                      <a:pt x="1108" y="1477"/>
                      <a:pt x="1" y="3158"/>
                    </a:cubicBezTo>
                    <a:cubicBezTo>
                      <a:pt x="675" y="5002"/>
                      <a:pt x="3133" y="7201"/>
                      <a:pt x="5136" y="7558"/>
                    </a:cubicBezTo>
                    <a:cubicBezTo>
                      <a:pt x="5438" y="7614"/>
                      <a:pt x="5743" y="7639"/>
                      <a:pt x="6048" y="7639"/>
                    </a:cubicBezTo>
                    <a:cubicBezTo>
                      <a:pt x="6721" y="7639"/>
                      <a:pt x="7394" y="7518"/>
                      <a:pt x="8049" y="7341"/>
                    </a:cubicBezTo>
                    <a:cubicBezTo>
                      <a:pt x="9992" y="6805"/>
                      <a:pt x="11696" y="5695"/>
                      <a:pt x="13441" y="4704"/>
                    </a:cubicBezTo>
                    <a:cubicBezTo>
                      <a:pt x="11974" y="3356"/>
                      <a:pt x="10586" y="1889"/>
                      <a:pt x="8823" y="898"/>
                    </a:cubicBezTo>
                    <a:cubicBezTo>
                      <a:pt x="7951" y="443"/>
                      <a:pt x="7018" y="65"/>
                      <a:pt x="6048" y="7"/>
                    </a:cubicBezTo>
                    <a:cubicBezTo>
                      <a:pt x="5973" y="2"/>
                      <a:pt x="5896" y="0"/>
                      <a:pt x="5819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419" name="Google Shape;419;p4"/>
              <p:cNvSpPr/>
              <p:nvPr/>
            </p:nvSpPr>
            <p:spPr>
              <a:xfrm>
                <a:off x="5541350" y="2592050"/>
                <a:ext cx="229450" cy="130300"/>
              </a:xfrm>
              <a:custGeom>
                <a:avLst/>
                <a:gdLst/>
                <a:ahLst/>
                <a:cxnLst/>
                <a:rect l="l" t="t" r="r" b="b"/>
                <a:pathLst>
                  <a:path w="9178" h="5212" extrusionOk="0">
                    <a:moveTo>
                      <a:pt x="3971" y="0"/>
                    </a:moveTo>
                    <a:cubicBezTo>
                      <a:pt x="2597" y="0"/>
                      <a:pt x="765" y="1000"/>
                      <a:pt x="1" y="2166"/>
                    </a:cubicBezTo>
                    <a:cubicBezTo>
                      <a:pt x="477" y="3414"/>
                      <a:pt x="2142" y="4921"/>
                      <a:pt x="3509" y="5159"/>
                    </a:cubicBezTo>
                    <a:cubicBezTo>
                      <a:pt x="3710" y="5195"/>
                      <a:pt x="3916" y="5211"/>
                      <a:pt x="4122" y="5211"/>
                    </a:cubicBezTo>
                    <a:cubicBezTo>
                      <a:pt x="4585" y="5211"/>
                      <a:pt x="5052" y="5130"/>
                      <a:pt x="5491" y="5021"/>
                    </a:cubicBezTo>
                    <a:cubicBezTo>
                      <a:pt x="6820" y="4643"/>
                      <a:pt x="7989" y="3890"/>
                      <a:pt x="9178" y="3216"/>
                    </a:cubicBezTo>
                    <a:cubicBezTo>
                      <a:pt x="8168" y="2285"/>
                      <a:pt x="7235" y="1294"/>
                      <a:pt x="6006" y="620"/>
                    </a:cubicBezTo>
                    <a:cubicBezTo>
                      <a:pt x="5432" y="303"/>
                      <a:pt x="4798" y="44"/>
                      <a:pt x="4124" y="5"/>
                    </a:cubicBezTo>
                    <a:cubicBezTo>
                      <a:pt x="4074" y="2"/>
                      <a:pt x="4023" y="0"/>
                      <a:pt x="3971" y="0"/>
                    </a:cubicBezTo>
                    <a:close/>
                  </a:path>
                </a:pathLst>
              </a:custGeom>
              <a:solidFill>
                <a:srgbClr val="191919">
                  <a:alpha val="128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420" name="Google Shape;420;p4"/>
              <p:cNvSpPr/>
              <p:nvPr/>
            </p:nvSpPr>
            <p:spPr>
              <a:xfrm>
                <a:off x="5516075" y="2640700"/>
                <a:ext cx="314200" cy="40725"/>
              </a:xfrm>
              <a:custGeom>
                <a:avLst/>
                <a:gdLst/>
                <a:ahLst/>
                <a:cxnLst/>
                <a:rect l="l" t="t" r="r" b="b"/>
                <a:pathLst>
                  <a:path w="12568" h="1629" extrusionOk="0">
                    <a:moveTo>
                      <a:pt x="123" y="0"/>
                    </a:moveTo>
                    <a:cubicBezTo>
                      <a:pt x="0" y="0"/>
                      <a:pt x="6" y="201"/>
                      <a:pt x="140" y="220"/>
                    </a:cubicBezTo>
                    <a:cubicBezTo>
                      <a:pt x="1705" y="398"/>
                      <a:pt x="3291" y="596"/>
                      <a:pt x="4876" y="794"/>
                    </a:cubicBezTo>
                    <a:cubicBezTo>
                      <a:pt x="6602" y="993"/>
                      <a:pt x="8326" y="1211"/>
                      <a:pt x="10070" y="1389"/>
                    </a:cubicBezTo>
                    <a:cubicBezTo>
                      <a:pt x="10863" y="1489"/>
                      <a:pt x="11656" y="1568"/>
                      <a:pt x="12430" y="1627"/>
                    </a:cubicBezTo>
                    <a:cubicBezTo>
                      <a:pt x="12436" y="1628"/>
                      <a:pt x="12442" y="1628"/>
                      <a:pt x="12447" y="1628"/>
                    </a:cubicBezTo>
                    <a:cubicBezTo>
                      <a:pt x="12567" y="1628"/>
                      <a:pt x="12561" y="1429"/>
                      <a:pt x="12430" y="1429"/>
                    </a:cubicBezTo>
                    <a:cubicBezTo>
                      <a:pt x="10903" y="1291"/>
                      <a:pt x="9396" y="1111"/>
                      <a:pt x="7870" y="934"/>
                    </a:cubicBezTo>
                    <a:cubicBezTo>
                      <a:pt x="6126" y="736"/>
                      <a:pt x="4382" y="517"/>
                      <a:pt x="2617" y="300"/>
                    </a:cubicBezTo>
                    <a:cubicBezTo>
                      <a:pt x="1784" y="200"/>
                      <a:pt x="972" y="101"/>
                      <a:pt x="140" y="1"/>
                    </a:cubicBezTo>
                    <a:cubicBezTo>
                      <a:pt x="134" y="1"/>
                      <a:pt x="128" y="0"/>
                      <a:pt x="12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421" name="Google Shape;421;p4"/>
              <p:cNvSpPr/>
              <p:nvPr/>
            </p:nvSpPr>
            <p:spPr>
              <a:xfrm>
                <a:off x="5790600" y="2650850"/>
                <a:ext cx="19425" cy="50150"/>
              </a:xfrm>
              <a:custGeom>
                <a:avLst/>
                <a:gdLst/>
                <a:ahLst/>
                <a:cxnLst/>
                <a:rect l="l" t="t" r="r" b="b"/>
                <a:pathLst>
                  <a:path w="777" h="2006" extrusionOk="0">
                    <a:moveTo>
                      <a:pt x="605" y="0"/>
                    </a:moveTo>
                    <a:cubicBezTo>
                      <a:pt x="589" y="0"/>
                      <a:pt x="573" y="4"/>
                      <a:pt x="556" y="12"/>
                    </a:cubicBezTo>
                    <a:cubicBezTo>
                      <a:pt x="239" y="190"/>
                      <a:pt x="40" y="528"/>
                      <a:pt x="21" y="885"/>
                    </a:cubicBezTo>
                    <a:cubicBezTo>
                      <a:pt x="1" y="1261"/>
                      <a:pt x="120" y="1697"/>
                      <a:pt x="397" y="1974"/>
                    </a:cubicBezTo>
                    <a:cubicBezTo>
                      <a:pt x="415" y="1997"/>
                      <a:pt x="437" y="2006"/>
                      <a:pt x="459" y="2006"/>
                    </a:cubicBezTo>
                    <a:cubicBezTo>
                      <a:pt x="535" y="2006"/>
                      <a:pt x="613" y="1893"/>
                      <a:pt x="537" y="1816"/>
                    </a:cubicBezTo>
                    <a:cubicBezTo>
                      <a:pt x="318" y="1598"/>
                      <a:pt x="220" y="1221"/>
                      <a:pt x="220" y="924"/>
                    </a:cubicBezTo>
                    <a:cubicBezTo>
                      <a:pt x="239" y="626"/>
                      <a:pt x="418" y="349"/>
                      <a:pt x="675" y="190"/>
                    </a:cubicBezTo>
                    <a:cubicBezTo>
                      <a:pt x="777" y="140"/>
                      <a:pt x="704" y="0"/>
                      <a:pt x="60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422" name="Google Shape;422;p4"/>
              <p:cNvSpPr/>
              <p:nvPr/>
            </p:nvSpPr>
            <p:spPr>
              <a:xfrm>
                <a:off x="5755925" y="2628700"/>
                <a:ext cx="27500" cy="87450"/>
              </a:xfrm>
              <a:custGeom>
                <a:avLst/>
                <a:gdLst/>
                <a:ahLst/>
                <a:cxnLst/>
                <a:rect l="l" t="t" r="r" b="b"/>
                <a:pathLst>
                  <a:path w="1100" h="3498" extrusionOk="0">
                    <a:moveTo>
                      <a:pt x="963" y="0"/>
                    </a:moveTo>
                    <a:cubicBezTo>
                      <a:pt x="954" y="0"/>
                      <a:pt x="943" y="2"/>
                      <a:pt x="933" y="6"/>
                    </a:cubicBezTo>
                    <a:cubicBezTo>
                      <a:pt x="338" y="264"/>
                      <a:pt x="80" y="1057"/>
                      <a:pt x="40" y="1652"/>
                    </a:cubicBezTo>
                    <a:cubicBezTo>
                      <a:pt x="0" y="2305"/>
                      <a:pt x="198" y="2960"/>
                      <a:pt x="595" y="3455"/>
                    </a:cubicBezTo>
                    <a:cubicBezTo>
                      <a:pt x="620" y="3485"/>
                      <a:pt x="648" y="3497"/>
                      <a:pt x="674" y="3497"/>
                    </a:cubicBezTo>
                    <a:cubicBezTo>
                      <a:pt x="751" y="3497"/>
                      <a:pt x="813" y="3390"/>
                      <a:pt x="753" y="3317"/>
                    </a:cubicBezTo>
                    <a:cubicBezTo>
                      <a:pt x="397" y="2860"/>
                      <a:pt x="219" y="2286"/>
                      <a:pt x="238" y="1731"/>
                    </a:cubicBezTo>
                    <a:cubicBezTo>
                      <a:pt x="259" y="1454"/>
                      <a:pt x="317" y="1176"/>
                      <a:pt x="417" y="918"/>
                    </a:cubicBezTo>
                    <a:cubicBezTo>
                      <a:pt x="516" y="640"/>
                      <a:pt x="695" y="323"/>
                      <a:pt x="991" y="204"/>
                    </a:cubicBezTo>
                    <a:cubicBezTo>
                      <a:pt x="1100" y="168"/>
                      <a:pt x="1061" y="0"/>
                      <a:pt x="96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423" name="Google Shape;423;p4"/>
              <p:cNvSpPr/>
              <p:nvPr/>
            </p:nvSpPr>
            <p:spPr>
              <a:xfrm>
                <a:off x="5712300" y="2613675"/>
                <a:ext cx="38650" cy="107375"/>
              </a:xfrm>
              <a:custGeom>
                <a:avLst/>
                <a:gdLst/>
                <a:ahLst/>
                <a:cxnLst/>
                <a:rect l="l" t="t" r="r" b="b"/>
                <a:pathLst>
                  <a:path w="1546" h="4295" extrusionOk="0">
                    <a:moveTo>
                      <a:pt x="1399" y="1"/>
                    </a:moveTo>
                    <a:cubicBezTo>
                      <a:pt x="1376" y="1"/>
                      <a:pt x="1352" y="10"/>
                      <a:pt x="1330" y="33"/>
                    </a:cubicBezTo>
                    <a:cubicBezTo>
                      <a:pt x="199" y="1143"/>
                      <a:pt x="1" y="2927"/>
                      <a:pt x="854" y="4254"/>
                    </a:cubicBezTo>
                    <a:cubicBezTo>
                      <a:pt x="877" y="4283"/>
                      <a:pt x="908" y="4295"/>
                      <a:pt x="938" y="4295"/>
                    </a:cubicBezTo>
                    <a:cubicBezTo>
                      <a:pt x="1014" y="4295"/>
                      <a:pt x="1088" y="4220"/>
                      <a:pt x="1032" y="4135"/>
                    </a:cubicBezTo>
                    <a:cubicBezTo>
                      <a:pt x="635" y="3521"/>
                      <a:pt x="458" y="2787"/>
                      <a:pt x="556" y="2055"/>
                    </a:cubicBezTo>
                    <a:cubicBezTo>
                      <a:pt x="635" y="1341"/>
                      <a:pt x="973" y="686"/>
                      <a:pt x="1468" y="191"/>
                    </a:cubicBezTo>
                    <a:cubicBezTo>
                      <a:pt x="1545" y="114"/>
                      <a:pt x="1479" y="1"/>
                      <a:pt x="139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424" name="Google Shape;424;p4"/>
              <p:cNvSpPr/>
              <p:nvPr/>
            </p:nvSpPr>
            <p:spPr>
              <a:xfrm>
                <a:off x="5678125" y="2596150"/>
                <a:ext cx="48550" cy="138100"/>
              </a:xfrm>
              <a:custGeom>
                <a:avLst/>
                <a:gdLst/>
                <a:ahLst/>
                <a:cxnLst/>
                <a:rect l="l" t="t" r="r" b="b"/>
                <a:pathLst>
                  <a:path w="1942" h="5524" extrusionOk="0">
                    <a:moveTo>
                      <a:pt x="1798" y="0"/>
                    </a:moveTo>
                    <a:cubicBezTo>
                      <a:pt x="1780" y="0"/>
                      <a:pt x="1763" y="6"/>
                      <a:pt x="1745" y="20"/>
                    </a:cubicBezTo>
                    <a:cubicBezTo>
                      <a:pt x="437" y="932"/>
                      <a:pt x="1" y="2597"/>
                      <a:pt x="297" y="4103"/>
                    </a:cubicBezTo>
                    <a:cubicBezTo>
                      <a:pt x="377" y="4579"/>
                      <a:pt x="535" y="5034"/>
                      <a:pt x="754" y="5470"/>
                    </a:cubicBezTo>
                    <a:cubicBezTo>
                      <a:pt x="767" y="5508"/>
                      <a:pt x="795" y="5524"/>
                      <a:pt x="825" y="5524"/>
                    </a:cubicBezTo>
                    <a:cubicBezTo>
                      <a:pt x="893" y="5524"/>
                      <a:pt x="973" y="5447"/>
                      <a:pt x="932" y="5352"/>
                    </a:cubicBezTo>
                    <a:cubicBezTo>
                      <a:pt x="496" y="4440"/>
                      <a:pt x="297" y="3390"/>
                      <a:pt x="477" y="2399"/>
                    </a:cubicBezTo>
                    <a:cubicBezTo>
                      <a:pt x="654" y="1527"/>
                      <a:pt x="1111" y="713"/>
                      <a:pt x="1844" y="198"/>
                    </a:cubicBezTo>
                    <a:cubicBezTo>
                      <a:pt x="1942" y="132"/>
                      <a:pt x="1878" y="0"/>
                      <a:pt x="179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425" name="Google Shape;425;p4"/>
              <p:cNvSpPr/>
              <p:nvPr/>
            </p:nvSpPr>
            <p:spPr>
              <a:xfrm>
                <a:off x="5649400" y="2593800"/>
                <a:ext cx="41025" cy="130850"/>
              </a:xfrm>
              <a:custGeom>
                <a:avLst/>
                <a:gdLst/>
                <a:ahLst/>
                <a:cxnLst/>
                <a:rect l="l" t="t" r="r" b="b"/>
                <a:pathLst>
                  <a:path w="1641" h="5234" extrusionOk="0">
                    <a:moveTo>
                      <a:pt x="1486" y="0"/>
                    </a:moveTo>
                    <a:cubicBezTo>
                      <a:pt x="1459" y="0"/>
                      <a:pt x="1431" y="10"/>
                      <a:pt x="1407" y="35"/>
                    </a:cubicBezTo>
                    <a:cubicBezTo>
                      <a:pt x="436" y="1085"/>
                      <a:pt x="0" y="2572"/>
                      <a:pt x="178" y="3999"/>
                    </a:cubicBezTo>
                    <a:cubicBezTo>
                      <a:pt x="238" y="4396"/>
                      <a:pt x="336" y="4792"/>
                      <a:pt x="495" y="5168"/>
                    </a:cubicBezTo>
                    <a:cubicBezTo>
                      <a:pt x="518" y="5214"/>
                      <a:pt x="561" y="5233"/>
                      <a:pt x="604" y="5233"/>
                    </a:cubicBezTo>
                    <a:cubicBezTo>
                      <a:pt x="672" y="5233"/>
                      <a:pt x="738" y="5183"/>
                      <a:pt x="714" y="5109"/>
                    </a:cubicBezTo>
                    <a:cubicBezTo>
                      <a:pt x="178" y="3841"/>
                      <a:pt x="257" y="2353"/>
                      <a:pt x="891" y="1145"/>
                    </a:cubicBezTo>
                    <a:cubicBezTo>
                      <a:pt x="1071" y="788"/>
                      <a:pt x="1308" y="471"/>
                      <a:pt x="1565" y="173"/>
                    </a:cubicBezTo>
                    <a:cubicBezTo>
                      <a:pt x="1641" y="98"/>
                      <a:pt x="1569" y="0"/>
                      <a:pt x="148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426" name="Google Shape;426;p4"/>
              <p:cNvSpPr/>
              <p:nvPr/>
            </p:nvSpPr>
            <p:spPr>
              <a:xfrm>
                <a:off x="5619650" y="2606300"/>
                <a:ext cx="24375" cy="103075"/>
              </a:xfrm>
              <a:custGeom>
                <a:avLst/>
                <a:gdLst/>
                <a:ahLst/>
                <a:cxnLst/>
                <a:rect l="l" t="t" r="r" b="b"/>
                <a:pathLst>
                  <a:path w="975" h="4123" extrusionOk="0">
                    <a:moveTo>
                      <a:pt x="828" y="1"/>
                    </a:moveTo>
                    <a:cubicBezTo>
                      <a:pt x="799" y="1"/>
                      <a:pt x="771" y="15"/>
                      <a:pt x="754" y="50"/>
                    </a:cubicBezTo>
                    <a:cubicBezTo>
                      <a:pt x="416" y="684"/>
                      <a:pt x="178" y="1377"/>
                      <a:pt x="99" y="2091"/>
                    </a:cubicBezTo>
                    <a:cubicBezTo>
                      <a:pt x="1" y="2746"/>
                      <a:pt x="1" y="3460"/>
                      <a:pt x="337" y="4073"/>
                    </a:cubicBezTo>
                    <a:cubicBezTo>
                      <a:pt x="360" y="4108"/>
                      <a:pt x="392" y="4123"/>
                      <a:pt x="424" y="4123"/>
                    </a:cubicBezTo>
                    <a:cubicBezTo>
                      <a:pt x="501" y="4123"/>
                      <a:pt x="578" y="4038"/>
                      <a:pt x="535" y="3954"/>
                    </a:cubicBezTo>
                    <a:cubicBezTo>
                      <a:pt x="199" y="3380"/>
                      <a:pt x="218" y="2686"/>
                      <a:pt x="297" y="2072"/>
                    </a:cubicBezTo>
                    <a:cubicBezTo>
                      <a:pt x="397" y="1398"/>
                      <a:pt x="614" y="764"/>
                      <a:pt x="932" y="169"/>
                    </a:cubicBezTo>
                    <a:cubicBezTo>
                      <a:pt x="974" y="85"/>
                      <a:pt x="897" y="1"/>
                      <a:pt x="82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427" name="Google Shape;427;p4"/>
              <p:cNvSpPr/>
              <p:nvPr/>
            </p:nvSpPr>
            <p:spPr>
              <a:xfrm>
                <a:off x="5589925" y="2620875"/>
                <a:ext cx="22250" cy="64500"/>
              </a:xfrm>
              <a:custGeom>
                <a:avLst/>
                <a:gdLst/>
                <a:ahLst/>
                <a:cxnLst/>
                <a:rect l="l" t="t" r="r" b="b"/>
                <a:pathLst>
                  <a:path w="890" h="2580" extrusionOk="0">
                    <a:moveTo>
                      <a:pt x="740" y="0"/>
                    </a:moveTo>
                    <a:cubicBezTo>
                      <a:pt x="709" y="0"/>
                      <a:pt x="677" y="12"/>
                      <a:pt x="654" y="41"/>
                    </a:cubicBezTo>
                    <a:cubicBezTo>
                      <a:pt x="138" y="736"/>
                      <a:pt x="0" y="1687"/>
                      <a:pt x="257" y="2499"/>
                    </a:cubicBezTo>
                    <a:cubicBezTo>
                      <a:pt x="273" y="2556"/>
                      <a:pt x="316" y="2580"/>
                      <a:pt x="358" y="2580"/>
                    </a:cubicBezTo>
                    <a:cubicBezTo>
                      <a:pt x="419" y="2580"/>
                      <a:pt x="479" y="2530"/>
                      <a:pt x="456" y="2460"/>
                    </a:cubicBezTo>
                    <a:cubicBezTo>
                      <a:pt x="218" y="1667"/>
                      <a:pt x="357" y="815"/>
                      <a:pt x="833" y="141"/>
                    </a:cubicBezTo>
                    <a:cubicBezTo>
                      <a:pt x="889" y="70"/>
                      <a:pt x="816" y="0"/>
                      <a:pt x="74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428" name="Google Shape;428;p4"/>
              <p:cNvSpPr/>
              <p:nvPr/>
            </p:nvSpPr>
            <p:spPr>
              <a:xfrm>
                <a:off x="5566125" y="2636700"/>
                <a:ext cx="10950" cy="30450"/>
              </a:xfrm>
              <a:custGeom>
                <a:avLst/>
                <a:gdLst/>
                <a:ahLst/>
                <a:cxnLst/>
                <a:rect l="l" t="t" r="r" b="b"/>
                <a:pathLst>
                  <a:path w="438" h="1218" extrusionOk="0">
                    <a:moveTo>
                      <a:pt x="309" y="0"/>
                    </a:moveTo>
                    <a:cubicBezTo>
                      <a:pt x="286" y="0"/>
                      <a:pt x="267" y="7"/>
                      <a:pt x="258" y="23"/>
                    </a:cubicBezTo>
                    <a:cubicBezTo>
                      <a:pt x="1" y="360"/>
                      <a:pt x="60" y="756"/>
                      <a:pt x="120" y="1134"/>
                    </a:cubicBezTo>
                    <a:cubicBezTo>
                      <a:pt x="120" y="1182"/>
                      <a:pt x="174" y="1218"/>
                      <a:pt x="215" y="1218"/>
                    </a:cubicBezTo>
                    <a:cubicBezTo>
                      <a:pt x="224" y="1218"/>
                      <a:pt x="232" y="1216"/>
                      <a:pt x="239" y="1213"/>
                    </a:cubicBezTo>
                    <a:cubicBezTo>
                      <a:pt x="297" y="1192"/>
                      <a:pt x="337" y="1134"/>
                      <a:pt x="318" y="1073"/>
                    </a:cubicBezTo>
                    <a:cubicBezTo>
                      <a:pt x="278" y="796"/>
                      <a:pt x="199" y="439"/>
                      <a:pt x="397" y="182"/>
                    </a:cubicBezTo>
                    <a:cubicBezTo>
                      <a:pt x="437" y="142"/>
                      <a:pt x="437" y="82"/>
                      <a:pt x="397" y="23"/>
                    </a:cubicBezTo>
                    <a:cubicBezTo>
                      <a:pt x="375" y="12"/>
                      <a:pt x="339" y="0"/>
                      <a:pt x="30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429" name="Google Shape;429;p4"/>
              <p:cNvSpPr/>
              <p:nvPr/>
            </p:nvSpPr>
            <p:spPr>
              <a:xfrm>
                <a:off x="5701400" y="1784375"/>
                <a:ext cx="199250" cy="332575"/>
              </a:xfrm>
              <a:custGeom>
                <a:avLst/>
                <a:gdLst/>
                <a:ahLst/>
                <a:cxnLst/>
                <a:rect l="l" t="t" r="r" b="b"/>
                <a:pathLst>
                  <a:path w="7970" h="13303" extrusionOk="0">
                    <a:moveTo>
                      <a:pt x="5413" y="1"/>
                    </a:moveTo>
                    <a:cubicBezTo>
                      <a:pt x="3946" y="1369"/>
                      <a:pt x="2400" y="2678"/>
                      <a:pt x="1309" y="4382"/>
                    </a:cubicBezTo>
                    <a:cubicBezTo>
                      <a:pt x="794" y="5215"/>
                      <a:pt x="358" y="6106"/>
                      <a:pt x="239" y="7097"/>
                    </a:cubicBezTo>
                    <a:cubicBezTo>
                      <a:pt x="1" y="9100"/>
                      <a:pt x="1388" y="12113"/>
                      <a:pt x="2955" y="13303"/>
                    </a:cubicBezTo>
                    <a:cubicBezTo>
                      <a:pt x="4956" y="12708"/>
                      <a:pt x="7256" y="10427"/>
                      <a:pt x="7732" y="8445"/>
                    </a:cubicBezTo>
                    <a:cubicBezTo>
                      <a:pt x="7969" y="7494"/>
                      <a:pt x="7890" y="6503"/>
                      <a:pt x="7692" y="5532"/>
                    </a:cubicBezTo>
                    <a:cubicBezTo>
                      <a:pt x="7276" y="3550"/>
                      <a:pt x="6285" y="1785"/>
                      <a:pt x="5413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430" name="Google Shape;430;p4"/>
              <p:cNvSpPr/>
              <p:nvPr/>
            </p:nvSpPr>
            <p:spPr>
              <a:xfrm>
                <a:off x="5726175" y="1882025"/>
                <a:ext cx="138800" cy="230450"/>
              </a:xfrm>
              <a:custGeom>
                <a:avLst/>
                <a:gdLst/>
                <a:ahLst/>
                <a:cxnLst/>
                <a:rect l="l" t="t" r="r" b="b"/>
                <a:pathLst>
                  <a:path w="5552" h="9218" extrusionOk="0">
                    <a:moveTo>
                      <a:pt x="3827" y="1"/>
                    </a:moveTo>
                    <a:cubicBezTo>
                      <a:pt x="2797" y="952"/>
                      <a:pt x="1726" y="1843"/>
                      <a:pt x="952" y="3014"/>
                    </a:cubicBezTo>
                    <a:cubicBezTo>
                      <a:pt x="577" y="3588"/>
                      <a:pt x="278" y="4203"/>
                      <a:pt x="180" y="4877"/>
                    </a:cubicBezTo>
                    <a:cubicBezTo>
                      <a:pt x="1" y="6284"/>
                      <a:pt x="933" y="8366"/>
                      <a:pt x="2023" y="9217"/>
                    </a:cubicBezTo>
                    <a:cubicBezTo>
                      <a:pt x="3410" y="8821"/>
                      <a:pt x="5017" y="7256"/>
                      <a:pt x="5374" y="5887"/>
                    </a:cubicBezTo>
                    <a:cubicBezTo>
                      <a:pt x="5551" y="5213"/>
                      <a:pt x="5493" y="4520"/>
                      <a:pt x="5374" y="3865"/>
                    </a:cubicBezTo>
                    <a:cubicBezTo>
                      <a:pt x="5096" y="2478"/>
                      <a:pt x="4422" y="1249"/>
                      <a:pt x="3827" y="1"/>
                    </a:cubicBezTo>
                    <a:close/>
                  </a:path>
                </a:pathLst>
              </a:custGeom>
              <a:solidFill>
                <a:srgbClr val="191919">
                  <a:alpha val="128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431" name="Google Shape;431;p4"/>
              <p:cNvSpPr/>
              <p:nvPr/>
            </p:nvSpPr>
            <p:spPr>
              <a:xfrm>
                <a:off x="5261600" y="1822400"/>
                <a:ext cx="573950" cy="1007775"/>
              </a:xfrm>
              <a:custGeom>
                <a:avLst/>
                <a:gdLst/>
                <a:ahLst/>
                <a:cxnLst/>
                <a:rect l="l" t="t" r="r" b="b"/>
                <a:pathLst>
                  <a:path w="22958" h="40311" extrusionOk="0">
                    <a:moveTo>
                      <a:pt x="22825" y="1"/>
                    </a:moveTo>
                    <a:cubicBezTo>
                      <a:pt x="22788" y="1"/>
                      <a:pt x="22754" y="20"/>
                      <a:pt x="22747" y="66"/>
                    </a:cubicBezTo>
                    <a:cubicBezTo>
                      <a:pt x="22311" y="2801"/>
                      <a:pt x="21776" y="5497"/>
                      <a:pt x="21200" y="8193"/>
                    </a:cubicBezTo>
                    <a:cubicBezTo>
                      <a:pt x="20547" y="11166"/>
                      <a:pt x="19873" y="14121"/>
                      <a:pt x="19041" y="17034"/>
                    </a:cubicBezTo>
                    <a:cubicBezTo>
                      <a:pt x="18723" y="18223"/>
                      <a:pt x="18367" y="19394"/>
                      <a:pt x="17970" y="20562"/>
                    </a:cubicBezTo>
                    <a:cubicBezTo>
                      <a:pt x="17494" y="21910"/>
                      <a:pt x="16900" y="23219"/>
                      <a:pt x="16305" y="24508"/>
                    </a:cubicBezTo>
                    <a:cubicBezTo>
                      <a:pt x="14759" y="27778"/>
                      <a:pt x="12896" y="30930"/>
                      <a:pt x="10417" y="33566"/>
                    </a:cubicBezTo>
                    <a:cubicBezTo>
                      <a:pt x="7919" y="36222"/>
                      <a:pt x="4808" y="38304"/>
                      <a:pt x="1398" y="39652"/>
                    </a:cubicBezTo>
                    <a:cubicBezTo>
                      <a:pt x="981" y="39811"/>
                      <a:pt x="545" y="39970"/>
                      <a:pt x="109" y="40107"/>
                    </a:cubicBezTo>
                    <a:cubicBezTo>
                      <a:pt x="1" y="40144"/>
                      <a:pt x="41" y="40311"/>
                      <a:pt x="139" y="40311"/>
                    </a:cubicBezTo>
                    <a:cubicBezTo>
                      <a:pt x="148" y="40311"/>
                      <a:pt x="159" y="40309"/>
                      <a:pt x="169" y="40306"/>
                    </a:cubicBezTo>
                    <a:cubicBezTo>
                      <a:pt x="3638" y="39156"/>
                      <a:pt x="6830" y="37274"/>
                      <a:pt x="9505" y="34776"/>
                    </a:cubicBezTo>
                    <a:cubicBezTo>
                      <a:pt x="12161" y="32278"/>
                      <a:pt x="14183" y="29205"/>
                      <a:pt x="15829" y="25954"/>
                    </a:cubicBezTo>
                    <a:cubicBezTo>
                      <a:pt x="16562" y="24508"/>
                      <a:pt x="17257" y="23001"/>
                      <a:pt x="17851" y="21474"/>
                    </a:cubicBezTo>
                    <a:cubicBezTo>
                      <a:pt x="18267" y="20385"/>
                      <a:pt x="18624" y="19275"/>
                      <a:pt x="18941" y="18165"/>
                    </a:cubicBezTo>
                    <a:cubicBezTo>
                      <a:pt x="19794" y="15289"/>
                      <a:pt x="20487" y="12376"/>
                      <a:pt x="21142" y="9462"/>
                    </a:cubicBezTo>
                    <a:cubicBezTo>
                      <a:pt x="21755" y="6647"/>
                      <a:pt x="22331" y="3832"/>
                      <a:pt x="22807" y="977"/>
                    </a:cubicBezTo>
                    <a:cubicBezTo>
                      <a:pt x="22847" y="700"/>
                      <a:pt x="22905" y="422"/>
                      <a:pt x="22945" y="126"/>
                    </a:cubicBezTo>
                    <a:cubicBezTo>
                      <a:pt x="22958" y="52"/>
                      <a:pt x="22886" y="1"/>
                      <a:pt x="2282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432" name="Google Shape;432;p4"/>
              <p:cNvSpPr/>
              <p:nvPr/>
            </p:nvSpPr>
            <p:spPr>
              <a:xfrm>
                <a:off x="5728250" y="2002150"/>
                <a:ext cx="132325" cy="38725"/>
              </a:xfrm>
              <a:custGeom>
                <a:avLst/>
                <a:gdLst/>
                <a:ahLst/>
                <a:cxnLst/>
                <a:rect l="l" t="t" r="r" b="b"/>
                <a:pathLst>
                  <a:path w="5293" h="1549" extrusionOk="0">
                    <a:moveTo>
                      <a:pt x="163" y="0"/>
                    </a:moveTo>
                    <a:cubicBezTo>
                      <a:pt x="78" y="0"/>
                      <a:pt x="0" y="109"/>
                      <a:pt x="76" y="170"/>
                    </a:cubicBezTo>
                    <a:cubicBezTo>
                      <a:pt x="692" y="805"/>
                      <a:pt x="1504" y="1261"/>
                      <a:pt x="2357" y="1439"/>
                    </a:cubicBezTo>
                    <a:cubicBezTo>
                      <a:pt x="2678" y="1513"/>
                      <a:pt x="3003" y="1548"/>
                      <a:pt x="3328" y="1548"/>
                    </a:cubicBezTo>
                    <a:cubicBezTo>
                      <a:pt x="3966" y="1548"/>
                      <a:pt x="4600" y="1412"/>
                      <a:pt x="5191" y="1161"/>
                    </a:cubicBezTo>
                    <a:cubicBezTo>
                      <a:pt x="5293" y="1111"/>
                      <a:pt x="5219" y="972"/>
                      <a:pt x="5121" y="972"/>
                    </a:cubicBezTo>
                    <a:cubicBezTo>
                      <a:pt x="5105" y="972"/>
                      <a:pt x="5089" y="975"/>
                      <a:pt x="5072" y="984"/>
                    </a:cubicBezTo>
                    <a:cubicBezTo>
                      <a:pt x="4524" y="1222"/>
                      <a:pt x="3942" y="1336"/>
                      <a:pt x="3365" y="1336"/>
                    </a:cubicBezTo>
                    <a:cubicBezTo>
                      <a:pt x="2209" y="1336"/>
                      <a:pt x="1068" y="878"/>
                      <a:pt x="235" y="32"/>
                    </a:cubicBezTo>
                    <a:cubicBezTo>
                      <a:pt x="213" y="10"/>
                      <a:pt x="187" y="0"/>
                      <a:pt x="16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433" name="Google Shape;433;p4"/>
              <p:cNvSpPr/>
              <p:nvPr/>
            </p:nvSpPr>
            <p:spPr>
              <a:xfrm>
                <a:off x="5731275" y="1966675"/>
                <a:ext cx="137350" cy="35775"/>
              </a:xfrm>
              <a:custGeom>
                <a:avLst/>
                <a:gdLst/>
                <a:ahLst/>
                <a:cxnLst/>
                <a:rect l="l" t="t" r="r" b="b"/>
                <a:pathLst>
                  <a:path w="5494" h="1431" extrusionOk="0">
                    <a:moveTo>
                      <a:pt x="167" y="1"/>
                    </a:moveTo>
                    <a:cubicBezTo>
                      <a:pt x="81" y="1"/>
                      <a:pt x="1" y="104"/>
                      <a:pt x="95" y="183"/>
                    </a:cubicBezTo>
                    <a:cubicBezTo>
                      <a:pt x="1041" y="994"/>
                      <a:pt x="2290" y="1431"/>
                      <a:pt x="3535" y="1431"/>
                    </a:cubicBezTo>
                    <a:cubicBezTo>
                      <a:pt x="3750" y="1431"/>
                      <a:pt x="3965" y="1418"/>
                      <a:pt x="4178" y="1391"/>
                    </a:cubicBezTo>
                    <a:cubicBezTo>
                      <a:pt x="4594" y="1332"/>
                      <a:pt x="4990" y="1233"/>
                      <a:pt x="5368" y="1095"/>
                    </a:cubicBezTo>
                    <a:cubicBezTo>
                      <a:pt x="5493" y="1040"/>
                      <a:pt x="5456" y="871"/>
                      <a:pt x="5343" y="871"/>
                    </a:cubicBezTo>
                    <a:cubicBezTo>
                      <a:pt x="5332" y="871"/>
                      <a:pt x="5320" y="872"/>
                      <a:pt x="5308" y="876"/>
                    </a:cubicBezTo>
                    <a:cubicBezTo>
                      <a:pt x="4732" y="1102"/>
                      <a:pt x="4119" y="1214"/>
                      <a:pt x="3505" y="1214"/>
                    </a:cubicBezTo>
                    <a:cubicBezTo>
                      <a:pt x="2724" y="1214"/>
                      <a:pt x="1944" y="1033"/>
                      <a:pt x="1245" y="677"/>
                    </a:cubicBezTo>
                    <a:cubicBezTo>
                      <a:pt x="888" y="500"/>
                      <a:pt x="550" y="281"/>
                      <a:pt x="233" y="24"/>
                    </a:cubicBezTo>
                    <a:cubicBezTo>
                      <a:pt x="213" y="8"/>
                      <a:pt x="189" y="1"/>
                      <a:pt x="16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434" name="Google Shape;434;p4"/>
              <p:cNvSpPr/>
              <p:nvPr/>
            </p:nvSpPr>
            <p:spPr>
              <a:xfrm>
                <a:off x="5733075" y="1931575"/>
                <a:ext cx="143525" cy="33050"/>
              </a:xfrm>
              <a:custGeom>
                <a:avLst/>
                <a:gdLst/>
                <a:ahLst/>
                <a:cxnLst/>
                <a:rect l="l" t="t" r="r" b="b"/>
                <a:pathLst>
                  <a:path w="5741" h="1322" extrusionOk="0">
                    <a:moveTo>
                      <a:pt x="141" y="0"/>
                    </a:moveTo>
                    <a:cubicBezTo>
                      <a:pt x="53" y="0"/>
                      <a:pt x="1" y="134"/>
                      <a:pt x="82" y="199"/>
                    </a:cubicBezTo>
                    <a:cubicBezTo>
                      <a:pt x="1097" y="935"/>
                      <a:pt x="2343" y="1321"/>
                      <a:pt x="3595" y="1321"/>
                    </a:cubicBezTo>
                    <a:cubicBezTo>
                      <a:pt x="3859" y="1321"/>
                      <a:pt x="4122" y="1304"/>
                      <a:pt x="4384" y="1270"/>
                    </a:cubicBezTo>
                    <a:cubicBezTo>
                      <a:pt x="4820" y="1209"/>
                      <a:pt x="5236" y="1090"/>
                      <a:pt x="5632" y="952"/>
                    </a:cubicBezTo>
                    <a:cubicBezTo>
                      <a:pt x="5740" y="898"/>
                      <a:pt x="5717" y="728"/>
                      <a:pt x="5608" y="728"/>
                    </a:cubicBezTo>
                    <a:cubicBezTo>
                      <a:pt x="5597" y="728"/>
                      <a:pt x="5586" y="730"/>
                      <a:pt x="5573" y="734"/>
                    </a:cubicBezTo>
                    <a:cubicBezTo>
                      <a:pt x="4938" y="982"/>
                      <a:pt x="4255" y="1103"/>
                      <a:pt x="3572" y="1103"/>
                    </a:cubicBezTo>
                    <a:cubicBezTo>
                      <a:pt x="2783" y="1103"/>
                      <a:pt x="1993" y="943"/>
                      <a:pt x="1271" y="635"/>
                    </a:cubicBezTo>
                    <a:cubicBezTo>
                      <a:pt x="895" y="456"/>
                      <a:pt x="538" y="258"/>
                      <a:pt x="201" y="20"/>
                    </a:cubicBezTo>
                    <a:cubicBezTo>
                      <a:pt x="180" y="6"/>
                      <a:pt x="160" y="0"/>
                      <a:pt x="14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435" name="Google Shape;435;p4"/>
              <p:cNvSpPr/>
              <p:nvPr/>
            </p:nvSpPr>
            <p:spPr>
              <a:xfrm>
                <a:off x="5753575" y="1903725"/>
                <a:ext cx="118975" cy="30625"/>
              </a:xfrm>
              <a:custGeom>
                <a:avLst/>
                <a:gdLst/>
                <a:ahLst/>
                <a:cxnLst/>
                <a:rect l="l" t="t" r="r" b="b"/>
                <a:pathLst>
                  <a:path w="4759" h="1225" extrusionOk="0">
                    <a:moveTo>
                      <a:pt x="167" y="0"/>
                    </a:moveTo>
                    <a:cubicBezTo>
                      <a:pt x="80" y="0"/>
                      <a:pt x="0" y="101"/>
                      <a:pt x="94" y="163"/>
                    </a:cubicBezTo>
                    <a:cubicBezTo>
                      <a:pt x="922" y="859"/>
                      <a:pt x="1985" y="1225"/>
                      <a:pt x="3052" y="1225"/>
                    </a:cubicBezTo>
                    <a:cubicBezTo>
                      <a:pt x="3595" y="1225"/>
                      <a:pt x="4139" y="1130"/>
                      <a:pt x="4653" y="936"/>
                    </a:cubicBezTo>
                    <a:cubicBezTo>
                      <a:pt x="4758" y="901"/>
                      <a:pt x="4725" y="727"/>
                      <a:pt x="4634" y="727"/>
                    </a:cubicBezTo>
                    <a:cubicBezTo>
                      <a:pt x="4622" y="727"/>
                      <a:pt x="4609" y="731"/>
                      <a:pt x="4595" y="737"/>
                    </a:cubicBezTo>
                    <a:cubicBezTo>
                      <a:pt x="4100" y="921"/>
                      <a:pt x="3575" y="1011"/>
                      <a:pt x="3050" y="1011"/>
                    </a:cubicBezTo>
                    <a:cubicBezTo>
                      <a:pt x="2039" y="1011"/>
                      <a:pt x="1029" y="676"/>
                      <a:pt x="234" y="24"/>
                    </a:cubicBezTo>
                    <a:cubicBezTo>
                      <a:pt x="213" y="7"/>
                      <a:pt x="189" y="0"/>
                      <a:pt x="16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436" name="Google Shape;436;p4"/>
              <p:cNvSpPr/>
              <p:nvPr/>
            </p:nvSpPr>
            <p:spPr>
              <a:xfrm>
                <a:off x="5770475" y="1878250"/>
                <a:ext cx="96325" cy="23825"/>
              </a:xfrm>
              <a:custGeom>
                <a:avLst/>
                <a:gdLst/>
                <a:ahLst/>
                <a:cxnLst/>
                <a:rect l="l" t="t" r="r" b="b"/>
                <a:pathLst>
                  <a:path w="3853" h="953" extrusionOk="0">
                    <a:moveTo>
                      <a:pt x="159" y="1"/>
                    </a:moveTo>
                    <a:cubicBezTo>
                      <a:pt x="74" y="1"/>
                      <a:pt x="0" y="109"/>
                      <a:pt x="92" y="171"/>
                    </a:cubicBezTo>
                    <a:cubicBezTo>
                      <a:pt x="748" y="774"/>
                      <a:pt x="1585" y="952"/>
                      <a:pt x="2433" y="952"/>
                    </a:cubicBezTo>
                    <a:cubicBezTo>
                      <a:pt x="2867" y="952"/>
                      <a:pt x="3304" y="905"/>
                      <a:pt x="3721" y="845"/>
                    </a:cubicBezTo>
                    <a:cubicBezTo>
                      <a:pt x="3852" y="826"/>
                      <a:pt x="3805" y="645"/>
                      <a:pt x="3697" y="645"/>
                    </a:cubicBezTo>
                    <a:cubicBezTo>
                      <a:pt x="3692" y="645"/>
                      <a:pt x="3686" y="646"/>
                      <a:pt x="3681" y="646"/>
                    </a:cubicBezTo>
                    <a:cubicBezTo>
                      <a:pt x="3273" y="702"/>
                      <a:pt x="2844" y="747"/>
                      <a:pt x="2418" y="747"/>
                    </a:cubicBezTo>
                    <a:cubicBezTo>
                      <a:pt x="1622" y="747"/>
                      <a:pt x="838" y="588"/>
                      <a:pt x="232" y="33"/>
                    </a:cubicBezTo>
                    <a:cubicBezTo>
                      <a:pt x="209" y="10"/>
                      <a:pt x="183" y="1"/>
                      <a:pt x="15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437" name="Google Shape;437;p4"/>
              <p:cNvSpPr/>
              <p:nvPr/>
            </p:nvSpPr>
            <p:spPr>
              <a:xfrm>
                <a:off x="5795000" y="1859725"/>
                <a:ext cx="60425" cy="16125"/>
              </a:xfrm>
              <a:custGeom>
                <a:avLst/>
                <a:gdLst/>
                <a:ahLst/>
                <a:cxnLst/>
                <a:rect l="l" t="t" r="r" b="b"/>
                <a:pathLst>
                  <a:path w="2417" h="645" extrusionOk="0">
                    <a:moveTo>
                      <a:pt x="142" y="0"/>
                    </a:moveTo>
                    <a:cubicBezTo>
                      <a:pt x="54" y="0"/>
                      <a:pt x="1" y="133"/>
                      <a:pt x="83" y="198"/>
                    </a:cubicBezTo>
                    <a:cubicBezTo>
                      <a:pt x="517" y="524"/>
                      <a:pt x="1044" y="645"/>
                      <a:pt x="1575" y="645"/>
                    </a:cubicBezTo>
                    <a:cubicBezTo>
                      <a:pt x="1820" y="645"/>
                      <a:pt x="2066" y="619"/>
                      <a:pt x="2303" y="575"/>
                    </a:cubicBezTo>
                    <a:cubicBezTo>
                      <a:pt x="2417" y="538"/>
                      <a:pt x="2386" y="355"/>
                      <a:pt x="2262" y="355"/>
                    </a:cubicBezTo>
                    <a:cubicBezTo>
                      <a:pt x="2256" y="355"/>
                      <a:pt x="2250" y="356"/>
                      <a:pt x="2243" y="357"/>
                    </a:cubicBezTo>
                    <a:cubicBezTo>
                      <a:pt x="2018" y="402"/>
                      <a:pt x="1784" y="428"/>
                      <a:pt x="1551" y="428"/>
                    </a:cubicBezTo>
                    <a:cubicBezTo>
                      <a:pt x="1068" y="428"/>
                      <a:pt x="590" y="315"/>
                      <a:pt x="202" y="20"/>
                    </a:cubicBezTo>
                    <a:cubicBezTo>
                      <a:pt x="181" y="6"/>
                      <a:pt x="161" y="0"/>
                      <a:pt x="14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438" name="Google Shape;438;p4"/>
              <p:cNvSpPr/>
              <p:nvPr/>
            </p:nvSpPr>
            <p:spPr>
              <a:xfrm>
                <a:off x="5814900" y="1839600"/>
                <a:ext cx="32225" cy="9800"/>
              </a:xfrm>
              <a:custGeom>
                <a:avLst/>
                <a:gdLst/>
                <a:ahLst/>
                <a:cxnLst/>
                <a:rect l="l" t="t" r="r" b="b"/>
                <a:pathLst>
                  <a:path w="1289" h="392" extrusionOk="0">
                    <a:moveTo>
                      <a:pt x="110" y="1"/>
                    </a:moveTo>
                    <a:cubicBezTo>
                      <a:pt x="79" y="1"/>
                      <a:pt x="45" y="14"/>
                      <a:pt x="20" y="52"/>
                    </a:cubicBezTo>
                    <a:cubicBezTo>
                      <a:pt x="1" y="91"/>
                      <a:pt x="1" y="170"/>
                      <a:pt x="60" y="191"/>
                    </a:cubicBezTo>
                    <a:cubicBezTo>
                      <a:pt x="327" y="324"/>
                      <a:pt x="616" y="391"/>
                      <a:pt x="912" y="391"/>
                    </a:cubicBezTo>
                    <a:cubicBezTo>
                      <a:pt x="1010" y="391"/>
                      <a:pt x="1110" y="384"/>
                      <a:pt x="1209" y="369"/>
                    </a:cubicBezTo>
                    <a:cubicBezTo>
                      <a:pt x="1270" y="369"/>
                      <a:pt x="1289" y="289"/>
                      <a:pt x="1270" y="231"/>
                    </a:cubicBezTo>
                    <a:cubicBezTo>
                      <a:pt x="1270" y="185"/>
                      <a:pt x="1235" y="163"/>
                      <a:pt x="1194" y="163"/>
                    </a:cubicBezTo>
                    <a:cubicBezTo>
                      <a:pt x="1180" y="163"/>
                      <a:pt x="1165" y="166"/>
                      <a:pt x="1151" y="170"/>
                    </a:cubicBezTo>
                    <a:cubicBezTo>
                      <a:pt x="1081" y="179"/>
                      <a:pt x="1012" y="183"/>
                      <a:pt x="943" y="183"/>
                    </a:cubicBezTo>
                    <a:cubicBezTo>
                      <a:pt x="676" y="183"/>
                      <a:pt x="412" y="123"/>
                      <a:pt x="160" y="12"/>
                    </a:cubicBezTo>
                    <a:cubicBezTo>
                      <a:pt x="145" y="5"/>
                      <a:pt x="128" y="1"/>
                      <a:pt x="11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439" name="Google Shape;439;p4"/>
              <p:cNvSpPr/>
              <p:nvPr/>
            </p:nvSpPr>
            <p:spPr>
              <a:xfrm>
                <a:off x="5752025" y="2054675"/>
                <a:ext cx="65875" cy="17600"/>
              </a:xfrm>
              <a:custGeom>
                <a:avLst/>
                <a:gdLst/>
                <a:ahLst/>
                <a:cxnLst/>
                <a:rect l="l" t="t" r="r" b="b"/>
                <a:pathLst>
                  <a:path w="2635" h="704" extrusionOk="0">
                    <a:moveTo>
                      <a:pt x="163" y="1"/>
                    </a:moveTo>
                    <a:cubicBezTo>
                      <a:pt x="78" y="1"/>
                      <a:pt x="1" y="109"/>
                      <a:pt x="77" y="171"/>
                    </a:cubicBezTo>
                    <a:cubicBezTo>
                      <a:pt x="595" y="613"/>
                      <a:pt x="1254" y="703"/>
                      <a:pt x="1909" y="703"/>
                    </a:cubicBezTo>
                    <a:cubicBezTo>
                      <a:pt x="2106" y="703"/>
                      <a:pt x="2303" y="695"/>
                      <a:pt x="2495" y="686"/>
                    </a:cubicBezTo>
                    <a:cubicBezTo>
                      <a:pt x="2629" y="686"/>
                      <a:pt x="2635" y="487"/>
                      <a:pt x="2512" y="487"/>
                    </a:cubicBezTo>
                    <a:cubicBezTo>
                      <a:pt x="2507" y="487"/>
                      <a:pt x="2501" y="487"/>
                      <a:pt x="2495" y="488"/>
                    </a:cubicBezTo>
                    <a:cubicBezTo>
                      <a:pt x="2321" y="492"/>
                      <a:pt x="2142" y="498"/>
                      <a:pt x="1962" y="498"/>
                    </a:cubicBezTo>
                    <a:cubicBezTo>
                      <a:pt x="1343" y="498"/>
                      <a:pt x="712" y="432"/>
                      <a:pt x="236" y="33"/>
                    </a:cubicBezTo>
                    <a:cubicBezTo>
                      <a:pt x="213" y="10"/>
                      <a:pt x="188" y="1"/>
                      <a:pt x="16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427777602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 title and description">
    <p:spTree>
      <p:nvGrpSpPr>
        <p:cNvPr id="1" name="Shape 9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" name="Google Shape;962;p9"/>
          <p:cNvSpPr txBox="1">
            <a:spLocks noGrp="1"/>
          </p:cNvSpPr>
          <p:nvPr>
            <p:ph type="title"/>
          </p:nvPr>
        </p:nvSpPr>
        <p:spPr>
          <a:xfrm>
            <a:off x="6235701" y="1824951"/>
            <a:ext cx="4543199" cy="1482000"/>
          </a:xfrm>
          <a:prstGeom prst="rect">
            <a:avLst/>
          </a:prstGeom>
        </p:spPr>
        <p:txBody>
          <a:bodyPr spcFirstLastPara="1" wrap="square" lIns="121705" tIns="121705" rIns="121705" bIns="121705" anchor="ctr" anchorCtr="0">
            <a:noAutofit/>
          </a:bodyPr>
          <a:lstStyle>
            <a:lvl1pPr lvl="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6000">
                <a:latin typeface="Itim"/>
                <a:ea typeface="Itim"/>
                <a:cs typeface="Itim"/>
                <a:sym typeface="Itim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sp>
        <p:nvSpPr>
          <p:cNvPr id="963" name="Google Shape;963;p9"/>
          <p:cNvSpPr txBox="1">
            <a:spLocks noGrp="1"/>
          </p:cNvSpPr>
          <p:nvPr>
            <p:ph type="subTitle" idx="1"/>
          </p:nvPr>
        </p:nvSpPr>
        <p:spPr>
          <a:xfrm>
            <a:off x="6235701" y="3408664"/>
            <a:ext cx="4543199" cy="1624400"/>
          </a:xfrm>
          <a:prstGeom prst="rect">
            <a:avLst/>
          </a:prstGeom>
        </p:spPr>
        <p:txBody>
          <a:bodyPr spcFirstLastPara="1" wrap="square" lIns="121705" tIns="121705" rIns="121705" bIns="12170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964" name="Google Shape;964;p9"/>
          <p:cNvGrpSpPr/>
          <p:nvPr/>
        </p:nvGrpSpPr>
        <p:grpSpPr>
          <a:xfrm>
            <a:off x="173019" y="5733451"/>
            <a:ext cx="777767" cy="537900"/>
            <a:chOff x="3736388" y="802750"/>
            <a:chExt cx="583325" cy="403425"/>
          </a:xfrm>
        </p:grpSpPr>
        <p:sp>
          <p:nvSpPr>
            <p:cNvPr id="965" name="Google Shape;965;p9"/>
            <p:cNvSpPr/>
            <p:nvPr/>
          </p:nvSpPr>
          <p:spPr>
            <a:xfrm>
              <a:off x="3736388" y="802750"/>
              <a:ext cx="583325" cy="403425"/>
            </a:xfrm>
            <a:custGeom>
              <a:avLst/>
              <a:gdLst/>
              <a:ahLst/>
              <a:cxnLst/>
              <a:rect l="l" t="t" r="r" b="b"/>
              <a:pathLst>
                <a:path w="23333" h="16137" extrusionOk="0">
                  <a:moveTo>
                    <a:pt x="21985" y="1"/>
                  </a:moveTo>
                  <a:cubicBezTo>
                    <a:pt x="21985" y="1"/>
                    <a:pt x="19170" y="1824"/>
                    <a:pt x="16910" y="2914"/>
                  </a:cubicBezTo>
                  <a:cubicBezTo>
                    <a:pt x="14669" y="4005"/>
                    <a:pt x="12509" y="7314"/>
                    <a:pt x="14531" y="14788"/>
                  </a:cubicBezTo>
                  <a:cubicBezTo>
                    <a:pt x="12570" y="8521"/>
                    <a:pt x="8898" y="6320"/>
                    <a:pt x="6429" y="6320"/>
                  </a:cubicBezTo>
                  <a:cubicBezTo>
                    <a:pt x="6227" y="6320"/>
                    <a:pt x="6033" y="6335"/>
                    <a:pt x="5849" y="6363"/>
                  </a:cubicBezTo>
                  <a:cubicBezTo>
                    <a:pt x="3370" y="6740"/>
                    <a:pt x="0" y="6839"/>
                    <a:pt x="0" y="6839"/>
                  </a:cubicBezTo>
                  <a:cubicBezTo>
                    <a:pt x="338" y="8366"/>
                    <a:pt x="754" y="9912"/>
                    <a:pt x="1547" y="11260"/>
                  </a:cubicBezTo>
                  <a:cubicBezTo>
                    <a:pt x="2339" y="12608"/>
                    <a:pt x="3529" y="13777"/>
                    <a:pt x="5016" y="14292"/>
                  </a:cubicBezTo>
                  <a:cubicBezTo>
                    <a:pt x="5787" y="14558"/>
                    <a:pt x="6587" y="14634"/>
                    <a:pt x="7399" y="14634"/>
                  </a:cubicBezTo>
                  <a:cubicBezTo>
                    <a:pt x="8342" y="14634"/>
                    <a:pt x="9301" y="14532"/>
                    <a:pt x="10249" y="14511"/>
                  </a:cubicBezTo>
                  <a:cubicBezTo>
                    <a:pt x="10373" y="14507"/>
                    <a:pt x="10498" y="14504"/>
                    <a:pt x="10623" y="14504"/>
                  </a:cubicBezTo>
                  <a:cubicBezTo>
                    <a:pt x="12245" y="14504"/>
                    <a:pt x="13972" y="14885"/>
                    <a:pt x="14947" y="16136"/>
                  </a:cubicBezTo>
                  <a:cubicBezTo>
                    <a:pt x="15026" y="14432"/>
                    <a:pt x="16453" y="13063"/>
                    <a:pt x="17901" y="12132"/>
                  </a:cubicBezTo>
                  <a:cubicBezTo>
                    <a:pt x="19368" y="11181"/>
                    <a:pt x="21033" y="10407"/>
                    <a:pt x="22083" y="9000"/>
                  </a:cubicBezTo>
                  <a:cubicBezTo>
                    <a:pt x="23015" y="7732"/>
                    <a:pt x="23332" y="6085"/>
                    <a:pt x="23214" y="4539"/>
                  </a:cubicBezTo>
                  <a:cubicBezTo>
                    <a:pt x="23095" y="2974"/>
                    <a:pt x="22579" y="1468"/>
                    <a:pt x="21985" y="1"/>
                  </a:cubicBezTo>
                  <a:close/>
                </a:path>
              </a:pathLst>
            </a:custGeom>
            <a:solidFill>
              <a:schemeClr val="dk1"/>
            </a:solidFill>
            <a:ln w="15240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grpSp>
          <p:nvGrpSpPr>
            <p:cNvPr id="966" name="Google Shape;966;p9"/>
            <p:cNvGrpSpPr/>
            <p:nvPr/>
          </p:nvGrpSpPr>
          <p:grpSpPr>
            <a:xfrm>
              <a:off x="3736400" y="802750"/>
              <a:ext cx="583300" cy="403425"/>
              <a:chOff x="3632425" y="1553450"/>
              <a:chExt cx="583300" cy="403425"/>
            </a:xfrm>
          </p:grpSpPr>
          <p:sp>
            <p:nvSpPr>
              <p:cNvPr id="967" name="Google Shape;967;p9"/>
              <p:cNvSpPr/>
              <p:nvPr/>
            </p:nvSpPr>
            <p:spPr>
              <a:xfrm>
                <a:off x="3632425" y="1553450"/>
                <a:ext cx="583300" cy="403425"/>
              </a:xfrm>
              <a:custGeom>
                <a:avLst/>
                <a:gdLst/>
                <a:ahLst/>
                <a:cxnLst/>
                <a:rect l="l" t="t" r="r" b="b"/>
                <a:pathLst>
                  <a:path w="23332" h="16137" extrusionOk="0">
                    <a:moveTo>
                      <a:pt x="21983" y="0"/>
                    </a:moveTo>
                    <a:cubicBezTo>
                      <a:pt x="21983" y="0"/>
                      <a:pt x="19168" y="1824"/>
                      <a:pt x="16909" y="2915"/>
                    </a:cubicBezTo>
                    <a:cubicBezTo>
                      <a:pt x="14669" y="3986"/>
                      <a:pt x="12508" y="7316"/>
                      <a:pt x="14530" y="14769"/>
                    </a:cubicBezTo>
                    <a:cubicBezTo>
                      <a:pt x="12570" y="8502"/>
                      <a:pt x="8898" y="6301"/>
                      <a:pt x="6428" y="6301"/>
                    </a:cubicBezTo>
                    <a:cubicBezTo>
                      <a:pt x="6226" y="6301"/>
                      <a:pt x="6032" y="6315"/>
                      <a:pt x="5848" y="6344"/>
                    </a:cubicBezTo>
                    <a:cubicBezTo>
                      <a:pt x="3371" y="6721"/>
                      <a:pt x="1" y="6819"/>
                      <a:pt x="1" y="6819"/>
                    </a:cubicBezTo>
                    <a:cubicBezTo>
                      <a:pt x="337" y="8366"/>
                      <a:pt x="754" y="9893"/>
                      <a:pt x="1547" y="11260"/>
                    </a:cubicBezTo>
                    <a:cubicBezTo>
                      <a:pt x="2340" y="12608"/>
                      <a:pt x="3529" y="13778"/>
                      <a:pt x="5015" y="14293"/>
                    </a:cubicBezTo>
                    <a:cubicBezTo>
                      <a:pt x="5784" y="14550"/>
                      <a:pt x="6583" y="14624"/>
                      <a:pt x="7394" y="14624"/>
                    </a:cubicBezTo>
                    <a:cubicBezTo>
                      <a:pt x="8338" y="14624"/>
                      <a:pt x="9299" y="14523"/>
                      <a:pt x="10248" y="14492"/>
                    </a:cubicBezTo>
                    <a:cubicBezTo>
                      <a:pt x="10339" y="14489"/>
                      <a:pt x="10431" y="14488"/>
                      <a:pt x="10523" y="14488"/>
                    </a:cubicBezTo>
                    <a:cubicBezTo>
                      <a:pt x="12174" y="14488"/>
                      <a:pt x="13951" y="14841"/>
                      <a:pt x="14947" y="16136"/>
                    </a:cubicBezTo>
                    <a:cubicBezTo>
                      <a:pt x="15026" y="14412"/>
                      <a:pt x="16454" y="13064"/>
                      <a:pt x="17900" y="12113"/>
                    </a:cubicBezTo>
                    <a:cubicBezTo>
                      <a:pt x="19367" y="11161"/>
                      <a:pt x="21032" y="10387"/>
                      <a:pt x="22083" y="8981"/>
                    </a:cubicBezTo>
                    <a:cubicBezTo>
                      <a:pt x="23014" y="7731"/>
                      <a:pt x="23331" y="6087"/>
                      <a:pt x="23212" y="4520"/>
                    </a:cubicBezTo>
                    <a:cubicBezTo>
                      <a:pt x="23093" y="2955"/>
                      <a:pt x="22578" y="1448"/>
                      <a:pt x="21983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968" name="Google Shape;968;p9"/>
              <p:cNvSpPr/>
              <p:nvPr/>
            </p:nvSpPr>
            <p:spPr>
              <a:xfrm>
                <a:off x="3662725" y="1746925"/>
                <a:ext cx="346825" cy="195175"/>
              </a:xfrm>
              <a:custGeom>
                <a:avLst/>
                <a:gdLst/>
                <a:ahLst/>
                <a:cxnLst/>
                <a:rect l="l" t="t" r="r" b="b"/>
                <a:pathLst>
                  <a:path w="13873" h="7807" extrusionOk="0">
                    <a:moveTo>
                      <a:pt x="146" y="1"/>
                    </a:moveTo>
                    <a:cubicBezTo>
                      <a:pt x="66" y="1"/>
                      <a:pt x="0" y="110"/>
                      <a:pt x="76" y="171"/>
                    </a:cubicBezTo>
                    <a:cubicBezTo>
                      <a:pt x="493" y="508"/>
                      <a:pt x="930" y="845"/>
                      <a:pt x="1366" y="1142"/>
                    </a:cubicBezTo>
                    <a:cubicBezTo>
                      <a:pt x="1821" y="1440"/>
                      <a:pt x="2277" y="1678"/>
                      <a:pt x="2772" y="1876"/>
                    </a:cubicBezTo>
                    <a:cubicBezTo>
                      <a:pt x="3744" y="2273"/>
                      <a:pt x="4794" y="2490"/>
                      <a:pt x="5825" y="2748"/>
                    </a:cubicBezTo>
                    <a:cubicBezTo>
                      <a:pt x="6816" y="2986"/>
                      <a:pt x="7828" y="3243"/>
                      <a:pt x="8779" y="3660"/>
                    </a:cubicBezTo>
                    <a:cubicBezTo>
                      <a:pt x="9710" y="4076"/>
                      <a:pt x="10543" y="4651"/>
                      <a:pt x="11277" y="5344"/>
                    </a:cubicBezTo>
                    <a:cubicBezTo>
                      <a:pt x="12110" y="6118"/>
                      <a:pt x="12842" y="6970"/>
                      <a:pt x="13635" y="7783"/>
                    </a:cubicBezTo>
                    <a:cubicBezTo>
                      <a:pt x="13656" y="7800"/>
                      <a:pt x="13679" y="7807"/>
                      <a:pt x="13702" y="7807"/>
                    </a:cubicBezTo>
                    <a:cubicBezTo>
                      <a:pt x="13789" y="7807"/>
                      <a:pt x="13873" y="7703"/>
                      <a:pt x="13794" y="7625"/>
                    </a:cubicBezTo>
                    <a:cubicBezTo>
                      <a:pt x="12366" y="6217"/>
                      <a:pt x="11137" y="4591"/>
                      <a:pt x="9314" y="3679"/>
                    </a:cubicBezTo>
                    <a:cubicBezTo>
                      <a:pt x="7450" y="2748"/>
                      <a:pt x="5370" y="2530"/>
                      <a:pt x="3407" y="1876"/>
                    </a:cubicBezTo>
                    <a:cubicBezTo>
                      <a:pt x="2812" y="1678"/>
                      <a:pt x="2257" y="1440"/>
                      <a:pt x="1722" y="1123"/>
                    </a:cubicBezTo>
                    <a:cubicBezTo>
                      <a:pt x="1186" y="806"/>
                      <a:pt x="711" y="409"/>
                      <a:pt x="216" y="32"/>
                    </a:cubicBezTo>
                    <a:cubicBezTo>
                      <a:pt x="194" y="10"/>
                      <a:pt x="169" y="1"/>
                      <a:pt x="14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969" name="Google Shape;969;p9"/>
              <p:cNvSpPr/>
              <p:nvPr/>
            </p:nvSpPr>
            <p:spPr>
              <a:xfrm>
                <a:off x="3999825" y="1603525"/>
                <a:ext cx="182800" cy="337250"/>
              </a:xfrm>
              <a:custGeom>
                <a:avLst/>
                <a:gdLst/>
                <a:ahLst/>
                <a:cxnLst/>
                <a:rect l="l" t="t" r="r" b="b"/>
                <a:pathLst>
                  <a:path w="7312" h="13490" extrusionOk="0">
                    <a:moveTo>
                      <a:pt x="7187" y="0"/>
                    </a:moveTo>
                    <a:cubicBezTo>
                      <a:pt x="7146" y="0"/>
                      <a:pt x="7105" y="24"/>
                      <a:pt x="7089" y="80"/>
                    </a:cubicBezTo>
                    <a:cubicBezTo>
                      <a:pt x="6772" y="971"/>
                      <a:pt x="6296" y="1824"/>
                      <a:pt x="5701" y="2557"/>
                    </a:cubicBezTo>
                    <a:cubicBezTo>
                      <a:pt x="5067" y="3349"/>
                      <a:pt x="4235" y="3944"/>
                      <a:pt x="3542" y="4697"/>
                    </a:cubicBezTo>
                    <a:cubicBezTo>
                      <a:pt x="2213" y="6125"/>
                      <a:pt x="1401" y="7929"/>
                      <a:pt x="846" y="9793"/>
                    </a:cubicBezTo>
                    <a:cubicBezTo>
                      <a:pt x="508" y="10961"/>
                      <a:pt x="251" y="12151"/>
                      <a:pt x="13" y="13361"/>
                    </a:cubicBezTo>
                    <a:cubicBezTo>
                      <a:pt x="1" y="13443"/>
                      <a:pt x="66" y="13490"/>
                      <a:pt x="125" y="13490"/>
                    </a:cubicBezTo>
                    <a:cubicBezTo>
                      <a:pt x="165" y="13490"/>
                      <a:pt x="203" y="13468"/>
                      <a:pt x="211" y="13419"/>
                    </a:cubicBezTo>
                    <a:cubicBezTo>
                      <a:pt x="647" y="11358"/>
                      <a:pt x="1063" y="9257"/>
                      <a:pt x="1995" y="7354"/>
                    </a:cubicBezTo>
                    <a:cubicBezTo>
                      <a:pt x="2411" y="6502"/>
                      <a:pt x="2926" y="5689"/>
                      <a:pt x="3561" y="4975"/>
                    </a:cubicBezTo>
                    <a:cubicBezTo>
                      <a:pt x="4235" y="4222"/>
                      <a:pt x="5067" y="3627"/>
                      <a:pt x="5722" y="2874"/>
                    </a:cubicBezTo>
                    <a:cubicBezTo>
                      <a:pt x="6415" y="2062"/>
                      <a:pt x="6951" y="1129"/>
                      <a:pt x="7287" y="138"/>
                    </a:cubicBezTo>
                    <a:cubicBezTo>
                      <a:pt x="7311" y="55"/>
                      <a:pt x="7249" y="0"/>
                      <a:pt x="718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970" name="Google Shape;970;p9"/>
              <p:cNvSpPr/>
              <p:nvPr/>
            </p:nvSpPr>
            <p:spPr>
              <a:xfrm>
                <a:off x="3694300" y="1795300"/>
                <a:ext cx="63000" cy="36000"/>
              </a:xfrm>
              <a:custGeom>
                <a:avLst/>
                <a:gdLst/>
                <a:ahLst/>
                <a:cxnLst/>
                <a:rect l="l" t="t" r="r" b="b"/>
                <a:pathLst>
                  <a:path w="2520" h="1440" extrusionOk="0">
                    <a:moveTo>
                      <a:pt x="2382" y="1"/>
                    </a:moveTo>
                    <a:cubicBezTo>
                      <a:pt x="2364" y="1"/>
                      <a:pt x="2344" y="7"/>
                      <a:pt x="2323" y="20"/>
                    </a:cubicBezTo>
                    <a:cubicBezTo>
                      <a:pt x="1609" y="457"/>
                      <a:pt x="856" y="872"/>
                      <a:pt x="103" y="1249"/>
                    </a:cubicBezTo>
                    <a:cubicBezTo>
                      <a:pt x="0" y="1300"/>
                      <a:pt x="59" y="1439"/>
                      <a:pt x="153" y="1439"/>
                    </a:cubicBezTo>
                    <a:cubicBezTo>
                      <a:pt x="168" y="1439"/>
                      <a:pt x="184" y="1436"/>
                      <a:pt x="201" y="1427"/>
                    </a:cubicBezTo>
                    <a:cubicBezTo>
                      <a:pt x="975" y="1051"/>
                      <a:pt x="1707" y="634"/>
                      <a:pt x="2421" y="198"/>
                    </a:cubicBezTo>
                    <a:cubicBezTo>
                      <a:pt x="2519" y="133"/>
                      <a:pt x="2470" y="1"/>
                      <a:pt x="238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971" name="Google Shape;971;p9"/>
              <p:cNvSpPr/>
              <p:nvPr/>
            </p:nvSpPr>
            <p:spPr>
              <a:xfrm>
                <a:off x="3736550" y="1812850"/>
                <a:ext cx="73750" cy="66025"/>
              </a:xfrm>
              <a:custGeom>
                <a:avLst/>
                <a:gdLst/>
                <a:ahLst/>
                <a:cxnLst/>
                <a:rect l="l" t="t" r="r" b="b"/>
                <a:pathLst>
                  <a:path w="2950" h="2641" extrusionOk="0">
                    <a:moveTo>
                      <a:pt x="2803" y="0"/>
                    </a:moveTo>
                    <a:cubicBezTo>
                      <a:pt x="2780" y="0"/>
                      <a:pt x="2756" y="10"/>
                      <a:pt x="2734" y="32"/>
                    </a:cubicBezTo>
                    <a:cubicBezTo>
                      <a:pt x="1881" y="884"/>
                      <a:pt x="1009" y="1697"/>
                      <a:pt x="78" y="2469"/>
                    </a:cubicBezTo>
                    <a:cubicBezTo>
                      <a:pt x="0" y="2531"/>
                      <a:pt x="78" y="2640"/>
                      <a:pt x="164" y="2640"/>
                    </a:cubicBezTo>
                    <a:cubicBezTo>
                      <a:pt x="189" y="2640"/>
                      <a:pt x="214" y="2631"/>
                      <a:pt x="236" y="2609"/>
                    </a:cubicBezTo>
                    <a:cubicBezTo>
                      <a:pt x="1148" y="1856"/>
                      <a:pt x="2039" y="1042"/>
                      <a:pt x="2872" y="191"/>
                    </a:cubicBezTo>
                    <a:cubicBezTo>
                      <a:pt x="2949" y="113"/>
                      <a:pt x="2883" y="0"/>
                      <a:pt x="280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972" name="Google Shape;972;p9"/>
              <p:cNvSpPr/>
              <p:nvPr/>
            </p:nvSpPr>
            <p:spPr>
              <a:xfrm>
                <a:off x="3824700" y="1821700"/>
                <a:ext cx="23200" cy="33275"/>
              </a:xfrm>
              <a:custGeom>
                <a:avLst/>
                <a:gdLst/>
                <a:ahLst/>
                <a:cxnLst/>
                <a:rect l="l" t="t" r="r" b="b"/>
                <a:pathLst>
                  <a:path w="928" h="1331" extrusionOk="0">
                    <a:moveTo>
                      <a:pt x="780" y="0"/>
                    </a:moveTo>
                    <a:cubicBezTo>
                      <a:pt x="746" y="0"/>
                      <a:pt x="713" y="16"/>
                      <a:pt x="694" y="54"/>
                    </a:cubicBezTo>
                    <a:cubicBezTo>
                      <a:pt x="496" y="450"/>
                      <a:pt x="278" y="807"/>
                      <a:pt x="20" y="1164"/>
                    </a:cubicBezTo>
                    <a:cubicBezTo>
                      <a:pt x="1" y="1224"/>
                      <a:pt x="20" y="1283"/>
                      <a:pt x="60" y="1323"/>
                    </a:cubicBezTo>
                    <a:cubicBezTo>
                      <a:pt x="76" y="1328"/>
                      <a:pt x="92" y="1331"/>
                      <a:pt x="107" y="1331"/>
                    </a:cubicBezTo>
                    <a:cubicBezTo>
                      <a:pt x="149" y="1331"/>
                      <a:pt x="184" y="1312"/>
                      <a:pt x="199" y="1283"/>
                    </a:cubicBezTo>
                    <a:cubicBezTo>
                      <a:pt x="456" y="926"/>
                      <a:pt x="675" y="550"/>
                      <a:pt x="873" y="154"/>
                    </a:cubicBezTo>
                    <a:cubicBezTo>
                      <a:pt x="927" y="73"/>
                      <a:pt x="852" y="0"/>
                      <a:pt x="78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973" name="Google Shape;973;p9"/>
              <p:cNvSpPr/>
              <p:nvPr/>
            </p:nvSpPr>
            <p:spPr>
              <a:xfrm>
                <a:off x="3826700" y="1836375"/>
                <a:ext cx="65800" cy="68075"/>
              </a:xfrm>
              <a:custGeom>
                <a:avLst/>
                <a:gdLst/>
                <a:ahLst/>
                <a:cxnLst/>
                <a:rect l="l" t="t" r="r" b="b"/>
                <a:pathLst>
                  <a:path w="2632" h="2723" extrusionOk="0">
                    <a:moveTo>
                      <a:pt x="2489" y="0"/>
                    </a:moveTo>
                    <a:cubicBezTo>
                      <a:pt x="2464" y="0"/>
                      <a:pt x="2439" y="12"/>
                      <a:pt x="2419" y="43"/>
                    </a:cubicBezTo>
                    <a:cubicBezTo>
                      <a:pt x="1684" y="915"/>
                      <a:pt x="912" y="1766"/>
                      <a:pt x="79" y="2540"/>
                    </a:cubicBezTo>
                    <a:cubicBezTo>
                      <a:pt x="0" y="2618"/>
                      <a:pt x="72" y="2722"/>
                      <a:pt x="154" y="2722"/>
                    </a:cubicBezTo>
                    <a:cubicBezTo>
                      <a:pt x="175" y="2722"/>
                      <a:pt x="197" y="2715"/>
                      <a:pt x="217" y="2699"/>
                    </a:cubicBezTo>
                    <a:cubicBezTo>
                      <a:pt x="1050" y="1906"/>
                      <a:pt x="1843" y="1073"/>
                      <a:pt x="2557" y="181"/>
                    </a:cubicBezTo>
                    <a:cubicBezTo>
                      <a:pt x="2631" y="107"/>
                      <a:pt x="2562" y="0"/>
                      <a:pt x="248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974" name="Google Shape;974;p9"/>
              <p:cNvSpPr/>
              <p:nvPr/>
            </p:nvSpPr>
            <p:spPr>
              <a:xfrm>
                <a:off x="3905025" y="1860200"/>
                <a:ext cx="22800" cy="27575"/>
              </a:xfrm>
              <a:custGeom>
                <a:avLst/>
                <a:gdLst/>
                <a:ahLst/>
                <a:cxnLst/>
                <a:rect l="l" t="t" r="r" b="b"/>
                <a:pathLst>
                  <a:path w="912" h="1103" extrusionOk="0">
                    <a:moveTo>
                      <a:pt x="799" y="0"/>
                    </a:moveTo>
                    <a:cubicBezTo>
                      <a:pt x="763" y="0"/>
                      <a:pt x="725" y="22"/>
                      <a:pt x="713" y="60"/>
                    </a:cubicBezTo>
                    <a:cubicBezTo>
                      <a:pt x="534" y="377"/>
                      <a:pt x="335" y="655"/>
                      <a:pt x="78" y="913"/>
                    </a:cubicBezTo>
                    <a:cubicBezTo>
                      <a:pt x="1" y="990"/>
                      <a:pt x="68" y="1103"/>
                      <a:pt x="148" y="1103"/>
                    </a:cubicBezTo>
                    <a:cubicBezTo>
                      <a:pt x="171" y="1103"/>
                      <a:pt x="195" y="1094"/>
                      <a:pt x="216" y="1072"/>
                    </a:cubicBezTo>
                    <a:cubicBezTo>
                      <a:pt x="494" y="794"/>
                      <a:pt x="713" y="496"/>
                      <a:pt x="890" y="160"/>
                    </a:cubicBezTo>
                    <a:cubicBezTo>
                      <a:pt x="911" y="100"/>
                      <a:pt x="911" y="41"/>
                      <a:pt x="851" y="20"/>
                    </a:cubicBezTo>
                    <a:cubicBezTo>
                      <a:pt x="837" y="6"/>
                      <a:pt x="818" y="0"/>
                      <a:pt x="79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975" name="Google Shape;975;p9"/>
              <p:cNvSpPr/>
              <p:nvPr/>
            </p:nvSpPr>
            <p:spPr>
              <a:xfrm>
                <a:off x="3709175" y="1748975"/>
                <a:ext cx="23450" cy="43400"/>
              </a:xfrm>
              <a:custGeom>
                <a:avLst/>
                <a:gdLst/>
                <a:ahLst/>
                <a:cxnLst/>
                <a:rect l="l" t="t" r="r" b="b"/>
                <a:pathLst>
                  <a:path w="938" h="1736" extrusionOk="0">
                    <a:moveTo>
                      <a:pt x="147" y="1"/>
                    </a:moveTo>
                    <a:cubicBezTo>
                      <a:pt x="77" y="1"/>
                      <a:pt x="1" y="85"/>
                      <a:pt x="42" y="169"/>
                    </a:cubicBezTo>
                    <a:cubicBezTo>
                      <a:pt x="301" y="644"/>
                      <a:pt x="518" y="1160"/>
                      <a:pt x="716" y="1655"/>
                    </a:cubicBezTo>
                    <a:cubicBezTo>
                      <a:pt x="732" y="1712"/>
                      <a:pt x="775" y="1735"/>
                      <a:pt x="817" y="1735"/>
                    </a:cubicBezTo>
                    <a:cubicBezTo>
                      <a:pt x="878" y="1735"/>
                      <a:pt x="938" y="1685"/>
                      <a:pt x="914" y="1615"/>
                    </a:cubicBezTo>
                    <a:cubicBezTo>
                      <a:pt x="716" y="1081"/>
                      <a:pt x="478" y="565"/>
                      <a:pt x="221" y="50"/>
                    </a:cubicBezTo>
                    <a:cubicBezTo>
                      <a:pt x="204" y="15"/>
                      <a:pt x="176" y="1"/>
                      <a:pt x="14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976" name="Google Shape;976;p9"/>
              <p:cNvSpPr/>
              <p:nvPr/>
            </p:nvSpPr>
            <p:spPr>
              <a:xfrm>
                <a:off x="3765100" y="1735200"/>
                <a:ext cx="29000" cy="75975"/>
              </a:xfrm>
              <a:custGeom>
                <a:avLst/>
                <a:gdLst/>
                <a:ahLst/>
                <a:cxnLst/>
                <a:rect l="l" t="t" r="r" b="b"/>
                <a:pathLst>
                  <a:path w="1160" h="3039" extrusionOk="0">
                    <a:moveTo>
                      <a:pt x="131" y="0"/>
                    </a:moveTo>
                    <a:cubicBezTo>
                      <a:pt x="67" y="0"/>
                      <a:pt x="1" y="51"/>
                      <a:pt x="25" y="125"/>
                    </a:cubicBezTo>
                    <a:cubicBezTo>
                      <a:pt x="403" y="1056"/>
                      <a:pt x="699" y="2007"/>
                      <a:pt x="937" y="2959"/>
                    </a:cubicBezTo>
                    <a:cubicBezTo>
                      <a:pt x="953" y="3014"/>
                      <a:pt x="994" y="3038"/>
                      <a:pt x="1035" y="3038"/>
                    </a:cubicBezTo>
                    <a:cubicBezTo>
                      <a:pt x="1097" y="3038"/>
                      <a:pt x="1159" y="2983"/>
                      <a:pt x="1135" y="2900"/>
                    </a:cubicBezTo>
                    <a:cubicBezTo>
                      <a:pt x="897" y="1949"/>
                      <a:pt x="601" y="997"/>
                      <a:pt x="223" y="65"/>
                    </a:cubicBezTo>
                    <a:cubicBezTo>
                      <a:pt x="208" y="19"/>
                      <a:pt x="170" y="0"/>
                      <a:pt x="13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977" name="Google Shape;977;p9"/>
              <p:cNvSpPr/>
              <p:nvPr/>
            </p:nvSpPr>
            <p:spPr>
              <a:xfrm>
                <a:off x="3829150" y="1773125"/>
                <a:ext cx="20650" cy="50950"/>
              </a:xfrm>
              <a:custGeom>
                <a:avLst/>
                <a:gdLst/>
                <a:ahLst/>
                <a:cxnLst/>
                <a:rect l="l" t="t" r="r" b="b"/>
                <a:pathLst>
                  <a:path w="826" h="2038" extrusionOk="0">
                    <a:moveTo>
                      <a:pt x="138" y="1"/>
                    </a:moveTo>
                    <a:cubicBezTo>
                      <a:pt x="70" y="1"/>
                      <a:pt x="0" y="73"/>
                      <a:pt x="40" y="154"/>
                    </a:cubicBezTo>
                    <a:cubicBezTo>
                      <a:pt x="318" y="728"/>
                      <a:pt x="516" y="1344"/>
                      <a:pt x="616" y="1957"/>
                    </a:cubicBezTo>
                    <a:cubicBezTo>
                      <a:pt x="624" y="2014"/>
                      <a:pt x="661" y="2038"/>
                      <a:pt x="702" y="2038"/>
                    </a:cubicBezTo>
                    <a:cubicBezTo>
                      <a:pt x="760" y="2038"/>
                      <a:pt x="825" y="1988"/>
                      <a:pt x="814" y="1918"/>
                    </a:cubicBezTo>
                    <a:cubicBezTo>
                      <a:pt x="714" y="1264"/>
                      <a:pt x="516" y="630"/>
                      <a:pt x="219" y="54"/>
                    </a:cubicBezTo>
                    <a:cubicBezTo>
                      <a:pt x="200" y="16"/>
                      <a:pt x="169" y="1"/>
                      <a:pt x="13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978" name="Google Shape;978;p9"/>
              <p:cNvSpPr/>
              <p:nvPr/>
            </p:nvSpPr>
            <p:spPr>
              <a:xfrm>
                <a:off x="3884575" y="1775975"/>
                <a:ext cx="17475" cy="68525"/>
              </a:xfrm>
              <a:custGeom>
                <a:avLst/>
                <a:gdLst/>
                <a:ahLst/>
                <a:cxnLst/>
                <a:rect l="l" t="t" r="r" b="b"/>
                <a:pathLst>
                  <a:path w="699" h="2741" extrusionOk="0">
                    <a:moveTo>
                      <a:pt x="125" y="0"/>
                    </a:moveTo>
                    <a:cubicBezTo>
                      <a:pt x="63" y="0"/>
                      <a:pt x="0" y="55"/>
                      <a:pt x="24" y="139"/>
                    </a:cubicBezTo>
                    <a:cubicBezTo>
                      <a:pt x="222" y="952"/>
                      <a:pt x="381" y="1804"/>
                      <a:pt x="479" y="2636"/>
                    </a:cubicBezTo>
                    <a:cubicBezTo>
                      <a:pt x="490" y="2706"/>
                      <a:pt x="544" y="2741"/>
                      <a:pt x="597" y="2741"/>
                    </a:cubicBezTo>
                    <a:cubicBezTo>
                      <a:pt x="649" y="2741"/>
                      <a:pt x="698" y="2706"/>
                      <a:pt x="698" y="2636"/>
                    </a:cubicBezTo>
                    <a:cubicBezTo>
                      <a:pt x="579" y="1785"/>
                      <a:pt x="421" y="931"/>
                      <a:pt x="222" y="80"/>
                    </a:cubicBezTo>
                    <a:cubicBezTo>
                      <a:pt x="207" y="24"/>
                      <a:pt x="166" y="0"/>
                      <a:pt x="12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979" name="Google Shape;979;p9"/>
              <p:cNvSpPr/>
              <p:nvPr/>
            </p:nvSpPr>
            <p:spPr>
              <a:xfrm>
                <a:off x="3933725" y="1837425"/>
                <a:ext cx="9425" cy="38175"/>
              </a:xfrm>
              <a:custGeom>
                <a:avLst/>
                <a:gdLst/>
                <a:ahLst/>
                <a:cxnLst/>
                <a:rect l="l" t="t" r="r" b="b"/>
                <a:pathLst>
                  <a:path w="377" h="1527" extrusionOk="0">
                    <a:moveTo>
                      <a:pt x="120" y="1"/>
                    </a:moveTo>
                    <a:cubicBezTo>
                      <a:pt x="60" y="1"/>
                      <a:pt x="1" y="59"/>
                      <a:pt x="20" y="120"/>
                    </a:cubicBezTo>
                    <a:cubicBezTo>
                      <a:pt x="60" y="556"/>
                      <a:pt x="120" y="992"/>
                      <a:pt x="159" y="1428"/>
                    </a:cubicBezTo>
                    <a:cubicBezTo>
                      <a:pt x="159" y="1467"/>
                      <a:pt x="199" y="1526"/>
                      <a:pt x="258" y="1526"/>
                    </a:cubicBezTo>
                    <a:cubicBezTo>
                      <a:pt x="318" y="1526"/>
                      <a:pt x="377" y="1467"/>
                      <a:pt x="377" y="1428"/>
                    </a:cubicBezTo>
                    <a:cubicBezTo>
                      <a:pt x="318" y="992"/>
                      <a:pt x="278" y="556"/>
                      <a:pt x="218" y="120"/>
                    </a:cubicBezTo>
                    <a:cubicBezTo>
                      <a:pt x="218" y="59"/>
                      <a:pt x="179" y="1"/>
                      <a:pt x="12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980" name="Google Shape;980;p9"/>
              <p:cNvSpPr/>
              <p:nvPr/>
            </p:nvSpPr>
            <p:spPr>
              <a:xfrm>
                <a:off x="4020750" y="1800925"/>
                <a:ext cx="108325" cy="50525"/>
              </a:xfrm>
              <a:custGeom>
                <a:avLst/>
                <a:gdLst/>
                <a:ahLst/>
                <a:cxnLst/>
                <a:rect l="l" t="t" r="r" b="b"/>
                <a:pathLst>
                  <a:path w="4333" h="2021" extrusionOk="0">
                    <a:moveTo>
                      <a:pt x="4160" y="1"/>
                    </a:moveTo>
                    <a:cubicBezTo>
                      <a:pt x="4144" y="1"/>
                      <a:pt x="4128" y="5"/>
                      <a:pt x="4111" y="13"/>
                    </a:cubicBezTo>
                    <a:cubicBezTo>
                      <a:pt x="2803" y="668"/>
                      <a:pt x="1476" y="1262"/>
                      <a:pt x="128" y="1797"/>
                    </a:cubicBezTo>
                    <a:cubicBezTo>
                      <a:pt x="1" y="1852"/>
                      <a:pt x="39" y="2021"/>
                      <a:pt x="137" y="2021"/>
                    </a:cubicBezTo>
                    <a:cubicBezTo>
                      <a:pt x="146" y="2021"/>
                      <a:pt x="157" y="2019"/>
                      <a:pt x="167" y="2016"/>
                    </a:cubicBezTo>
                    <a:cubicBezTo>
                      <a:pt x="1555" y="1461"/>
                      <a:pt x="2903" y="866"/>
                      <a:pt x="4230" y="192"/>
                    </a:cubicBezTo>
                    <a:cubicBezTo>
                      <a:pt x="4333" y="140"/>
                      <a:pt x="4259" y="1"/>
                      <a:pt x="416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981" name="Google Shape;981;p9"/>
              <p:cNvSpPr/>
              <p:nvPr/>
            </p:nvSpPr>
            <p:spPr>
              <a:xfrm>
                <a:off x="3999550" y="1795775"/>
                <a:ext cx="23800" cy="59025"/>
              </a:xfrm>
              <a:custGeom>
                <a:avLst/>
                <a:gdLst/>
                <a:ahLst/>
                <a:cxnLst/>
                <a:rect l="l" t="t" r="r" b="b"/>
                <a:pathLst>
                  <a:path w="952" h="2361" extrusionOk="0">
                    <a:moveTo>
                      <a:pt x="134" y="0"/>
                    </a:moveTo>
                    <a:cubicBezTo>
                      <a:pt x="67" y="0"/>
                      <a:pt x="1" y="50"/>
                      <a:pt x="24" y="120"/>
                    </a:cubicBezTo>
                    <a:cubicBezTo>
                      <a:pt x="262" y="853"/>
                      <a:pt x="500" y="1567"/>
                      <a:pt x="717" y="2280"/>
                    </a:cubicBezTo>
                    <a:cubicBezTo>
                      <a:pt x="733" y="2337"/>
                      <a:pt x="779" y="2361"/>
                      <a:pt x="824" y="2361"/>
                    </a:cubicBezTo>
                    <a:cubicBezTo>
                      <a:pt x="889" y="2361"/>
                      <a:pt x="951" y="2311"/>
                      <a:pt x="915" y="2241"/>
                    </a:cubicBezTo>
                    <a:cubicBezTo>
                      <a:pt x="698" y="1508"/>
                      <a:pt x="460" y="794"/>
                      <a:pt x="241" y="81"/>
                    </a:cubicBezTo>
                    <a:cubicBezTo>
                      <a:pt x="225" y="24"/>
                      <a:pt x="179" y="0"/>
                      <a:pt x="13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982" name="Google Shape;982;p9"/>
              <p:cNvSpPr/>
              <p:nvPr/>
            </p:nvSpPr>
            <p:spPr>
              <a:xfrm>
                <a:off x="4009750" y="1696675"/>
                <a:ext cx="36600" cy="101900"/>
              </a:xfrm>
              <a:custGeom>
                <a:avLst/>
                <a:gdLst/>
                <a:ahLst/>
                <a:cxnLst/>
                <a:rect l="l" t="t" r="r" b="b"/>
                <a:pathLst>
                  <a:path w="1464" h="4076" extrusionOk="0">
                    <a:moveTo>
                      <a:pt x="127" y="1"/>
                    </a:moveTo>
                    <a:cubicBezTo>
                      <a:pt x="67" y="1"/>
                      <a:pt x="0" y="56"/>
                      <a:pt x="13" y="139"/>
                    </a:cubicBezTo>
                    <a:cubicBezTo>
                      <a:pt x="132" y="794"/>
                      <a:pt x="290" y="1428"/>
                      <a:pt x="488" y="2062"/>
                    </a:cubicBezTo>
                    <a:cubicBezTo>
                      <a:pt x="706" y="2716"/>
                      <a:pt x="983" y="3350"/>
                      <a:pt x="1221" y="4005"/>
                    </a:cubicBezTo>
                    <a:cubicBezTo>
                      <a:pt x="1245" y="4053"/>
                      <a:pt x="1293" y="4075"/>
                      <a:pt x="1337" y="4075"/>
                    </a:cubicBezTo>
                    <a:cubicBezTo>
                      <a:pt x="1403" y="4075"/>
                      <a:pt x="1463" y="4028"/>
                      <a:pt x="1440" y="3945"/>
                    </a:cubicBezTo>
                    <a:cubicBezTo>
                      <a:pt x="1181" y="3311"/>
                      <a:pt x="924" y="2657"/>
                      <a:pt x="706" y="2002"/>
                    </a:cubicBezTo>
                    <a:cubicBezTo>
                      <a:pt x="488" y="1368"/>
                      <a:pt x="330" y="734"/>
                      <a:pt x="211" y="80"/>
                    </a:cubicBezTo>
                    <a:cubicBezTo>
                      <a:pt x="203" y="25"/>
                      <a:pt x="166" y="1"/>
                      <a:pt x="12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983" name="Google Shape;983;p9"/>
              <p:cNvSpPr/>
              <p:nvPr/>
            </p:nvSpPr>
            <p:spPr>
              <a:xfrm>
                <a:off x="4042075" y="1782775"/>
                <a:ext cx="39100" cy="17150"/>
              </a:xfrm>
              <a:custGeom>
                <a:avLst/>
                <a:gdLst/>
                <a:ahLst/>
                <a:cxnLst/>
                <a:rect l="l" t="t" r="r" b="b"/>
                <a:pathLst>
                  <a:path w="1564" h="686" extrusionOk="0">
                    <a:moveTo>
                      <a:pt x="1430" y="1"/>
                    </a:moveTo>
                    <a:cubicBezTo>
                      <a:pt x="1419" y="1"/>
                      <a:pt x="1407" y="2"/>
                      <a:pt x="1395" y="6"/>
                    </a:cubicBezTo>
                    <a:cubicBezTo>
                      <a:pt x="979" y="165"/>
                      <a:pt x="543" y="323"/>
                      <a:pt x="126" y="461"/>
                    </a:cubicBezTo>
                    <a:cubicBezTo>
                      <a:pt x="1" y="516"/>
                      <a:pt x="38" y="685"/>
                      <a:pt x="151" y="685"/>
                    </a:cubicBezTo>
                    <a:cubicBezTo>
                      <a:pt x="162" y="685"/>
                      <a:pt x="174" y="684"/>
                      <a:pt x="186" y="680"/>
                    </a:cubicBezTo>
                    <a:cubicBezTo>
                      <a:pt x="602" y="521"/>
                      <a:pt x="1038" y="363"/>
                      <a:pt x="1455" y="204"/>
                    </a:cubicBezTo>
                    <a:cubicBezTo>
                      <a:pt x="1563" y="168"/>
                      <a:pt x="1540" y="1"/>
                      <a:pt x="143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984" name="Google Shape;984;p9"/>
              <p:cNvSpPr/>
              <p:nvPr/>
            </p:nvSpPr>
            <p:spPr>
              <a:xfrm>
                <a:off x="4061750" y="1728275"/>
                <a:ext cx="119525" cy="29400"/>
              </a:xfrm>
              <a:custGeom>
                <a:avLst/>
                <a:gdLst/>
                <a:ahLst/>
                <a:cxnLst/>
                <a:rect l="l" t="t" r="r" b="b"/>
                <a:pathLst>
                  <a:path w="4781" h="1176" extrusionOk="0">
                    <a:moveTo>
                      <a:pt x="4643" y="0"/>
                    </a:moveTo>
                    <a:cubicBezTo>
                      <a:pt x="4633" y="0"/>
                      <a:pt x="4623" y="2"/>
                      <a:pt x="4612" y="6"/>
                    </a:cubicBezTo>
                    <a:cubicBezTo>
                      <a:pt x="3126" y="402"/>
                      <a:pt x="1639" y="719"/>
                      <a:pt x="113" y="976"/>
                    </a:cubicBezTo>
                    <a:cubicBezTo>
                      <a:pt x="0" y="996"/>
                      <a:pt x="47" y="1176"/>
                      <a:pt x="155" y="1176"/>
                    </a:cubicBezTo>
                    <a:cubicBezTo>
                      <a:pt x="160" y="1176"/>
                      <a:pt x="166" y="1175"/>
                      <a:pt x="172" y="1174"/>
                    </a:cubicBezTo>
                    <a:cubicBezTo>
                      <a:pt x="1699" y="936"/>
                      <a:pt x="3185" y="600"/>
                      <a:pt x="4672" y="204"/>
                    </a:cubicBezTo>
                    <a:cubicBezTo>
                      <a:pt x="4781" y="168"/>
                      <a:pt x="4740" y="0"/>
                      <a:pt x="464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985" name="Google Shape;985;p9"/>
              <p:cNvSpPr/>
              <p:nvPr/>
            </p:nvSpPr>
            <p:spPr>
              <a:xfrm>
                <a:off x="4105200" y="1696050"/>
                <a:ext cx="50775" cy="14575"/>
              </a:xfrm>
              <a:custGeom>
                <a:avLst/>
                <a:gdLst/>
                <a:ahLst/>
                <a:cxnLst/>
                <a:rect l="l" t="t" r="r" b="b"/>
                <a:pathLst>
                  <a:path w="2031" h="583" extrusionOk="0">
                    <a:moveTo>
                      <a:pt x="1894" y="0"/>
                    </a:moveTo>
                    <a:cubicBezTo>
                      <a:pt x="1885" y="0"/>
                      <a:pt x="1875" y="2"/>
                      <a:pt x="1864" y="5"/>
                    </a:cubicBezTo>
                    <a:cubicBezTo>
                      <a:pt x="1288" y="184"/>
                      <a:pt x="714" y="322"/>
                      <a:pt x="119" y="383"/>
                    </a:cubicBezTo>
                    <a:cubicBezTo>
                      <a:pt x="6" y="401"/>
                      <a:pt x="1" y="582"/>
                      <a:pt x="104" y="582"/>
                    </a:cubicBezTo>
                    <a:cubicBezTo>
                      <a:pt x="109" y="582"/>
                      <a:pt x="114" y="582"/>
                      <a:pt x="119" y="581"/>
                    </a:cubicBezTo>
                    <a:cubicBezTo>
                      <a:pt x="733" y="521"/>
                      <a:pt x="1328" y="402"/>
                      <a:pt x="1923" y="204"/>
                    </a:cubicBezTo>
                    <a:cubicBezTo>
                      <a:pt x="2031" y="167"/>
                      <a:pt x="1992" y="0"/>
                      <a:pt x="189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986" name="Google Shape;986;p9"/>
              <p:cNvSpPr/>
              <p:nvPr/>
            </p:nvSpPr>
            <p:spPr>
              <a:xfrm>
                <a:off x="4150800" y="1650975"/>
                <a:ext cx="40375" cy="13025"/>
              </a:xfrm>
              <a:custGeom>
                <a:avLst/>
                <a:gdLst/>
                <a:ahLst/>
                <a:cxnLst/>
                <a:rect l="l" t="t" r="r" b="b"/>
                <a:pathLst>
                  <a:path w="1615" h="521" extrusionOk="0">
                    <a:moveTo>
                      <a:pt x="1482" y="0"/>
                    </a:moveTo>
                    <a:cubicBezTo>
                      <a:pt x="1471" y="0"/>
                      <a:pt x="1459" y="2"/>
                      <a:pt x="1447" y="5"/>
                    </a:cubicBezTo>
                    <a:cubicBezTo>
                      <a:pt x="1010" y="164"/>
                      <a:pt x="555" y="262"/>
                      <a:pt x="99" y="302"/>
                    </a:cubicBezTo>
                    <a:cubicBezTo>
                      <a:pt x="40" y="322"/>
                      <a:pt x="0" y="341"/>
                      <a:pt x="0" y="421"/>
                    </a:cubicBezTo>
                    <a:cubicBezTo>
                      <a:pt x="0" y="460"/>
                      <a:pt x="40" y="521"/>
                      <a:pt x="99" y="521"/>
                    </a:cubicBezTo>
                    <a:cubicBezTo>
                      <a:pt x="574" y="460"/>
                      <a:pt x="1050" y="362"/>
                      <a:pt x="1507" y="203"/>
                    </a:cubicBezTo>
                    <a:cubicBezTo>
                      <a:pt x="1615" y="167"/>
                      <a:pt x="1592" y="0"/>
                      <a:pt x="148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987" name="Google Shape;987;p9"/>
              <p:cNvSpPr/>
              <p:nvPr/>
            </p:nvSpPr>
            <p:spPr>
              <a:xfrm>
                <a:off x="4043175" y="1657500"/>
                <a:ext cx="31925" cy="84575"/>
              </a:xfrm>
              <a:custGeom>
                <a:avLst/>
                <a:gdLst/>
                <a:ahLst/>
                <a:cxnLst/>
                <a:rect l="l" t="t" r="r" b="b"/>
                <a:pathLst>
                  <a:path w="1277" h="3383" extrusionOk="0">
                    <a:moveTo>
                      <a:pt x="121" y="0"/>
                    </a:moveTo>
                    <a:cubicBezTo>
                      <a:pt x="60" y="0"/>
                      <a:pt x="0" y="50"/>
                      <a:pt x="24" y="120"/>
                    </a:cubicBezTo>
                    <a:cubicBezTo>
                      <a:pt x="360" y="1190"/>
                      <a:pt x="698" y="2242"/>
                      <a:pt x="1054" y="3312"/>
                    </a:cubicBezTo>
                    <a:cubicBezTo>
                      <a:pt x="1070" y="3361"/>
                      <a:pt x="1113" y="3383"/>
                      <a:pt x="1154" y="3383"/>
                    </a:cubicBezTo>
                    <a:cubicBezTo>
                      <a:pt x="1216" y="3383"/>
                      <a:pt x="1276" y="3335"/>
                      <a:pt x="1253" y="3252"/>
                    </a:cubicBezTo>
                    <a:cubicBezTo>
                      <a:pt x="915" y="2202"/>
                      <a:pt x="558" y="1132"/>
                      <a:pt x="222" y="80"/>
                    </a:cubicBezTo>
                    <a:cubicBezTo>
                      <a:pt x="206" y="24"/>
                      <a:pt x="163" y="0"/>
                      <a:pt x="12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988" name="Google Shape;988;p9"/>
              <p:cNvSpPr/>
              <p:nvPr/>
            </p:nvSpPr>
            <p:spPr>
              <a:xfrm>
                <a:off x="4084775" y="1663975"/>
                <a:ext cx="20525" cy="50050"/>
              </a:xfrm>
              <a:custGeom>
                <a:avLst/>
                <a:gdLst/>
                <a:ahLst/>
                <a:cxnLst/>
                <a:rect l="l" t="t" r="r" b="b"/>
                <a:pathLst>
                  <a:path w="821" h="2002" extrusionOk="0">
                    <a:moveTo>
                      <a:pt x="129" y="1"/>
                    </a:moveTo>
                    <a:cubicBezTo>
                      <a:pt x="63" y="1"/>
                      <a:pt x="1" y="55"/>
                      <a:pt x="25" y="139"/>
                    </a:cubicBezTo>
                    <a:cubicBezTo>
                      <a:pt x="242" y="714"/>
                      <a:pt x="440" y="1328"/>
                      <a:pt x="599" y="1923"/>
                    </a:cubicBezTo>
                    <a:cubicBezTo>
                      <a:pt x="607" y="1978"/>
                      <a:pt x="646" y="2002"/>
                      <a:pt x="688" y="2002"/>
                    </a:cubicBezTo>
                    <a:cubicBezTo>
                      <a:pt x="751" y="2002"/>
                      <a:pt x="821" y="1947"/>
                      <a:pt x="797" y="1864"/>
                    </a:cubicBezTo>
                    <a:cubicBezTo>
                      <a:pt x="638" y="1269"/>
                      <a:pt x="461" y="675"/>
                      <a:pt x="242" y="80"/>
                    </a:cubicBezTo>
                    <a:cubicBezTo>
                      <a:pt x="219" y="24"/>
                      <a:pt x="173" y="1"/>
                      <a:pt x="12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989" name="Google Shape;989;p9"/>
              <p:cNvSpPr/>
              <p:nvPr/>
            </p:nvSpPr>
            <p:spPr>
              <a:xfrm>
                <a:off x="4109350" y="1616625"/>
                <a:ext cx="22225" cy="70200"/>
              </a:xfrm>
              <a:custGeom>
                <a:avLst/>
                <a:gdLst/>
                <a:ahLst/>
                <a:cxnLst/>
                <a:rect l="l" t="t" r="r" b="b"/>
                <a:pathLst>
                  <a:path w="889" h="2808" extrusionOk="0">
                    <a:moveTo>
                      <a:pt x="129" y="0"/>
                    </a:moveTo>
                    <a:cubicBezTo>
                      <a:pt x="66" y="0"/>
                      <a:pt x="1" y="48"/>
                      <a:pt x="12" y="130"/>
                    </a:cubicBezTo>
                    <a:cubicBezTo>
                      <a:pt x="210" y="1002"/>
                      <a:pt x="429" y="1874"/>
                      <a:pt x="667" y="2727"/>
                    </a:cubicBezTo>
                    <a:cubicBezTo>
                      <a:pt x="675" y="2784"/>
                      <a:pt x="716" y="2807"/>
                      <a:pt x="759" y="2807"/>
                    </a:cubicBezTo>
                    <a:cubicBezTo>
                      <a:pt x="822" y="2807"/>
                      <a:pt x="889" y="2758"/>
                      <a:pt x="865" y="2688"/>
                    </a:cubicBezTo>
                    <a:cubicBezTo>
                      <a:pt x="627" y="1815"/>
                      <a:pt x="429" y="943"/>
                      <a:pt x="231" y="71"/>
                    </a:cubicBezTo>
                    <a:cubicBezTo>
                      <a:pt x="215" y="23"/>
                      <a:pt x="173" y="0"/>
                      <a:pt x="12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990" name="Google Shape;990;p9"/>
              <p:cNvSpPr/>
              <p:nvPr/>
            </p:nvSpPr>
            <p:spPr>
              <a:xfrm>
                <a:off x="4143550" y="1611950"/>
                <a:ext cx="15775" cy="40425"/>
              </a:xfrm>
              <a:custGeom>
                <a:avLst/>
                <a:gdLst/>
                <a:ahLst/>
                <a:cxnLst/>
                <a:rect l="l" t="t" r="r" b="b"/>
                <a:pathLst>
                  <a:path w="631" h="1617" extrusionOk="0">
                    <a:moveTo>
                      <a:pt x="127" y="0"/>
                    </a:moveTo>
                    <a:cubicBezTo>
                      <a:pt x="67" y="0"/>
                      <a:pt x="0" y="55"/>
                      <a:pt x="13" y="139"/>
                    </a:cubicBezTo>
                    <a:cubicBezTo>
                      <a:pt x="111" y="615"/>
                      <a:pt x="230" y="1090"/>
                      <a:pt x="409" y="1546"/>
                    </a:cubicBezTo>
                    <a:cubicBezTo>
                      <a:pt x="425" y="1594"/>
                      <a:pt x="468" y="1616"/>
                      <a:pt x="509" y="1616"/>
                    </a:cubicBezTo>
                    <a:cubicBezTo>
                      <a:pt x="571" y="1616"/>
                      <a:pt x="631" y="1569"/>
                      <a:pt x="607" y="1487"/>
                    </a:cubicBezTo>
                    <a:cubicBezTo>
                      <a:pt x="449" y="1030"/>
                      <a:pt x="309" y="554"/>
                      <a:pt x="211" y="79"/>
                    </a:cubicBezTo>
                    <a:cubicBezTo>
                      <a:pt x="203" y="24"/>
                      <a:pt x="167" y="0"/>
                      <a:pt x="12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</p:grpSp>
      </p:grpSp>
      <p:grpSp>
        <p:nvGrpSpPr>
          <p:cNvPr id="991" name="Google Shape;991;p9"/>
          <p:cNvGrpSpPr/>
          <p:nvPr/>
        </p:nvGrpSpPr>
        <p:grpSpPr>
          <a:xfrm rot="-3780242">
            <a:off x="10698216" y="34922"/>
            <a:ext cx="681504" cy="2240855"/>
            <a:chOff x="2643963" y="1509025"/>
            <a:chExt cx="330600" cy="1087047"/>
          </a:xfrm>
        </p:grpSpPr>
        <p:sp>
          <p:nvSpPr>
            <p:cNvPr id="992" name="Google Shape;992;p9"/>
            <p:cNvSpPr/>
            <p:nvPr/>
          </p:nvSpPr>
          <p:spPr>
            <a:xfrm>
              <a:off x="2643963" y="1509273"/>
              <a:ext cx="330600" cy="1086550"/>
            </a:xfrm>
            <a:custGeom>
              <a:avLst/>
              <a:gdLst/>
              <a:ahLst/>
              <a:cxnLst/>
              <a:rect l="l" t="t" r="r" b="b"/>
              <a:pathLst>
                <a:path w="13224" h="43462" extrusionOk="0">
                  <a:moveTo>
                    <a:pt x="6622" y="0"/>
                  </a:moveTo>
                  <a:cubicBezTo>
                    <a:pt x="4065" y="614"/>
                    <a:pt x="4462" y="9237"/>
                    <a:pt x="4639" y="9713"/>
                  </a:cubicBezTo>
                  <a:cubicBezTo>
                    <a:pt x="4690" y="9837"/>
                    <a:pt x="4711" y="9891"/>
                    <a:pt x="4710" y="9891"/>
                  </a:cubicBezTo>
                  <a:cubicBezTo>
                    <a:pt x="4699" y="9891"/>
                    <a:pt x="3834" y="7899"/>
                    <a:pt x="3391" y="7235"/>
                  </a:cubicBezTo>
                  <a:cubicBezTo>
                    <a:pt x="3197" y="6928"/>
                    <a:pt x="2898" y="6608"/>
                    <a:pt x="2589" y="6608"/>
                  </a:cubicBezTo>
                  <a:cubicBezTo>
                    <a:pt x="2519" y="6608"/>
                    <a:pt x="2449" y="6624"/>
                    <a:pt x="2379" y="6661"/>
                  </a:cubicBezTo>
                  <a:cubicBezTo>
                    <a:pt x="952" y="7572"/>
                    <a:pt x="2678" y="14291"/>
                    <a:pt x="3629" y="18018"/>
                  </a:cubicBezTo>
                  <a:cubicBezTo>
                    <a:pt x="3014" y="16612"/>
                    <a:pt x="2261" y="15303"/>
                    <a:pt x="1349" y="14114"/>
                  </a:cubicBezTo>
                  <a:cubicBezTo>
                    <a:pt x="1181" y="13879"/>
                    <a:pt x="944" y="13630"/>
                    <a:pt x="694" y="13630"/>
                  </a:cubicBezTo>
                  <a:cubicBezTo>
                    <a:pt x="648" y="13630"/>
                    <a:pt x="602" y="13639"/>
                    <a:pt x="556" y="13657"/>
                  </a:cubicBezTo>
                  <a:cubicBezTo>
                    <a:pt x="299" y="13757"/>
                    <a:pt x="220" y="14093"/>
                    <a:pt x="180" y="14371"/>
                  </a:cubicBezTo>
                  <a:cubicBezTo>
                    <a:pt x="1" y="15700"/>
                    <a:pt x="239" y="17048"/>
                    <a:pt x="556" y="18335"/>
                  </a:cubicBezTo>
                  <a:cubicBezTo>
                    <a:pt x="1211" y="20992"/>
                    <a:pt x="2162" y="23549"/>
                    <a:pt x="3371" y="25968"/>
                  </a:cubicBezTo>
                  <a:cubicBezTo>
                    <a:pt x="2955" y="25334"/>
                    <a:pt x="2459" y="24758"/>
                    <a:pt x="1904" y="24282"/>
                  </a:cubicBezTo>
                  <a:cubicBezTo>
                    <a:pt x="1658" y="24070"/>
                    <a:pt x="1358" y="23856"/>
                    <a:pt x="1048" y="23856"/>
                  </a:cubicBezTo>
                  <a:cubicBezTo>
                    <a:pt x="984" y="23856"/>
                    <a:pt x="919" y="23865"/>
                    <a:pt x="854" y="23886"/>
                  </a:cubicBezTo>
                  <a:cubicBezTo>
                    <a:pt x="378" y="24025"/>
                    <a:pt x="220" y="24679"/>
                    <a:pt x="259" y="25215"/>
                  </a:cubicBezTo>
                  <a:cubicBezTo>
                    <a:pt x="318" y="26008"/>
                    <a:pt x="595" y="26761"/>
                    <a:pt x="913" y="27474"/>
                  </a:cubicBezTo>
                  <a:cubicBezTo>
                    <a:pt x="2360" y="31003"/>
                    <a:pt x="4243" y="34333"/>
                    <a:pt x="6463" y="37365"/>
                  </a:cubicBezTo>
                  <a:lnTo>
                    <a:pt x="6463" y="43372"/>
                  </a:lnTo>
                  <a:cubicBezTo>
                    <a:pt x="6463" y="43432"/>
                    <a:pt x="6518" y="43461"/>
                    <a:pt x="6572" y="43461"/>
                  </a:cubicBezTo>
                  <a:cubicBezTo>
                    <a:pt x="6627" y="43461"/>
                    <a:pt x="6682" y="43432"/>
                    <a:pt x="6682" y="43372"/>
                  </a:cubicBezTo>
                  <a:lnTo>
                    <a:pt x="6682" y="37465"/>
                  </a:lnTo>
                  <a:cubicBezTo>
                    <a:pt x="8942" y="34412"/>
                    <a:pt x="10845" y="31042"/>
                    <a:pt x="12330" y="27474"/>
                  </a:cubicBezTo>
                  <a:cubicBezTo>
                    <a:pt x="12629" y="26761"/>
                    <a:pt x="12925" y="26008"/>
                    <a:pt x="12965" y="25215"/>
                  </a:cubicBezTo>
                  <a:cubicBezTo>
                    <a:pt x="13004" y="24679"/>
                    <a:pt x="12846" y="24025"/>
                    <a:pt x="12370" y="23886"/>
                  </a:cubicBezTo>
                  <a:cubicBezTo>
                    <a:pt x="12309" y="23865"/>
                    <a:pt x="12246" y="23856"/>
                    <a:pt x="12184" y="23856"/>
                  </a:cubicBezTo>
                  <a:cubicBezTo>
                    <a:pt x="11886" y="23856"/>
                    <a:pt x="11586" y="24070"/>
                    <a:pt x="11339" y="24282"/>
                  </a:cubicBezTo>
                  <a:cubicBezTo>
                    <a:pt x="10765" y="24758"/>
                    <a:pt x="10269" y="25334"/>
                    <a:pt x="9853" y="25968"/>
                  </a:cubicBezTo>
                  <a:cubicBezTo>
                    <a:pt x="11082" y="23549"/>
                    <a:pt x="12013" y="20992"/>
                    <a:pt x="12668" y="18335"/>
                  </a:cubicBezTo>
                  <a:cubicBezTo>
                    <a:pt x="12985" y="17048"/>
                    <a:pt x="13223" y="15700"/>
                    <a:pt x="13065" y="14371"/>
                  </a:cubicBezTo>
                  <a:cubicBezTo>
                    <a:pt x="13025" y="14093"/>
                    <a:pt x="12925" y="13757"/>
                    <a:pt x="12687" y="13657"/>
                  </a:cubicBezTo>
                  <a:cubicBezTo>
                    <a:pt x="12638" y="13639"/>
                    <a:pt x="12589" y="13630"/>
                    <a:pt x="12541" y="13630"/>
                  </a:cubicBezTo>
                  <a:cubicBezTo>
                    <a:pt x="12280" y="13630"/>
                    <a:pt x="12043" y="13879"/>
                    <a:pt x="11875" y="14114"/>
                  </a:cubicBezTo>
                  <a:cubicBezTo>
                    <a:pt x="10983" y="15303"/>
                    <a:pt x="10210" y="16612"/>
                    <a:pt x="9595" y="18018"/>
                  </a:cubicBezTo>
                  <a:cubicBezTo>
                    <a:pt x="10546" y="14291"/>
                    <a:pt x="12291" y="7572"/>
                    <a:pt x="10864" y="6661"/>
                  </a:cubicBezTo>
                  <a:cubicBezTo>
                    <a:pt x="10791" y="6624"/>
                    <a:pt x="10718" y="6608"/>
                    <a:pt x="10645" y="6608"/>
                  </a:cubicBezTo>
                  <a:cubicBezTo>
                    <a:pt x="10326" y="6608"/>
                    <a:pt x="10027" y="6928"/>
                    <a:pt x="9833" y="7235"/>
                  </a:cubicBezTo>
                  <a:cubicBezTo>
                    <a:pt x="9408" y="7899"/>
                    <a:pt x="8544" y="9891"/>
                    <a:pt x="8521" y="9891"/>
                  </a:cubicBezTo>
                  <a:cubicBezTo>
                    <a:pt x="8518" y="9891"/>
                    <a:pt x="8537" y="9837"/>
                    <a:pt x="8585" y="9713"/>
                  </a:cubicBezTo>
                  <a:cubicBezTo>
                    <a:pt x="8783" y="9237"/>
                    <a:pt x="9179" y="614"/>
                    <a:pt x="6622" y="0"/>
                  </a:cubicBezTo>
                  <a:close/>
                </a:path>
              </a:pathLst>
            </a:custGeom>
            <a:solidFill>
              <a:schemeClr val="dk1"/>
            </a:solidFill>
            <a:ln w="15240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grpSp>
          <p:nvGrpSpPr>
            <p:cNvPr id="993" name="Google Shape;993;p9"/>
            <p:cNvGrpSpPr/>
            <p:nvPr/>
          </p:nvGrpSpPr>
          <p:grpSpPr>
            <a:xfrm>
              <a:off x="2643988" y="1509025"/>
              <a:ext cx="330550" cy="1087047"/>
              <a:chOff x="5683100" y="2795850"/>
              <a:chExt cx="330550" cy="1087047"/>
            </a:xfrm>
          </p:grpSpPr>
          <p:sp>
            <p:nvSpPr>
              <p:cNvPr id="994" name="Google Shape;994;p9"/>
              <p:cNvSpPr/>
              <p:nvPr/>
            </p:nvSpPr>
            <p:spPr>
              <a:xfrm>
                <a:off x="5683100" y="2795850"/>
                <a:ext cx="330550" cy="939100"/>
              </a:xfrm>
              <a:custGeom>
                <a:avLst/>
                <a:gdLst/>
                <a:ahLst/>
                <a:cxnLst/>
                <a:rect l="l" t="t" r="r" b="b"/>
                <a:pathLst>
                  <a:path w="13222" h="37564" extrusionOk="0">
                    <a:moveTo>
                      <a:pt x="6621" y="1"/>
                    </a:moveTo>
                    <a:cubicBezTo>
                      <a:pt x="4063" y="614"/>
                      <a:pt x="4459" y="9257"/>
                      <a:pt x="4639" y="9733"/>
                    </a:cubicBezTo>
                    <a:cubicBezTo>
                      <a:pt x="4689" y="9852"/>
                      <a:pt x="4710" y="9905"/>
                      <a:pt x="4709" y="9905"/>
                    </a:cubicBezTo>
                    <a:cubicBezTo>
                      <a:pt x="4701" y="9905"/>
                      <a:pt x="3832" y="7920"/>
                      <a:pt x="3389" y="7256"/>
                    </a:cubicBezTo>
                    <a:cubicBezTo>
                      <a:pt x="3192" y="6943"/>
                      <a:pt x="2885" y="6617"/>
                      <a:pt x="2572" y="6617"/>
                    </a:cubicBezTo>
                    <a:cubicBezTo>
                      <a:pt x="2508" y="6617"/>
                      <a:pt x="2443" y="6631"/>
                      <a:pt x="2379" y="6661"/>
                    </a:cubicBezTo>
                    <a:cubicBezTo>
                      <a:pt x="952" y="7592"/>
                      <a:pt x="2675" y="14313"/>
                      <a:pt x="3627" y="18019"/>
                    </a:cubicBezTo>
                    <a:cubicBezTo>
                      <a:pt x="3013" y="16631"/>
                      <a:pt x="2260" y="15323"/>
                      <a:pt x="1348" y="14115"/>
                    </a:cubicBezTo>
                    <a:cubicBezTo>
                      <a:pt x="1185" y="13886"/>
                      <a:pt x="953" y="13643"/>
                      <a:pt x="711" y="13643"/>
                    </a:cubicBezTo>
                    <a:cubicBezTo>
                      <a:pt x="659" y="13643"/>
                      <a:pt x="607" y="13654"/>
                      <a:pt x="555" y="13678"/>
                    </a:cubicBezTo>
                    <a:cubicBezTo>
                      <a:pt x="297" y="13777"/>
                      <a:pt x="217" y="14094"/>
                      <a:pt x="178" y="14392"/>
                    </a:cubicBezTo>
                    <a:cubicBezTo>
                      <a:pt x="0" y="15700"/>
                      <a:pt x="238" y="17048"/>
                      <a:pt x="555" y="18336"/>
                    </a:cubicBezTo>
                    <a:cubicBezTo>
                      <a:pt x="1208" y="20992"/>
                      <a:pt x="2160" y="23569"/>
                      <a:pt x="3370" y="25968"/>
                    </a:cubicBezTo>
                    <a:cubicBezTo>
                      <a:pt x="2953" y="25334"/>
                      <a:pt x="2458" y="24779"/>
                      <a:pt x="1903" y="24283"/>
                    </a:cubicBezTo>
                    <a:cubicBezTo>
                      <a:pt x="1659" y="24073"/>
                      <a:pt x="1364" y="23875"/>
                      <a:pt x="1058" y="23875"/>
                    </a:cubicBezTo>
                    <a:cubicBezTo>
                      <a:pt x="989" y="23875"/>
                      <a:pt x="921" y="23885"/>
                      <a:pt x="852" y="23907"/>
                    </a:cubicBezTo>
                    <a:cubicBezTo>
                      <a:pt x="376" y="24045"/>
                      <a:pt x="217" y="24700"/>
                      <a:pt x="257" y="25234"/>
                    </a:cubicBezTo>
                    <a:cubicBezTo>
                      <a:pt x="317" y="26027"/>
                      <a:pt x="595" y="26761"/>
                      <a:pt x="912" y="27494"/>
                    </a:cubicBezTo>
                    <a:cubicBezTo>
                      <a:pt x="2398" y="31102"/>
                      <a:pt x="4321" y="34492"/>
                      <a:pt x="6621" y="37564"/>
                    </a:cubicBezTo>
                    <a:cubicBezTo>
                      <a:pt x="8920" y="34492"/>
                      <a:pt x="10842" y="31102"/>
                      <a:pt x="12330" y="27494"/>
                    </a:cubicBezTo>
                    <a:cubicBezTo>
                      <a:pt x="12626" y="26761"/>
                      <a:pt x="12924" y="26027"/>
                      <a:pt x="12964" y="25234"/>
                    </a:cubicBezTo>
                    <a:cubicBezTo>
                      <a:pt x="13004" y="24700"/>
                      <a:pt x="12845" y="24045"/>
                      <a:pt x="12369" y="23907"/>
                    </a:cubicBezTo>
                    <a:cubicBezTo>
                      <a:pt x="12304" y="23885"/>
                      <a:pt x="12239" y="23875"/>
                      <a:pt x="12173" y="23875"/>
                    </a:cubicBezTo>
                    <a:cubicBezTo>
                      <a:pt x="11878" y="23875"/>
                      <a:pt x="11581" y="24073"/>
                      <a:pt x="11339" y="24283"/>
                    </a:cubicBezTo>
                    <a:cubicBezTo>
                      <a:pt x="10763" y="24779"/>
                      <a:pt x="10268" y="25334"/>
                      <a:pt x="9851" y="25968"/>
                    </a:cubicBezTo>
                    <a:cubicBezTo>
                      <a:pt x="11080" y="23569"/>
                      <a:pt x="12013" y="20992"/>
                      <a:pt x="12666" y="18336"/>
                    </a:cubicBezTo>
                    <a:cubicBezTo>
                      <a:pt x="12983" y="17048"/>
                      <a:pt x="13221" y="15700"/>
                      <a:pt x="13062" y="14392"/>
                    </a:cubicBezTo>
                    <a:cubicBezTo>
                      <a:pt x="13023" y="14094"/>
                      <a:pt x="12924" y="13777"/>
                      <a:pt x="12687" y="13678"/>
                    </a:cubicBezTo>
                    <a:cubicBezTo>
                      <a:pt x="12631" y="13654"/>
                      <a:pt x="12576" y="13643"/>
                      <a:pt x="12522" y="13643"/>
                    </a:cubicBezTo>
                    <a:cubicBezTo>
                      <a:pt x="12268" y="13643"/>
                      <a:pt x="12037" y="13886"/>
                      <a:pt x="11873" y="14115"/>
                    </a:cubicBezTo>
                    <a:cubicBezTo>
                      <a:pt x="10982" y="15323"/>
                      <a:pt x="10208" y="16631"/>
                      <a:pt x="9594" y="18019"/>
                    </a:cubicBezTo>
                    <a:cubicBezTo>
                      <a:pt x="10546" y="14313"/>
                      <a:pt x="12290" y="7592"/>
                      <a:pt x="10863" y="6661"/>
                    </a:cubicBezTo>
                    <a:cubicBezTo>
                      <a:pt x="10795" y="6631"/>
                      <a:pt x="10728" y="6617"/>
                      <a:pt x="10661" y="6617"/>
                    </a:cubicBezTo>
                    <a:cubicBezTo>
                      <a:pt x="10336" y="6617"/>
                      <a:pt x="10029" y="6943"/>
                      <a:pt x="9832" y="7256"/>
                    </a:cubicBezTo>
                    <a:cubicBezTo>
                      <a:pt x="9405" y="7920"/>
                      <a:pt x="8540" y="9905"/>
                      <a:pt x="8520" y="9905"/>
                    </a:cubicBezTo>
                    <a:cubicBezTo>
                      <a:pt x="8516" y="9905"/>
                      <a:pt x="8535" y="9852"/>
                      <a:pt x="8583" y="9733"/>
                    </a:cubicBezTo>
                    <a:cubicBezTo>
                      <a:pt x="8781" y="9257"/>
                      <a:pt x="9177" y="614"/>
                      <a:pt x="6621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995" name="Google Shape;995;p9"/>
              <p:cNvSpPr/>
              <p:nvPr/>
            </p:nvSpPr>
            <p:spPr>
              <a:xfrm>
                <a:off x="5759400" y="2990350"/>
                <a:ext cx="178425" cy="703986"/>
              </a:xfrm>
              <a:custGeom>
                <a:avLst/>
                <a:gdLst/>
                <a:ahLst/>
                <a:cxnLst/>
                <a:rect l="l" t="t" r="r" b="b"/>
                <a:pathLst>
                  <a:path w="7137" h="26563" extrusionOk="0">
                    <a:moveTo>
                      <a:pt x="3569" y="0"/>
                    </a:moveTo>
                    <a:cubicBezTo>
                      <a:pt x="2181" y="436"/>
                      <a:pt x="2399" y="6542"/>
                      <a:pt x="2498" y="6879"/>
                    </a:cubicBezTo>
                    <a:cubicBezTo>
                      <a:pt x="2524" y="6966"/>
                      <a:pt x="2534" y="7004"/>
                      <a:pt x="2532" y="7004"/>
                    </a:cubicBezTo>
                    <a:cubicBezTo>
                      <a:pt x="2520" y="7004"/>
                      <a:pt x="2063" y="5594"/>
                      <a:pt x="1824" y="5135"/>
                    </a:cubicBezTo>
                    <a:cubicBezTo>
                      <a:pt x="1727" y="4908"/>
                      <a:pt x="1563" y="4681"/>
                      <a:pt x="1388" y="4681"/>
                    </a:cubicBezTo>
                    <a:cubicBezTo>
                      <a:pt x="1349" y="4681"/>
                      <a:pt x="1309" y="4693"/>
                      <a:pt x="1269" y="4718"/>
                    </a:cubicBezTo>
                    <a:cubicBezTo>
                      <a:pt x="496" y="5373"/>
                      <a:pt x="1447" y="10110"/>
                      <a:pt x="1962" y="12747"/>
                    </a:cubicBezTo>
                    <a:cubicBezTo>
                      <a:pt x="1626" y="11756"/>
                      <a:pt x="1209" y="10823"/>
                      <a:pt x="733" y="9972"/>
                    </a:cubicBezTo>
                    <a:cubicBezTo>
                      <a:pt x="632" y="9819"/>
                      <a:pt x="501" y="9638"/>
                      <a:pt x="367" y="9638"/>
                    </a:cubicBezTo>
                    <a:cubicBezTo>
                      <a:pt x="344" y="9638"/>
                      <a:pt x="320" y="9643"/>
                      <a:pt x="297" y="9655"/>
                    </a:cubicBezTo>
                    <a:cubicBezTo>
                      <a:pt x="159" y="9734"/>
                      <a:pt x="99" y="9972"/>
                      <a:pt x="80" y="10170"/>
                    </a:cubicBezTo>
                    <a:cubicBezTo>
                      <a:pt x="1" y="11101"/>
                      <a:pt x="120" y="12052"/>
                      <a:pt x="297" y="12964"/>
                    </a:cubicBezTo>
                    <a:cubicBezTo>
                      <a:pt x="654" y="14848"/>
                      <a:pt x="1150" y="16651"/>
                      <a:pt x="1824" y="18356"/>
                    </a:cubicBezTo>
                    <a:cubicBezTo>
                      <a:pt x="1587" y="17920"/>
                      <a:pt x="1328" y="17504"/>
                      <a:pt x="1011" y="17167"/>
                    </a:cubicBezTo>
                    <a:cubicBezTo>
                      <a:pt x="879" y="17019"/>
                      <a:pt x="719" y="16870"/>
                      <a:pt x="555" y="16870"/>
                    </a:cubicBezTo>
                    <a:cubicBezTo>
                      <a:pt x="522" y="16870"/>
                      <a:pt x="489" y="16876"/>
                      <a:pt x="456" y="16889"/>
                    </a:cubicBezTo>
                    <a:cubicBezTo>
                      <a:pt x="199" y="16989"/>
                      <a:pt x="120" y="17465"/>
                      <a:pt x="139" y="17841"/>
                    </a:cubicBezTo>
                    <a:cubicBezTo>
                      <a:pt x="159" y="18396"/>
                      <a:pt x="318" y="18932"/>
                      <a:pt x="477" y="19426"/>
                    </a:cubicBezTo>
                    <a:cubicBezTo>
                      <a:pt x="1288" y="21984"/>
                      <a:pt x="2319" y="24382"/>
                      <a:pt x="3569" y="26563"/>
                    </a:cubicBezTo>
                    <a:cubicBezTo>
                      <a:pt x="4798" y="24382"/>
                      <a:pt x="5848" y="21984"/>
                      <a:pt x="6641" y="19426"/>
                    </a:cubicBezTo>
                    <a:cubicBezTo>
                      <a:pt x="6799" y="18932"/>
                      <a:pt x="6958" y="18396"/>
                      <a:pt x="6997" y="17841"/>
                    </a:cubicBezTo>
                    <a:cubicBezTo>
                      <a:pt x="7018" y="17465"/>
                      <a:pt x="6918" y="16989"/>
                      <a:pt x="6680" y="16889"/>
                    </a:cubicBezTo>
                    <a:cubicBezTo>
                      <a:pt x="6647" y="16876"/>
                      <a:pt x="6613" y="16870"/>
                      <a:pt x="6579" y="16870"/>
                    </a:cubicBezTo>
                    <a:cubicBezTo>
                      <a:pt x="6411" y="16870"/>
                      <a:pt x="6238" y="17019"/>
                      <a:pt x="6106" y="17167"/>
                    </a:cubicBezTo>
                    <a:cubicBezTo>
                      <a:pt x="5808" y="17504"/>
                      <a:pt x="5531" y="17920"/>
                      <a:pt x="5313" y="18356"/>
                    </a:cubicBezTo>
                    <a:cubicBezTo>
                      <a:pt x="5967" y="16651"/>
                      <a:pt x="6482" y="14848"/>
                      <a:pt x="6839" y="12964"/>
                    </a:cubicBezTo>
                    <a:cubicBezTo>
                      <a:pt x="6997" y="12052"/>
                      <a:pt x="7137" y="11101"/>
                      <a:pt x="7037" y="10170"/>
                    </a:cubicBezTo>
                    <a:cubicBezTo>
                      <a:pt x="7018" y="9972"/>
                      <a:pt x="6978" y="9734"/>
                      <a:pt x="6839" y="9655"/>
                    </a:cubicBezTo>
                    <a:cubicBezTo>
                      <a:pt x="6816" y="9643"/>
                      <a:pt x="6792" y="9638"/>
                      <a:pt x="6769" y="9638"/>
                    </a:cubicBezTo>
                    <a:cubicBezTo>
                      <a:pt x="6630" y="9638"/>
                      <a:pt x="6488" y="9819"/>
                      <a:pt x="6403" y="9972"/>
                    </a:cubicBezTo>
                    <a:cubicBezTo>
                      <a:pt x="5908" y="10823"/>
                      <a:pt x="5511" y="11756"/>
                      <a:pt x="5174" y="12747"/>
                    </a:cubicBezTo>
                    <a:cubicBezTo>
                      <a:pt x="5689" y="10110"/>
                      <a:pt x="6622" y="5373"/>
                      <a:pt x="5848" y="4718"/>
                    </a:cubicBezTo>
                    <a:cubicBezTo>
                      <a:pt x="5811" y="4693"/>
                      <a:pt x="5775" y="4681"/>
                      <a:pt x="5738" y="4681"/>
                    </a:cubicBezTo>
                    <a:cubicBezTo>
                      <a:pt x="5573" y="4681"/>
                      <a:pt x="5407" y="4908"/>
                      <a:pt x="5293" y="5135"/>
                    </a:cubicBezTo>
                    <a:cubicBezTo>
                      <a:pt x="5072" y="5594"/>
                      <a:pt x="4602" y="7004"/>
                      <a:pt x="4587" y="7004"/>
                    </a:cubicBezTo>
                    <a:cubicBezTo>
                      <a:pt x="4584" y="7004"/>
                      <a:pt x="4594" y="6966"/>
                      <a:pt x="4619" y="6879"/>
                    </a:cubicBezTo>
                    <a:cubicBezTo>
                      <a:pt x="4738" y="6542"/>
                      <a:pt x="4936" y="436"/>
                      <a:pt x="3569" y="0"/>
                    </a:cubicBezTo>
                    <a:close/>
                  </a:path>
                </a:pathLst>
              </a:custGeom>
              <a:solidFill>
                <a:srgbClr val="191919">
                  <a:alpha val="128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996" name="Google Shape;996;p9"/>
              <p:cNvSpPr/>
              <p:nvPr/>
            </p:nvSpPr>
            <p:spPr>
              <a:xfrm>
                <a:off x="5725918" y="3408154"/>
                <a:ext cx="120741" cy="278783"/>
              </a:xfrm>
              <a:custGeom>
                <a:avLst/>
                <a:gdLst/>
                <a:ahLst/>
                <a:cxnLst/>
                <a:rect l="l" t="t" r="r" b="b"/>
                <a:pathLst>
                  <a:path w="6176" h="11910" extrusionOk="0">
                    <a:moveTo>
                      <a:pt x="144" y="0"/>
                    </a:moveTo>
                    <a:cubicBezTo>
                      <a:pt x="75" y="0"/>
                      <a:pt x="0" y="73"/>
                      <a:pt x="28" y="154"/>
                    </a:cubicBezTo>
                    <a:cubicBezTo>
                      <a:pt x="722" y="1740"/>
                      <a:pt x="1396" y="3345"/>
                      <a:pt x="2110" y="4930"/>
                    </a:cubicBezTo>
                    <a:cubicBezTo>
                      <a:pt x="2803" y="6458"/>
                      <a:pt x="3635" y="7924"/>
                      <a:pt x="4488" y="9371"/>
                    </a:cubicBezTo>
                    <a:cubicBezTo>
                      <a:pt x="4964" y="10203"/>
                      <a:pt x="5459" y="11036"/>
                      <a:pt x="5935" y="11868"/>
                    </a:cubicBezTo>
                    <a:cubicBezTo>
                      <a:pt x="5957" y="11897"/>
                      <a:pt x="5988" y="11909"/>
                      <a:pt x="6020" y="11909"/>
                    </a:cubicBezTo>
                    <a:cubicBezTo>
                      <a:pt x="6097" y="11909"/>
                      <a:pt x="6176" y="11834"/>
                      <a:pt x="6133" y="11749"/>
                    </a:cubicBezTo>
                    <a:cubicBezTo>
                      <a:pt x="5261" y="10283"/>
                      <a:pt x="4369" y="8816"/>
                      <a:pt x="3556" y="7309"/>
                    </a:cubicBezTo>
                    <a:cubicBezTo>
                      <a:pt x="2744" y="5842"/>
                      <a:pt x="2049" y="4296"/>
                      <a:pt x="1375" y="2750"/>
                    </a:cubicBezTo>
                    <a:cubicBezTo>
                      <a:pt x="1000" y="1838"/>
                      <a:pt x="603" y="947"/>
                      <a:pt x="226" y="54"/>
                    </a:cubicBezTo>
                    <a:cubicBezTo>
                      <a:pt x="207" y="16"/>
                      <a:pt x="176" y="0"/>
                      <a:pt x="14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997" name="Google Shape;997;p9"/>
              <p:cNvSpPr/>
              <p:nvPr/>
            </p:nvSpPr>
            <p:spPr>
              <a:xfrm>
                <a:off x="5843926" y="3418358"/>
                <a:ext cx="149968" cy="209895"/>
              </a:xfrm>
              <a:custGeom>
                <a:avLst/>
                <a:gdLst/>
                <a:ahLst/>
                <a:cxnLst/>
                <a:rect l="l" t="t" r="r" b="b"/>
                <a:pathLst>
                  <a:path w="7671" h="8967" extrusionOk="0">
                    <a:moveTo>
                      <a:pt x="7533" y="1"/>
                    </a:moveTo>
                    <a:cubicBezTo>
                      <a:pt x="7501" y="1"/>
                      <a:pt x="7471" y="16"/>
                      <a:pt x="7452" y="54"/>
                    </a:cubicBezTo>
                    <a:cubicBezTo>
                      <a:pt x="5945" y="2631"/>
                      <a:pt x="4101" y="4991"/>
                      <a:pt x="1960" y="7071"/>
                    </a:cubicBezTo>
                    <a:cubicBezTo>
                      <a:pt x="1366" y="7666"/>
                      <a:pt x="731" y="8242"/>
                      <a:pt x="78" y="8797"/>
                    </a:cubicBezTo>
                    <a:cubicBezTo>
                      <a:pt x="1" y="8858"/>
                      <a:pt x="78" y="8967"/>
                      <a:pt x="163" y="8967"/>
                    </a:cubicBezTo>
                    <a:cubicBezTo>
                      <a:pt x="188" y="8967"/>
                      <a:pt x="214" y="8957"/>
                      <a:pt x="236" y="8935"/>
                    </a:cubicBezTo>
                    <a:cubicBezTo>
                      <a:pt x="2536" y="6992"/>
                      <a:pt x="4577" y="4772"/>
                      <a:pt x="6282" y="2295"/>
                    </a:cubicBezTo>
                    <a:cubicBezTo>
                      <a:pt x="6757" y="1600"/>
                      <a:pt x="7214" y="887"/>
                      <a:pt x="7630" y="154"/>
                    </a:cubicBezTo>
                    <a:cubicBezTo>
                      <a:pt x="7671" y="73"/>
                      <a:pt x="7600" y="1"/>
                      <a:pt x="753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998" name="Google Shape;998;p9"/>
              <p:cNvSpPr/>
              <p:nvPr/>
            </p:nvSpPr>
            <p:spPr>
              <a:xfrm>
                <a:off x="5841638" y="3353504"/>
                <a:ext cx="128522" cy="169026"/>
              </a:xfrm>
              <a:custGeom>
                <a:avLst/>
                <a:gdLst/>
                <a:ahLst/>
                <a:cxnLst/>
                <a:rect l="l" t="t" r="r" b="b"/>
                <a:pathLst>
                  <a:path w="6574" h="7221" extrusionOk="0">
                    <a:moveTo>
                      <a:pt x="6428" y="0"/>
                    </a:moveTo>
                    <a:cubicBezTo>
                      <a:pt x="6396" y="0"/>
                      <a:pt x="6364" y="14"/>
                      <a:pt x="6340" y="50"/>
                    </a:cubicBezTo>
                    <a:cubicBezTo>
                      <a:pt x="4932" y="2053"/>
                      <a:pt x="3208" y="3777"/>
                      <a:pt x="1503" y="5542"/>
                    </a:cubicBezTo>
                    <a:cubicBezTo>
                      <a:pt x="1027" y="6036"/>
                      <a:pt x="531" y="6533"/>
                      <a:pt x="76" y="7048"/>
                    </a:cubicBezTo>
                    <a:cubicBezTo>
                      <a:pt x="0" y="7123"/>
                      <a:pt x="73" y="7221"/>
                      <a:pt x="147" y="7221"/>
                    </a:cubicBezTo>
                    <a:cubicBezTo>
                      <a:pt x="171" y="7221"/>
                      <a:pt x="195" y="7210"/>
                      <a:pt x="214" y="7186"/>
                    </a:cubicBezTo>
                    <a:cubicBezTo>
                      <a:pt x="1900" y="5383"/>
                      <a:pt x="3684" y="3678"/>
                      <a:pt x="5269" y="1775"/>
                    </a:cubicBezTo>
                    <a:cubicBezTo>
                      <a:pt x="5706" y="1260"/>
                      <a:pt x="6121" y="724"/>
                      <a:pt x="6518" y="150"/>
                    </a:cubicBezTo>
                    <a:cubicBezTo>
                      <a:pt x="6573" y="80"/>
                      <a:pt x="6502" y="0"/>
                      <a:pt x="642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999" name="Google Shape;999;p9"/>
              <p:cNvSpPr/>
              <p:nvPr/>
            </p:nvSpPr>
            <p:spPr>
              <a:xfrm>
                <a:off x="5843965" y="3224896"/>
                <a:ext cx="141014" cy="199291"/>
              </a:xfrm>
              <a:custGeom>
                <a:avLst/>
                <a:gdLst/>
                <a:ahLst/>
                <a:cxnLst/>
                <a:rect l="l" t="t" r="r" b="b"/>
                <a:pathLst>
                  <a:path w="7213" h="8514" extrusionOk="0">
                    <a:moveTo>
                      <a:pt x="7070" y="1"/>
                    </a:moveTo>
                    <a:cubicBezTo>
                      <a:pt x="7035" y="1"/>
                      <a:pt x="7000" y="17"/>
                      <a:pt x="6974" y="55"/>
                    </a:cubicBezTo>
                    <a:cubicBezTo>
                      <a:pt x="5566" y="2434"/>
                      <a:pt x="3684" y="4495"/>
                      <a:pt x="1781" y="6517"/>
                    </a:cubicBezTo>
                    <a:cubicBezTo>
                      <a:pt x="1205" y="7112"/>
                      <a:pt x="650" y="7725"/>
                      <a:pt x="76" y="8341"/>
                    </a:cubicBezTo>
                    <a:cubicBezTo>
                      <a:pt x="0" y="8415"/>
                      <a:pt x="73" y="8513"/>
                      <a:pt x="147" y="8513"/>
                    </a:cubicBezTo>
                    <a:cubicBezTo>
                      <a:pt x="171" y="8513"/>
                      <a:pt x="195" y="8503"/>
                      <a:pt x="214" y="8479"/>
                    </a:cubicBezTo>
                    <a:cubicBezTo>
                      <a:pt x="2177" y="6417"/>
                      <a:pt x="4178" y="4376"/>
                      <a:pt x="5864" y="2096"/>
                    </a:cubicBezTo>
                    <a:cubicBezTo>
                      <a:pt x="6340" y="1461"/>
                      <a:pt x="6776" y="827"/>
                      <a:pt x="7172" y="153"/>
                    </a:cubicBezTo>
                    <a:cubicBezTo>
                      <a:pt x="7212" y="72"/>
                      <a:pt x="7143" y="1"/>
                      <a:pt x="707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000" name="Google Shape;1000;p9"/>
              <p:cNvSpPr/>
              <p:nvPr/>
            </p:nvSpPr>
            <p:spPr>
              <a:xfrm>
                <a:off x="5706250" y="3179070"/>
                <a:ext cx="141464" cy="285642"/>
              </a:xfrm>
              <a:custGeom>
                <a:avLst/>
                <a:gdLst/>
                <a:ahLst/>
                <a:cxnLst/>
                <a:rect l="l" t="t" r="r" b="b"/>
                <a:pathLst>
                  <a:path w="7236" h="12203" extrusionOk="0">
                    <a:moveTo>
                      <a:pt x="154" y="0"/>
                    </a:moveTo>
                    <a:cubicBezTo>
                      <a:pt x="78" y="0"/>
                      <a:pt x="1" y="84"/>
                      <a:pt x="42" y="168"/>
                    </a:cubicBezTo>
                    <a:cubicBezTo>
                      <a:pt x="975" y="1696"/>
                      <a:pt x="1747" y="3281"/>
                      <a:pt x="2561" y="4867"/>
                    </a:cubicBezTo>
                    <a:cubicBezTo>
                      <a:pt x="3393" y="6493"/>
                      <a:pt x="4265" y="8058"/>
                      <a:pt x="5257" y="9564"/>
                    </a:cubicBezTo>
                    <a:cubicBezTo>
                      <a:pt x="5831" y="10437"/>
                      <a:pt x="6425" y="11290"/>
                      <a:pt x="7001" y="12162"/>
                    </a:cubicBezTo>
                    <a:cubicBezTo>
                      <a:pt x="7024" y="12190"/>
                      <a:pt x="7055" y="12202"/>
                      <a:pt x="7085" y="12202"/>
                    </a:cubicBezTo>
                    <a:cubicBezTo>
                      <a:pt x="7161" y="12202"/>
                      <a:pt x="7235" y="12128"/>
                      <a:pt x="7179" y="12043"/>
                    </a:cubicBezTo>
                    <a:cubicBezTo>
                      <a:pt x="6168" y="10537"/>
                      <a:pt x="5117" y="9030"/>
                      <a:pt x="4186" y="7444"/>
                    </a:cubicBezTo>
                    <a:cubicBezTo>
                      <a:pt x="3293" y="5898"/>
                      <a:pt x="2521" y="4292"/>
                      <a:pt x="1688" y="2706"/>
                    </a:cubicBezTo>
                    <a:cubicBezTo>
                      <a:pt x="1232" y="1815"/>
                      <a:pt x="756" y="922"/>
                      <a:pt x="241" y="50"/>
                    </a:cubicBezTo>
                    <a:cubicBezTo>
                      <a:pt x="217" y="15"/>
                      <a:pt x="186" y="0"/>
                      <a:pt x="15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001" name="Google Shape;1001;p9"/>
              <p:cNvSpPr/>
              <p:nvPr/>
            </p:nvSpPr>
            <p:spPr>
              <a:xfrm>
                <a:off x="5748851" y="3051725"/>
                <a:ext cx="97379" cy="277824"/>
              </a:xfrm>
              <a:custGeom>
                <a:avLst/>
                <a:gdLst/>
                <a:ahLst/>
                <a:cxnLst/>
                <a:rect l="l" t="t" r="r" b="b"/>
                <a:pathLst>
                  <a:path w="4981" h="11869" extrusionOk="0">
                    <a:moveTo>
                      <a:pt x="126" y="0"/>
                    </a:moveTo>
                    <a:cubicBezTo>
                      <a:pt x="63" y="0"/>
                      <a:pt x="1" y="55"/>
                      <a:pt x="25" y="138"/>
                    </a:cubicBezTo>
                    <a:cubicBezTo>
                      <a:pt x="1035" y="3251"/>
                      <a:pt x="2285" y="6264"/>
                      <a:pt x="3612" y="9257"/>
                    </a:cubicBezTo>
                    <a:cubicBezTo>
                      <a:pt x="3989" y="10110"/>
                      <a:pt x="4386" y="10962"/>
                      <a:pt x="4762" y="11815"/>
                    </a:cubicBezTo>
                    <a:cubicBezTo>
                      <a:pt x="4781" y="11853"/>
                      <a:pt x="4812" y="11868"/>
                      <a:pt x="4843" y="11868"/>
                    </a:cubicBezTo>
                    <a:cubicBezTo>
                      <a:pt x="4911" y="11868"/>
                      <a:pt x="4981" y="11796"/>
                      <a:pt x="4941" y="11715"/>
                    </a:cubicBezTo>
                    <a:cubicBezTo>
                      <a:pt x="3593" y="8722"/>
                      <a:pt x="2245" y="5728"/>
                      <a:pt x="1114" y="2636"/>
                    </a:cubicBezTo>
                    <a:cubicBezTo>
                      <a:pt x="797" y="1785"/>
                      <a:pt x="520" y="931"/>
                      <a:pt x="223" y="80"/>
                    </a:cubicBezTo>
                    <a:cubicBezTo>
                      <a:pt x="207" y="24"/>
                      <a:pt x="166" y="0"/>
                      <a:pt x="12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002" name="Google Shape;1002;p9"/>
              <p:cNvSpPr/>
              <p:nvPr/>
            </p:nvSpPr>
            <p:spPr>
              <a:xfrm>
                <a:off x="5843476" y="3059355"/>
                <a:ext cx="119333" cy="199643"/>
              </a:xfrm>
              <a:custGeom>
                <a:avLst/>
                <a:gdLst/>
                <a:ahLst/>
                <a:cxnLst/>
                <a:rect l="l" t="t" r="r" b="b"/>
                <a:pathLst>
                  <a:path w="6104" h="8529" extrusionOk="0">
                    <a:moveTo>
                      <a:pt x="5948" y="1"/>
                    </a:moveTo>
                    <a:cubicBezTo>
                      <a:pt x="5917" y="1"/>
                      <a:pt x="5886" y="15"/>
                      <a:pt x="5868" y="50"/>
                    </a:cubicBezTo>
                    <a:cubicBezTo>
                      <a:pt x="4441" y="2251"/>
                      <a:pt x="3035" y="4451"/>
                      <a:pt x="1468" y="6552"/>
                    </a:cubicBezTo>
                    <a:cubicBezTo>
                      <a:pt x="1013" y="7167"/>
                      <a:pt x="537" y="7762"/>
                      <a:pt x="61" y="8336"/>
                    </a:cubicBezTo>
                    <a:cubicBezTo>
                      <a:pt x="1" y="8427"/>
                      <a:pt x="66" y="8529"/>
                      <a:pt x="145" y="8529"/>
                    </a:cubicBezTo>
                    <a:cubicBezTo>
                      <a:pt x="170" y="8529"/>
                      <a:pt x="196" y="8519"/>
                      <a:pt x="220" y="8495"/>
                    </a:cubicBezTo>
                    <a:cubicBezTo>
                      <a:pt x="1904" y="6454"/>
                      <a:pt x="3391" y="4253"/>
                      <a:pt x="4838" y="2033"/>
                    </a:cubicBezTo>
                    <a:cubicBezTo>
                      <a:pt x="5234" y="1419"/>
                      <a:pt x="5651" y="785"/>
                      <a:pt x="6048" y="150"/>
                    </a:cubicBezTo>
                    <a:cubicBezTo>
                      <a:pt x="6103" y="80"/>
                      <a:pt x="6022" y="1"/>
                      <a:pt x="594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003" name="Google Shape;1003;p9"/>
              <p:cNvSpPr/>
              <p:nvPr/>
            </p:nvSpPr>
            <p:spPr>
              <a:xfrm>
                <a:off x="5842349" y="2975202"/>
                <a:ext cx="56049" cy="93803"/>
              </a:xfrm>
              <a:custGeom>
                <a:avLst/>
                <a:gdLst/>
                <a:ahLst/>
                <a:cxnLst/>
                <a:rect l="l" t="t" r="r" b="b"/>
                <a:pathLst>
                  <a:path w="3427" h="4803" extrusionOk="0">
                    <a:moveTo>
                      <a:pt x="3275" y="0"/>
                    </a:moveTo>
                    <a:cubicBezTo>
                      <a:pt x="3245" y="0"/>
                      <a:pt x="3214" y="12"/>
                      <a:pt x="3191" y="41"/>
                    </a:cubicBezTo>
                    <a:cubicBezTo>
                      <a:pt x="2339" y="1190"/>
                      <a:pt x="1784" y="2538"/>
                      <a:pt x="912" y="3688"/>
                    </a:cubicBezTo>
                    <a:cubicBezTo>
                      <a:pt x="674" y="4026"/>
                      <a:pt x="397" y="4343"/>
                      <a:pt x="80" y="4620"/>
                    </a:cubicBezTo>
                    <a:cubicBezTo>
                      <a:pt x="0" y="4699"/>
                      <a:pt x="84" y="4802"/>
                      <a:pt x="172" y="4802"/>
                    </a:cubicBezTo>
                    <a:cubicBezTo>
                      <a:pt x="194" y="4802"/>
                      <a:pt x="218" y="4795"/>
                      <a:pt x="238" y="4779"/>
                    </a:cubicBezTo>
                    <a:cubicBezTo>
                      <a:pt x="1309" y="3767"/>
                      <a:pt x="1943" y="2440"/>
                      <a:pt x="2676" y="1211"/>
                    </a:cubicBezTo>
                    <a:cubicBezTo>
                      <a:pt x="2894" y="834"/>
                      <a:pt x="3112" y="497"/>
                      <a:pt x="3370" y="160"/>
                    </a:cubicBezTo>
                    <a:cubicBezTo>
                      <a:pt x="3427" y="75"/>
                      <a:pt x="3352" y="0"/>
                      <a:pt x="327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004" name="Google Shape;1004;p9"/>
              <p:cNvSpPr/>
              <p:nvPr/>
            </p:nvSpPr>
            <p:spPr>
              <a:xfrm>
                <a:off x="5797825" y="2921315"/>
                <a:ext cx="47956" cy="79890"/>
              </a:xfrm>
              <a:custGeom>
                <a:avLst/>
                <a:gdLst/>
                <a:ahLst/>
                <a:cxnLst/>
                <a:rect l="l" t="t" r="r" b="b"/>
                <a:pathLst>
                  <a:path w="2453" h="3413" extrusionOk="0">
                    <a:moveTo>
                      <a:pt x="160" y="1"/>
                    </a:moveTo>
                    <a:cubicBezTo>
                      <a:pt x="85" y="1"/>
                      <a:pt x="1" y="75"/>
                      <a:pt x="57" y="160"/>
                    </a:cubicBezTo>
                    <a:cubicBezTo>
                      <a:pt x="771" y="1230"/>
                      <a:pt x="1503" y="2301"/>
                      <a:pt x="2217" y="3371"/>
                    </a:cubicBezTo>
                    <a:cubicBezTo>
                      <a:pt x="2240" y="3400"/>
                      <a:pt x="2271" y="3412"/>
                      <a:pt x="2302" y="3412"/>
                    </a:cubicBezTo>
                    <a:cubicBezTo>
                      <a:pt x="2378" y="3412"/>
                      <a:pt x="2453" y="3337"/>
                      <a:pt x="2396" y="3252"/>
                    </a:cubicBezTo>
                    <a:cubicBezTo>
                      <a:pt x="1683" y="2182"/>
                      <a:pt x="969" y="1112"/>
                      <a:pt x="235" y="41"/>
                    </a:cubicBezTo>
                    <a:cubicBezTo>
                      <a:pt x="218" y="13"/>
                      <a:pt x="190" y="1"/>
                      <a:pt x="16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005" name="Google Shape;1005;p9"/>
              <p:cNvSpPr/>
              <p:nvPr/>
            </p:nvSpPr>
            <p:spPr>
              <a:xfrm>
                <a:off x="5842342" y="2908700"/>
                <a:ext cx="4262" cy="974197"/>
              </a:xfrm>
              <a:custGeom>
                <a:avLst/>
                <a:gdLst/>
                <a:ahLst/>
                <a:cxnLst/>
                <a:rect l="l" t="t" r="r" b="b"/>
                <a:pathLst>
                  <a:path w="218" h="41619" extrusionOk="0">
                    <a:moveTo>
                      <a:pt x="109" y="1"/>
                    </a:moveTo>
                    <a:cubicBezTo>
                      <a:pt x="55" y="1"/>
                      <a:pt x="0" y="35"/>
                      <a:pt x="0" y="104"/>
                    </a:cubicBezTo>
                    <a:lnTo>
                      <a:pt x="0" y="16300"/>
                    </a:lnTo>
                    <a:lnTo>
                      <a:pt x="0" y="32415"/>
                    </a:lnTo>
                    <a:lnTo>
                      <a:pt x="0" y="41515"/>
                    </a:lnTo>
                    <a:cubicBezTo>
                      <a:pt x="0" y="41584"/>
                      <a:pt x="55" y="41618"/>
                      <a:pt x="109" y="41618"/>
                    </a:cubicBezTo>
                    <a:cubicBezTo>
                      <a:pt x="163" y="41618"/>
                      <a:pt x="218" y="41584"/>
                      <a:pt x="218" y="41515"/>
                    </a:cubicBezTo>
                    <a:lnTo>
                      <a:pt x="218" y="25319"/>
                    </a:lnTo>
                    <a:lnTo>
                      <a:pt x="218" y="9204"/>
                    </a:lnTo>
                    <a:lnTo>
                      <a:pt x="218" y="104"/>
                    </a:lnTo>
                    <a:cubicBezTo>
                      <a:pt x="218" y="35"/>
                      <a:pt x="163" y="1"/>
                      <a:pt x="10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</p:grpSp>
      </p:grpSp>
      <p:grpSp>
        <p:nvGrpSpPr>
          <p:cNvPr id="1006" name="Google Shape;1006;p9"/>
          <p:cNvGrpSpPr/>
          <p:nvPr/>
        </p:nvGrpSpPr>
        <p:grpSpPr>
          <a:xfrm rot="1590691">
            <a:off x="8988917" y="4435957"/>
            <a:ext cx="2578564" cy="3405688"/>
            <a:chOff x="4027650" y="2008513"/>
            <a:chExt cx="792200" cy="1046275"/>
          </a:xfrm>
        </p:grpSpPr>
        <p:sp>
          <p:nvSpPr>
            <p:cNvPr id="1007" name="Google Shape;1007;p9"/>
            <p:cNvSpPr/>
            <p:nvPr/>
          </p:nvSpPr>
          <p:spPr>
            <a:xfrm>
              <a:off x="4027675" y="2008513"/>
              <a:ext cx="792150" cy="1046275"/>
            </a:xfrm>
            <a:custGeom>
              <a:avLst/>
              <a:gdLst/>
              <a:ahLst/>
              <a:cxnLst/>
              <a:rect l="l" t="t" r="r" b="b"/>
              <a:pathLst>
                <a:path w="31686" h="41851" extrusionOk="0">
                  <a:moveTo>
                    <a:pt x="15787" y="27097"/>
                  </a:moveTo>
                  <a:cubicBezTo>
                    <a:pt x="15668" y="27316"/>
                    <a:pt x="15570" y="27533"/>
                    <a:pt x="15451" y="27752"/>
                  </a:cubicBezTo>
                  <a:cubicBezTo>
                    <a:pt x="15510" y="27554"/>
                    <a:pt x="15549" y="27335"/>
                    <a:pt x="15570" y="27097"/>
                  </a:cubicBezTo>
                  <a:close/>
                  <a:moveTo>
                    <a:pt x="10337" y="34471"/>
                  </a:moveTo>
                  <a:cubicBezTo>
                    <a:pt x="10514" y="34492"/>
                    <a:pt x="10713" y="34531"/>
                    <a:pt x="10911" y="34550"/>
                  </a:cubicBezTo>
                  <a:cubicBezTo>
                    <a:pt x="10752" y="34729"/>
                    <a:pt x="10594" y="34907"/>
                    <a:pt x="10416" y="35105"/>
                  </a:cubicBezTo>
                  <a:lnTo>
                    <a:pt x="10197" y="35324"/>
                  </a:lnTo>
                  <a:cubicBezTo>
                    <a:pt x="10258" y="35066"/>
                    <a:pt x="10297" y="34769"/>
                    <a:pt x="10337" y="34471"/>
                  </a:cubicBezTo>
                  <a:close/>
                  <a:moveTo>
                    <a:pt x="23003" y="0"/>
                  </a:moveTo>
                  <a:cubicBezTo>
                    <a:pt x="21536" y="1388"/>
                    <a:pt x="19990" y="2675"/>
                    <a:pt x="18900" y="4380"/>
                  </a:cubicBezTo>
                  <a:cubicBezTo>
                    <a:pt x="18385" y="5213"/>
                    <a:pt x="17949" y="6125"/>
                    <a:pt x="17830" y="7097"/>
                  </a:cubicBezTo>
                  <a:cubicBezTo>
                    <a:pt x="17592" y="9058"/>
                    <a:pt x="18900" y="11952"/>
                    <a:pt x="20407" y="13221"/>
                  </a:cubicBezTo>
                  <a:cubicBezTo>
                    <a:pt x="19990" y="15005"/>
                    <a:pt x="19535" y="16789"/>
                    <a:pt x="19038" y="18554"/>
                  </a:cubicBezTo>
                  <a:cubicBezTo>
                    <a:pt x="19038" y="18613"/>
                    <a:pt x="19019" y="18673"/>
                    <a:pt x="18999" y="18732"/>
                  </a:cubicBezTo>
                  <a:cubicBezTo>
                    <a:pt x="19336" y="16789"/>
                    <a:pt x="18821" y="14233"/>
                    <a:pt x="17671" y="12885"/>
                  </a:cubicBezTo>
                  <a:cubicBezTo>
                    <a:pt x="17037" y="12132"/>
                    <a:pt x="16184" y="11616"/>
                    <a:pt x="15293" y="11199"/>
                  </a:cubicBezTo>
                  <a:cubicBezTo>
                    <a:pt x="13448" y="10367"/>
                    <a:pt x="11447" y="10129"/>
                    <a:pt x="9484" y="9772"/>
                  </a:cubicBezTo>
                  <a:lnTo>
                    <a:pt x="9484" y="9772"/>
                  </a:lnTo>
                  <a:cubicBezTo>
                    <a:pt x="9742" y="11754"/>
                    <a:pt x="9861" y="13776"/>
                    <a:pt x="10614" y="15660"/>
                  </a:cubicBezTo>
                  <a:cubicBezTo>
                    <a:pt x="10971" y="16572"/>
                    <a:pt x="11447" y="17444"/>
                    <a:pt x="12161" y="18137"/>
                  </a:cubicBezTo>
                  <a:cubicBezTo>
                    <a:pt x="13280" y="19181"/>
                    <a:pt x="15411" y="19809"/>
                    <a:pt x="17199" y="19809"/>
                  </a:cubicBezTo>
                  <a:cubicBezTo>
                    <a:pt x="17720" y="19809"/>
                    <a:pt x="18212" y="19756"/>
                    <a:pt x="18642" y="19644"/>
                  </a:cubicBezTo>
                  <a:lnTo>
                    <a:pt x="18721" y="19723"/>
                  </a:lnTo>
                  <a:cubicBezTo>
                    <a:pt x="18702" y="19744"/>
                    <a:pt x="18702" y="19763"/>
                    <a:pt x="18702" y="19783"/>
                  </a:cubicBezTo>
                  <a:cubicBezTo>
                    <a:pt x="18483" y="19842"/>
                    <a:pt x="18285" y="19921"/>
                    <a:pt x="18068" y="19981"/>
                  </a:cubicBezTo>
                  <a:cubicBezTo>
                    <a:pt x="17959" y="20018"/>
                    <a:pt x="17983" y="20203"/>
                    <a:pt x="18094" y="20203"/>
                  </a:cubicBezTo>
                  <a:cubicBezTo>
                    <a:pt x="18104" y="20203"/>
                    <a:pt x="18115" y="20202"/>
                    <a:pt x="18126" y="20199"/>
                  </a:cubicBezTo>
                  <a:cubicBezTo>
                    <a:pt x="18285" y="20140"/>
                    <a:pt x="18464" y="20080"/>
                    <a:pt x="18623" y="20021"/>
                  </a:cubicBezTo>
                  <a:lnTo>
                    <a:pt x="18623" y="20021"/>
                  </a:lnTo>
                  <a:cubicBezTo>
                    <a:pt x="18425" y="20714"/>
                    <a:pt x="18206" y="21409"/>
                    <a:pt x="17968" y="22083"/>
                  </a:cubicBezTo>
                  <a:cubicBezTo>
                    <a:pt x="17492" y="23431"/>
                    <a:pt x="16897" y="24739"/>
                    <a:pt x="16303" y="26027"/>
                  </a:cubicBezTo>
                  <a:cubicBezTo>
                    <a:pt x="16165" y="26304"/>
                    <a:pt x="16025" y="26602"/>
                    <a:pt x="15887" y="26880"/>
                  </a:cubicBezTo>
                  <a:lnTo>
                    <a:pt x="15610" y="26880"/>
                  </a:lnTo>
                  <a:cubicBezTo>
                    <a:pt x="15808" y="25016"/>
                    <a:pt x="15272" y="22696"/>
                    <a:pt x="14222" y="21448"/>
                  </a:cubicBezTo>
                  <a:cubicBezTo>
                    <a:pt x="13588" y="20695"/>
                    <a:pt x="12735" y="20180"/>
                    <a:pt x="11843" y="19763"/>
                  </a:cubicBezTo>
                  <a:cubicBezTo>
                    <a:pt x="9999" y="18930"/>
                    <a:pt x="7998" y="18692"/>
                    <a:pt x="6035" y="18335"/>
                  </a:cubicBezTo>
                  <a:lnTo>
                    <a:pt x="6035" y="18335"/>
                  </a:lnTo>
                  <a:cubicBezTo>
                    <a:pt x="6272" y="20318"/>
                    <a:pt x="6412" y="22339"/>
                    <a:pt x="7145" y="24223"/>
                  </a:cubicBezTo>
                  <a:cubicBezTo>
                    <a:pt x="7501" y="25135"/>
                    <a:pt x="7977" y="26007"/>
                    <a:pt x="8711" y="26681"/>
                  </a:cubicBezTo>
                  <a:cubicBezTo>
                    <a:pt x="9832" y="27741"/>
                    <a:pt x="11964" y="28372"/>
                    <a:pt x="13753" y="28372"/>
                  </a:cubicBezTo>
                  <a:cubicBezTo>
                    <a:pt x="14273" y="28372"/>
                    <a:pt x="14764" y="28319"/>
                    <a:pt x="15193" y="28207"/>
                  </a:cubicBezTo>
                  <a:cubicBezTo>
                    <a:pt x="15193" y="28207"/>
                    <a:pt x="15213" y="28207"/>
                    <a:pt x="15213" y="28228"/>
                  </a:cubicBezTo>
                  <a:cubicBezTo>
                    <a:pt x="14043" y="30408"/>
                    <a:pt x="12716" y="32489"/>
                    <a:pt x="11090" y="34352"/>
                  </a:cubicBezTo>
                  <a:cubicBezTo>
                    <a:pt x="10832" y="34333"/>
                    <a:pt x="10594" y="34293"/>
                    <a:pt x="10337" y="34273"/>
                  </a:cubicBezTo>
                  <a:cubicBezTo>
                    <a:pt x="10456" y="32449"/>
                    <a:pt x="9940" y="30329"/>
                    <a:pt x="8949" y="29139"/>
                  </a:cubicBezTo>
                  <a:cubicBezTo>
                    <a:pt x="8294" y="28386"/>
                    <a:pt x="7443" y="27871"/>
                    <a:pt x="6571" y="27474"/>
                  </a:cubicBezTo>
                  <a:cubicBezTo>
                    <a:pt x="4726" y="26621"/>
                    <a:pt x="2704" y="26383"/>
                    <a:pt x="743" y="26027"/>
                  </a:cubicBezTo>
                  <a:lnTo>
                    <a:pt x="743" y="26027"/>
                  </a:lnTo>
                  <a:cubicBezTo>
                    <a:pt x="1000" y="28029"/>
                    <a:pt x="1139" y="30031"/>
                    <a:pt x="1872" y="31915"/>
                  </a:cubicBezTo>
                  <a:cubicBezTo>
                    <a:pt x="2229" y="32827"/>
                    <a:pt x="2704" y="33718"/>
                    <a:pt x="3418" y="34392"/>
                  </a:cubicBezTo>
                  <a:cubicBezTo>
                    <a:pt x="4556" y="35447"/>
                    <a:pt x="6695" y="36077"/>
                    <a:pt x="8488" y="36077"/>
                  </a:cubicBezTo>
                  <a:cubicBezTo>
                    <a:pt x="8851" y="36077"/>
                    <a:pt x="9200" y="36052"/>
                    <a:pt x="9523" y="35998"/>
                  </a:cubicBezTo>
                  <a:lnTo>
                    <a:pt x="9523" y="35998"/>
                  </a:lnTo>
                  <a:cubicBezTo>
                    <a:pt x="7184" y="38218"/>
                    <a:pt x="4409" y="39982"/>
                    <a:pt x="1396" y="41171"/>
                  </a:cubicBezTo>
                  <a:cubicBezTo>
                    <a:pt x="981" y="41330"/>
                    <a:pt x="544" y="41488"/>
                    <a:pt x="108" y="41647"/>
                  </a:cubicBezTo>
                  <a:cubicBezTo>
                    <a:pt x="0" y="41683"/>
                    <a:pt x="39" y="41850"/>
                    <a:pt x="136" y="41850"/>
                  </a:cubicBezTo>
                  <a:cubicBezTo>
                    <a:pt x="146" y="41850"/>
                    <a:pt x="156" y="41849"/>
                    <a:pt x="167" y="41845"/>
                  </a:cubicBezTo>
                  <a:cubicBezTo>
                    <a:pt x="3637" y="40695"/>
                    <a:pt x="6827" y="38792"/>
                    <a:pt x="9504" y="36295"/>
                  </a:cubicBezTo>
                  <a:cubicBezTo>
                    <a:pt x="9642" y="36176"/>
                    <a:pt x="9782" y="36038"/>
                    <a:pt x="9920" y="35919"/>
                  </a:cubicBezTo>
                  <a:cubicBezTo>
                    <a:pt x="10099" y="36117"/>
                    <a:pt x="10297" y="36315"/>
                    <a:pt x="10495" y="36514"/>
                  </a:cubicBezTo>
                  <a:cubicBezTo>
                    <a:pt x="10519" y="36537"/>
                    <a:pt x="10545" y="36547"/>
                    <a:pt x="10570" y="36547"/>
                  </a:cubicBezTo>
                  <a:cubicBezTo>
                    <a:pt x="10647" y="36547"/>
                    <a:pt x="10709" y="36450"/>
                    <a:pt x="10633" y="36374"/>
                  </a:cubicBezTo>
                  <a:cubicBezTo>
                    <a:pt x="10456" y="36176"/>
                    <a:pt x="10258" y="35978"/>
                    <a:pt x="10078" y="35779"/>
                  </a:cubicBezTo>
                  <a:lnTo>
                    <a:pt x="10078" y="35740"/>
                  </a:lnTo>
                  <a:cubicBezTo>
                    <a:pt x="10456" y="35383"/>
                    <a:pt x="10792" y="35007"/>
                    <a:pt x="11149" y="34611"/>
                  </a:cubicBezTo>
                  <a:cubicBezTo>
                    <a:pt x="11902" y="36434"/>
                    <a:pt x="14281" y="38515"/>
                    <a:pt x="16223" y="38872"/>
                  </a:cubicBezTo>
                  <a:cubicBezTo>
                    <a:pt x="16508" y="38918"/>
                    <a:pt x="16794" y="38939"/>
                    <a:pt x="17081" y="38939"/>
                  </a:cubicBezTo>
                  <a:cubicBezTo>
                    <a:pt x="17773" y="38939"/>
                    <a:pt x="18465" y="38817"/>
                    <a:pt x="19138" y="38634"/>
                  </a:cubicBezTo>
                  <a:cubicBezTo>
                    <a:pt x="21081" y="38099"/>
                    <a:pt x="22786" y="37008"/>
                    <a:pt x="24530" y="36017"/>
                  </a:cubicBezTo>
                  <a:cubicBezTo>
                    <a:pt x="23063" y="34650"/>
                    <a:pt x="21675" y="33183"/>
                    <a:pt x="19910" y="32211"/>
                  </a:cubicBezTo>
                  <a:cubicBezTo>
                    <a:pt x="19038" y="31735"/>
                    <a:pt x="18107" y="31360"/>
                    <a:pt x="17135" y="31299"/>
                  </a:cubicBezTo>
                  <a:cubicBezTo>
                    <a:pt x="17066" y="31296"/>
                    <a:pt x="16996" y="31294"/>
                    <a:pt x="16925" y="31294"/>
                  </a:cubicBezTo>
                  <a:cubicBezTo>
                    <a:pt x="15490" y="31294"/>
                    <a:pt x="13701" y="32045"/>
                    <a:pt x="12398" y="33083"/>
                  </a:cubicBezTo>
                  <a:cubicBezTo>
                    <a:pt x="13509" y="31598"/>
                    <a:pt x="14479" y="30012"/>
                    <a:pt x="15351" y="28386"/>
                  </a:cubicBezTo>
                  <a:cubicBezTo>
                    <a:pt x="15491" y="28524"/>
                    <a:pt x="15629" y="28683"/>
                    <a:pt x="15787" y="28822"/>
                  </a:cubicBezTo>
                  <a:cubicBezTo>
                    <a:pt x="15805" y="28844"/>
                    <a:pt x="15826" y="28853"/>
                    <a:pt x="15848" y="28853"/>
                  </a:cubicBezTo>
                  <a:cubicBezTo>
                    <a:pt x="15924" y="28853"/>
                    <a:pt x="16003" y="28740"/>
                    <a:pt x="15927" y="28664"/>
                  </a:cubicBezTo>
                  <a:cubicBezTo>
                    <a:pt x="15768" y="28505"/>
                    <a:pt x="15610" y="28347"/>
                    <a:pt x="15470" y="28188"/>
                  </a:cubicBezTo>
                  <a:cubicBezTo>
                    <a:pt x="15589" y="27950"/>
                    <a:pt x="15708" y="27712"/>
                    <a:pt x="15827" y="27493"/>
                  </a:cubicBezTo>
                  <a:cubicBezTo>
                    <a:pt x="15867" y="27374"/>
                    <a:pt x="15927" y="27276"/>
                    <a:pt x="15986" y="27176"/>
                  </a:cubicBezTo>
                  <a:cubicBezTo>
                    <a:pt x="17037" y="28841"/>
                    <a:pt x="19673" y="30506"/>
                    <a:pt x="21615" y="30546"/>
                  </a:cubicBezTo>
                  <a:cubicBezTo>
                    <a:pt x="21675" y="30548"/>
                    <a:pt x="21734" y="30550"/>
                    <a:pt x="21794" y="30550"/>
                  </a:cubicBezTo>
                  <a:cubicBezTo>
                    <a:pt x="22721" y="30550"/>
                    <a:pt x="23613" y="30265"/>
                    <a:pt x="24470" y="29893"/>
                  </a:cubicBezTo>
                  <a:cubicBezTo>
                    <a:pt x="26314" y="29060"/>
                    <a:pt x="27821" y="27712"/>
                    <a:pt x="29406" y="26483"/>
                  </a:cubicBezTo>
                  <a:cubicBezTo>
                    <a:pt x="27741" y="25353"/>
                    <a:pt x="26135" y="24105"/>
                    <a:pt x="24232" y="23410"/>
                  </a:cubicBezTo>
                  <a:cubicBezTo>
                    <a:pt x="23471" y="23129"/>
                    <a:pt x="22669" y="22930"/>
                    <a:pt x="21848" y="22930"/>
                  </a:cubicBezTo>
                  <a:cubicBezTo>
                    <a:pt x="21686" y="22930"/>
                    <a:pt x="21522" y="22938"/>
                    <a:pt x="21358" y="22955"/>
                  </a:cubicBezTo>
                  <a:cubicBezTo>
                    <a:pt x="19792" y="23093"/>
                    <a:pt x="17869" y="24303"/>
                    <a:pt x="16680" y="25730"/>
                  </a:cubicBezTo>
                  <a:cubicBezTo>
                    <a:pt x="17096" y="24837"/>
                    <a:pt x="17492" y="23925"/>
                    <a:pt x="17849" y="23013"/>
                  </a:cubicBezTo>
                  <a:cubicBezTo>
                    <a:pt x="18245" y="22003"/>
                    <a:pt x="18563" y="20973"/>
                    <a:pt x="18861" y="19942"/>
                  </a:cubicBezTo>
                  <a:lnTo>
                    <a:pt x="18919" y="19942"/>
                  </a:lnTo>
                  <a:cubicBezTo>
                    <a:pt x="19019" y="20040"/>
                    <a:pt x="19118" y="20159"/>
                    <a:pt x="19236" y="20259"/>
                  </a:cubicBezTo>
                  <a:cubicBezTo>
                    <a:pt x="19260" y="20282"/>
                    <a:pt x="19283" y="20292"/>
                    <a:pt x="19306" y="20292"/>
                  </a:cubicBezTo>
                  <a:cubicBezTo>
                    <a:pt x="19322" y="20292"/>
                    <a:pt x="19339" y="20287"/>
                    <a:pt x="19355" y="20278"/>
                  </a:cubicBezTo>
                  <a:cubicBezTo>
                    <a:pt x="20585" y="21166"/>
                    <a:pt x="22511" y="21796"/>
                    <a:pt x="24126" y="21796"/>
                  </a:cubicBezTo>
                  <a:cubicBezTo>
                    <a:pt x="24568" y="21796"/>
                    <a:pt x="24987" y="21749"/>
                    <a:pt x="25362" y="21646"/>
                  </a:cubicBezTo>
                  <a:cubicBezTo>
                    <a:pt x="26314" y="21409"/>
                    <a:pt x="27166" y="20854"/>
                    <a:pt x="27900" y="20219"/>
                  </a:cubicBezTo>
                  <a:cubicBezTo>
                    <a:pt x="29446" y="18911"/>
                    <a:pt x="30516" y="17186"/>
                    <a:pt x="31685" y="15560"/>
                  </a:cubicBezTo>
                  <a:cubicBezTo>
                    <a:pt x="29782" y="14946"/>
                    <a:pt x="27900" y="14212"/>
                    <a:pt x="25878" y="14074"/>
                  </a:cubicBezTo>
                  <a:cubicBezTo>
                    <a:pt x="25668" y="14061"/>
                    <a:pt x="25456" y="14054"/>
                    <a:pt x="25244" y="14054"/>
                  </a:cubicBezTo>
                  <a:cubicBezTo>
                    <a:pt x="24474" y="14054"/>
                    <a:pt x="23699" y="14151"/>
                    <a:pt x="22984" y="14431"/>
                  </a:cubicBezTo>
                  <a:cubicBezTo>
                    <a:pt x="21576" y="14986"/>
                    <a:pt x="20148" y="16551"/>
                    <a:pt x="19376" y="18158"/>
                  </a:cubicBezTo>
                  <a:cubicBezTo>
                    <a:pt x="19831" y="16551"/>
                    <a:pt x="20228" y="14926"/>
                    <a:pt x="20605" y="13300"/>
                  </a:cubicBezTo>
                  <a:cubicBezTo>
                    <a:pt x="22606" y="12666"/>
                    <a:pt x="24847" y="10427"/>
                    <a:pt x="25323" y="8464"/>
                  </a:cubicBezTo>
                  <a:cubicBezTo>
                    <a:pt x="25561" y="7493"/>
                    <a:pt x="25481" y="6502"/>
                    <a:pt x="25283" y="5550"/>
                  </a:cubicBezTo>
                  <a:cubicBezTo>
                    <a:pt x="24866" y="3568"/>
                    <a:pt x="23875" y="1803"/>
                    <a:pt x="23003" y="0"/>
                  </a:cubicBezTo>
                  <a:close/>
                </a:path>
              </a:pathLst>
            </a:custGeom>
            <a:solidFill>
              <a:schemeClr val="dk1"/>
            </a:solidFill>
            <a:ln w="15240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grpSp>
          <p:nvGrpSpPr>
            <p:cNvPr id="1008" name="Google Shape;1008;p9"/>
            <p:cNvGrpSpPr/>
            <p:nvPr/>
          </p:nvGrpSpPr>
          <p:grpSpPr>
            <a:xfrm>
              <a:off x="4027650" y="2008763"/>
              <a:ext cx="792200" cy="1045800"/>
              <a:chOff x="5261600" y="1784375"/>
              <a:chExt cx="792200" cy="1045800"/>
            </a:xfrm>
          </p:grpSpPr>
          <p:sp>
            <p:nvSpPr>
              <p:cNvPr id="1009" name="Google Shape;1009;p9"/>
              <p:cNvSpPr/>
              <p:nvPr/>
            </p:nvSpPr>
            <p:spPr>
              <a:xfrm>
                <a:off x="5498750" y="2028200"/>
                <a:ext cx="249775" cy="251275"/>
              </a:xfrm>
              <a:custGeom>
                <a:avLst/>
                <a:gdLst/>
                <a:ahLst/>
                <a:cxnLst/>
                <a:rect l="l" t="t" r="r" b="b"/>
                <a:pathLst>
                  <a:path w="9991" h="10051" extrusionOk="0">
                    <a:moveTo>
                      <a:pt x="0" y="1"/>
                    </a:moveTo>
                    <a:lnTo>
                      <a:pt x="0" y="1"/>
                    </a:lnTo>
                    <a:cubicBezTo>
                      <a:pt x="257" y="2003"/>
                      <a:pt x="376" y="4025"/>
                      <a:pt x="1129" y="5908"/>
                    </a:cubicBezTo>
                    <a:cubicBezTo>
                      <a:pt x="1486" y="6820"/>
                      <a:pt x="1962" y="7692"/>
                      <a:pt x="2675" y="8366"/>
                    </a:cubicBezTo>
                    <a:cubicBezTo>
                      <a:pt x="3805" y="9419"/>
                      <a:pt x="5938" y="10050"/>
                      <a:pt x="7733" y="10050"/>
                    </a:cubicBezTo>
                    <a:cubicBezTo>
                      <a:pt x="8303" y="10050"/>
                      <a:pt x="8838" y="9987"/>
                      <a:pt x="9296" y="9853"/>
                    </a:cubicBezTo>
                    <a:cubicBezTo>
                      <a:pt x="9991" y="7890"/>
                      <a:pt x="9515" y="4699"/>
                      <a:pt x="8186" y="3133"/>
                    </a:cubicBezTo>
                    <a:cubicBezTo>
                      <a:pt x="7552" y="2379"/>
                      <a:pt x="6700" y="1845"/>
                      <a:pt x="5807" y="1448"/>
                    </a:cubicBezTo>
                    <a:cubicBezTo>
                      <a:pt x="3965" y="616"/>
                      <a:pt x="1962" y="357"/>
                      <a:pt x="0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010" name="Google Shape;1010;p9"/>
              <p:cNvSpPr/>
              <p:nvPr/>
            </p:nvSpPr>
            <p:spPr>
              <a:xfrm>
                <a:off x="5570575" y="2105025"/>
                <a:ext cx="170500" cy="171325"/>
              </a:xfrm>
              <a:custGeom>
                <a:avLst/>
                <a:gdLst/>
                <a:ahLst/>
                <a:cxnLst/>
                <a:rect l="l" t="t" r="r" b="b"/>
                <a:pathLst>
                  <a:path w="6820" h="6853" extrusionOk="0">
                    <a:moveTo>
                      <a:pt x="1" y="1"/>
                    </a:moveTo>
                    <a:cubicBezTo>
                      <a:pt x="180" y="1349"/>
                      <a:pt x="259" y="2716"/>
                      <a:pt x="774" y="4005"/>
                    </a:cubicBezTo>
                    <a:cubicBezTo>
                      <a:pt x="1012" y="4639"/>
                      <a:pt x="1329" y="5234"/>
                      <a:pt x="1824" y="5689"/>
                    </a:cubicBezTo>
                    <a:cubicBezTo>
                      <a:pt x="2595" y="6414"/>
                      <a:pt x="4057" y="6852"/>
                      <a:pt x="5288" y="6852"/>
                    </a:cubicBezTo>
                    <a:cubicBezTo>
                      <a:pt x="5671" y="6852"/>
                      <a:pt x="6033" y="6810"/>
                      <a:pt x="6344" y="6720"/>
                    </a:cubicBezTo>
                    <a:cubicBezTo>
                      <a:pt x="6820" y="5372"/>
                      <a:pt x="6483" y="3192"/>
                      <a:pt x="5591" y="2121"/>
                    </a:cubicBezTo>
                    <a:cubicBezTo>
                      <a:pt x="5154" y="1606"/>
                      <a:pt x="4580" y="1249"/>
                      <a:pt x="3965" y="971"/>
                    </a:cubicBezTo>
                    <a:cubicBezTo>
                      <a:pt x="2717" y="397"/>
                      <a:pt x="1348" y="239"/>
                      <a:pt x="1" y="1"/>
                    </a:cubicBezTo>
                    <a:close/>
                  </a:path>
                </a:pathLst>
              </a:custGeom>
              <a:solidFill>
                <a:srgbClr val="191919">
                  <a:alpha val="128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011" name="Google Shape;1011;p9"/>
              <p:cNvSpPr/>
              <p:nvPr/>
            </p:nvSpPr>
            <p:spPr>
              <a:xfrm>
                <a:off x="5528400" y="2060625"/>
                <a:ext cx="219575" cy="231050"/>
              </a:xfrm>
              <a:custGeom>
                <a:avLst/>
                <a:gdLst/>
                <a:ahLst/>
                <a:cxnLst/>
                <a:rect l="l" t="t" r="r" b="b"/>
                <a:pathLst>
                  <a:path w="8783" h="9242" extrusionOk="0">
                    <a:moveTo>
                      <a:pt x="151" y="1"/>
                    </a:moveTo>
                    <a:cubicBezTo>
                      <a:pt x="71" y="1"/>
                      <a:pt x="1" y="114"/>
                      <a:pt x="62" y="191"/>
                    </a:cubicBezTo>
                    <a:cubicBezTo>
                      <a:pt x="1074" y="1341"/>
                      <a:pt x="2124" y="2451"/>
                      <a:pt x="3194" y="3561"/>
                    </a:cubicBezTo>
                    <a:cubicBezTo>
                      <a:pt x="4383" y="4849"/>
                      <a:pt x="5612" y="6117"/>
                      <a:pt x="6822" y="7386"/>
                    </a:cubicBezTo>
                    <a:cubicBezTo>
                      <a:pt x="7396" y="8001"/>
                      <a:pt x="7991" y="8596"/>
                      <a:pt x="8567" y="9210"/>
                    </a:cubicBezTo>
                    <a:cubicBezTo>
                      <a:pt x="8585" y="9232"/>
                      <a:pt x="8606" y="9241"/>
                      <a:pt x="8628" y="9241"/>
                    </a:cubicBezTo>
                    <a:cubicBezTo>
                      <a:pt x="8704" y="9241"/>
                      <a:pt x="8782" y="9129"/>
                      <a:pt x="8705" y="9051"/>
                    </a:cubicBezTo>
                    <a:cubicBezTo>
                      <a:pt x="7615" y="7901"/>
                      <a:pt x="6505" y="6752"/>
                      <a:pt x="5414" y="5602"/>
                    </a:cubicBezTo>
                    <a:cubicBezTo>
                      <a:pt x="4206" y="4333"/>
                      <a:pt x="2996" y="3065"/>
                      <a:pt x="1827" y="1796"/>
                    </a:cubicBezTo>
                    <a:cubicBezTo>
                      <a:pt x="1272" y="1222"/>
                      <a:pt x="736" y="627"/>
                      <a:pt x="221" y="32"/>
                    </a:cubicBezTo>
                    <a:cubicBezTo>
                      <a:pt x="199" y="10"/>
                      <a:pt x="175" y="1"/>
                      <a:pt x="15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012" name="Google Shape;1012;p9"/>
              <p:cNvSpPr/>
              <p:nvPr/>
            </p:nvSpPr>
            <p:spPr>
              <a:xfrm>
                <a:off x="5528475" y="2062425"/>
                <a:ext cx="40150" cy="35325"/>
              </a:xfrm>
              <a:custGeom>
                <a:avLst/>
                <a:gdLst/>
                <a:ahLst/>
                <a:cxnLst/>
                <a:rect l="l" t="t" r="r" b="b"/>
                <a:pathLst>
                  <a:path w="1606" h="1413" extrusionOk="0">
                    <a:moveTo>
                      <a:pt x="1447" y="0"/>
                    </a:moveTo>
                    <a:cubicBezTo>
                      <a:pt x="1407" y="0"/>
                      <a:pt x="1348" y="59"/>
                      <a:pt x="1348" y="119"/>
                    </a:cubicBezTo>
                    <a:cubicBezTo>
                      <a:pt x="1388" y="397"/>
                      <a:pt x="1269" y="693"/>
                      <a:pt x="1050" y="891"/>
                    </a:cubicBezTo>
                    <a:cubicBezTo>
                      <a:pt x="931" y="991"/>
                      <a:pt x="773" y="1071"/>
                      <a:pt x="635" y="1129"/>
                    </a:cubicBezTo>
                    <a:cubicBezTo>
                      <a:pt x="500" y="1175"/>
                      <a:pt x="366" y="1197"/>
                      <a:pt x="231" y="1197"/>
                    </a:cubicBezTo>
                    <a:cubicBezTo>
                      <a:pt x="187" y="1197"/>
                      <a:pt x="143" y="1194"/>
                      <a:pt x="99" y="1189"/>
                    </a:cubicBezTo>
                    <a:cubicBezTo>
                      <a:pt x="59" y="1189"/>
                      <a:pt x="0" y="1248"/>
                      <a:pt x="0" y="1288"/>
                    </a:cubicBezTo>
                    <a:cubicBezTo>
                      <a:pt x="0" y="1367"/>
                      <a:pt x="59" y="1388"/>
                      <a:pt x="99" y="1407"/>
                    </a:cubicBezTo>
                    <a:cubicBezTo>
                      <a:pt x="135" y="1410"/>
                      <a:pt x="172" y="1412"/>
                      <a:pt x="209" y="1412"/>
                    </a:cubicBezTo>
                    <a:cubicBezTo>
                      <a:pt x="375" y="1412"/>
                      <a:pt x="548" y="1377"/>
                      <a:pt x="693" y="1327"/>
                    </a:cubicBezTo>
                    <a:cubicBezTo>
                      <a:pt x="873" y="1248"/>
                      <a:pt x="1050" y="1169"/>
                      <a:pt x="1190" y="1050"/>
                    </a:cubicBezTo>
                    <a:cubicBezTo>
                      <a:pt x="1467" y="812"/>
                      <a:pt x="1605" y="455"/>
                      <a:pt x="1566" y="119"/>
                    </a:cubicBezTo>
                    <a:cubicBezTo>
                      <a:pt x="1547" y="59"/>
                      <a:pt x="1507" y="0"/>
                      <a:pt x="144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013" name="Google Shape;1013;p9"/>
              <p:cNvSpPr/>
              <p:nvPr/>
            </p:nvSpPr>
            <p:spPr>
              <a:xfrm>
                <a:off x="5532925" y="2070300"/>
                <a:ext cx="69900" cy="59650"/>
              </a:xfrm>
              <a:custGeom>
                <a:avLst/>
                <a:gdLst/>
                <a:ahLst/>
                <a:cxnLst/>
                <a:rect l="l" t="t" r="r" b="b"/>
                <a:pathLst>
                  <a:path w="2796" h="2386" extrusionOk="0">
                    <a:moveTo>
                      <a:pt x="2604" y="1"/>
                    </a:moveTo>
                    <a:cubicBezTo>
                      <a:pt x="2541" y="1"/>
                      <a:pt x="2474" y="51"/>
                      <a:pt x="2498" y="121"/>
                    </a:cubicBezTo>
                    <a:cubicBezTo>
                      <a:pt x="2577" y="438"/>
                      <a:pt x="2439" y="775"/>
                      <a:pt x="2260" y="1033"/>
                    </a:cubicBezTo>
                    <a:cubicBezTo>
                      <a:pt x="2122" y="1290"/>
                      <a:pt x="1924" y="1488"/>
                      <a:pt x="1705" y="1667"/>
                    </a:cubicBezTo>
                    <a:cubicBezTo>
                      <a:pt x="1290" y="2007"/>
                      <a:pt x="767" y="2184"/>
                      <a:pt x="223" y="2184"/>
                    </a:cubicBezTo>
                    <a:cubicBezTo>
                      <a:pt x="195" y="2184"/>
                      <a:pt x="167" y="2184"/>
                      <a:pt x="140" y="2183"/>
                    </a:cubicBezTo>
                    <a:cubicBezTo>
                      <a:pt x="0" y="2183"/>
                      <a:pt x="0" y="2381"/>
                      <a:pt x="140" y="2381"/>
                    </a:cubicBezTo>
                    <a:cubicBezTo>
                      <a:pt x="186" y="2384"/>
                      <a:pt x="231" y="2385"/>
                      <a:pt x="277" y="2385"/>
                    </a:cubicBezTo>
                    <a:cubicBezTo>
                      <a:pt x="862" y="2385"/>
                      <a:pt x="1424" y="2154"/>
                      <a:pt x="1884" y="1786"/>
                    </a:cubicBezTo>
                    <a:cubicBezTo>
                      <a:pt x="2122" y="1607"/>
                      <a:pt x="2339" y="1350"/>
                      <a:pt x="2479" y="1092"/>
                    </a:cubicBezTo>
                    <a:cubicBezTo>
                      <a:pt x="2656" y="775"/>
                      <a:pt x="2796" y="418"/>
                      <a:pt x="2696" y="82"/>
                    </a:cubicBezTo>
                    <a:cubicBezTo>
                      <a:pt x="2688" y="25"/>
                      <a:pt x="2647" y="1"/>
                      <a:pt x="260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014" name="Google Shape;1014;p9"/>
              <p:cNvSpPr/>
              <p:nvPr/>
            </p:nvSpPr>
            <p:spPr>
              <a:xfrm>
                <a:off x="5551275" y="2087200"/>
                <a:ext cx="81075" cy="75375"/>
              </a:xfrm>
              <a:custGeom>
                <a:avLst/>
                <a:gdLst/>
                <a:ahLst/>
                <a:cxnLst/>
                <a:rect l="l" t="t" r="r" b="b"/>
                <a:pathLst>
                  <a:path w="3243" h="3015" extrusionOk="0">
                    <a:moveTo>
                      <a:pt x="3116" y="0"/>
                    </a:moveTo>
                    <a:cubicBezTo>
                      <a:pt x="3077" y="0"/>
                      <a:pt x="3041" y="24"/>
                      <a:pt x="3032" y="80"/>
                    </a:cubicBezTo>
                    <a:cubicBezTo>
                      <a:pt x="2815" y="1546"/>
                      <a:pt x="1605" y="2696"/>
                      <a:pt x="119" y="2815"/>
                    </a:cubicBezTo>
                    <a:cubicBezTo>
                      <a:pt x="5" y="2815"/>
                      <a:pt x="0" y="3014"/>
                      <a:pt x="105" y="3014"/>
                    </a:cubicBezTo>
                    <a:cubicBezTo>
                      <a:pt x="109" y="3014"/>
                      <a:pt x="114" y="3014"/>
                      <a:pt x="119" y="3013"/>
                    </a:cubicBezTo>
                    <a:cubicBezTo>
                      <a:pt x="1705" y="2913"/>
                      <a:pt x="3013" y="1705"/>
                      <a:pt x="3231" y="138"/>
                    </a:cubicBezTo>
                    <a:cubicBezTo>
                      <a:pt x="3243" y="55"/>
                      <a:pt x="3176" y="0"/>
                      <a:pt x="311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015" name="Google Shape;1015;p9"/>
              <p:cNvSpPr/>
              <p:nvPr/>
            </p:nvSpPr>
            <p:spPr>
              <a:xfrm>
                <a:off x="5562325" y="2096475"/>
                <a:ext cx="98975" cy="103775"/>
              </a:xfrm>
              <a:custGeom>
                <a:avLst/>
                <a:gdLst/>
                <a:ahLst/>
                <a:cxnLst/>
                <a:rect l="l" t="t" r="r" b="b"/>
                <a:pathLst>
                  <a:path w="3959" h="4151" extrusionOk="0">
                    <a:moveTo>
                      <a:pt x="3832" y="0"/>
                    </a:moveTo>
                    <a:cubicBezTo>
                      <a:pt x="3780" y="0"/>
                      <a:pt x="3731" y="35"/>
                      <a:pt x="3740" y="105"/>
                    </a:cubicBezTo>
                    <a:cubicBezTo>
                      <a:pt x="3780" y="1651"/>
                      <a:pt x="2690" y="2920"/>
                      <a:pt x="1361" y="3534"/>
                    </a:cubicBezTo>
                    <a:cubicBezTo>
                      <a:pt x="965" y="3732"/>
                      <a:pt x="549" y="3851"/>
                      <a:pt x="132" y="3930"/>
                    </a:cubicBezTo>
                    <a:cubicBezTo>
                      <a:pt x="1" y="3968"/>
                      <a:pt x="48" y="4150"/>
                      <a:pt x="174" y="4150"/>
                    </a:cubicBezTo>
                    <a:cubicBezTo>
                      <a:pt x="180" y="4150"/>
                      <a:pt x="186" y="4150"/>
                      <a:pt x="193" y="4149"/>
                    </a:cubicBezTo>
                    <a:cubicBezTo>
                      <a:pt x="1718" y="3832"/>
                      <a:pt x="3145" y="2899"/>
                      <a:pt x="3721" y="1393"/>
                    </a:cubicBezTo>
                    <a:cubicBezTo>
                      <a:pt x="3880" y="977"/>
                      <a:pt x="3959" y="541"/>
                      <a:pt x="3938" y="105"/>
                    </a:cubicBezTo>
                    <a:cubicBezTo>
                      <a:pt x="3938" y="35"/>
                      <a:pt x="3884" y="0"/>
                      <a:pt x="383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016" name="Google Shape;1016;p9"/>
              <p:cNvSpPr/>
              <p:nvPr/>
            </p:nvSpPr>
            <p:spPr>
              <a:xfrm>
                <a:off x="5590675" y="2124075"/>
                <a:ext cx="94200" cy="98075"/>
              </a:xfrm>
              <a:custGeom>
                <a:avLst/>
                <a:gdLst/>
                <a:ahLst/>
                <a:cxnLst/>
                <a:rect l="l" t="t" r="r" b="b"/>
                <a:pathLst>
                  <a:path w="3768" h="3923" extrusionOk="0">
                    <a:moveTo>
                      <a:pt x="3640" y="1"/>
                    </a:moveTo>
                    <a:cubicBezTo>
                      <a:pt x="3597" y="1"/>
                      <a:pt x="3555" y="23"/>
                      <a:pt x="3538" y="71"/>
                    </a:cubicBezTo>
                    <a:cubicBezTo>
                      <a:pt x="3301" y="1438"/>
                      <a:pt x="2408" y="2628"/>
                      <a:pt x="1199" y="3302"/>
                    </a:cubicBezTo>
                    <a:cubicBezTo>
                      <a:pt x="862" y="3481"/>
                      <a:pt x="505" y="3619"/>
                      <a:pt x="108" y="3719"/>
                    </a:cubicBezTo>
                    <a:cubicBezTo>
                      <a:pt x="0" y="3755"/>
                      <a:pt x="40" y="3922"/>
                      <a:pt x="138" y="3922"/>
                    </a:cubicBezTo>
                    <a:cubicBezTo>
                      <a:pt x="148" y="3922"/>
                      <a:pt x="158" y="3921"/>
                      <a:pt x="169" y="3917"/>
                    </a:cubicBezTo>
                    <a:cubicBezTo>
                      <a:pt x="1556" y="3579"/>
                      <a:pt x="2746" y="2569"/>
                      <a:pt x="3359" y="1300"/>
                    </a:cubicBezTo>
                    <a:cubicBezTo>
                      <a:pt x="3538" y="923"/>
                      <a:pt x="3676" y="527"/>
                      <a:pt x="3756" y="130"/>
                    </a:cubicBezTo>
                    <a:cubicBezTo>
                      <a:pt x="3768" y="48"/>
                      <a:pt x="3703" y="1"/>
                      <a:pt x="364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017" name="Google Shape;1017;p9"/>
              <p:cNvSpPr/>
              <p:nvPr/>
            </p:nvSpPr>
            <p:spPr>
              <a:xfrm>
                <a:off x="5623625" y="2168600"/>
                <a:ext cx="78825" cy="71775"/>
              </a:xfrm>
              <a:custGeom>
                <a:avLst/>
                <a:gdLst/>
                <a:ahLst/>
                <a:cxnLst/>
                <a:rect l="l" t="t" r="r" b="b"/>
                <a:pathLst>
                  <a:path w="3153" h="2871" extrusionOk="0">
                    <a:moveTo>
                      <a:pt x="3015" y="0"/>
                    </a:moveTo>
                    <a:cubicBezTo>
                      <a:pt x="2984" y="0"/>
                      <a:pt x="2953" y="16"/>
                      <a:pt x="2934" y="54"/>
                    </a:cubicBezTo>
                    <a:cubicBezTo>
                      <a:pt x="2657" y="649"/>
                      <a:pt x="2279" y="1185"/>
                      <a:pt x="1803" y="1660"/>
                    </a:cubicBezTo>
                    <a:cubicBezTo>
                      <a:pt x="1348" y="2115"/>
                      <a:pt x="793" y="2572"/>
                      <a:pt x="138" y="2651"/>
                    </a:cubicBezTo>
                    <a:cubicBezTo>
                      <a:pt x="7" y="2670"/>
                      <a:pt x="1" y="2870"/>
                      <a:pt x="121" y="2870"/>
                    </a:cubicBezTo>
                    <a:cubicBezTo>
                      <a:pt x="126" y="2870"/>
                      <a:pt x="132" y="2870"/>
                      <a:pt x="138" y="2869"/>
                    </a:cubicBezTo>
                    <a:cubicBezTo>
                      <a:pt x="833" y="2770"/>
                      <a:pt x="1407" y="2353"/>
                      <a:pt x="1903" y="1878"/>
                    </a:cubicBezTo>
                    <a:cubicBezTo>
                      <a:pt x="2398" y="1383"/>
                      <a:pt x="2815" y="788"/>
                      <a:pt x="3112" y="154"/>
                    </a:cubicBezTo>
                    <a:cubicBezTo>
                      <a:pt x="3153" y="73"/>
                      <a:pt x="3083" y="0"/>
                      <a:pt x="301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018" name="Google Shape;1018;p9"/>
              <p:cNvSpPr/>
              <p:nvPr/>
            </p:nvSpPr>
            <p:spPr>
              <a:xfrm>
                <a:off x="5661550" y="2202650"/>
                <a:ext cx="48725" cy="48700"/>
              </a:xfrm>
              <a:custGeom>
                <a:avLst/>
                <a:gdLst/>
                <a:ahLst/>
                <a:cxnLst/>
                <a:rect l="l" t="t" r="r" b="b"/>
                <a:pathLst>
                  <a:path w="1949" h="1948" extrusionOk="0">
                    <a:moveTo>
                      <a:pt x="1817" y="1"/>
                    </a:moveTo>
                    <a:cubicBezTo>
                      <a:pt x="1773" y="1"/>
                      <a:pt x="1729" y="25"/>
                      <a:pt x="1714" y="79"/>
                    </a:cubicBezTo>
                    <a:cubicBezTo>
                      <a:pt x="1476" y="853"/>
                      <a:pt x="881" y="1488"/>
                      <a:pt x="109" y="1745"/>
                    </a:cubicBezTo>
                    <a:cubicBezTo>
                      <a:pt x="1" y="1781"/>
                      <a:pt x="39" y="1948"/>
                      <a:pt x="137" y="1948"/>
                    </a:cubicBezTo>
                    <a:cubicBezTo>
                      <a:pt x="147" y="1948"/>
                      <a:pt x="157" y="1946"/>
                      <a:pt x="167" y="1943"/>
                    </a:cubicBezTo>
                    <a:cubicBezTo>
                      <a:pt x="1000" y="1665"/>
                      <a:pt x="1655" y="972"/>
                      <a:pt x="1912" y="140"/>
                    </a:cubicBezTo>
                    <a:cubicBezTo>
                      <a:pt x="1948" y="56"/>
                      <a:pt x="1883" y="1"/>
                      <a:pt x="181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019" name="Google Shape;1019;p9"/>
              <p:cNvSpPr/>
              <p:nvPr/>
            </p:nvSpPr>
            <p:spPr>
              <a:xfrm>
                <a:off x="5693000" y="2239825"/>
                <a:ext cx="24875" cy="22350"/>
              </a:xfrm>
              <a:custGeom>
                <a:avLst/>
                <a:gdLst/>
                <a:ahLst/>
                <a:cxnLst/>
                <a:rect l="l" t="t" r="r" b="b"/>
                <a:pathLst>
                  <a:path w="995" h="894" extrusionOk="0">
                    <a:moveTo>
                      <a:pt x="862" y="1"/>
                    </a:moveTo>
                    <a:cubicBezTo>
                      <a:pt x="820" y="1"/>
                      <a:pt x="781" y="24"/>
                      <a:pt x="773" y="80"/>
                    </a:cubicBezTo>
                    <a:cubicBezTo>
                      <a:pt x="754" y="159"/>
                      <a:pt x="714" y="199"/>
                      <a:pt x="675" y="278"/>
                    </a:cubicBezTo>
                    <a:cubicBezTo>
                      <a:pt x="635" y="318"/>
                      <a:pt x="575" y="397"/>
                      <a:pt x="516" y="437"/>
                    </a:cubicBezTo>
                    <a:cubicBezTo>
                      <a:pt x="376" y="535"/>
                      <a:pt x="218" y="614"/>
                      <a:pt x="80" y="694"/>
                    </a:cubicBezTo>
                    <a:cubicBezTo>
                      <a:pt x="20" y="714"/>
                      <a:pt x="1" y="794"/>
                      <a:pt x="40" y="833"/>
                    </a:cubicBezTo>
                    <a:cubicBezTo>
                      <a:pt x="53" y="871"/>
                      <a:pt x="82" y="893"/>
                      <a:pt x="118" y="893"/>
                    </a:cubicBezTo>
                    <a:cubicBezTo>
                      <a:pt x="137" y="893"/>
                      <a:pt x="158" y="887"/>
                      <a:pt x="178" y="873"/>
                    </a:cubicBezTo>
                    <a:cubicBezTo>
                      <a:pt x="516" y="714"/>
                      <a:pt x="873" y="516"/>
                      <a:pt x="971" y="139"/>
                    </a:cubicBezTo>
                    <a:cubicBezTo>
                      <a:pt x="995" y="55"/>
                      <a:pt x="926" y="1"/>
                      <a:pt x="86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020" name="Google Shape;1020;p9"/>
              <p:cNvSpPr/>
              <p:nvPr/>
            </p:nvSpPr>
            <p:spPr>
              <a:xfrm>
                <a:off x="5412500" y="2242275"/>
                <a:ext cx="249800" cy="251275"/>
              </a:xfrm>
              <a:custGeom>
                <a:avLst/>
                <a:gdLst/>
                <a:ahLst/>
                <a:cxnLst/>
                <a:rect l="l" t="t" r="r" b="b"/>
                <a:pathLst>
                  <a:path w="9992" h="10051" extrusionOk="0">
                    <a:moveTo>
                      <a:pt x="1" y="1"/>
                    </a:moveTo>
                    <a:cubicBezTo>
                      <a:pt x="239" y="2004"/>
                      <a:pt x="377" y="4005"/>
                      <a:pt x="1111" y="5889"/>
                    </a:cubicBezTo>
                    <a:cubicBezTo>
                      <a:pt x="1468" y="6801"/>
                      <a:pt x="1944" y="7692"/>
                      <a:pt x="2676" y="8366"/>
                    </a:cubicBezTo>
                    <a:cubicBezTo>
                      <a:pt x="3790" y="9420"/>
                      <a:pt x="5932" y="10051"/>
                      <a:pt x="7723" y="10051"/>
                    </a:cubicBezTo>
                    <a:cubicBezTo>
                      <a:pt x="8291" y="10051"/>
                      <a:pt x="8824" y="9987"/>
                      <a:pt x="9278" y="9854"/>
                    </a:cubicBezTo>
                    <a:cubicBezTo>
                      <a:pt x="9992" y="7890"/>
                      <a:pt x="9516" y="4679"/>
                      <a:pt x="8187" y="3133"/>
                    </a:cubicBezTo>
                    <a:cubicBezTo>
                      <a:pt x="7553" y="2361"/>
                      <a:pt x="6701" y="1845"/>
                      <a:pt x="5808" y="1449"/>
                    </a:cubicBezTo>
                    <a:cubicBezTo>
                      <a:pt x="3965" y="596"/>
                      <a:pt x="1963" y="358"/>
                      <a:pt x="1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021" name="Google Shape;1021;p9"/>
              <p:cNvSpPr/>
              <p:nvPr/>
            </p:nvSpPr>
            <p:spPr>
              <a:xfrm>
                <a:off x="5484350" y="2318600"/>
                <a:ext cx="170500" cy="171400"/>
              </a:xfrm>
              <a:custGeom>
                <a:avLst/>
                <a:gdLst/>
                <a:ahLst/>
                <a:cxnLst/>
                <a:rect l="l" t="t" r="r" b="b"/>
                <a:pathLst>
                  <a:path w="6820" h="6856" extrusionOk="0">
                    <a:moveTo>
                      <a:pt x="0" y="1"/>
                    </a:moveTo>
                    <a:lnTo>
                      <a:pt x="0" y="1"/>
                    </a:lnTo>
                    <a:cubicBezTo>
                      <a:pt x="159" y="1369"/>
                      <a:pt x="259" y="2736"/>
                      <a:pt x="754" y="4025"/>
                    </a:cubicBezTo>
                    <a:cubicBezTo>
                      <a:pt x="1012" y="4660"/>
                      <a:pt x="1329" y="5254"/>
                      <a:pt x="1824" y="5710"/>
                    </a:cubicBezTo>
                    <a:cubicBezTo>
                      <a:pt x="2591" y="6431"/>
                      <a:pt x="4040" y="6856"/>
                      <a:pt x="5266" y="6856"/>
                    </a:cubicBezTo>
                    <a:cubicBezTo>
                      <a:pt x="5658" y="6856"/>
                      <a:pt x="6027" y="6812"/>
                      <a:pt x="6344" y="6721"/>
                    </a:cubicBezTo>
                    <a:cubicBezTo>
                      <a:pt x="6819" y="5373"/>
                      <a:pt x="6483" y="3212"/>
                      <a:pt x="5590" y="2141"/>
                    </a:cubicBezTo>
                    <a:cubicBezTo>
                      <a:pt x="5154" y="1626"/>
                      <a:pt x="4580" y="1269"/>
                      <a:pt x="3965" y="992"/>
                    </a:cubicBezTo>
                    <a:cubicBezTo>
                      <a:pt x="2696" y="418"/>
                      <a:pt x="1348" y="259"/>
                      <a:pt x="0" y="1"/>
                    </a:cubicBezTo>
                    <a:close/>
                  </a:path>
                </a:pathLst>
              </a:custGeom>
              <a:solidFill>
                <a:srgbClr val="191919">
                  <a:alpha val="128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022" name="Google Shape;1022;p9"/>
              <p:cNvSpPr/>
              <p:nvPr/>
            </p:nvSpPr>
            <p:spPr>
              <a:xfrm>
                <a:off x="5441800" y="2274725"/>
                <a:ext cx="219900" cy="230600"/>
              </a:xfrm>
              <a:custGeom>
                <a:avLst/>
                <a:gdLst/>
                <a:ahLst/>
                <a:cxnLst/>
                <a:rect l="l" t="t" r="r" b="b"/>
                <a:pathLst>
                  <a:path w="8796" h="9224" extrusionOk="0">
                    <a:moveTo>
                      <a:pt x="155" y="0"/>
                    </a:moveTo>
                    <a:cubicBezTo>
                      <a:pt x="79" y="0"/>
                      <a:pt x="1" y="113"/>
                      <a:pt x="77" y="190"/>
                    </a:cubicBezTo>
                    <a:cubicBezTo>
                      <a:pt x="1089" y="1320"/>
                      <a:pt x="2138" y="2450"/>
                      <a:pt x="3190" y="3560"/>
                    </a:cubicBezTo>
                    <a:cubicBezTo>
                      <a:pt x="4398" y="4829"/>
                      <a:pt x="5627" y="6117"/>
                      <a:pt x="6837" y="7385"/>
                    </a:cubicBezTo>
                    <a:cubicBezTo>
                      <a:pt x="7411" y="7980"/>
                      <a:pt x="7987" y="8595"/>
                      <a:pt x="8582" y="9190"/>
                    </a:cubicBezTo>
                    <a:cubicBezTo>
                      <a:pt x="8601" y="9214"/>
                      <a:pt x="8625" y="9224"/>
                      <a:pt x="8648" y="9224"/>
                    </a:cubicBezTo>
                    <a:cubicBezTo>
                      <a:pt x="8723" y="9224"/>
                      <a:pt x="8795" y="9126"/>
                      <a:pt x="8720" y="9050"/>
                    </a:cubicBezTo>
                    <a:cubicBezTo>
                      <a:pt x="7630" y="7901"/>
                      <a:pt x="6520" y="6751"/>
                      <a:pt x="5410" y="5582"/>
                    </a:cubicBezTo>
                    <a:cubicBezTo>
                      <a:pt x="4221" y="4333"/>
                      <a:pt x="3011" y="3064"/>
                      <a:pt x="1821" y="1795"/>
                    </a:cubicBezTo>
                    <a:cubicBezTo>
                      <a:pt x="1287" y="1221"/>
                      <a:pt x="751" y="627"/>
                      <a:pt x="216" y="32"/>
                    </a:cubicBezTo>
                    <a:cubicBezTo>
                      <a:pt x="199" y="9"/>
                      <a:pt x="177" y="0"/>
                      <a:pt x="15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023" name="Google Shape;1023;p9"/>
              <p:cNvSpPr/>
              <p:nvPr/>
            </p:nvSpPr>
            <p:spPr>
              <a:xfrm>
                <a:off x="5442250" y="2276500"/>
                <a:ext cx="40150" cy="35325"/>
              </a:xfrm>
              <a:custGeom>
                <a:avLst/>
                <a:gdLst/>
                <a:ahLst/>
                <a:cxnLst/>
                <a:rect l="l" t="t" r="r" b="b"/>
                <a:pathLst>
                  <a:path w="1606" h="1413" extrusionOk="0">
                    <a:moveTo>
                      <a:pt x="1447" y="1"/>
                    </a:moveTo>
                    <a:cubicBezTo>
                      <a:pt x="1388" y="1"/>
                      <a:pt x="1328" y="59"/>
                      <a:pt x="1348" y="99"/>
                    </a:cubicBezTo>
                    <a:cubicBezTo>
                      <a:pt x="1388" y="397"/>
                      <a:pt x="1269" y="694"/>
                      <a:pt x="1050" y="892"/>
                    </a:cubicBezTo>
                    <a:cubicBezTo>
                      <a:pt x="931" y="992"/>
                      <a:pt x="773" y="1071"/>
                      <a:pt x="635" y="1111"/>
                    </a:cubicBezTo>
                    <a:cubicBezTo>
                      <a:pt x="486" y="1159"/>
                      <a:pt x="339" y="1195"/>
                      <a:pt x="191" y="1195"/>
                    </a:cubicBezTo>
                    <a:cubicBezTo>
                      <a:pt x="160" y="1195"/>
                      <a:pt x="129" y="1193"/>
                      <a:pt x="99" y="1190"/>
                    </a:cubicBezTo>
                    <a:cubicBezTo>
                      <a:pt x="40" y="1190"/>
                      <a:pt x="0" y="1249"/>
                      <a:pt x="0" y="1288"/>
                    </a:cubicBezTo>
                    <a:cubicBezTo>
                      <a:pt x="0" y="1348"/>
                      <a:pt x="40" y="1388"/>
                      <a:pt x="99" y="1407"/>
                    </a:cubicBezTo>
                    <a:cubicBezTo>
                      <a:pt x="134" y="1411"/>
                      <a:pt x="169" y="1413"/>
                      <a:pt x="205" y="1413"/>
                    </a:cubicBezTo>
                    <a:cubicBezTo>
                      <a:pt x="373" y="1413"/>
                      <a:pt x="547" y="1374"/>
                      <a:pt x="693" y="1309"/>
                    </a:cubicBezTo>
                    <a:cubicBezTo>
                      <a:pt x="872" y="1249"/>
                      <a:pt x="1050" y="1169"/>
                      <a:pt x="1190" y="1031"/>
                    </a:cubicBezTo>
                    <a:cubicBezTo>
                      <a:pt x="1467" y="812"/>
                      <a:pt x="1605" y="456"/>
                      <a:pt x="1546" y="99"/>
                    </a:cubicBezTo>
                    <a:cubicBezTo>
                      <a:pt x="1546" y="59"/>
                      <a:pt x="1507" y="1"/>
                      <a:pt x="144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024" name="Google Shape;1024;p9"/>
              <p:cNvSpPr/>
              <p:nvPr/>
            </p:nvSpPr>
            <p:spPr>
              <a:xfrm>
                <a:off x="5446700" y="2284125"/>
                <a:ext cx="69900" cy="59900"/>
              </a:xfrm>
              <a:custGeom>
                <a:avLst/>
                <a:gdLst/>
                <a:ahLst/>
                <a:cxnLst/>
                <a:rect l="l" t="t" r="r" b="b"/>
                <a:pathLst>
                  <a:path w="2796" h="2396" extrusionOk="0">
                    <a:moveTo>
                      <a:pt x="2605" y="1"/>
                    </a:moveTo>
                    <a:cubicBezTo>
                      <a:pt x="2542" y="1"/>
                      <a:pt x="2474" y="49"/>
                      <a:pt x="2498" y="132"/>
                    </a:cubicBezTo>
                    <a:cubicBezTo>
                      <a:pt x="2577" y="449"/>
                      <a:pt x="2418" y="785"/>
                      <a:pt x="2260" y="1043"/>
                    </a:cubicBezTo>
                    <a:cubicBezTo>
                      <a:pt x="2122" y="1281"/>
                      <a:pt x="1923" y="1499"/>
                      <a:pt x="1705" y="1678"/>
                    </a:cubicBezTo>
                    <a:cubicBezTo>
                      <a:pt x="1270" y="1999"/>
                      <a:pt x="743" y="2194"/>
                      <a:pt x="213" y="2194"/>
                    </a:cubicBezTo>
                    <a:cubicBezTo>
                      <a:pt x="188" y="2194"/>
                      <a:pt x="164" y="2194"/>
                      <a:pt x="139" y="2193"/>
                    </a:cubicBezTo>
                    <a:cubicBezTo>
                      <a:pt x="133" y="2192"/>
                      <a:pt x="127" y="2192"/>
                      <a:pt x="121" y="2192"/>
                    </a:cubicBezTo>
                    <a:cubicBezTo>
                      <a:pt x="0" y="2192"/>
                      <a:pt x="6" y="2391"/>
                      <a:pt x="139" y="2391"/>
                    </a:cubicBezTo>
                    <a:cubicBezTo>
                      <a:pt x="185" y="2394"/>
                      <a:pt x="231" y="2396"/>
                      <a:pt x="277" y="2396"/>
                    </a:cubicBezTo>
                    <a:cubicBezTo>
                      <a:pt x="862" y="2396"/>
                      <a:pt x="1423" y="2164"/>
                      <a:pt x="1884" y="1797"/>
                    </a:cubicBezTo>
                    <a:cubicBezTo>
                      <a:pt x="2122" y="1598"/>
                      <a:pt x="2339" y="1361"/>
                      <a:pt x="2478" y="1102"/>
                    </a:cubicBezTo>
                    <a:cubicBezTo>
                      <a:pt x="2656" y="785"/>
                      <a:pt x="2796" y="428"/>
                      <a:pt x="2696" y="71"/>
                    </a:cubicBezTo>
                    <a:cubicBezTo>
                      <a:pt x="2688" y="23"/>
                      <a:pt x="2647" y="1"/>
                      <a:pt x="260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025" name="Google Shape;1025;p9"/>
              <p:cNvSpPr/>
              <p:nvPr/>
            </p:nvSpPr>
            <p:spPr>
              <a:xfrm>
                <a:off x="5464525" y="2301275"/>
                <a:ext cx="81600" cy="75375"/>
              </a:xfrm>
              <a:custGeom>
                <a:avLst/>
                <a:gdLst/>
                <a:ahLst/>
                <a:cxnLst/>
                <a:rect l="l" t="t" r="r" b="b"/>
                <a:pathLst>
                  <a:path w="3264" h="3015" extrusionOk="0">
                    <a:moveTo>
                      <a:pt x="3137" y="1"/>
                    </a:moveTo>
                    <a:cubicBezTo>
                      <a:pt x="3098" y="1"/>
                      <a:pt x="3061" y="24"/>
                      <a:pt x="3053" y="80"/>
                    </a:cubicBezTo>
                    <a:cubicBezTo>
                      <a:pt x="2836" y="1547"/>
                      <a:pt x="1626" y="2697"/>
                      <a:pt x="140" y="2795"/>
                    </a:cubicBezTo>
                    <a:cubicBezTo>
                      <a:pt x="6" y="2815"/>
                      <a:pt x="1" y="3015"/>
                      <a:pt x="123" y="3015"/>
                    </a:cubicBezTo>
                    <a:cubicBezTo>
                      <a:pt x="129" y="3015"/>
                      <a:pt x="134" y="3014"/>
                      <a:pt x="140" y="3014"/>
                    </a:cubicBezTo>
                    <a:cubicBezTo>
                      <a:pt x="1726" y="2914"/>
                      <a:pt x="3034" y="1705"/>
                      <a:pt x="3251" y="139"/>
                    </a:cubicBezTo>
                    <a:cubicBezTo>
                      <a:pt x="3264" y="55"/>
                      <a:pt x="3197" y="1"/>
                      <a:pt x="313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026" name="Google Shape;1026;p9"/>
              <p:cNvSpPr/>
              <p:nvPr/>
            </p:nvSpPr>
            <p:spPr>
              <a:xfrm>
                <a:off x="5476250" y="2310550"/>
                <a:ext cx="98825" cy="103350"/>
              </a:xfrm>
              <a:custGeom>
                <a:avLst/>
                <a:gdLst/>
                <a:ahLst/>
                <a:cxnLst/>
                <a:rect l="l" t="t" r="r" b="b"/>
                <a:pathLst>
                  <a:path w="3953" h="4134" extrusionOk="0">
                    <a:moveTo>
                      <a:pt x="3823" y="1"/>
                    </a:moveTo>
                    <a:cubicBezTo>
                      <a:pt x="3769" y="1"/>
                      <a:pt x="3715" y="36"/>
                      <a:pt x="3715" y="105"/>
                    </a:cubicBezTo>
                    <a:cubicBezTo>
                      <a:pt x="3755" y="1631"/>
                      <a:pt x="2684" y="2920"/>
                      <a:pt x="1336" y="3534"/>
                    </a:cubicBezTo>
                    <a:cubicBezTo>
                      <a:pt x="959" y="3713"/>
                      <a:pt x="543" y="3851"/>
                      <a:pt x="126" y="3930"/>
                    </a:cubicBezTo>
                    <a:cubicBezTo>
                      <a:pt x="1" y="3966"/>
                      <a:pt x="38" y="4134"/>
                      <a:pt x="135" y="4134"/>
                    </a:cubicBezTo>
                    <a:cubicBezTo>
                      <a:pt x="145" y="4134"/>
                      <a:pt x="155" y="4132"/>
                      <a:pt x="166" y="4129"/>
                    </a:cubicBezTo>
                    <a:cubicBezTo>
                      <a:pt x="1693" y="3811"/>
                      <a:pt x="3139" y="2900"/>
                      <a:pt x="3715" y="1393"/>
                    </a:cubicBezTo>
                    <a:cubicBezTo>
                      <a:pt x="3873" y="978"/>
                      <a:pt x="3953" y="541"/>
                      <a:pt x="3932" y="105"/>
                    </a:cubicBezTo>
                    <a:cubicBezTo>
                      <a:pt x="3932" y="36"/>
                      <a:pt x="3878" y="1"/>
                      <a:pt x="382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027" name="Google Shape;1027;p9"/>
              <p:cNvSpPr/>
              <p:nvPr/>
            </p:nvSpPr>
            <p:spPr>
              <a:xfrm>
                <a:off x="5504425" y="2337950"/>
                <a:ext cx="94050" cy="98275"/>
              </a:xfrm>
              <a:custGeom>
                <a:avLst/>
                <a:gdLst/>
                <a:ahLst/>
                <a:cxnLst/>
                <a:rect l="l" t="t" r="r" b="b"/>
                <a:pathLst>
                  <a:path w="3762" h="3931" extrusionOk="0">
                    <a:moveTo>
                      <a:pt x="3628" y="0"/>
                    </a:moveTo>
                    <a:cubicBezTo>
                      <a:pt x="3586" y="0"/>
                      <a:pt x="3547" y="24"/>
                      <a:pt x="3539" y="80"/>
                    </a:cubicBezTo>
                    <a:cubicBezTo>
                      <a:pt x="3281" y="1428"/>
                      <a:pt x="2409" y="2636"/>
                      <a:pt x="1200" y="3291"/>
                    </a:cubicBezTo>
                    <a:cubicBezTo>
                      <a:pt x="862" y="3489"/>
                      <a:pt x="487" y="3627"/>
                      <a:pt x="109" y="3727"/>
                    </a:cubicBezTo>
                    <a:cubicBezTo>
                      <a:pt x="0" y="3745"/>
                      <a:pt x="24" y="3930"/>
                      <a:pt x="137" y="3930"/>
                    </a:cubicBezTo>
                    <a:cubicBezTo>
                      <a:pt x="147" y="3930"/>
                      <a:pt x="158" y="3929"/>
                      <a:pt x="169" y="3925"/>
                    </a:cubicBezTo>
                    <a:cubicBezTo>
                      <a:pt x="1557" y="3588"/>
                      <a:pt x="2746" y="2577"/>
                      <a:pt x="3360" y="1288"/>
                    </a:cubicBezTo>
                    <a:cubicBezTo>
                      <a:pt x="3539" y="931"/>
                      <a:pt x="3677" y="535"/>
                      <a:pt x="3738" y="138"/>
                    </a:cubicBezTo>
                    <a:cubicBezTo>
                      <a:pt x="3761" y="55"/>
                      <a:pt x="3692" y="0"/>
                      <a:pt x="362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028" name="Google Shape;1028;p9"/>
              <p:cNvSpPr/>
              <p:nvPr/>
            </p:nvSpPr>
            <p:spPr>
              <a:xfrm>
                <a:off x="5537400" y="2382475"/>
                <a:ext cx="78825" cy="71950"/>
              </a:xfrm>
              <a:custGeom>
                <a:avLst/>
                <a:gdLst/>
                <a:ahLst/>
                <a:cxnLst/>
                <a:rect l="l" t="t" r="r" b="b"/>
                <a:pathLst>
                  <a:path w="3153" h="2878" extrusionOk="0">
                    <a:moveTo>
                      <a:pt x="3015" y="0"/>
                    </a:moveTo>
                    <a:cubicBezTo>
                      <a:pt x="2984" y="0"/>
                      <a:pt x="2953" y="18"/>
                      <a:pt x="2934" y="62"/>
                    </a:cubicBezTo>
                    <a:cubicBezTo>
                      <a:pt x="2656" y="657"/>
                      <a:pt x="2279" y="1193"/>
                      <a:pt x="1803" y="1669"/>
                    </a:cubicBezTo>
                    <a:cubicBezTo>
                      <a:pt x="1348" y="2124"/>
                      <a:pt x="793" y="2560"/>
                      <a:pt x="138" y="2660"/>
                    </a:cubicBezTo>
                    <a:cubicBezTo>
                      <a:pt x="0" y="2679"/>
                      <a:pt x="0" y="2877"/>
                      <a:pt x="138" y="2877"/>
                    </a:cubicBezTo>
                    <a:cubicBezTo>
                      <a:pt x="833" y="2779"/>
                      <a:pt x="1407" y="2362"/>
                      <a:pt x="1903" y="1886"/>
                    </a:cubicBezTo>
                    <a:cubicBezTo>
                      <a:pt x="2398" y="1391"/>
                      <a:pt x="2815" y="796"/>
                      <a:pt x="3112" y="162"/>
                    </a:cubicBezTo>
                    <a:cubicBezTo>
                      <a:pt x="3153" y="81"/>
                      <a:pt x="3083" y="0"/>
                      <a:pt x="301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029" name="Google Shape;1029;p9"/>
              <p:cNvSpPr/>
              <p:nvPr/>
            </p:nvSpPr>
            <p:spPr>
              <a:xfrm>
                <a:off x="5575325" y="2416750"/>
                <a:ext cx="48400" cy="48700"/>
              </a:xfrm>
              <a:custGeom>
                <a:avLst/>
                <a:gdLst/>
                <a:ahLst/>
                <a:cxnLst/>
                <a:rect l="l" t="t" r="r" b="b"/>
                <a:pathLst>
                  <a:path w="1936" h="1948" extrusionOk="0">
                    <a:moveTo>
                      <a:pt x="1811" y="0"/>
                    </a:moveTo>
                    <a:cubicBezTo>
                      <a:pt x="1770" y="0"/>
                      <a:pt x="1729" y="24"/>
                      <a:pt x="1714" y="79"/>
                    </a:cubicBezTo>
                    <a:cubicBezTo>
                      <a:pt x="1476" y="832"/>
                      <a:pt x="862" y="1466"/>
                      <a:pt x="109" y="1744"/>
                    </a:cubicBezTo>
                    <a:cubicBezTo>
                      <a:pt x="0" y="1780"/>
                      <a:pt x="24" y="1947"/>
                      <a:pt x="132" y="1947"/>
                    </a:cubicBezTo>
                    <a:cubicBezTo>
                      <a:pt x="143" y="1947"/>
                      <a:pt x="155" y="1946"/>
                      <a:pt x="167" y="1942"/>
                    </a:cubicBezTo>
                    <a:cubicBezTo>
                      <a:pt x="1000" y="1646"/>
                      <a:pt x="1655" y="972"/>
                      <a:pt x="1912" y="139"/>
                    </a:cubicBezTo>
                    <a:cubicBezTo>
                      <a:pt x="1936" y="55"/>
                      <a:pt x="1873" y="0"/>
                      <a:pt x="181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030" name="Google Shape;1030;p9"/>
              <p:cNvSpPr/>
              <p:nvPr/>
            </p:nvSpPr>
            <p:spPr>
              <a:xfrm>
                <a:off x="5606775" y="2453875"/>
                <a:ext cx="24600" cy="22150"/>
              </a:xfrm>
              <a:custGeom>
                <a:avLst/>
                <a:gdLst/>
                <a:ahLst/>
                <a:cxnLst/>
                <a:rect l="l" t="t" r="r" b="b"/>
                <a:pathLst>
                  <a:path w="984" h="886" extrusionOk="0">
                    <a:moveTo>
                      <a:pt x="856" y="1"/>
                    </a:moveTo>
                    <a:cubicBezTo>
                      <a:pt x="812" y="1"/>
                      <a:pt x="770" y="24"/>
                      <a:pt x="754" y="81"/>
                    </a:cubicBezTo>
                    <a:cubicBezTo>
                      <a:pt x="733" y="140"/>
                      <a:pt x="714" y="200"/>
                      <a:pt x="674" y="280"/>
                    </a:cubicBezTo>
                    <a:lnTo>
                      <a:pt x="516" y="438"/>
                    </a:lnTo>
                    <a:cubicBezTo>
                      <a:pt x="376" y="536"/>
                      <a:pt x="218" y="616"/>
                      <a:pt x="59" y="695"/>
                    </a:cubicBezTo>
                    <a:cubicBezTo>
                      <a:pt x="19" y="716"/>
                      <a:pt x="0" y="795"/>
                      <a:pt x="40" y="835"/>
                    </a:cubicBezTo>
                    <a:cubicBezTo>
                      <a:pt x="52" y="872"/>
                      <a:pt x="81" y="886"/>
                      <a:pt x="116" y="886"/>
                    </a:cubicBezTo>
                    <a:cubicBezTo>
                      <a:pt x="135" y="886"/>
                      <a:pt x="157" y="881"/>
                      <a:pt x="178" y="874"/>
                    </a:cubicBezTo>
                    <a:cubicBezTo>
                      <a:pt x="495" y="716"/>
                      <a:pt x="852" y="517"/>
                      <a:pt x="971" y="121"/>
                    </a:cubicBezTo>
                    <a:cubicBezTo>
                      <a:pt x="983" y="51"/>
                      <a:pt x="919" y="1"/>
                      <a:pt x="85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031" name="Google Shape;1031;p9"/>
              <p:cNvSpPr/>
              <p:nvPr/>
            </p:nvSpPr>
            <p:spPr>
              <a:xfrm>
                <a:off x="5280175" y="2435075"/>
                <a:ext cx="249800" cy="250975"/>
              </a:xfrm>
              <a:custGeom>
                <a:avLst/>
                <a:gdLst/>
                <a:ahLst/>
                <a:cxnLst/>
                <a:rect l="l" t="t" r="r" b="b"/>
                <a:pathLst>
                  <a:path w="9992" h="10039" extrusionOk="0">
                    <a:moveTo>
                      <a:pt x="0" y="1"/>
                    </a:moveTo>
                    <a:cubicBezTo>
                      <a:pt x="259" y="1983"/>
                      <a:pt x="397" y="4005"/>
                      <a:pt x="1131" y="5887"/>
                    </a:cubicBezTo>
                    <a:cubicBezTo>
                      <a:pt x="1488" y="6799"/>
                      <a:pt x="1964" y="7671"/>
                      <a:pt x="2677" y="8345"/>
                    </a:cubicBezTo>
                    <a:cubicBezTo>
                      <a:pt x="3813" y="9406"/>
                      <a:pt x="5968" y="10038"/>
                      <a:pt x="7771" y="10038"/>
                    </a:cubicBezTo>
                    <a:cubicBezTo>
                      <a:pt x="8327" y="10038"/>
                      <a:pt x="8849" y="9978"/>
                      <a:pt x="9298" y="9852"/>
                    </a:cubicBezTo>
                    <a:cubicBezTo>
                      <a:pt x="9991" y="7870"/>
                      <a:pt x="9515" y="4679"/>
                      <a:pt x="8207" y="3112"/>
                    </a:cubicBezTo>
                    <a:cubicBezTo>
                      <a:pt x="7554" y="2359"/>
                      <a:pt x="6700" y="1843"/>
                      <a:pt x="5828" y="1428"/>
                    </a:cubicBezTo>
                    <a:cubicBezTo>
                      <a:pt x="3986" y="595"/>
                      <a:pt x="1964" y="358"/>
                      <a:pt x="0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032" name="Google Shape;1032;p9"/>
              <p:cNvSpPr/>
              <p:nvPr/>
            </p:nvSpPr>
            <p:spPr>
              <a:xfrm>
                <a:off x="5352050" y="2511400"/>
                <a:ext cx="170500" cy="171300"/>
              </a:xfrm>
              <a:custGeom>
                <a:avLst/>
                <a:gdLst/>
                <a:ahLst/>
                <a:cxnLst/>
                <a:rect l="l" t="t" r="r" b="b"/>
                <a:pathLst>
                  <a:path w="6820" h="6852" extrusionOk="0">
                    <a:moveTo>
                      <a:pt x="1" y="0"/>
                    </a:moveTo>
                    <a:lnTo>
                      <a:pt x="1" y="0"/>
                    </a:lnTo>
                    <a:cubicBezTo>
                      <a:pt x="178" y="1348"/>
                      <a:pt x="257" y="2736"/>
                      <a:pt x="773" y="4024"/>
                    </a:cubicBezTo>
                    <a:cubicBezTo>
                      <a:pt x="1011" y="4639"/>
                      <a:pt x="1328" y="5234"/>
                      <a:pt x="1824" y="5689"/>
                    </a:cubicBezTo>
                    <a:cubicBezTo>
                      <a:pt x="2594" y="6414"/>
                      <a:pt x="4067" y="6852"/>
                      <a:pt x="5295" y="6852"/>
                    </a:cubicBezTo>
                    <a:cubicBezTo>
                      <a:pt x="5678" y="6852"/>
                      <a:pt x="6037" y="6809"/>
                      <a:pt x="6344" y="6720"/>
                    </a:cubicBezTo>
                    <a:cubicBezTo>
                      <a:pt x="6820" y="5372"/>
                      <a:pt x="6502" y="3191"/>
                      <a:pt x="5591" y="2121"/>
                    </a:cubicBezTo>
                    <a:cubicBezTo>
                      <a:pt x="5154" y="1605"/>
                      <a:pt x="4579" y="1249"/>
                      <a:pt x="3965" y="971"/>
                    </a:cubicBezTo>
                    <a:cubicBezTo>
                      <a:pt x="2715" y="397"/>
                      <a:pt x="1348" y="238"/>
                      <a:pt x="1" y="0"/>
                    </a:cubicBezTo>
                    <a:close/>
                  </a:path>
                </a:pathLst>
              </a:custGeom>
              <a:solidFill>
                <a:srgbClr val="191919">
                  <a:alpha val="128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033" name="Google Shape;1033;p9"/>
              <p:cNvSpPr/>
              <p:nvPr/>
            </p:nvSpPr>
            <p:spPr>
              <a:xfrm>
                <a:off x="5309925" y="2467200"/>
                <a:ext cx="219500" cy="230825"/>
              </a:xfrm>
              <a:custGeom>
                <a:avLst/>
                <a:gdLst/>
                <a:ahLst/>
                <a:cxnLst/>
                <a:rect l="l" t="t" r="r" b="b"/>
                <a:pathLst>
                  <a:path w="8780" h="9233" extrusionOk="0">
                    <a:moveTo>
                      <a:pt x="140" y="1"/>
                    </a:moveTo>
                    <a:cubicBezTo>
                      <a:pt x="63" y="1"/>
                      <a:pt x="1" y="108"/>
                      <a:pt x="60" y="183"/>
                    </a:cubicBezTo>
                    <a:cubicBezTo>
                      <a:pt x="1091" y="1332"/>
                      <a:pt x="2141" y="2442"/>
                      <a:pt x="3192" y="3553"/>
                    </a:cubicBezTo>
                    <a:cubicBezTo>
                      <a:pt x="4400" y="4840"/>
                      <a:pt x="5610" y="6109"/>
                      <a:pt x="6819" y="7378"/>
                    </a:cubicBezTo>
                    <a:cubicBezTo>
                      <a:pt x="7413" y="7993"/>
                      <a:pt x="7989" y="8587"/>
                      <a:pt x="8563" y="9201"/>
                    </a:cubicBezTo>
                    <a:cubicBezTo>
                      <a:pt x="8586" y="9224"/>
                      <a:pt x="8610" y="9233"/>
                      <a:pt x="8633" y="9233"/>
                    </a:cubicBezTo>
                    <a:cubicBezTo>
                      <a:pt x="8713" y="9233"/>
                      <a:pt x="8779" y="9120"/>
                      <a:pt x="8703" y="9043"/>
                    </a:cubicBezTo>
                    <a:cubicBezTo>
                      <a:pt x="7612" y="7893"/>
                      <a:pt x="6502" y="6743"/>
                      <a:pt x="5412" y="5593"/>
                    </a:cubicBezTo>
                    <a:cubicBezTo>
                      <a:pt x="4202" y="4325"/>
                      <a:pt x="3013" y="3077"/>
                      <a:pt x="1823" y="1788"/>
                    </a:cubicBezTo>
                    <a:cubicBezTo>
                      <a:pt x="1268" y="1213"/>
                      <a:pt x="734" y="619"/>
                      <a:pt x="219" y="43"/>
                    </a:cubicBezTo>
                    <a:cubicBezTo>
                      <a:pt x="193" y="13"/>
                      <a:pt x="166" y="1"/>
                      <a:pt x="14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034" name="Google Shape;1034;p9"/>
              <p:cNvSpPr/>
              <p:nvPr/>
            </p:nvSpPr>
            <p:spPr>
              <a:xfrm>
                <a:off x="5309900" y="2468775"/>
                <a:ext cx="40200" cy="35325"/>
              </a:xfrm>
              <a:custGeom>
                <a:avLst/>
                <a:gdLst/>
                <a:ahLst/>
                <a:cxnLst/>
                <a:rect l="l" t="t" r="r" b="b"/>
                <a:pathLst>
                  <a:path w="1608" h="1413" extrusionOk="0">
                    <a:moveTo>
                      <a:pt x="1449" y="1"/>
                    </a:moveTo>
                    <a:cubicBezTo>
                      <a:pt x="1409" y="1"/>
                      <a:pt x="1349" y="59"/>
                      <a:pt x="1349" y="120"/>
                    </a:cubicBezTo>
                    <a:cubicBezTo>
                      <a:pt x="1388" y="416"/>
                      <a:pt x="1290" y="694"/>
                      <a:pt x="1052" y="892"/>
                    </a:cubicBezTo>
                    <a:cubicBezTo>
                      <a:pt x="933" y="992"/>
                      <a:pt x="775" y="1071"/>
                      <a:pt x="635" y="1130"/>
                    </a:cubicBezTo>
                    <a:cubicBezTo>
                      <a:pt x="507" y="1173"/>
                      <a:pt x="389" y="1206"/>
                      <a:pt x="266" y="1206"/>
                    </a:cubicBezTo>
                    <a:cubicBezTo>
                      <a:pt x="218" y="1206"/>
                      <a:pt x="170" y="1201"/>
                      <a:pt x="120" y="1190"/>
                    </a:cubicBezTo>
                    <a:cubicBezTo>
                      <a:pt x="61" y="1190"/>
                      <a:pt x="1" y="1249"/>
                      <a:pt x="1" y="1309"/>
                    </a:cubicBezTo>
                    <a:cubicBezTo>
                      <a:pt x="1" y="1368"/>
                      <a:pt x="61" y="1407"/>
                      <a:pt x="120" y="1407"/>
                    </a:cubicBezTo>
                    <a:cubicBezTo>
                      <a:pt x="156" y="1411"/>
                      <a:pt x="192" y="1413"/>
                      <a:pt x="228" y="1413"/>
                    </a:cubicBezTo>
                    <a:cubicBezTo>
                      <a:pt x="389" y="1413"/>
                      <a:pt x="549" y="1377"/>
                      <a:pt x="695" y="1328"/>
                    </a:cubicBezTo>
                    <a:cubicBezTo>
                      <a:pt x="873" y="1249"/>
                      <a:pt x="1052" y="1169"/>
                      <a:pt x="1211" y="1051"/>
                    </a:cubicBezTo>
                    <a:cubicBezTo>
                      <a:pt x="1468" y="813"/>
                      <a:pt x="1607" y="456"/>
                      <a:pt x="1568" y="120"/>
                    </a:cubicBezTo>
                    <a:cubicBezTo>
                      <a:pt x="1547" y="59"/>
                      <a:pt x="1528" y="1"/>
                      <a:pt x="144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035" name="Google Shape;1035;p9"/>
              <p:cNvSpPr/>
              <p:nvPr/>
            </p:nvSpPr>
            <p:spPr>
              <a:xfrm>
                <a:off x="5314875" y="2476700"/>
                <a:ext cx="69400" cy="60000"/>
              </a:xfrm>
              <a:custGeom>
                <a:avLst/>
                <a:gdLst/>
                <a:ahLst/>
                <a:cxnLst/>
                <a:rect l="l" t="t" r="r" b="b"/>
                <a:pathLst>
                  <a:path w="2776" h="2400" extrusionOk="0">
                    <a:moveTo>
                      <a:pt x="2597" y="1"/>
                    </a:moveTo>
                    <a:cubicBezTo>
                      <a:pt x="2533" y="1"/>
                      <a:pt x="2466" y="56"/>
                      <a:pt x="2479" y="139"/>
                    </a:cubicBezTo>
                    <a:cubicBezTo>
                      <a:pt x="2558" y="437"/>
                      <a:pt x="2418" y="773"/>
                      <a:pt x="2260" y="1051"/>
                    </a:cubicBezTo>
                    <a:cubicBezTo>
                      <a:pt x="2101" y="1289"/>
                      <a:pt x="1903" y="1507"/>
                      <a:pt x="1686" y="1666"/>
                    </a:cubicBezTo>
                    <a:cubicBezTo>
                      <a:pt x="1271" y="2006"/>
                      <a:pt x="748" y="2183"/>
                      <a:pt x="220" y="2183"/>
                    </a:cubicBezTo>
                    <a:cubicBezTo>
                      <a:pt x="193" y="2183"/>
                      <a:pt x="166" y="2182"/>
                      <a:pt x="140" y="2181"/>
                    </a:cubicBezTo>
                    <a:cubicBezTo>
                      <a:pt x="0" y="2181"/>
                      <a:pt x="0" y="2380"/>
                      <a:pt x="140" y="2399"/>
                    </a:cubicBezTo>
                    <a:cubicBezTo>
                      <a:pt x="166" y="2400"/>
                      <a:pt x="193" y="2400"/>
                      <a:pt x="219" y="2400"/>
                    </a:cubicBezTo>
                    <a:cubicBezTo>
                      <a:pt x="808" y="2400"/>
                      <a:pt x="1408" y="2183"/>
                      <a:pt x="1863" y="1804"/>
                    </a:cubicBezTo>
                    <a:cubicBezTo>
                      <a:pt x="2101" y="1606"/>
                      <a:pt x="2320" y="1368"/>
                      <a:pt x="2479" y="1090"/>
                    </a:cubicBezTo>
                    <a:cubicBezTo>
                      <a:pt x="2637" y="794"/>
                      <a:pt x="2775" y="416"/>
                      <a:pt x="2696" y="80"/>
                    </a:cubicBezTo>
                    <a:cubicBezTo>
                      <a:pt x="2680" y="25"/>
                      <a:pt x="2639" y="1"/>
                      <a:pt x="259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036" name="Google Shape;1036;p9"/>
              <p:cNvSpPr/>
              <p:nvPr/>
            </p:nvSpPr>
            <p:spPr>
              <a:xfrm>
                <a:off x="5332700" y="2493925"/>
                <a:ext cx="81125" cy="75450"/>
              </a:xfrm>
              <a:custGeom>
                <a:avLst/>
                <a:gdLst/>
                <a:ahLst/>
                <a:cxnLst/>
                <a:rect l="l" t="t" r="r" b="b"/>
                <a:pathLst>
                  <a:path w="3245" h="3018" extrusionOk="0">
                    <a:moveTo>
                      <a:pt x="3113" y="0"/>
                    </a:moveTo>
                    <a:cubicBezTo>
                      <a:pt x="3075" y="0"/>
                      <a:pt x="3042" y="20"/>
                      <a:pt x="3034" y="65"/>
                    </a:cubicBezTo>
                    <a:cubicBezTo>
                      <a:pt x="2836" y="1551"/>
                      <a:pt x="1626" y="2701"/>
                      <a:pt x="140" y="2801"/>
                    </a:cubicBezTo>
                    <a:cubicBezTo>
                      <a:pt x="1" y="2801"/>
                      <a:pt x="1" y="3018"/>
                      <a:pt x="140" y="3018"/>
                    </a:cubicBezTo>
                    <a:cubicBezTo>
                      <a:pt x="1705" y="2899"/>
                      <a:pt x="3014" y="1691"/>
                      <a:pt x="3233" y="124"/>
                    </a:cubicBezTo>
                    <a:cubicBezTo>
                      <a:pt x="3244" y="50"/>
                      <a:pt x="3173" y="0"/>
                      <a:pt x="311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037" name="Google Shape;1037;p9"/>
              <p:cNvSpPr/>
              <p:nvPr/>
            </p:nvSpPr>
            <p:spPr>
              <a:xfrm>
                <a:off x="5343775" y="2502825"/>
                <a:ext cx="98975" cy="103775"/>
              </a:xfrm>
              <a:custGeom>
                <a:avLst/>
                <a:gdLst/>
                <a:ahLst/>
                <a:cxnLst/>
                <a:rect l="l" t="t" r="r" b="b"/>
                <a:pathLst>
                  <a:path w="3959" h="4151" extrusionOk="0">
                    <a:moveTo>
                      <a:pt x="3840" y="1"/>
                    </a:moveTo>
                    <a:cubicBezTo>
                      <a:pt x="3791" y="1"/>
                      <a:pt x="3741" y="36"/>
                      <a:pt x="3741" y="106"/>
                    </a:cubicBezTo>
                    <a:cubicBezTo>
                      <a:pt x="3781" y="1652"/>
                      <a:pt x="2690" y="2920"/>
                      <a:pt x="1362" y="3555"/>
                    </a:cubicBezTo>
                    <a:cubicBezTo>
                      <a:pt x="966" y="3732"/>
                      <a:pt x="549" y="3851"/>
                      <a:pt x="133" y="3951"/>
                    </a:cubicBezTo>
                    <a:cubicBezTo>
                      <a:pt x="0" y="3969"/>
                      <a:pt x="49" y="4151"/>
                      <a:pt x="174" y="4151"/>
                    </a:cubicBezTo>
                    <a:cubicBezTo>
                      <a:pt x="180" y="4151"/>
                      <a:pt x="186" y="4150"/>
                      <a:pt x="192" y="4149"/>
                    </a:cubicBezTo>
                    <a:cubicBezTo>
                      <a:pt x="1719" y="3832"/>
                      <a:pt x="3146" y="2900"/>
                      <a:pt x="3720" y="1393"/>
                    </a:cubicBezTo>
                    <a:cubicBezTo>
                      <a:pt x="3879" y="978"/>
                      <a:pt x="3958" y="542"/>
                      <a:pt x="3939" y="106"/>
                    </a:cubicBezTo>
                    <a:cubicBezTo>
                      <a:pt x="3939" y="36"/>
                      <a:pt x="3890" y="1"/>
                      <a:pt x="384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038" name="Google Shape;1038;p9"/>
              <p:cNvSpPr/>
              <p:nvPr/>
            </p:nvSpPr>
            <p:spPr>
              <a:xfrm>
                <a:off x="5372175" y="2530575"/>
                <a:ext cx="94175" cy="97925"/>
              </a:xfrm>
              <a:custGeom>
                <a:avLst/>
                <a:gdLst/>
                <a:ahLst/>
                <a:cxnLst/>
                <a:rect l="l" t="t" r="r" b="b"/>
                <a:pathLst>
                  <a:path w="3767" h="3917" extrusionOk="0">
                    <a:moveTo>
                      <a:pt x="3630" y="1"/>
                    </a:moveTo>
                    <a:cubicBezTo>
                      <a:pt x="3590" y="1"/>
                      <a:pt x="3551" y="20"/>
                      <a:pt x="3536" y="66"/>
                    </a:cubicBezTo>
                    <a:cubicBezTo>
                      <a:pt x="3298" y="1433"/>
                      <a:pt x="2407" y="2622"/>
                      <a:pt x="1197" y="3296"/>
                    </a:cubicBezTo>
                    <a:cubicBezTo>
                      <a:pt x="861" y="3476"/>
                      <a:pt x="504" y="3614"/>
                      <a:pt x="126" y="3713"/>
                    </a:cubicBezTo>
                    <a:cubicBezTo>
                      <a:pt x="1" y="3749"/>
                      <a:pt x="38" y="3917"/>
                      <a:pt x="135" y="3917"/>
                    </a:cubicBezTo>
                    <a:cubicBezTo>
                      <a:pt x="145" y="3917"/>
                      <a:pt x="155" y="3915"/>
                      <a:pt x="166" y="3912"/>
                    </a:cubicBezTo>
                    <a:cubicBezTo>
                      <a:pt x="1554" y="3574"/>
                      <a:pt x="2764" y="2583"/>
                      <a:pt x="3377" y="1295"/>
                    </a:cubicBezTo>
                    <a:cubicBezTo>
                      <a:pt x="3536" y="918"/>
                      <a:pt x="3675" y="542"/>
                      <a:pt x="3755" y="125"/>
                    </a:cubicBezTo>
                    <a:cubicBezTo>
                      <a:pt x="3766" y="51"/>
                      <a:pt x="3696" y="1"/>
                      <a:pt x="363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039" name="Google Shape;1039;p9"/>
              <p:cNvSpPr/>
              <p:nvPr/>
            </p:nvSpPr>
            <p:spPr>
              <a:xfrm>
                <a:off x="5405075" y="2574950"/>
                <a:ext cx="78825" cy="71775"/>
              </a:xfrm>
              <a:custGeom>
                <a:avLst/>
                <a:gdLst/>
                <a:ahLst/>
                <a:cxnLst/>
                <a:rect l="l" t="t" r="r" b="b"/>
                <a:pathLst>
                  <a:path w="3153" h="2871" extrusionOk="0">
                    <a:moveTo>
                      <a:pt x="3015" y="1"/>
                    </a:moveTo>
                    <a:cubicBezTo>
                      <a:pt x="2984" y="1"/>
                      <a:pt x="2953" y="17"/>
                      <a:pt x="2934" y="54"/>
                    </a:cubicBezTo>
                    <a:cubicBezTo>
                      <a:pt x="2656" y="649"/>
                      <a:pt x="2280" y="1204"/>
                      <a:pt x="1823" y="1661"/>
                    </a:cubicBezTo>
                    <a:cubicBezTo>
                      <a:pt x="1368" y="2116"/>
                      <a:pt x="793" y="2573"/>
                      <a:pt x="139" y="2652"/>
                    </a:cubicBezTo>
                    <a:cubicBezTo>
                      <a:pt x="6" y="2670"/>
                      <a:pt x="0" y="2871"/>
                      <a:pt x="121" y="2871"/>
                    </a:cubicBezTo>
                    <a:cubicBezTo>
                      <a:pt x="127" y="2871"/>
                      <a:pt x="133" y="2870"/>
                      <a:pt x="139" y="2869"/>
                    </a:cubicBezTo>
                    <a:cubicBezTo>
                      <a:pt x="832" y="2771"/>
                      <a:pt x="1408" y="2354"/>
                      <a:pt x="1903" y="1878"/>
                    </a:cubicBezTo>
                    <a:cubicBezTo>
                      <a:pt x="2399" y="1383"/>
                      <a:pt x="2815" y="808"/>
                      <a:pt x="3113" y="154"/>
                    </a:cubicBezTo>
                    <a:cubicBezTo>
                      <a:pt x="3153" y="73"/>
                      <a:pt x="3083" y="1"/>
                      <a:pt x="301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040" name="Google Shape;1040;p9"/>
              <p:cNvSpPr/>
              <p:nvPr/>
            </p:nvSpPr>
            <p:spPr>
              <a:xfrm>
                <a:off x="5443075" y="2609225"/>
                <a:ext cx="48825" cy="48625"/>
              </a:xfrm>
              <a:custGeom>
                <a:avLst/>
                <a:gdLst/>
                <a:ahLst/>
                <a:cxnLst/>
                <a:rect l="l" t="t" r="r" b="b"/>
                <a:pathLst>
                  <a:path w="1953" h="1945" extrusionOk="0">
                    <a:moveTo>
                      <a:pt x="1818" y="1"/>
                    </a:moveTo>
                    <a:cubicBezTo>
                      <a:pt x="1773" y="1"/>
                      <a:pt x="1728" y="23"/>
                      <a:pt x="1712" y="71"/>
                    </a:cubicBezTo>
                    <a:cubicBezTo>
                      <a:pt x="1493" y="845"/>
                      <a:pt x="879" y="1479"/>
                      <a:pt x="105" y="1736"/>
                    </a:cubicBezTo>
                    <a:cubicBezTo>
                      <a:pt x="1" y="1771"/>
                      <a:pt x="35" y="1945"/>
                      <a:pt x="125" y="1945"/>
                    </a:cubicBezTo>
                    <a:cubicBezTo>
                      <a:pt x="138" y="1945"/>
                      <a:pt x="151" y="1942"/>
                      <a:pt x="165" y="1934"/>
                    </a:cubicBezTo>
                    <a:cubicBezTo>
                      <a:pt x="998" y="1657"/>
                      <a:pt x="1672" y="964"/>
                      <a:pt x="1929" y="131"/>
                    </a:cubicBezTo>
                    <a:cubicBezTo>
                      <a:pt x="1952" y="48"/>
                      <a:pt x="1885" y="1"/>
                      <a:pt x="181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041" name="Google Shape;1041;p9"/>
              <p:cNvSpPr/>
              <p:nvPr/>
            </p:nvSpPr>
            <p:spPr>
              <a:xfrm>
                <a:off x="5474950" y="2646200"/>
                <a:ext cx="24400" cy="22500"/>
              </a:xfrm>
              <a:custGeom>
                <a:avLst/>
                <a:gdLst/>
                <a:ahLst/>
                <a:cxnLst/>
                <a:rect l="l" t="t" r="r" b="b"/>
                <a:pathLst>
                  <a:path w="976" h="900" extrusionOk="0">
                    <a:moveTo>
                      <a:pt x="842" y="0"/>
                    </a:moveTo>
                    <a:cubicBezTo>
                      <a:pt x="801" y="0"/>
                      <a:pt x="761" y="24"/>
                      <a:pt x="754" y="80"/>
                    </a:cubicBezTo>
                    <a:cubicBezTo>
                      <a:pt x="733" y="159"/>
                      <a:pt x="694" y="218"/>
                      <a:pt x="654" y="278"/>
                    </a:cubicBezTo>
                    <a:cubicBezTo>
                      <a:pt x="614" y="336"/>
                      <a:pt x="556" y="397"/>
                      <a:pt x="495" y="436"/>
                    </a:cubicBezTo>
                    <a:cubicBezTo>
                      <a:pt x="376" y="555"/>
                      <a:pt x="218" y="614"/>
                      <a:pt x="59" y="693"/>
                    </a:cubicBezTo>
                    <a:cubicBezTo>
                      <a:pt x="1" y="733"/>
                      <a:pt x="1" y="793"/>
                      <a:pt x="20" y="852"/>
                    </a:cubicBezTo>
                    <a:cubicBezTo>
                      <a:pt x="35" y="881"/>
                      <a:pt x="81" y="900"/>
                      <a:pt x="120" y="900"/>
                    </a:cubicBezTo>
                    <a:cubicBezTo>
                      <a:pt x="135" y="900"/>
                      <a:pt x="148" y="897"/>
                      <a:pt x="159" y="891"/>
                    </a:cubicBezTo>
                    <a:cubicBezTo>
                      <a:pt x="495" y="714"/>
                      <a:pt x="852" y="516"/>
                      <a:pt x="952" y="138"/>
                    </a:cubicBezTo>
                    <a:cubicBezTo>
                      <a:pt x="976" y="55"/>
                      <a:pt x="906" y="0"/>
                      <a:pt x="84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042" name="Google Shape;1042;p9"/>
              <p:cNvSpPr/>
              <p:nvPr/>
            </p:nvSpPr>
            <p:spPr>
              <a:xfrm>
                <a:off x="5732650" y="2135475"/>
                <a:ext cx="321150" cy="193650"/>
              </a:xfrm>
              <a:custGeom>
                <a:avLst/>
                <a:gdLst/>
                <a:ahLst/>
                <a:cxnLst/>
                <a:rect l="l" t="t" r="r" b="b"/>
                <a:pathLst>
                  <a:path w="12846" h="7746" extrusionOk="0">
                    <a:moveTo>
                      <a:pt x="6315" y="0"/>
                    </a:moveTo>
                    <a:cubicBezTo>
                      <a:pt x="5574" y="0"/>
                      <a:pt x="4830" y="104"/>
                      <a:pt x="4143" y="388"/>
                    </a:cubicBezTo>
                    <a:cubicBezTo>
                      <a:pt x="2240" y="1141"/>
                      <a:pt x="318" y="3718"/>
                      <a:pt x="0" y="5800"/>
                    </a:cubicBezTo>
                    <a:cubicBezTo>
                      <a:pt x="1142" y="6910"/>
                      <a:pt x="3434" y="7745"/>
                      <a:pt x="5305" y="7745"/>
                    </a:cubicBezTo>
                    <a:cubicBezTo>
                      <a:pt x="5740" y="7745"/>
                      <a:pt x="6152" y="7700"/>
                      <a:pt x="6521" y="7603"/>
                    </a:cubicBezTo>
                    <a:cubicBezTo>
                      <a:pt x="7473" y="7346"/>
                      <a:pt x="8326" y="6810"/>
                      <a:pt x="9059" y="6176"/>
                    </a:cubicBezTo>
                    <a:cubicBezTo>
                      <a:pt x="10605" y="4849"/>
                      <a:pt x="11675" y="3144"/>
                      <a:pt x="12845" y="1498"/>
                    </a:cubicBezTo>
                    <a:cubicBezTo>
                      <a:pt x="10942" y="884"/>
                      <a:pt x="9059" y="150"/>
                      <a:pt x="7037" y="31"/>
                    </a:cubicBezTo>
                    <a:cubicBezTo>
                      <a:pt x="6798" y="11"/>
                      <a:pt x="6557" y="0"/>
                      <a:pt x="6315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043" name="Google Shape;1043;p9"/>
              <p:cNvSpPr/>
              <p:nvPr/>
            </p:nvSpPr>
            <p:spPr>
              <a:xfrm>
                <a:off x="5735100" y="2180725"/>
                <a:ext cx="219075" cy="132450"/>
              </a:xfrm>
              <a:custGeom>
                <a:avLst/>
                <a:gdLst/>
                <a:ahLst/>
                <a:cxnLst/>
                <a:rect l="l" t="t" r="r" b="b"/>
                <a:pathLst>
                  <a:path w="8763" h="5298" extrusionOk="0">
                    <a:moveTo>
                      <a:pt x="4280" y="1"/>
                    </a:moveTo>
                    <a:cubicBezTo>
                      <a:pt x="3787" y="1"/>
                      <a:pt x="3290" y="72"/>
                      <a:pt x="2836" y="263"/>
                    </a:cubicBezTo>
                    <a:cubicBezTo>
                      <a:pt x="1528" y="779"/>
                      <a:pt x="220" y="2542"/>
                      <a:pt x="1" y="3950"/>
                    </a:cubicBezTo>
                    <a:cubicBezTo>
                      <a:pt x="772" y="4722"/>
                      <a:pt x="2339" y="5297"/>
                      <a:pt x="3623" y="5297"/>
                    </a:cubicBezTo>
                    <a:cubicBezTo>
                      <a:pt x="3922" y="5297"/>
                      <a:pt x="4207" y="5266"/>
                      <a:pt x="4462" y="5198"/>
                    </a:cubicBezTo>
                    <a:cubicBezTo>
                      <a:pt x="5115" y="5021"/>
                      <a:pt x="5670" y="4643"/>
                      <a:pt x="6185" y="4207"/>
                    </a:cubicBezTo>
                    <a:cubicBezTo>
                      <a:pt x="7237" y="3316"/>
                      <a:pt x="7969" y="2146"/>
                      <a:pt x="8762" y="1036"/>
                    </a:cubicBezTo>
                    <a:cubicBezTo>
                      <a:pt x="7475" y="600"/>
                      <a:pt x="6185" y="105"/>
                      <a:pt x="4798" y="26"/>
                    </a:cubicBezTo>
                    <a:cubicBezTo>
                      <a:pt x="4627" y="10"/>
                      <a:pt x="4454" y="1"/>
                      <a:pt x="4280" y="1"/>
                    </a:cubicBezTo>
                    <a:close/>
                  </a:path>
                </a:pathLst>
              </a:custGeom>
              <a:solidFill>
                <a:srgbClr val="191919">
                  <a:alpha val="128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044" name="Google Shape;1044;p9"/>
              <p:cNvSpPr/>
              <p:nvPr/>
            </p:nvSpPr>
            <p:spPr>
              <a:xfrm>
                <a:off x="5710600" y="2185650"/>
                <a:ext cx="300800" cy="103375"/>
              </a:xfrm>
              <a:custGeom>
                <a:avLst/>
                <a:gdLst/>
                <a:ahLst/>
                <a:cxnLst/>
                <a:rect l="l" t="t" r="r" b="b"/>
                <a:pathLst>
                  <a:path w="12032" h="4135" extrusionOk="0">
                    <a:moveTo>
                      <a:pt x="11895" y="1"/>
                    </a:moveTo>
                    <a:cubicBezTo>
                      <a:pt x="11885" y="1"/>
                      <a:pt x="11875" y="3"/>
                      <a:pt x="11864" y="6"/>
                    </a:cubicBezTo>
                    <a:cubicBezTo>
                      <a:pt x="10416" y="542"/>
                      <a:pt x="8970" y="1018"/>
                      <a:pt x="7522" y="1513"/>
                    </a:cubicBezTo>
                    <a:cubicBezTo>
                      <a:pt x="5838" y="2068"/>
                      <a:pt x="4173" y="2604"/>
                      <a:pt x="2508" y="3138"/>
                    </a:cubicBezTo>
                    <a:cubicBezTo>
                      <a:pt x="1694" y="3416"/>
                      <a:pt x="901" y="3674"/>
                      <a:pt x="108" y="3931"/>
                    </a:cubicBezTo>
                    <a:cubicBezTo>
                      <a:pt x="0" y="3967"/>
                      <a:pt x="23" y="4134"/>
                      <a:pt x="133" y="4134"/>
                    </a:cubicBezTo>
                    <a:cubicBezTo>
                      <a:pt x="144" y="4134"/>
                      <a:pt x="156" y="4133"/>
                      <a:pt x="169" y="4129"/>
                    </a:cubicBezTo>
                    <a:cubicBezTo>
                      <a:pt x="1675" y="3635"/>
                      <a:pt x="3201" y="3138"/>
                      <a:pt x="4707" y="2643"/>
                    </a:cubicBezTo>
                    <a:cubicBezTo>
                      <a:pt x="6372" y="2107"/>
                      <a:pt x="8019" y="1573"/>
                      <a:pt x="9684" y="997"/>
                    </a:cubicBezTo>
                    <a:cubicBezTo>
                      <a:pt x="10416" y="740"/>
                      <a:pt x="11170" y="482"/>
                      <a:pt x="11923" y="204"/>
                    </a:cubicBezTo>
                    <a:cubicBezTo>
                      <a:pt x="12031" y="168"/>
                      <a:pt x="11992" y="1"/>
                      <a:pt x="1189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045" name="Google Shape;1045;p9"/>
              <p:cNvSpPr/>
              <p:nvPr/>
            </p:nvSpPr>
            <p:spPr>
              <a:xfrm>
                <a:off x="5969525" y="2171900"/>
                <a:ext cx="27500" cy="47275"/>
              </a:xfrm>
              <a:custGeom>
                <a:avLst/>
                <a:gdLst/>
                <a:ahLst/>
                <a:cxnLst/>
                <a:rect l="l" t="t" r="r" b="b"/>
                <a:pathLst>
                  <a:path w="1100" h="1891" extrusionOk="0">
                    <a:moveTo>
                      <a:pt x="344" y="0"/>
                    </a:moveTo>
                    <a:cubicBezTo>
                      <a:pt x="312" y="0"/>
                      <a:pt x="281" y="12"/>
                      <a:pt x="258" y="41"/>
                    </a:cubicBezTo>
                    <a:cubicBezTo>
                      <a:pt x="40" y="358"/>
                      <a:pt x="1" y="754"/>
                      <a:pt x="159" y="1092"/>
                    </a:cubicBezTo>
                    <a:cubicBezTo>
                      <a:pt x="297" y="1428"/>
                      <a:pt x="595" y="1746"/>
                      <a:pt x="931" y="1885"/>
                    </a:cubicBezTo>
                    <a:cubicBezTo>
                      <a:pt x="944" y="1889"/>
                      <a:pt x="956" y="1890"/>
                      <a:pt x="967" y="1890"/>
                    </a:cubicBezTo>
                    <a:cubicBezTo>
                      <a:pt x="1077" y="1890"/>
                      <a:pt x="1100" y="1723"/>
                      <a:pt x="992" y="1687"/>
                    </a:cubicBezTo>
                    <a:cubicBezTo>
                      <a:pt x="714" y="1568"/>
                      <a:pt x="476" y="1290"/>
                      <a:pt x="337" y="1013"/>
                    </a:cubicBezTo>
                    <a:cubicBezTo>
                      <a:pt x="218" y="735"/>
                      <a:pt x="258" y="398"/>
                      <a:pt x="437" y="141"/>
                    </a:cubicBezTo>
                    <a:cubicBezTo>
                      <a:pt x="493" y="70"/>
                      <a:pt x="419" y="0"/>
                      <a:pt x="34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046" name="Google Shape;1046;p9"/>
              <p:cNvSpPr/>
              <p:nvPr/>
            </p:nvSpPr>
            <p:spPr>
              <a:xfrm>
                <a:off x="5932350" y="2162650"/>
                <a:ext cx="45200" cy="82450"/>
              </a:xfrm>
              <a:custGeom>
                <a:avLst/>
                <a:gdLst/>
                <a:ahLst/>
                <a:cxnLst/>
                <a:rect l="l" t="t" r="r" b="b"/>
                <a:pathLst>
                  <a:path w="1808" h="3298" extrusionOk="0">
                    <a:moveTo>
                      <a:pt x="512" y="0"/>
                    </a:moveTo>
                    <a:cubicBezTo>
                      <a:pt x="487" y="0"/>
                      <a:pt x="461" y="11"/>
                      <a:pt x="436" y="35"/>
                    </a:cubicBezTo>
                    <a:cubicBezTo>
                      <a:pt x="0" y="511"/>
                      <a:pt x="100" y="1343"/>
                      <a:pt x="338" y="1898"/>
                    </a:cubicBezTo>
                    <a:cubicBezTo>
                      <a:pt x="576" y="2493"/>
                      <a:pt x="1012" y="3008"/>
                      <a:pt x="1586" y="3286"/>
                    </a:cubicBezTo>
                    <a:cubicBezTo>
                      <a:pt x="1602" y="3294"/>
                      <a:pt x="1619" y="3298"/>
                      <a:pt x="1635" y="3298"/>
                    </a:cubicBezTo>
                    <a:cubicBezTo>
                      <a:pt x="1733" y="3298"/>
                      <a:pt x="1807" y="3159"/>
                      <a:pt x="1705" y="3107"/>
                    </a:cubicBezTo>
                    <a:cubicBezTo>
                      <a:pt x="1189" y="2850"/>
                      <a:pt x="774" y="2414"/>
                      <a:pt x="555" y="1878"/>
                    </a:cubicBezTo>
                    <a:cubicBezTo>
                      <a:pt x="436" y="1621"/>
                      <a:pt x="378" y="1343"/>
                      <a:pt x="357" y="1045"/>
                    </a:cubicBezTo>
                    <a:cubicBezTo>
                      <a:pt x="357" y="749"/>
                      <a:pt x="378" y="411"/>
                      <a:pt x="595" y="173"/>
                    </a:cubicBezTo>
                    <a:cubicBezTo>
                      <a:pt x="655" y="98"/>
                      <a:pt x="590" y="0"/>
                      <a:pt x="51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047" name="Google Shape;1047;p9"/>
              <p:cNvSpPr/>
              <p:nvPr/>
            </p:nvSpPr>
            <p:spPr>
              <a:xfrm>
                <a:off x="5899150" y="2162975"/>
                <a:ext cx="46750" cy="102425"/>
              </a:xfrm>
              <a:custGeom>
                <a:avLst/>
                <a:gdLst/>
                <a:ahLst/>
                <a:cxnLst/>
                <a:rect l="l" t="t" r="r" b="b"/>
                <a:pathLst>
                  <a:path w="1870" h="4097" extrusionOk="0">
                    <a:moveTo>
                      <a:pt x="415" y="1"/>
                    </a:moveTo>
                    <a:cubicBezTo>
                      <a:pt x="370" y="1"/>
                      <a:pt x="322" y="24"/>
                      <a:pt x="297" y="81"/>
                    </a:cubicBezTo>
                    <a:cubicBezTo>
                      <a:pt x="20" y="834"/>
                      <a:pt x="20" y="1687"/>
                      <a:pt x="318" y="2440"/>
                    </a:cubicBezTo>
                    <a:cubicBezTo>
                      <a:pt x="575" y="3114"/>
                      <a:pt x="1051" y="3688"/>
                      <a:pt x="1666" y="4085"/>
                    </a:cubicBezTo>
                    <a:cubicBezTo>
                      <a:pt x="1683" y="4093"/>
                      <a:pt x="1699" y="4097"/>
                      <a:pt x="1714" y="4097"/>
                    </a:cubicBezTo>
                    <a:cubicBezTo>
                      <a:pt x="1809" y="4097"/>
                      <a:pt x="1869" y="3958"/>
                      <a:pt x="1785" y="3907"/>
                    </a:cubicBezTo>
                    <a:cubicBezTo>
                      <a:pt x="516" y="3114"/>
                      <a:pt x="1" y="1528"/>
                      <a:pt x="516" y="120"/>
                    </a:cubicBezTo>
                    <a:cubicBezTo>
                      <a:pt x="540" y="50"/>
                      <a:pt x="480" y="1"/>
                      <a:pt x="41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048" name="Google Shape;1048;p9"/>
              <p:cNvSpPr/>
              <p:nvPr/>
            </p:nvSpPr>
            <p:spPr>
              <a:xfrm>
                <a:off x="5857025" y="2157200"/>
                <a:ext cx="60900" cy="135475"/>
              </a:xfrm>
              <a:custGeom>
                <a:avLst/>
                <a:gdLst/>
                <a:ahLst/>
                <a:cxnLst/>
                <a:rect l="l" t="t" r="r" b="b"/>
                <a:pathLst>
                  <a:path w="2436" h="5419" extrusionOk="0">
                    <a:moveTo>
                      <a:pt x="908" y="1"/>
                    </a:moveTo>
                    <a:cubicBezTo>
                      <a:pt x="874" y="1"/>
                      <a:pt x="839" y="17"/>
                      <a:pt x="814" y="55"/>
                    </a:cubicBezTo>
                    <a:cubicBezTo>
                      <a:pt x="0" y="1461"/>
                      <a:pt x="357" y="3206"/>
                      <a:pt x="1308" y="4455"/>
                    </a:cubicBezTo>
                    <a:cubicBezTo>
                      <a:pt x="1586" y="4792"/>
                      <a:pt x="1884" y="5109"/>
                      <a:pt x="2220" y="5386"/>
                    </a:cubicBezTo>
                    <a:cubicBezTo>
                      <a:pt x="2243" y="5409"/>
                      <a:pt x="2267" y="5418"/>
                      <a:pt x="2291" y="5418"/>
                    </a:cubicBezTo>
                    <a:cubicBezTo>
                      <a:pt x="2371" y="5418"/>
                      <a:pt x="2436" y="5310"/>
                      <a:pt x="2360" y="5248"/>
                    </a:cubicBezTo>
                    <a:cubicBezTo>
                      <a:pt x="1229" y="4297"/>
                      <a:pt x="417" y="2909"/>
                      <a:pt x="595" y="1382"/>
                    </a:cubicBezTo>
                    <a:cubicBezTo>
                      <a:pt x="655" y="946"/>
                      <a:pt x="793" y="530"/>
                      <a:pt x="991" y="153"/>
                    </a:cubicBezTo>
                    <a:cubicBezTo>
                      <a:pt x="1045" y="72"/>
                      <a:pt x="980" y="1"/>
                      <a:pt x="90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049" name="Google Shape;1049;p9"/>
              <p:cNvSpPr/>
              <p:nvPr/>
            </p:nvSpPr>
            <p:spPr>
              <a:xfrm>
                <a:off x="5832225" y="2170450"/>
                <a:ext cx="50575" cy="128475"/>
              </a:xfrm>
              <a:custGeom>
                <a:avLst/>
                <a:gdLst/>
                <a:ahLst/>
                <a:cxnLst/>
                <a:rect l="l" t="t" r="r" b="b"/>
                <a:pathLst>
                  <a:path w="2023" h="5139" extrusionOk="0">
                    <a:moveTo>
                      <a:pt x="542" y="0"/>
                    </a:moveTo>
                    <a:cubicBezTo>
                      <a:pt x="497" y="0"/>
                      <a:pt x="453" y="24"/>
                      <a:pt x="437" y="80"/>
                    </a:cubicBezTo>
                    <a:cubicBezTo>
                      <a:pt x="1" y="1447"/>
                      <a:pt x="239" y="2993"/>
                      <a:pt x="1013" y="4182"/>
                    </a:cubicBezTo>
                    <a:cubicBezTo>
                      <a:pt x="1230" y="4520"/>
                      <a:pt x="1488" y="4837"/>
                      <a:pt x="1806" y="5115"/>
                    </a:cubicBezTo>
                    <a:cubicBezTo>
                      <a:pt x="1826" y="5131"/>
                      <a:pt x="1848" y="5138"/>
                      <a:pt x="1869" y="5138"/>
                    </a:cubicBezTo>
                    <a:cubicBezTo>
                      <a:pt x="1951" y="5138"/>
                      <a:pt x="2023" y="5034"/>
                      <a:pt x="1944" y="4956"/>
                    </a:cubicBezTo>
                    <a:cubicBezTo>
                      <a:pt x="933" y="4044"/>
                      <a:pt x="378" y="2657"/>
                      <a:pt x="437" y="1269"/>
                    </a:cubicBezTo>
                    <a:cubicBezTo>
                      <a:pt x="458" y="892"/>
                      <a:pt x="537" y="495"/>
                      <a:pt x="656" y="138"/>
                    </a:cubicBezTo>
                    <a:cubicBezTo>
                      <a:pt x="680" y="55"/>
                      <a:pt x="610" y="0"/>
                      <a:pt x="54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050" name="Google Shape;1050;p9"/>
              <p:cNvSpPr/>
              <p:nvPr/>
            </p:nvSpPr>
            <p:spPr>
              <a:xfrm>
                <a:off x="5806000" y="2201525"/>
                <a:ext cx="39225" cy="97775"/>
              </a:xfrm>
              <a:custGeom>
                <a:avLst/>
                <a:gdLst/>
                <a:ahLst/>
                <a:cxnLst/>
                <a:rect l="l" t="t" r="r" b="b"/>
                <a:pathLst>
                  <a:path w="1569" h="3911" extrusionOk="0">
                    <a:moveTo>
                      <a:pt x="146" y="1"/>
                    </a:moveTo>
                    <a:cubicBezTo>
                      <a:pt x="94" y="1"/>
                      <a:pt x="40" y="36"/>
                      <a:pt x="40" y="105"/>
                    </a:cubicBezTo>
                    <a:cubicBezTo>
                      <a:pt x="0" y="838"/>
                      <a:pt x="98" y="1591"/>
                      <a:pt x="336" y="2286"/>
                    </a:cubicBezTo>
                    <a:cubicBezTo>
                      <a:pt x="535" y="2900"/>
                      <a:pt x="833" y="3515"/>
                      <a:pt x="1367" y="3891"/>
                    </a:cubicBezTo>
                    <a:cubicBezTo>
                      <a:pt x="1388" y="3905"/>
                      <a:pt x="1408" y="3911"/>
                      <a:pt x="1427" y="3911"/>
                    </a:cubicBezTo>
                    <a:cubicBezTo>
                      <a:pt x="1515" y="3911"/>
                      <a:pt x="1568" y="3778"/>
                      <a:pt x="1486" y="3713"/>
                    </a:cubicBezTo>
                    <a:cubicBezTo>
                      <a:pt x="971" y="3336"/>
                      <a:pt x="693" y="2741"/>
                      <a:pt x="495" y="2146"/>
                    </a:cubicBezTo>
                    <a:cubicBezTo>
                      <a:pt x="297" y="1493"/>
                      <a:pt x="198" y="798"/>
                      <a:pt x="238" y="105"/>
                    </a:cubicBezTo>
                    <a:cubicBezTo>
                      <a:pt x="248" y="36"/>
                      <a:pt x="198" y="1"/>
                      <a:pt x="14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051" name="Google Shape;1051;p9"/>
              <p:cNvSpPr/>
              <p:nvPr/>
            </p:nvSpPr>
            <p:spPr>
              <a:xfrm>
                <a:off x="5779700" y="2227900"/>
                <a:ext cx="26700" cy="63350"/>
              </a:xfrm>
              <a:custGeom>
                <a:avLst/>
                <a:gdLst/>
                <a:ahLst/>
                <a:cxnLst/>
                <a:rect l="l" t="t" r="r" b="b"/>
                <a:pathLst>
                  <a:path w="1068" h="2534" extrusionOk="0">
                    <a:moveTo>
                      <a:pt x="261" y="1"/>
                    </a:moveTo>
                    <a:cubicBezTo>
                      <a:pt x="218" y="1"/>
                      <a:pt x="175" y="24"/>
                      <a:pt x="159" y="81"/>
                    </a:cubicBezTo>
                    <a:cubicBezTo>
                      <a:pt x="1" y="933"/>
                      <a:pt x="259" y="1845"/>
                      <a:pt x="854" y="2500"/>
                    </a:cubicBezTo>
                    <a:cubicBezTo>
                      <a:pt x="873" y="2523"/>
                      <a:pt x="897" y="2533"/>
                      <a:pt x="921" y="2533"/>
                    </a:cubicBezTo>
                    <a:cubicBezTo>
                      <a:pt x="995" y="2533"/>
                      <a:pt x="1068" y="2436"/>
                      <a:pt x="992" y="2360"/>
                    </a:cubicBezTo>
                    <a:cubicBezTo>
                      <a:pt x="457" y="1765"/>
                      <a:pt x="220" y="914"/>
                      <a:pt x="378" y="121"/>
                    </a:cubicBezTo>
                    <a:cubicBezTo>
                      <a:pt x="389" y="50"/>
                      <a:pt x="325" y="1"/>
                      <a:pt x="26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052" name="Google Shape;1052;p9"/>
              <p:cNvSpPr/>
              <p:nvPr/>
            </p:nvSpPr>
            <p:spPr>
              <a:xfrm>
                <a:off x="5757425" y="2257025"/>
                <a:ext cx="15875" cy="28925"/>
              </a:xfrm>
              <a:custGeom>
                <a:avLst/>
                <a:gdLst/>
                <a:ahLst/>
                <a:cxnLst/>
                <a:rect l="l" t="t" r="r" b="b"/>
                <a:pathLst>
                  <a:path w="635" h="1157" extrusionOk="0">
                    <a:moveTo>
                      <a:pt x="174" y="1"/>
                    </a:moveTo>
                    <a:cubicBezTo>
                      <a:pt x="133" y="1"/>
                      <a:pt x="95" y="20"/>
                      <a:pt x="80" y="66"/>
                    </a:cubicBezTo>
                    <a:cubicBezTo>
                      <a:pt x="0" y="462"/>
                      <a:pt x="218" y="799"/>
                      <a:pt x="437" y="1097"/>
                    </a:cubicBezTo>
                    <a:cubicBezTo>
                      <a:pt x="449" y="1135"/>
                      <a:pt x="479" y="1157"/>
                      <a:pt x="514" y="1157"/>
                    </a:cubicBezTo>
                    <a:cubicBezTo>
                      <a:pt x="533" y="1157"/>
                      <a:pt x="554" y="1150"/>
                      <a:pt x="575" y="1136"/>
                    </a:cubicBezTo>
                    <a:cubicBezTo>
                      <a:pt x="614" y="1116"/>
                      <a:pt x="635" y="1036"/>
                      <a:pt x="614" y="997"/>
                    </a:cubicBezTo>
                    <a:cubicBezTo>
                      <a:pt x="437" y="759"/>
                      <a:pt x="218" y="462"/>
                      <a:pt x="297" y="125"/>
                    </a:cubicBezTo>
                    <a:cubicBezTo>
                      <a:pt x="310" y="51"/>
                      <a:pt x="239" y="1"/>
                      <a:pt x="17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053" name="Google Shape;1053;p9"/>
              <p:cNvSpPr/>
              <p:nvPr/>
            </p:nvSpPr>
            <p:spPr>
              <a:xfrm>
                <a:off x="5658300" y="2357375"/>
                <a:ext cx="338500" cy="190750"/>
              </a:xfrm>
              <a:custGeom>
                <a:avLst/>
                <a:gdLst/>
                <a:ahLst/>
                <a:cxnLst/>
                <a:rect l="l" t="t" r="r" b="b"/>
                <a:pathLst>
                  <a:path w="13540" h="7630" extrusionOk="0">
                    <a:moveTo>
                      <a:pt x="5905" y="0"/>
                    </a:moveTo>
                    <a:cubicBezTo>
                      <a:pt x="5767" y="0"/>
                      <a:pt x="5629" y="5"/>
                      <a:pt x="5491" y="16"/>
                    </a:cubicBezTo>
                    <a:cubicBezTo>
                      <a:pt x="3469" y="215"/>
                      <a:pt x="873" y="2157"/>
                      <a:pt x="1" y="4060"/>
                    </a:cubicBezTo>
                    <a:cubicBezTo>
                      <a:pt x="952" y="5784"/>
                      <a:pt x="3728" y="7568"/>
                      <a:pt x="5750" y="7628"/>
                    </a:cubicBezTo>
                    <a:cubicBezTo>
                      <a:pt x="5780" y="7629"/>
                      <a:pt x="5810" y="7629"/>
                      <a:pt x="5840" y="7629"/>
                    </a:cubicBezTo>
                    <a:cubicBezTo>
                      <a:pt x="6799" y="7629"/>
                      <a:pt x="7720" y="7339"/>
                      <a:pt x="8604" y="6954"/>
                    </a:cubicBezTo>
                    <a:cubicBezTo>
                      <a:pt x="10447" y="6141"/>
                      <a:pt x="11953" y="4793"/>
                      <a:pt x="13539" y="3545"/>
                    </a:cubicBezTo>
                    <a:cubicBezTo>
                      <a:pt x="11874" y="2414"/>
                      <a:pt x="10269" y="1185"/>
                      <a:pt x="8366" y="492"/>
                    </a:cubicBezTo>
                    <a:cubicBezTo>
                      <a:pt x="7581" y="202"/>
                      <a:pt x="6752" y="0"/>
                      <a:pt x="5905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054" name="Google Shape;1054;p9"/>
              <p:cNvSpPr/>
              <p:nvPr/>
            </p:nvSpPr>
            <p:spPr>
              <a:xfrm>
                <a:off x="5660775" y="2389650"/>
                <a:ext cx="230950" cy="130225"/>
              </a:xfrm>
              <a:custGeom>
                <a:avLst/>
                <a:gdLst/>
                <a:ahLst/>
                <a:cxnLst/>
                <a:rect l="l" t="t" r="r" b="b"/>
                <a:pathLst>
                  <a:path w="9238" h="5209" extrusionOk="0">
                    <a:moveTo>
                      <a:pt x="4047" y="1"/>
                    </a:moveTo>
                    <a:cubicBezTo>
                      <a:pt x="3954" y="1"/>
                      <a:pt x="3860" y="5"/>
                      <a:pt x="3767" y="13"/>
                    </a:cubicBezTo>
                    <a:cubicBezTo>
                      <a:pt x="2379" y="153"/>
                      <a:pt x="595" y="1461"/>
                      <a:pt x="0" y="2769"/>
                    </a:cubicBezTo>
                    <a:cubicBezTo>
                      <a:pt x="655" y="3938"/>
                      <a:pt x="2558" y="5167"/>
                      <a:pt x="3925" y="5207"/>
                    </a:cubicBezTo>
                    <a:cubicBezTo>
                      <a:pt x="3957" y="5208"/>
                      <a:pt x="3990" y="5208"/>
                      <a:pt x="4022" y="5208"/>
                    </a:cubicBezTo>
                    <a:cubicBezTo>
                      <a:pt x="4662" y="5208"/>
                      <a:pt x="5283" y="5016"/>
                      <a:pt x="5868" y="4752"/>
                    </a:cubicBezTo>
                    <a:cubicBezTo>
                      <a:pt x="7136" y="4176"/>
                      <a:pt x="8167" y="3264"/>
                      <a:pt x="9238" y="2412"/>
                    </a:cubicBezTo>
                    <a:cubicBezTo>
                      <a:pt x="8109" y="1639"/>
                      <a:pt x="7018" y="806"/>
                      <a:pt x="5730" y="330"/>
                    </a:cubicBezTo>
                    <a:cubicBezTo>
                      <a:pt x="5186" y="144"/>
                      <a:pt x="4613" y="1"/>
                      <a:pt x="4047" y="1"/>
                    </a:cubicBezTo>
                    <a:close/>
                  </a:path>
                </a:pathLst>
              </a:custGeom>
              <a:solidFill>
                <a:srgbClr val="191919">
                  <a:alpha val="128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055" name="Google Shape;1055;p9"/>
              <p:cNvSpPr/>
              <p:nvPr/>
            </p:nvSpPr>
            <p:spPr>
              <a:xfrm>
                <a:off x="5635525" y="2445000"/>
                <a:ext cx="316175" cy="16900"/>
              </a:xfrm>
              <a:custGeom>
                <a:avLst/>
                <a:gdLst/>
                <a:ahLst/>
                <a:cxnLst/>
                <a:rect l="l" t="t" r="r" b="b"/>
                <a:pathLst>
                  <a:path w="12647" h="676" extrusionOk="0">
                    <a:moveTo>
                      <a:pt x="12507" y="0"/>
                    </a:moveTo>
                    <a:cubicBezTo>
                      <a:pt x="10982" y="99"/>
                      <a:pt x="9455" y="159"/>
                      <a:pt x="7909" y="217"/>
                    </a:cubicBezTo>
                    <a:cubicBezTo>
                      <a:pt x="6164" y="278"/>
                      <a:pt x="4401" y="336"/>
                      <a:pt x="2636" y="397"/>
                    </a:cubicBezTo>
                    <a:cubicBezTo>
                      <a:pt x="1803" y="416"/>
                      <a:pt x="971" y="436"/>
                      <a:pt x="138" y="476"/>
                    </a:cubicBezTo>
                    <a:cubicBezTo>
                      <a:pt x="6" y="476"/>
                      <a:pt x="0" y="675"/>
                      <a:pt x="121" y="675"/>
                    </a:cubicBezTo>
                    <a:cubicBezTo>
                      <a:pt x="127" y="675"/>
                      <a:pt x="132" y="675"/>
                      <a:pt x="138" y="674"/>
                    </a:cubicBezTo>
                    <a:cubicBezTo>
                      <a:pt x="1724" y="635"/>
                      <a:pt x="3310" y="574"/>
                      <a:pt x="4916" y="535"/>
                    </a:cubicBezTo>
                    <a:cubicBezTo>
                      <a:pt x="6661" y="476"/>
                      <a:pt x="8384" y="416"/>
                      <a:pt x="10129" y="336"/>
                    </a:cubicBezTo>
                    <a:cubicBezTo>
                      <a:pt x="10922" y="317"/>
                      <a:pt x="11715" y="278"/>
                      <a:pt x="12507" y="217"/>
                    </a:cubicBezTo>
                    <a:cubicBezTo>
                      <a:pt x="12647" y="198"/>
                      <a:pt x="12647" y="0"/>
                      <a:pt x="1250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056" name="Google Shape;1056;p9"/>
              <p:cNvSpPr/>
              <p:nvPr/>
            </p:nvSpPr>
            <p:spPr>
              <a:xfrm>
                <a:off x="5911050" y="2423375"/>
                <a:ext cx="19275" cy="50075"/>
              </a:xfrm>
              <a:custGeom>
                <a:avLst/>
                <a:gdLst/>
                <a:ahLst/>
                <a:cxnLst/>
                <a:rect l="l" t="t" r="r" b="b"/>
                <a:pathLst>
                  <a:path w="771" h="2003" extrusionOk="0">
                    <a:moveTo>
                      <a:pt x="507" y="1"/>
                    </a:moveTo>
                    <a:cubicBezTo>
                      <a:pt x="483" y="1"/>
                      <a:pt x="459" y="10"/>
                      <a:pt x="437" y="33"/>
                    </a:cubicBezTo>
                    <a:cubicBezTo>
                      <a:pt x="138" y="250"/>
                      <a:pt x="1" y="627"/>
                      <a:pt x="40" y="984"/>
                    </a:cubicBezTo>
                    <a:cubicBezTo>
                      <a:pt x="80" y="1360"/>
                      <a:pt x="278" y="1756"/>
                      <a:pt x="575" y="1975"/>
                    </a:cubicBezTo>
                    <a:cubicBezTo>
                      <a:pt x="594" y="1994"/>
                      <a:pt x="614" y="2002"/>
                      <a:pt x="632" y="2002"/>
                    </a:cubicBezTo>
                    <a:cubicBezTo>
                      <a:pt x="711" y="2002"/>
                      <a:pt x="771" y="1860"/>
                      <a:pt x="675" y="1796"/>
                    </a:cubicBezTo>
                    <a:cubicBezTo>
                      <a:pt x="437" y="1618"/>
                      <a:pt x="278" y="1262"/>
                      <a:pt x="238" y="964"/>
                    </a:cubicBezTo>
                    <a:cubicBezTo>
                      <a:pt x="199" y="667"/>
                      <a:pt x="337" y="369"/>
                      <a:pt x="575" y="171"/>
                    </a:cubicBezTo>
                    <a:cubicBezTo>
                      <a:pt x="652" y="109"/>
                      <a:pt x="586" y="1"/>
                      <a:pt x="50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057" name="Google Shape;1057;p9"/>
              <p:cNvSpPr/>
              <p:nvPr/>
            </p:nvSpPr>
            <p:spPr>
              <a:xfrm>
                <a:off x="5876825" y="2405325"/>
                <a:ext cx="27275" cy="87350"/>
              </a:xfrm>
              <a:custGeom>
                <a:avLst/>
                <a:gdLst/>
                <a:ahLst/>
                <a:cxnLst/>
                <a:rect l="l" t="t" r="r" b="b"/>
                <a:pathLst>
                  <a:path w="1091" h="3494" extrusionOk="0">
                    <a:moveTo>
                      <a:pt x="715" y="1"/>
                    </a:moveTo>
                    <a:cubicBezTo>
                      <a:pt x="697" y="1"/>
                      <a:pt x="677" y="7"/>
                      <a:pt x="656" y="20"/>
                    </a:cubicBezTo>
                    <a:cubicBezTo>
                      <a:pt x="378" y="200"/>
                      <a:pt x="220" y="517"/>
                      <a:pt x="120" y="813"/>
                    </a:cubicBezTo>
                    <a:cubicBezTo>
                      <a:pt x="22" y="1131"/>
                      <a:pt x="1" y="1448"/>
                      <a:pt x="22" y="1785"/>
                    </a:cubicBezTo>
                    <a:cubicBezTo>
                      <a:pt x="101" y="2420"/>
                      <a:pt x="378" y="3033"/>
                      <a:pt x="854" y="3470"/>
                    </a:cubicBezTo>
                    <a:cubicBezTo>
                      <a:pt x="875" y="3486"/>
                      <a:pt x="898" y="3493"/>
                      <a:pt x="920" y="3493"/>
                    </a:cubicBezTo>
                    <a:cubicBezTo>
                      <a:pt x="1007" y="3493"/>
                      <a:pt x="1091" y="3390"/>
                      <a:pt x="1013" y="3311"/>
                    </a:cubicBezTo>
                    <a:cubicBezTo>
                      <a:pt x="577" y="2935"/>
                      <a:pt x="318" y="2380"/>
                      <a:pt x="239" y="1804"/>
                    </a:cubicBezTo>
                    <a:cubicBezTo>
                      <a:pt x="220" y="1527"/>
                      <a:pt x="220" y="1249"/>
                      <a:pt x="299" y="972"/>
                    </a:cubicBezTo>
                    <a:cubicBezTo>
                      <a:pt x="378" y="675"/>
                      <a:pt x="497" y="358"/>
                      <a:pt x="754" y="200"/>
                    </a:cubicBezTo>
                    <a:cubicBezTo>
                      <a:pt x="852" y="134"/>
                      <a:pt x="803" y="1"/>
                      <a:pt x="71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058" name="Google Shape;1058;p9"/>
              <p:cNvSpPr/>
              <p:nvPr/>
            </p:nvSpPr>
            <p:spPr>
              <a:xfrm>
                <a:off x="5840175" y="2395650"/>
                <a:ext cx="27800" cy="107700"/>
              </a:xfrm>
              <a:custGeom>
                <a:avLst/>
                <a:gdLst/>
                <a:ahLst/>
                <a:cxnLst/>
                <a:rect l="l" t="t" r="r" b="b"/>
                <a:pathLst>
                  <a:path w="1112" h="4308" extrusionOk="0">
                    <a:moveTo>
                      <a:pt x="802" y="1"/>
                    </a:moveTo>
                    <a:cubicBezTo>
                      <a:pt x="770" y="1"/>
                      <a:pt x="737" y="15"/>
                      <a:pt x="714" y="51"/>
                    </a:cubicBezTo>
                    <a:cubicBezTo>
                      <a:pt x="238" y="666"/>
                      <a:pt x="0" y="1459"/>
                      <a:pt x="40" y="2231"/>
                    </a:cubicBezTo>
                    <a:cubicBezTo>
                      <a:pt x="79" y="2984"/>
                      <a:pt x="397" y="3719"/>
                      <a:pt x="893" y="4274"/>
                    </a:cubicBezTo>
                    <a:cubicBezTo>
                      <a:pt x="917" y="4297"/>
                      <a:pt x="943" y="4307"/>
                      <a:pt x="968" y="4307"/>
                    </a:cubicBezTo>
                    <a:cubicBezTo>
                      <a:pt x="1046" y="4307"/>
                      <a:pt x="1112" y="4210"/>
                      <a:pt x="1051" y="4134"/>
                    </a:cubicBezTo>
                    <a:cubicBezTo>
                      <a:pt x="60" y="3005"/>
                      <a:pt x="0" y="1340"/>
                      <a:pt x="893" y="151"/>
                    </a:cubicBezTo>
                    <a:cubicBezTo>
                      <a:pt x="949" y="80"/>
                      <a:pt x="877" y="1"/>
                      <a:pt x="80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059" name="Google Shape;1059;p9"/>
              <p:cNvSpPr/>
              <p:nvPr/>
            </p:nvSpPr>
            <p:spPr>
              <a:xfrm>
                <a:off x="5798525" y="2381750"/>
                <a:ext cx="38650" cy="139925"/>
              </a:xfrm>
              <a:custGeom>
                <a:avLst/>
                <a:gdLst/>
                <a:ahLst/>
                <a:cxnLst/>
                <a:rect l="l" t="t" r="r" b="b"/>
                <a:pathLst>
                  <a:path w="1546" h="5597" extrusionOk="0">
                    <a:moveTo>
                      <a:pt x="1382" y="1"/>
                    </a:moveTo>
                    <a:cubicBezTo>
                      <a:pt x="1357" y="1"/>
                      <a:pt x="1332" y="10"/>
                      <a:pt x="1309" y="33"/>
                    </a:cubicBezTo>
                    <a:cubicBezTo>
                      <a:pt x="180" y="1143"/>
                      <a:pt x="1" y="2866"/>
                      <a:pt x="516" y="4294"/>
                    </a:cubicBezTo>
                    <a:cubicBezTo>
                      <a:pt x="675" y="4750"/>
                      <a:pt x="894" y="5166"/>
                      <a:pt x="1171" y="5543"/>
                    </a:cubicBezTo>
                    <a:cubicBezTo>
                      <a:pt x="1190" y="5581"/>
                      <a:pt x="1223" y="5597"/>
                      <a:pt x="1256" y="5597"/>
                    </a:cubicBezTo>
                    <a:cubicBezTo>
                      <a:pt x="1328" y="5597"/>
                      <a:pt x="1403" y="5525"/>
                      <a:pt x="1349" y="5443"/>
                    </a:cubicBezTo>
                    <a:cubicBezTo>
                      <a:pt x="516" y="4195"/>
                      <a:pt x="120" y="2570"/>
                      <a:pt x="775" y="1162"/>
                    </a:cubicBezTo>
                    <a:cubicBezTo>
                      <a:pt x="933" y="786"/>
                      <a:pt x="1171" y="469"/>
                      <a:pt x="1468" y="191"/>
                    </a:cubicBezTo>
                    <a:cubicBezTo>
                      <a:pt x="1545" y="114"/>
                      <a:pt x="1467" y="1"/>
                      <a:pt x="138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060" name="Google Shape;1060;p9"/>
              <p:cNvSpPr/>
              <p:nvPr/>
            </p:nvSpPr>
            <p:spPr>
              <a:xfrm>
                <a:off x="5769325" y="2385175"/>
                <a:ext cx="31250" cy="132550"/>
              </a:xfrm>
              <a:custGeom>
                <a:avLst/>
                <a:gdLst/>
                <a:ahLst/>
                <a:cxnLst/>
                <a:rect l="l" t="t" r="r" b="b"/>
                <a:pathLst>
                  <a:path w="1250" h="5302" extrusionOk="0">
                    <a:moveTo>
                      <a:pt x="1106" y="0"/>
                    </a:moveTo>
                    <a:cubicBezTo>
                      <a:pt x="1071" y="0"/>
                      <a:pt x="1036" y="16"/>
                      <a:pt x="1010" y="54"/>
                    </a:cubicBezTo>
                    <a:cubicBezTo>
                      <a:pt x="217" y="1223"/>
                      <a:pt x="0" y="2769"/>
                      <a:pt x="416" y="4138"/>
                    </a:cubicBezTo>
                    <a:cubicBezTo>
                      <a:pt x="535" y="4534"/>
                      <a:pt x="693" y="4910"/>
                      <a:pt x="912" y="5248"/>
                    </a:cubicBezTo>
                    <a:cubicBezTo>
                      <a:pt x="931" y="5286"/>
                      <a:pt x="963" y="5301"/>
                      <a:pt x="997" y="5301"/>
                    </a:cubicBezTo>
                    <a:cubicBezTo>
                      <a:pt x="1069" y="5301"/>
                      <a:pt x="1144" y="5229"/>
                      <a:pt x="1090" y="5148"/>
                    </a:cubicBezTo>
                    <a:cubicBezTo>
                      <a:pt x="376" y="3979"/>
                      <a:pt x="238" y="2492"/>
                      <a:pt x="674" y="1183"/>
                    </a:cubicBezTo>
                    <a:cubicBezTo>
                      <a:pt x="812" y="826"/>
                      <a:pt x="991" y="470"/>
                      <a:pt x="1209" y="152"/>
                    </a:cubicBezTo>
                    <a:cubicBezTo>
                      <a:pt x="1250" y="72"/>
                      <a:pt x="1180" y="0"/>
                      <a:pt x="110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061" name="Google Shape;1061;p9"/>
              <p:cNvSpPr/>
              <p:nvPr/>
            </p:nvSpPr>
            <p:spPr>
              <a:xfrm>
                <a:off x="5742050" y="2404700"/>
                <a:ext cx="19875" cy="103100"/>
              </a:xfrm>
              <a:custGeom>
                <a:avLst/>
                <a:gdLst/>
                <a:ahLst/>
                <a:cxnLst/>
                <a:rect l="l" t="t" r="r" b="b"/>
                <a:pathLst>
                  <a:path w="795" h="4124" extrusionOk="0">
                    <a:moveTo>
                      <a:pt x="450" y="1"/>
                    </a:moveTo>
                    <a:cubicBezTo>
                      <a:pt x="411" y="1"/>
                      <a:pt x="372" y="20"/>
                      <a:pt x="357" y="66"/>
                    </a:cubicBezTo>
                    <a:cubicBezTo>
                      <a:pt x="100" y="759"/>
                      <a:pt x="0" y="1512"/>
                      <a:pt x="21" y="2247"/>
                    </a:cubicBezTo>
                    <a:cubicBezTo>
                      <a:pt x="40" y="2900"/>
                      <a:pt x="159" y="3574"/>
                      <a:pt x="576" y="4089"/>
                    </a:cubicBezTo>
                    <a:cubicBezTo>
                      <a:pt x="595" y="4114"/>
                      <a:pt x="619" y="4124"/>
                      <a:pt x="643" y="4124"/>
                    </a:cubicBezTo>
                    <a:cubicBezTo>
                      <a:pt x="718" y="4124"/>
                      <a:pt x="794" y="4026"/>
                      <a:pt x="734" y="3951"/>
                    </a:cubicBezTo>
                    <a:cubicBezTo>
                      <a:pt x="338" y="3436"/>
                      <a:pt x="238" y="2762"/>
                      <a:pt x="238" y="2147"/>
                    </a:cubicBezTo>
                    <a:cubicBezTo>
                      <a:pt x="219" y="1454"/>
                      <a:pt x="338" y="780"/>
                      <a:pt x="555" y="125"/>
                    </a:cubicBezTo>
                    <a:cubicBezTo>
                      <a:pt x="580" y="51"/>
                      <a:pt x="514" y="1"/>
                      <a:pt x="45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062" name="Google Shape;1062;p9"/>
              <p:cNvSpPr/>
              <p:nvPr/>
            </p:nvSpPr>
            <p:spPr>
              <a:xfrm>
                <a:off x="5711325" y="2423325"/>
                <a:ext cx="15900" cy="65650"/>
              </a:xfrm>
              <a:custGeom>
                <a:avLst/>
                <a:gdLst/>
                <a:ahLst/>
                <a:cxnLst/>
                <a:rect l="l" t="t" r="r" b="b"/>
                <a:pathLst>
                  <a:path w="636" h="2626" extrusionOk="0">
                    <a:moveTo>
                      <a:pt x="498" y="0"/>
                    </a:moveTo>
                    <a:cubicBezTo>
                      <a:pt x="467" y="0"/>
                      <a:pt x="436" y="16"/>
                      <a:pt x="417" y="54"/>
                    </a:cubicBezTo>
                    <a:cubicBezTo>
                      <a:pt x="0" y="847"/>
                      <a:pt x="0" y="1779"/>
                      <a:pt x="397" y="2572"/>
                    </a:cubicBezTo>
                    <a:cubicBezTo>
                      <a:pt x="416" y="2610"/>
                      <a:pt x="447" y="2625"/>
                      <a:pt x="478" y="2625"/>
                    </a:cubicBezTo>
                    <a:cubicBezTo>
                      <a:pt x="546" y="2625"/>
                      <a:pt x="616" y="2553"/>
                      <a:pt x="576" y="2472"/>
                    </a:cubicBezTo>
                    <a:cubicBezTo>
                      <a:pt x="219" y="1739"/>
                      <a:pt x="219" y="867"/>
                      <a:pt x="595" y="154"/>
                    </a:cubicBezTo>
                    <a:cubicBezTo>
                      <a:pt x="636" y="72"/>
                      <a:pt x="566" y="0"/>
                      <a:pt x="49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063" name="Google Shape;1063;p9"/>
              <p:cNvSpPr/>
              <p:nvPr/>
            </p:nvSpPr>
            <p:spPr>
              <a:xfrm>
                <a:off x="5685550" y="2444625"/>
                <a:ext cx="11525" cy="30250"/>
              </a:xfrm>
              <a:custGeom>
                <a:avLst/>
                <a:gdLst/>
                <a:ahLst/>
                <a:cxnLst/>
                <a:rect l="l" t="t" r="r" b="b"/>
                <a:pathLst>
                  <a:path w="461" h="1210" extrusionOk="0">
                    <a:moveTo>
                      <a:pt x="275" y="1"/>
                    </a:moveTo>
                    <a:cubicBezTo>
                      <a:pt x="240" y="1"/>
                      <a:pt x="205" y="17"/>
                      <a:pt x="180" y="55"/>
                    </a:cubicBezTo>
                    <a:cubicBezTo>
                      <a:pt x="0" y="391"/>
                      <a:pt x="100" y="788"/>
                      <a:pt x="219" y="1144"/>
                    </a:cubicBezTo>
                    <a:cubicBezTo>
                      <a:pt x="234" y="1190"/>
                      <a:pt x="276" y="1209"/>
                      <a:pt x="319" y="1209"/>
                    </a:cubicBezTo>
                    <a:cubicBezTo>
                      <a:pt x="388" y="1209"/>
                      <a:pt x="461" y="1159"/>
                      <a:pt x="437" y="1086"/>
                    </a:cubicBezTo>
                    <a:cubicBezTo>
                      <a:pt x="318" y="788"/>
                      <a:pt x="199" y="451"/>
                      <a:pt x="378" y="153"/>
                    </a:cubicBezTo>
                    <a:cubicBezTo>
                      <a:pt x="418" y="72"/>
                      <a:pt x="348" y="1"/>
                      <a:pt x="27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064" name="Google Shape;1064;p9"/>
              <p:cNvSpPr/>
              <p:nvPr/>
            </p:nvSpPr>
            <p:spPr>
              <a:xfrm>
                <a:off x="5538850" y="2566750"/>
                <a:ext cx="336025" cy="191000"/>
              </a:xfrm>
              <a:custGeom>
                <a:avLst/>
                <a:gdLst/>
                <a:ahLst/>
                <a:cxnLst/>
                <a:rect l="l" t="t" r="r" b="b"/>
                <a:pathLst>
                  <a:path w="13441" h="7640" extrusionOk="0">
                    <a:moveTo>
                      <a:pt x="5819" y="0"/>
                    </a:moveTo>
                    <a:cubicBezTo>
                      <a:pt x="3798" y="0"/>
                      <a:pt x="1108" y="1477"/>
                      <a:pt x="1" y="3158"/>
                    </a:cubicBezTo>
                    <a:cubicBezTo>
                      <a:pt x="675" y="5002"/>
                      <a:pt x="3133" y="7201"/>
                      <a:pt x="5136" y="7558"/>
                    </a:cubicBezTo>
                    <a:cubicBezTo>
                      <a:pt x="5438" y="7614"/>
                      <a:pt x="5743" y="7639"/>
                      <a:pt x="6048" y="7639"/>
                    </a:cubicBezTo>
                    <a:cubicBezTo>
                      <a:pt x="6721" y="7639"/>
                      <a:pt x="7394" y="7518"/>
                      <a:pt x="8049" y="7341"/>
                    </a:cubicBezTo>
                    <a:cubicBezTo>
                      <a:pt x="9992" y="6805"/>
                      <a:pt x="11696" y="5695"/>
                      <a:pt x="13441" y="4704"/>
                    </a:cubicBezTo>
                    <a:cubicBezTo>
                      <a:pt x="11974" y="3356"/>
                      <a:pt x="10586" y="1889"/>
                      <a:pt x="8823" y="898"/>
                    </a:cubicBezTo>
                    <a:cubicBezTo>
                      <a:pt x="7951" y="443"/>
                      <a:pt x="7018" y="65"/>
                      <a:pt x="6048" y="7"/>
                    </a:cubicBezTo>
                    <a:cubicBezTo>
                      <a:pt x="5973" y="2"/>
                      <a:pt x="5896" y="0"/>
                      <a:pt x="5819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065" name="Google Shape;1065;p9"/>
              <p:cNvSpPr/>
              <p:nvPr/>
            </p:nvSpPr>
            <p:spPr>
              <a:xfrm>
                <a:off x="5541350" y="2592050"/>
                <a:ext cx="229450" cy="130300"/>
              </a:xfrm>
              <a:custGeom>
                <a:avLst/>
                <a:gdLst/>
                <a:ahLst/>
                <a:cxnLst/>
                <a:rect l="l" t="t" r="r" b="b"/>
                <a:pathLst>
                  <a:path w="9178" h="5212" extrusionOk="0">
                    <a:moveTo>
                      <a:pt x="3971" y="0"/>
                    </a:moveTo>
                    <a:cubicBezTo>
                      <a:pt x="2597" y="0"/>
                      <a:pt x="765" y="1000"/>
                      <a:pt x="1" y="2166"/>
                    </a:cubicBezTo>
                    <a:cubicBezTo>
                      <a:pt x="477" y="3414"/>
                      <a:pt x="2142" y="4921"/>
                      <a:pt x="3509" y="5159"/>
                    </a:cubicBezTo>
                    <a:cubicBezTo>
                      <a:pt x="3710" y="5195"/>
                      <a:pt x="3916" y="5211"/>
                      <a:pt x="4122" y="5211"/>
                    </a:cubicBezTo>
                    <a:cubicBezTo>
                      <a:pt x="4585" y="5211"/>
                      <a:pt x="5052" y="5130"/>
                      <a:pt x="5491" y="5021"/>
                    </a:cubicBezTo>
                    <a:cubicBezTo>
                      <a:pt x="6820" y="4643"/>
                      <a:pt x="7989" y="3890"/>
                      <a:pt x="9178" y="3216"/>
                    </a:cubicBezTo>
                    <a:cubicBezTo>
                      <a:pt x="8168" y="2285"/>
                      <a:pt x="7235" y="1294"/>
                      <a:pt x="6006" y="620"/>
                    </a:cubicBezTo>
                    <a:cubicBezTo>
                      <a:pt x="5432" y="303"/>
                      <a:pt x="4798" y="44"/>
                      <a:pt x="4124" y="5"/>
                    </a:cubicBezTo>
                    <a:cubicBezTo>
                      <a:pt x="4074" y="2"/>
                      <a:pt x="4023" y="0"/>
                      <a:pt x="3971" y="0"/>
                    </a:cubicBezTo>
                    <a:close/>
                  </a:path>
                </a:pathLst>
              </a:custGeom>
              <a:solidFill>
                <a:srgbClr val="191919">
                  <a:alpha val="128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066" name="Google Shape;1066;p9"/>
              <p:cNvSpPr/>
              <p:nvPr/>
            </p:nvSpPr>
            <p:spPr>
              <a:xfrm>
                <a:off x="5516075" y="2640700"/>
                <a:ext cx="314200" cy="40725"/>
              </a:xfrm>
              <a:custGeom>
                <a:avLst/>
                <a:gdLst/>
                <a:ahLst/>
                <a:cxnLst/>
                <a:rect l="l" t="t" r="r" b="b"/>
                <a:pathLst>
                  <a:path w="12568" h="1629" extrusionOk="0">
                    <a:moveTo>
                      <a:pt x="123" y="0"/>
                    </a:moveTo>
                    <a:cubicBezTo>
                      <a:pt x="0" y="0"/>
                      <a:pt x="6" y="201"/>
                      <a:pt x="140" y="220"/>
                    </a:cubicBezTo>
                    <a:cubicBezTo>
                      <a:pt x="1705" y="398"/>
                      <a:pt x="3291" y="596"/>
                      <a:pt x="4876" y="794"/>
                    </a:cubicBezTo>
                    <a:cubicBezTo>
                      <a:pt x="6602" y="993"/>
                      <a:pt x="8326" y="1211"/>
                      <a:pt x="10070" y="1389"/>
                    </a:cubicBezTo>
                    <a:cubicBezTo>
                      <a:pt x="10863" y="1489"/>
                      <a:pt x="11656" y="1568"/>
                      <a:pt x="12430" y="1627"/>
                    </a:cubicBezTo>
                    <a:cubicBezTo>
                      <a:pt x="12436" y="1628"/>
                      <a:pt x="12442" y="1628"/>
                      <a:pt x="12447" y="1628"/>
                    </a:cubicBezTo>
                    <a:cubicBezTo>
                      <a:pt x="12567" y="1628"/>
                      <a:pt x="12561" y="1429"/>
                      <a:pt x="12430" y="1429"/>
                    </a:cubicBezTo>
                    <a:cubicBezTo>
                      <a:pt x="10903" y="1291"/>
                      <a:pt x="9396" y="1111"/>
                      <a:pt x="7870" y="934"/>
                    </a:cubicBezTo>
                    <a:cubicBezTo>
                      <a:pt x="6126" y="736"/>
                      <a:pt x="4382" y="517"/>
                      <a:pt x="2617" y="300"/>
                    </a:cubicBezTo>
                    <a:cubicBezTo>
                      <a:pt x="1784" y="200"/>
                      <a:pt x="972" y="101"/>
                      <a:pt x="140" y="1"/>
                    </a:cubicBezTo>
                    <a:cubicBezTo>
                      <a:pt x="134" y="1"/>
                      <a:pt x="128" y="0"/>
                      <a:pt x="12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067" name="Google Shape;1067;p9"/>
              <p:cNvSpPr/>
              <p:nvPr/>
            </p:nvSpPr>
            <p:spPr>
              <a:xfrm>
                <a:off x="5790600" y="2650850"/>
                <a:ext cx="19425" cy="50150"/>
              </a:xfrm>
              <a:custGeom>
                <a:avLst/>
                <a:gdLst/>
                <a:ahLst/>
                <a:cxnLst/>
                <a:rect l="l" t="t" r="r" b="b"/>
                <a:pathLst>
                  <a:path w="777" h="2006" extrusionOk="0">
                    <a:moveTo>
                      <a:pt x="605" y="0"/>
                    </a:moveTo>
                    <a:cubicBezTo>
                      <a:pt x="589" y="0"/>
                      <a:pt x="573" y="4"/>
                      <a:pt x="556" y="12"/>
                    </a:cubicBezTo>
                    <a:cubicBezTo>
                      <a:pt x="239" y="190"/>
                      <a:pt x="40" y="528"/>
                      <a:pt x="21" y="885"/>
                    </a:cubicBezTo>
                    <a:cubicBezTo>
                      <a:pt x="1" y="1261"/>
                      <a:pt x="120" y="1697"/>
                      <a:pt x="397" y="1974"/>
                    </a:cubicBezTo>
                    <a:cubicBezTo>
                      <a:pt x="415" y="1997"/>
                      <a:pt x="437" y="2006"/>
                      <a:pt x="459" y="2006"/>
                    </a:cubicBezTo>
                    <a:cubicBezTo>
                      <a:pt x="535" y="2006"/>
                      <a:pt x="613" y="1893"/>
                      <a:pt x="537" y="1816"/>
                    </a:cubicBezTo>
                    <a:cubicBezTo>
                      <a:pt x="318" y="1598"/>
                      <a:pt x="220" y="1221"/>
                      <a:pt x="220" y="924"/>
                    </a:cubicBezTo>
                    <a:cubicBezTo>
                      <a:pt x="239" y="626"/>
                      <a:pt x="418" y="349"/>
                      <a:pt x="675" y="190"/>
                    </a:cubicBezTo>
                    <a:cubicBezTo>
                      <a:pt x="777" y="140"/>
                      <a:pt x="704" y="0"/>
                      <a:pt x="60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068" name="Google Shape;1068;p9"/>
              <p:cNvSpPr/>
              <p:nvPr/>
            </p:nvSpPr>
            <p:spPr>
              <a:xfrm>
                <a:off x="5755925" y="2628700"/>
                <a:ext cx="27500" cy="87450"/>
              </a:xfrm>
              <a:custGeom>
                <a:avLst/>
                <a:gdLst/>
                <a:ahLst/>
                <a:cxnLst/>
                <a:rect l="l" t="t" r="r" b="b"/>
                <a:pathLst>
                  <a:path w="1100" h="3498" extrusionOk="0">
                    <a:moveTo>
                      <a:pt x="963" y="0"/>
                    </a:moveTo>
                    <a:cubicBezTo>
                      <a:pt x="954" y="0"/>
                      <a:pt x="943" y="2"/>
                      <a:pt x="933" y="6"/>
                    </a:cubicBezTo>
                    <a:cubicBezTo>
                      <a:pt x="338" y="264"/>
                      <a:pt x="80" y="1057"/>
                      <a:pt x="40" y="1652"/>
                    </a:cubicBezTo>
                    <a:cubicBezTo>
                      <a:pt x="0" y="2305"/>
                      <a:pt x="198" y="2960"/>
                      <a:pt x="595" y="3455"/>
                    </a:cubicBezTo>
                    <a:cubicBezTo>
                      <a:pt x="620" y="3485"/>
                      <a:pt x="648" y="3497"/>
                      <a:pt x="674" y="3497"/>
                    </a:cubicBezTo>
                    <a:cubicBezTo>
                      <a:pt x="751" y="3497"/>
                      <a:pt x="813" y="3390"/>
                      <a:pt x="753" y="3317"/>
                    </a:cubicBezTo>
                    <a:cubicBezTo>
                      <a:pt x="397" y="2860"/>
                      <a:pt x="219" y="2286"/>
                      <a:pt x="238" y="1731"/>
                    </a:cubicBezTo>
                    <a:cubicBezTo>
                      <a:pt x="259" y="1454"/>
                      <a:pt x="317" y="1176"/>
                      <a:pt x="417" y="918"/>
                    </a:cubicBezTo>
                    <a:cubicBezTo>
                      <a:pt x="516" y="640"/>
                      <a:pt x="695" y="323"/>
                      <a:pt x="991" y="204"/>
                    </a:cubicBezTo>
                    <a:cubicBezTo>
                      <a:pt x="1100" y="168"/>
                      <a:pt x="1061" y="0"/>
                      <a:pt x="96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069" name="Google Shape;1069;p9"/>
              <p:cNvSpPr/>
              <p:nvPr/>
            </p:nvSpPr>
            <p:spPr>
              <a:xfrm>
                <a:off x="5712300" y="2613675"/>
                <a:ext cx="38650" cy="107375"/>
              </a:xfrm>
              <a:custGeom>
                <a:avLst/>
                <a:gdLst/>
                <a:ahLst/>
                <a:cxnLst/>
                <a:rect l="l" t="t" r="r" b="b"/>
                <a:pathLst>
                  <a:path w="1546" h="4295" extrusionOk="0">
                    <a:moveTo>
                      <a:pt x="1399" y="1"/>
                    </a:moveTo>
                    <a:cubicBezTo>
                      <a:pt x="1376" y="1"/>
                      <a:pt x="1352" y="10"/>
                      <a:pt x="1330" y="33"/>
                    </a:cubicBezTo>
                    <a:cubicBezTo>
                      <a:pt x="199" y="1143"/>
                      <a:pt x="1" y="2927"/>
                      <a:pt x="854" y="4254"/>
                    </a:cubicBezTo>
                    <a:cubicBezTo>
                      <a:pt x="877" y="4283"/>
                      <a:pt x="908" y="4295"/>
                      <a:pt x="938" y="4295"/>
                    </a:cubicBezTo>
                    <a:cubicBezTo>
                      <a:pt x="1014" y="4295"/>
                      <a:pt x="1088" y="4220"/>
                      <a:pt x="1032" y="4135"/>
                    </a:cubicBezTo>
                    <a:cubicBezTo>
                      <a:pt x="635" y="3521"/>
                      <a:pt x="458" y="2787"/>
                      <a:pt x="556" y="2055"/>
                    </a:cubicBezTo>
                    <a:cubicBezTo>
                      <a:pt x="635" y="1341"/>
                      <a:pt x="973" y="686"/>
                      <a:pt x="1468" y="191"/>
                    </a:cubicBezTo>
                    <a:cubicBezTo>
                      <a:pt x="1545" y="114"/>
                      <a:pt x="1479" y="1"/>
                      <a:pt x="139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070" name="Google Shape;1070;p9"/>
              <p:cNvSpPr/>
              <p:nvPr/>
            </p:nvSpPr>
            <p:spPr>
              <a:xfrm>
                <a:off x="5678125" y="2596150"/>
                <a:ext cx="48550" cy="138100"/>
              </a:xfrm>
              <a:custGeom>
                <a:avLst/>
                <a:gdLst/>
                <a:ahLst/>
                <a:cxnLst/>
                <a:rect l="l" t="t" r="r" b="b"/>
                <a:pathLst>
                  <a:path w="1942" h="5524" extrusionOk="0">
                    <a:moveTo>
                      <a:pt x="1798" y="0"/>
                    </a:moveTo>
                    <a:cubicBezTo>
                      <a:pt x="1780" y="0"/>
                      <a:pt x="1763" y="6"/>
                      <a:pt x="1745" y="20"/>
                    </a:cubicBezTo>
                    <a:cubicBezTo>
                      <a:pt x="437" y="932"/>
                      <a:pt x="1" y="2597"/>
                      <a:pt x="297" y="4103"/>
                    </a:cubicBezTo>
                    <a:cubicBezTo>
                      <a:pt x="377" y="4579"/>
                      <a:pt x="535" y="5034"/>
                      <a:pt x="754" y="5470"/>
                    </a:cubicBezTo>
                    <a:cubicBezTo>
                      <a:pt x="767" y="5508"/>
                      <a:pt x="795" y="5524"/>
                      <a:pt x="825" y="5524"/>
                    </a:cubicBezTo>
                    <a:cubicBezTo>
                      <a:pt x="893" y="5524"/>
                      <a:pt x="973" y="5447"/>
                      <a:pt x="932" y="5352"/>
                    </a:cubicBezTo>
                    <a:cubicBezTo>
                      <a:pt x="496" y="4440"/>
                      <a:pt x="297" y="3390"/>
                      <a:pt x="477" y="2399"/>
                    </a:cubicBezTo>
                    <a:cubicBezTo>
                      <a:pt x="654" y="1527"/>
                      <a:pt x="1111" y="713"/>
                      <a:pt x="1844" y="198"/>
                    </a:cubicBezTo>
                    <a:cubicBezTo>
                      <a:pt x="1942" y="132"/>
                      <a:pt x="1878" y="0"/>
                      <a:pt x="179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071" name="Google Shape;1071;p9"/>
              <p:cNvSpPr/>
              <p:nvPr/>
            </p:nvSpPr>
            <p:spPr>
              <a:xfrm>
                <a:off x="5649400" y="2593800"/>
                <a:ext cx="41025" cy="130850"/>
              </a:xfrm>
              <a:custGeom>
                <a:avLst/>
                <a:gdLst/>
                <a:ahLst/>
                <a:cxnLst/>
                <a:rect l="l" t="t" r="r" b="b"/>
                <a:pathLst>
                  <a:path w="1641" h="5234" extrusionOk="0">
                    <a:moveTo>
                      <a:pt x="1486" y="0"/>
                    </a:moveTo>
                    <a:cubicBezTo>
                      <a:pt x="1459" y="0"/>
                      <a:pt x="1431" y="10"/>
                      <a:pt x="1407" y="35"/>
                    </a:cubicBezTo>
                    <a:cubicBezTo>
                      <a:pt x="436" y="1085"/>
                      <a:pt x="0" y="2572"/>
                      <a:pt x="178" y="3999"/>
                    </a:cubicBezTo>
                    <a:cubicBezTo>
                      <a:pt x="238" y="4396"/>
                      <a:pt x="336" y="4792"/>
                      <a:pt x="495" y="5168"/>
                    </a:cubicBezTo>
                    <a:cubicBezTo>
                      <a:pt x="518" y="5214"/>
                      <a:pt x="561" y="5233"/>
                      <a:pt x="604" y="5233"/>
                    </a:cubicBezTo>
                    <a:cubicBezTo>
                      <a:pt x="672" y="5233"/>
                      <a:pt x="738" y="5183"/>
                      <a:pt x="714" y="5109"/>
                    </a:cubicBezTo>
                    <a:cubicBezTo>
                      <a:pt x="178" y="3841"/>
                      <a:pt x="257" y="2353"/>
                      <a:pt x="891" y="1145"/>
                    </a:cubicBezTo>
                    <a:cubicBezTo>
                      <a:pt x="1071" y="788"/>
                      <a:pt x="1308" y="471"/>
                      <a:pt x="1565" y="173"/>
                    </a:cubicBezTo>
                    <a:cubicBezTo>
                      <a:pt x="1641" y="98"/>
                      <a:pt x="1569" y="0"/>
                      <a:pt x="148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072" name="Google Shape;1072;p9"/>
              <p:cNvSpPr/>
              <p:nvPr/>
            </p:nvSpPr>
            <p:spPr>
              <a:xfrm>
                <a:off x="5619650" y="2606300"/>
                <a:ext cx="24375" cy="103075"/>
              </a:xfrm>
              <a:custGeom>
                <a:avLst/>
                <a:gdLst/>
                <a:ahLst/>
                <a:cxnLst/>
                <a:rect l="l" t="t" r="r" b="b"/>
                <a:pathLst>
                  <a:path w="975" h="4123" extrusionOk="0">
                    <a:moveTo>
                      <a:pt x="828" y="1"/>
                    </a:moveTo>
                    <a:cubicBezTo>
                      <a:pt x="799" y="1"/>
                      <a:pt x="771" y="15"/>
                      <a:pt x="754" y="50"/>
                    </a:cubicBezTo>
                    <a:cubicBezTo>
                      <a:pt x="416" y="684"/>
                      <a:pt x="178" y="1377"/>
                      <a:pt x="99" y="2091"/>
                    </a:cubicBezTo>
                    <a:cubicBezTo>
                      <a:pt x="1" y="2746"/>
                      <a:pt x="1" y="3460"/>
                      <a:pt x="337" y="4073"/>
                    </a:cubicBezTo>
                    <a:cubicBezTo>
                      <a:pt x="360" y="4108"/>
                      <a:pt x="392" y="4123"/>
                      <a:pt x="424" y="4123"/>
                    </a:cubicBezTo>
                    <a:cubicBezTo>
                      <a:pt x="501" y="4123"/>
                      <a:pt x="578" y="4038"/>
                      <a:pt x="535" y="3954"/>
                    </a:cubicBezTo>
                    <a:cubicBezTo>
                      <a:pt x="199" y="3380"/>
                      <a:pt x="218" y="2686"/>
                      <a:pt x="297" y="2072"/>
                    </a:cubicBezTo>
                    <a:cubicBezTo>
                      <a:pt x="397" y="1398"/>
                      <a:pt x="614" y="764"/>
                      <a:pt x="932" y="169"/>
                    </a:cubicBezTo>
                    <a:cubicBezTo>
                      <a:pt x="974" y="85"/>
                      <a:pt x="897" y="1"/>
                      <a:pt x="82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073" name="Google Shape;1073;p9"/>
              <p:cNvSpPr/>
              <p:nvPr/>
            </p:nvSpPr>
            <p:spPr>
              <a:xfrm>
                <a:off x="5589925" y="2620875"/>
                <a:ext cx="22250" cy="64500"/>
              </a:xfrm>
              <a:custGeom>
                <a:avLst/>
                <a:gdLst/>
                <a:ahLst/>
                <a:cxnLst/>
                <a:rect l="l" t="t" r="r" b="b"/>
                <a:pathLst>
                  <a:path w="890" h="2580" extrusionOk="0">
                    <a:moveTo>
                      <a:pt x="740" y="0"/>
                    </a:moveTo>
                    <a:cubicBezTo>
                      <a:pt x="709" y="0"/>
                      <a:pt x="677" y="12"/>
                      <a:pt x="654" y="41"/>
                    </a:cubicBezTo>
                    <a:cubicBezTo>
                      <a:pt x="138" y="736"/>
                      <a:pt x="0" y="1687"/>
                      <a:pt x="257" y="2499"/>
                    </a:cubicBezTo>
                    <a:cubicBezTo>
                      <a:pt x="273" y="2556"/>
                      <a:pt x="316" y="2580"/>
                      <a:pt x="358" y="2580"/>
                    </a:cubicBezTo>
                    <a:cubicBezTo>
                      <a:pt x="419" y="2580"/>
                      <a:pt x="479" y="2530"/>
                      <a:pt x="456" y="2460"/>
                    </a:cubicBezTo>
                    <a:cubicBezTo>
                      <a:pt x="218" y="1667"/>
                      <a:pt x="357" y="815"/>
                      <a:pt x="833" y="141"/>
                    </a:cubicBezTo>
                    <a:cubicBezTo>
                      <a:pt x="889" y="70"/>
                      <a:pt x="816" y="0"/>
                      <a:pt x="74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074" name="Google Shape;1074;p9"/>
              <p:cNvSpPr/>
              <p:nvPr/>
            </p:nvSpPr>
            <p:spPr>
              <a:xfrm>
                <a:off x="5566125" y="2636700"/>
                <a:ext cx="10950" cy="30450"/>
              </a:xfrm>
              <a:custGeom>
                <a:avLst/>
                <a:gdLst/>
                <a:ahLst/>
                <a:cxnLst/>
                <a:rect l="l" t="t" r="r" b="b"/>
                <a:pathLst>
                  <a:path w="438" h="1218" extrusionOk="0">
                    <a:moveTo>
                      <a:pt x="309" y="0"/>
                    </a:moveTo>
                    <a:cubicBezTo>
                      <a:pt x="286" y="0"/>
                      <a:pt x="267" y="7"/>
                      <a:pt x="258" y="23"/>
                    </a:cubicBezTo>
                    <a:cubicBezTo>
                      <a:pt x="1" y="360"/>
                      <a:pt x="60" y="756"/>
                      <a:pt x="120" y="1134"/>
                    </a:cubicBezTo>
                    <a:cubicBezTo>
                      <a:pt x="120" y="1182"/>
                      <a:pt x="174" y="1218"/>
                      <a:pt x="215" y="1218"/>
                    </a:cubicBezTo>
                    <a:cubicBezTo>
                      <a:pt x="224" y="1218"/>
                      <a:pt x="232" y="1216"/>
                      <a:pt x="239" y="1213"/>
                    </a:cubicBezTo>
                    <a:cubicBezTo>
                      <a:pt x="297" y="1192"/>
                      <a:pt x="337" y="1134"/>
                      <a:pt x="318" y="1073"/>
                    </a:cubicBezTo>
                    <a:cubicBezTo>
                      <a:pt x="278" y="796"/>
                      <a:pt x="199" y="439"/>
                      <a:pt x="397" y="182"/>
                    </a:cubicBezTo>
                    <a:cubicBezTo>
                      <a:pt x="437" y="142"/>
                      <a:pt x="437" y="82"/>
                      <a:pt x="397" y="23"/>
                    </a:cubicBezTo>
                    <a:cubicBezTo>
                      <a:pt x="375" y="12"/>
                      <a:pt x="339" y="0"/>
                      <a:pt x="30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075" name="Google Shape;1075;p9"/>
              <p:cNvSpPr/>
              <p:nvPr/>
            </p:nvSpPr>
            <p:spPr>
              <a:xfrm>
                <a:off x="5701400" y="1784375"/>
                <a:ext cx="199250" cy="332575"/>
              </a:xfrm>
              <a:custGeom>
                <a:avLst/>
                <a:gdLst/>
                <a:ahLst/>
                <a:cxnLst/>
                <a:rect l="l" t="t" r="r" b="b"/>
                <a:pathLst>
                  <a:path w="7970" h="13303" extrusionOk="0">
                    <a:moveTo>
                      <a:pt x="5413" y="1"/>
                    </a:moveTo>
                    <a:cubicBezTo>
                      <a:pt x="3946" y="1369"/>
                      <a:pt x="2400" y="2678"/>
                      <a:pt x="1309" y="4382"/>
                    </a:cubicBezTo>
                    <a:cubicBezTo>
                      <a:pt x="794" y="5215"/>
                      <a:pt x="358" y="6106"/>
                      <a:pt x="239" y="7097"/>
                    </a:cubicBezTo>
                    <a:cubicBezTo>
                      <a:pt x="1" y="9100"/>
                      <a:pt x="1388" y="12113"/>
                      <a:pt x="2955" y="13303"/>
                    </a:cubicBezTo>
                    <a:cubicBezTo>
                      <a:pt x="4956" y="12708"/>
                      <a:pt x="7256" y="10427"/>
                      <a:pt x="7732" y="8445"/>
                    </a:cubicBezTo>
                    <a:cubicBezTo>
                      <a:pt x="7969" y="7494"/>
                      <a:pt x="7890" y="6503"/>
                      <a:pt x="7692" y="5532"/>
                    </a:cubicBezTo>
                    <a:cubicBezTo>
                      <a:pt x="7276" y="3550"/>
                      <a:pt x="6285" y="1785"/>
                      <a:pt x="5413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076" name="Google Shape;1076;p9"/>
              <p:cNvSpPr/>
              <p:nvPr/>
            </p:nvSpPr>
            <p:spPr>
              <a:xfrm>
                <a:off x="5726175" y="1882025"/>
                <a:ext cx="138800" cy="230450"/>
              </a:xfrm>
              <a:custGeom>
                <a:avLst/>
                <a:gdLst/>
                <a:ahLst/>
                <a:cxnLst/>
                <a:rect l="l" t="t" r="r" b="b"/>
                <a:pathLst>
                  <a:path w="5552" h="9218" extrusionOk="0">
                    <a:moveTo>
                      <a:pt x="3827" y="1"/>
                    </a:moveTo>
                    <a:cubicBezTo>
                      <a:pt x="2797" y="952"/>
                      <a:pt x="1726" y="1843"/>
                      <a:pt x="952" y="3014"/>
                    </a:cubicBezTo>
                    <a:cubicBezTo>
                      <a:pt x="577" y="3588"/>
                      <a:pt x="278" y="4203"/>
                      <a:pt x="180" y="4877"/>
                    </a:cubicBezTo>
                    <a:cubicBezTo>
                      <a:pt x="1" y="6284"/>
                      <a:pt x="933" y="8366"/>
                      <a:pt x="2023" y="9217"/>
                    </a:cubicBezTo>
                    <a:cubicBezTo>
                      <a:pt x="3410" y="8821"/>
                      <a:pt x="5017" y="7256"/>
                      <a:pt x="5374" y="5887"/>
                    </a:cubicBezTo>
                    <a:cubicBezTo>
                      <a:pt x="5551" y="5213"/>
                      <a:pt x="5493" y="4520"/>
                      <a:pt x="5374" y="3865"/>
                    </a:cubicBezTo>
                    <a:cubicBezTo>
                      <a:pt x="5096" y="2478"/>
                      <a:pt x="4422" y="1249"/>
                      <a:pt x="3827" y="1"/>
                    </a:cubicBezTo>
                    <a:close/>
                  </a:path>
                </a:pathLst>
              </a:custGeom>
              <a:solidFill>
                <a:srgbClr val="191919">
                  <a:alpha val="128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077" name="Google Shape;1077;p9"/>
              <p:cNvSpPr/>
              <p:nvPr/>
            </p:nvSpPr>
            <p:spPr>
              <a:xfrm>
                <a:off x="5261600" y="1822400"/>
                <a:ext cx="573950" cy="1007775"/>
              </a:xfrm>
              <a:custGeom>
                <a:avLst/>
                <a:gdLst/>
                <a:ahLst/>
                <a:cxnLst/>
                <a:rect l="l" t="t" r="r" b="b"/>
                <a:pathLst>
                  <a:path w="22958" h="40311" extrusionOk="0">
                    <a:moveTo>
                      <a:pt x="22825" y="1"/>
                    </a:moveTo>
                    <a:cubicBezTo>
                      <a:pt x="22788" y="1"/>
                      <a:pt x="22754" y="20"/>
                      <a:pt x="22747" y="66"/>
                    </a:cubicBezTo>
                    <a:cubicBezTo>
                      <a:pt x="22311" y="2801"/>
                      <a:pt x="21776" y="5497"/>
                      <a:pt x="21200" y="8193"/>
                    </a:cubicBezTo>
                    <a:cubicBezTo>
                      <a:pt x="20547" y="11166"/>
                      <a:pt x="19873" y="14121"/>
                      <a:pt x="19041" y="17034"/>
                    </a:cubicBezTo>
                    <a:cubicBezTo>
                      <a:pt x="18723" y="18223"/>
                      <a:pt x="18367" y="19394"/>
                      <a:pt x="17970" y="20562"/>
                    </a:cubicBezTo>
                    <a:cubicBezTo>
                      <a:pt x="17494" y="21910"/>
                      <a:pt x="16900" y="23219"/>
                      <a:pt x="16305" y="24508"/>
                    </a:cubicBezTo>
                    <a:cubicBezTo>
                      <a:pt x="14759" y="27778"/>
                      <a:pt x="12896" y="30930"/>
                      <a:pt x="10417" y="33566"/>
                    </a:cubicBezTo>
                    <a:cubicBezTo>
                      <a:pt x="7919" y="36222"/>
                      <a:pt x="4808" y="38304"/>
                      <a:pt x="1398" y="39652"/>
                    </a:cubicBezTo>
                    <a:cubicBezTo>
                      <a:pt x="981" y="39811"/>
                      <a:pt x="545" y="39970"/>
                      <a:pt x="109" y="40107"/>
                    </a:cubicBezTo>
                    <a:cubicBezTo>
                      <a:pt x="1" y="40144"/>
                      <a:pt x="41" y="40311"/>
                      <a:pt x="139" y="40311"/>
                    </a:cubicBezTo>
                    <a:cubicBezTo>
                      <a:pt x="148" y="40311"/>
                      <a:pt x="159" y="40309"/>
                      <a:pt x="169" y="40306"/>
                    </a:cubicBezTo>
                    <a:cubicBezTo>
                      <a:pt x="3638" y="39156"/>
                      <a:pt x="6830" y="37274"/>
                      <a:pt x="9505" y="34776"/>
                    </a:cubicBezTo>
                    <a:cubicBezTo>
                      <a:pt x="12161" y="32278"/>
                      <a:pt x="14183" y="29205"/>
                      <a:pt x="15829" y="25954"/>
                    </a:cubicBezTo>
                    <a:cubicBezTo>
                      <a:pt x="16562" y="24508"/>
                      <a:pt x="17257" y="23001"/>
                      <a:pt x="17851" y="21474"/>
                    </a:cubicBezTo>
                    <a:cubicBezTo>
                      <a:pt x="18267" y="20385"/>
                      <a:pt x="18624" y="19275"/>
                      <a:pt x="18941" y="18165"/>
                    </a:cubicBezTo>
                    <a:cubicBezTo>
                      <a:pt x="19794" y="15289"/>
                      <a:pt x="20487" y="12376"/>
                      <a:pt x="21142" y="9462"/>
                    </a:cubicBezTo>
                    <a:cubicBezTo>
                      <a:pt x="21755" y="6647"/>
                      <a:pt x="22331" y="3832"/>
                      <a:pt x="22807" y="977"/>
                    </a:cubicBezTo>
                    <a:cubicBezTo>
                      <a:pt x="22847" y="700"/>
                      <a:pt x="22905" y="422"/>
                      <a:pt x="22945" y="126"/>
                    </a:cubicBezTo>
                    <a:cubicBezTo>
                      <a:pt x="22958" y="52"/>
                      <a:pt x="22886" y="1"/>
                      <a:pt x="2282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078" name="Google Shape;1078;p9"/>
              <p:cNvSpPr/>
              <p:nvPr/>
            </p:nvSpPr>
            <p:spPr>
              <a:xfrm>
                <a:off x="5728250" y="2002150"/>
                <a:ext cx="132325" cy="38725"/>
              </a:xfrm>
              <a:custGeom>
                <a:avLst/>
                <a:gdLst/>
                <a:ahLst/>
                <a:cxnLst/>
                <a:rect l="l" t="t" r="r" b="b"/>
                <a:pathLst>
                  <a:path w="5293" h="1549" extrusionOk="0">
                    <a:moveTo>
                      <a:pt x="163" y="0"/>
                    </a:moveTo>
                    <a:cubicBezTo>
                      <a:pt x="78" y="0"/>
                      <a:pt x="0" y="109"/>
                      <a:pt x="76" y="170"/>
                    </a:cubicBezTo>
                    <a:cubicBezTo>
                      <a:pt x="692" y="805"/>
                      <a:pt x="1504" y="1261"/>
                      <a:pt x="2357" y="1439"/>
                    </a:cubicBezTo>
                    <a:cubicBezTo>
                      <a:pt x="2678" y="1513"/>
                      <a:pt x="3003" y="1548"/>
                      <a:pt x="3328" y="1548"/>
                    </a:cubicBezTo>
                    <a:cubicBezTo>
                      <a:pt x="3966" y="1548"/>
                      <a:pt x="4600" y="1412"/>
                      <a:pt x="5191" y="1161"/>
                    </a:cubicBezTo>
                    <a:cubicBezTo>
                      <a:pt x="5293" y="1111"/>
                      <a:pt x="5219" y="972"/>
                      <a:pt x="5121" y="972"/>
                    </a:cubicBezTo>
                    <a:cubicBezTo>
                      <a:pt x="5105" y="972"/>
                      <a:pt x="5089" y="975"/>
                      <a:pt x="5072" y="984"/>
                    </a:cubicBezTo>
                    <a:cubicBezTo>
                      <a:pt x="4524" y="1222"/>
                      <a:pt x="3942" y="1336"/>
                      <a:pt x="3365" y="1336"/>
                    </a:cubicBezTo>
                    <a:cubicBezTo>
                      <a:pt x="2209" y="1336"/>
                      <a:pt x="1068" y="878"/>
                      <a:pt x="235" y="32"/>
                    </a:cubicBezTo>
                    <a:cubicBezTo>
                      <a:pt x="213" y="10"/>
                      <a:pt x="187" y="0"/>
                      <a:pt x="16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079" name="Google Shape;1079;p9"/>
              <p:cNvSpPr/>
              <p:nvPr/>
            </p:nvSpPr>
            <p:spPr>
              <a:xfrm>
                <a:off x="5731275" y="1966675"/>
                <a:ext cx="137350" cy="35775"/>
              </a:xfrm>
              <a:custGeom>
                <a:avLst/>
                <a:gdLst/>
                <a:ahLst/>
                <a:cxnLst/>
                <a:rect l="l" t="t" r="r" b="b"/>
                <a:pathLst>
                  <a:path w="5494" h="1431" extrusionOk="0">
                    <a:moveTo>
                      <a:pt x="167" y="1"/>
                    </a:moveTo>
                    <a:cubicBezTo>
                      <a:pt x="81" y="1"/>
                      <a:pt x="1" y="104"/>
                      <a:pt x="95" y="183"/>
                    </a:cubicBezTo>
                    <a:cubicBezTo>
                      <a:pt x="1041" y="994"/>
                      <a:pt x="2290" y="1431"/>
                      <a:pt x="3535" y="1431"/>
                    </a:cubicBezTo>
                    <a:cubicBezTo>
                      <a:pt x="3750" y="1431"/>
                      <a:pt x="3965" y="1418"/>
                      <a:pt x="4178" y="1391"/>
                    </a:cubicBezTo>
                    <a:cubicBezTo>
                      <a:pt x="4594" y="1332"/>
                      <a:pt x="4990" y="1233"/>
                      <a:pt x="5368" y="1095"/>
                    </a:cubicBezTo>
                    <a:cubicBezTo>
                      <a:pt x="5493" y="1040"/>
                      <a:pt x="5456" y="871"/>
                      <a:pt x="5343" y="871"/>
                    </a:cubicBezTo>
                    <a:cubicBezTo>
                      <a:pt x="5332" y="871"/>
                      <a:pt x="5320" y="872"/>
                      <a:pt x="5308" y="876"/>
                    </a:cubicBezTo>
                    <a:cubicBezTo>
                      <a:pt x="4732" y="1102"/>
                      <a:pt x="4119" y="1214"/>
                      <a:pt x="3505" y="1214"/>
                    </a:cubicBezTo>
                    <a:cubicBezTo>
                      <a:pt x="2724" y="1214"/>
                      <a:pt x="1944" y="1033"/>
                      <a:pt x="1245" y="677"/>
                    </a:cubicBezTo>
                    <a:cubicBezTo>
                      <a:pt x="888" y="500"/>
                      <a:pt x="550" y="281"/>
                      <a:pt x="233" y="24"/>
                    </a:cubicBezTo>
                    <a:cubicBezTo>
                      <a:pt x="213" y="8"/>
                      <a:pt x="189" y="1"/>
                      <a:pt x="16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080" name="Google Shape;1080;p9"/>
              <p:cNvSpPr/>
              <p:nvPr/>
            </p:nvSpPr>
            <p:spPr>
              <a:xfrm>
                <a:off x="5733075" y="1931575"/>
                <a:ext cx="143525" cy="33050"/>
              </a:xfrm>
              <a:custGeom>
                <a:avLst/>
                <a:gdLst/>
                <a:ahLst/>
                <a:cxnLst/>
                <a:rect l="l" t="t" r="r" b="b"/>
                <a:pathLst>
                  <a:path w="5741" h="1322" extrusionOk="0">
                    <a:moveTo>
                      <a:pt x="141" y="0"/>
                    </a:moveTo>
                    <a:cubicBezTo>
                      <a:pt x="53" y="0"/>
                      <a:pt x="1" y="134"/>
                      <a:pt x="82" y="199"/>
                    </a:cubicBezTo>
                    <a:cubicBezTo>
                      <a:pt x="1097" y="935"/>
                      <a:pt x="2343" y="1321"/>
                      <a:pt x="3595" y="1321"/>
                    </a:cubicBezTo>
                    <a:cubicBezTo>
                      <a:pt x="3859" y="1321"/>
                      <a:pt x="4122" y="1304"/>
                      <a:pt x="4384" y="1270"/>
                    </a:cubicBezTo>
                    <a:cubicBezTo>
                      <a:pt x="4820" y="1209"/>
                      <a:pt x="5236" y="1090"/>
                      <a:pt x="5632" y="952"/>
                    </a:cubicBezTo>
                    <a:cubicBezTo>
                      <a:pt x="5740" y="898"/>
                      <a:pt x="5717" y="728"/>
                      <a:pt x="5608" y="728"/>
                    </a:cubicBezTo>
                    <a:cubicBezTo>
                      <a:pt x="5597" y="728"/>
                      <a:pt x="5586" y="730"/>
                      <a:pt x="5573" y="734"/>
                    </a:cubicBezTo>
                    <a:cubicBezTo>
                      <a:pt x="4938" y="982"/>
                      <a:pt x="4255" y="1103"/>
                      <a:pt x="3572" y="1103"/>
                    </a:cubicBezTo>
                    <a:cubicBezTo>
                      <a:pt x="2783" y="1103"/>
                      <a:pt x="1993" y="943"/>
                      <a:pt x="1271" y="635"/>
                    </a:cubicBezTo>
                    <a:cubicBezTo>
                      <a:pt x="895" y="456"/>
                      <a:pt x="538" y="258"/>
                      <a:pt x="201" y="20"/>
                    </a:cubicBezTo>
                    <a:cubicBezTo>
                      <a:pt x="180" y="6"/>
                      <a:pt x="160" y="0"/>
                      <a:pt x="14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081" name="Google Shape;1081;p9"/>
              <p:cNvSpPr/>
              <p:nvPr/>
            </p:nvSpPr>
            <p:spPr>
              <a:xfrm>
                <a:off x="5753575" y="1903725"/>
                <a:ext cx="118975" cy="30625"/>
              </a:xfrm>
              <a:custGeom>
                <a:avLst/>
                <a:gdLst/>
                <a:ahLst/>
                <a:cxnLst/>
                <a:rect l="l" t="t" r="r" b="b"/>
                <a:pathLst>
                  <a:path w="4759" h="1225" extrusionOk="0">
                    <a:moveTo>
                      <a:pt x="167" y="0"/>
                    </a:moveTo>
                    <a:cubicBezTo>
                      <a:pt x="80" y="0"/>
                      <a:pt x="0" y="101"/>
                      <a:pt x="94" y="163"/>
                    </a:cubicBezTo>
                    <a:cubicBezTo>
                      <a:pt x="922" y="859"/>
                      <a:pt x="1985" y="1225"/>
                      <a:pt x="3052" y="1225"/>
                    </a:cubicBezTo>
                    <a:cubicBezTo>
                      <a:pt x="3595" y="1225"/>
                      <a:pt x="4139" y="1130"/>
                      <a:pt x="4653" y="936"/>
                    </a:cubicBezTo>
                    <a:cubicBezTo>
                      <a:pt x="4758" y="901"/>
                      <a:pt x="4725" y="727"/>
                      <a:pt x="4634" y="727"/>
                    </a:cubicBezTo>
                    <a:cubicBezTo>
                      <a:pt x="4622" y="727"/>
                      <a:pt x="4609" y="731"/>
                      <a:pt x="4595" y="737"/>
                    </a:cubicBezTo>
                    <a:cubicBezTo>
                      <a:pt x="4100" y="921"/>
                      <a:pt x="3575" y="1011"/>
                      <a:pt x="3050" y="1011"/>
                    </a:cubicBezTo>
                    <a:cubicBezTo>
                      <a:pt x="2039" y="1011"/>
                      <a:pt x="1029" y="676"/>
                      <a:pt x="234" y="24"/>
                    </a:cubicBezTo>
                    <a:cubicBezTo>
                      <a:pt x="213" y="7"/>
                      <a:pt x="189" y="0"/>
                      <a:pt x="16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082" name="Google Shape;1082;p9"/>
              <p:cNvSpPr/>
              <p:nvPr/>
            </p:nvSpPr>
            <p:spPr>
              <a:xfrm>
                <a:off x="5770475" y="1878250"/>
                <a:ext cx="96325" cy="23825"/>
              </a:xfrm>
              <a:custGeom>
                <a:avLst/>
                <a:gdLst/>
                <a:ahLst/>
                <a:cxnLst/>
                <a:rect l="l" t="t" r="r" b="b"/>
                <a:pathLst>
                  <a:path w="3853" h="953" extrusionOk="0">
                    <a:moveTo>
                      <a:pt x="159" y="1"/>
                    </a:moveTo>
                    <a:cubicBezTo>
                      <a:pt x="74" y="1"/>
                      <a:pt x="0" y="109"/>
                      <a:pt x="92" y="171"/>
                    </a:cubicBezTo>
                    <a:cubicBezTo>
                      <a:pt x="748" y="774"/>
                      <a:pt x="1585" y="952"/>
                      <a:pt x="2433" y="952"/>
                    </a:cubicBezTo>
                    <a:cubicBezTo>
                      <a:pt x="2867" y="952"/>
                      <a:pt x="3304" y="905"/>
                      <a:pt x="3721" y="845"/>
                    </a:cubicBezTo>
                    <a:cubicBezTo>
                      <a:pt x="3852" y="826"/>
                      <a:pt x="3805" y="645"/>
                      <a:pt x="3697" y="645"/>
                    </a:cubicBezTo>
                    <a:cubicBezTo>
                      <a:pt x="3692" y="645"/>
                      <a:pt x="3686" y="646"/>
                      <a:pt x="3681" y="646"/>
                    </a:cubicBezTo>
                    <a:cubicBezTo>
                      <a:pt x="3273" y="702"/>
                      <a:pt x="2844" y="747"/>
                      <a:pt x="2418" y="747"/>
                    </a:cubicBezTo>
                    <a:cubicBezTo>
                      <a:pt x="1622" y="747"/>
                      <a:pt x="838" y="588"/>
                      <a:pt x="232" y="33"/>
                    </a:cubicBezTo>
                    <a:cubicBezTo>
                      <a:pt x="209" y="10"/>
                      <a:pt x="183" y="1"/>
                      <a:pt x="15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083" name="Google Shape;1083;p9"/>
              <p:cNvSpPr/>
              <p:nvPr/>
            </p:nvSpPr>
            <p:spPr>
              <a:xfrm>
                <a:off x="5795000" y="1859725"/>
                <a:ext cx="60425" cy="16125"/>
              </a:xfrm>
              <a:custGeom>
                <a:avLst/>
                <a:gdLst/>
                <a:ahLst/>
                <a:cxnLst/>
                <a:rect l="l" t="t" r="r" b="b"/>
                <a:pathLst>
                  <a:path w="2417" h="645" extrusionOk="0">
                    <a:moveTo>
                      <a:pt x="142" y="0"/>
                    </a:moveTo>
                    <a:cubicBezTo>
                      <a:pt x="54" y="0"/>
                      <a:pt x="1" y="133"/>
                      <a:pt x="83" y="198"/>
                    </a:cubicBezTo>
                    <a:cubicBezTo>
                      <a:pt x="517" y="524"/>
                      <a:pt x="1044" y="645"/>
                      <a:pt x="1575" y="645"/>
                    </a:cubicBezTo>
                    <a:cubicBezTo>
                      <a:pt x="1820" y="645"/>
                      <a:pt x="2066" y="619"/>
                      <a:pt x="2303" y="575"/>
                    </a:cubicBezTo>
                    <a:cubicBezTo>
                      <a:pt x="2417" y="538"/>
                      <a:pt x="2386" y="355"/>
                      <a:pt x="2262" y="355"/>
                    </a:cubicBezTo>
                    <a:cubicBezTo>
                      <a:pt x="2256" y="355"/>
                      <a:pt x="2250" y="356"/>
                      <a:pt x="2243" y="357"/>
                    </a:cubicBezTo>
                    <a:cubicBezTo>
                      <a:pt x="2018" y="402"/>
                      <a:pt x="1784" y="428"/>
                      <a:pt x="1551" y="428"/>
                    </a:cubicBezTo>
                    <a:cubicBezTo>
                      <a:pt x="1068" y="428"/>
                      <a:pt x="590" y="315"/>
                      <a:pt x="202" y="20"/>
                    </a:cubicBezTo>
                    <a:cubicBezTo>
                      <a:pt x="181" y="6"/>
                      <a:pt x="161" y="0"/>
                      <a:pt x="14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084" name="Google Shape;1084;p9"/>
              <p:cNvSpPr/>
              <p:nvPr/>
            </p:nvSpPr>
            <p:spPr>
              <a:xfrm>
                <a:off x="5814900" y="1839600"/>
                <a:ext cx="32225" cy="9800"/>
              </a:xfrm>
              <a:custGeom>
                <a:avLst/>
                <a:gdLst/>
                <a:ahLst/>
                <a:cxnLst/>
                <a:rect l="l" t="t" r="r" b="b"/>
                <a:pathLst>
                  <a:path w="1289" h="392" extrusionOk="0">
                    <a:moveTo>
                      <a:pt x="110" y="1"/>
                    </a:moveTo>
                    <a:cubicBezTo>
                      <a:pt x="79" y="1"/>
                      <a:pt x="45" y="14"/>
                      <a:pt x="20" y="52"/>
                    </a:cubicBezTo>
                    <a:cubicBezTo>
                      <a:pt x="1" y="91"/>
                      <a:pt x="1" y="170"/>
                      <a:pt x="60" y="191"/>
                    </a:cubicBezTo>
                    <a:cubicBezTo>
                      <a:pt x="327" y="324"/>
                      <a:pt x="616" y="391"/>
                      <a:pt x="912" y="391"/>
                    </a:cubicBezTo>
                    <a:cubicBezTo>
                      <a:pt x="1010" y="391"/>
                      <a:pt x="1110" y="384"/>
                      <a:pt x="1209" y="369"/>
                    </a:cubicBezTo>
                    <a:cubicBezTo>
                      <a:pt x="1270" y="369"/>
                      <a:pt x="1289" y="289"/>
                      <a:pt x="1270" y="231"/>
                    </a:cubicBezTo>
                    <a:cubicBezTo>
                      <a:pt x="1270" y="185"/>
                      <a:pt x="1235" y="163"/>
                      <a:pt x="1194" y="163"/>
                    </a:cubicBezTo>
                    <a:cubicBezTo>
                      <a:pt x="1180" y="163"/>
                      <a:pt x="1165" y="166"/>
                      <a:pt x="1151" y="170"/>
                    </a:cubicBezTo>
                    <a:cubicBezTo>
                      <a:pt x="1081" y="179"/>
                      <a:pt x="1012" y="183"/>
                      <a:pt x="943" y="183"/>
                    </a:cubicBezTo>
                    <a:cubicBezTo>
                      <a:pt x="676" y="183"/>
                      <a:pt x="412" y="123"/>
                      <a:pt x="160" y="12"/>
                    </a:cubicBezTo>
                    <a:cubicBezTo>
                      <a:pt x="145" y="5"/>
                      <a:pt x="128" y="1"/>
                      <a:pt x="11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085" name="Google Shape;1085;p9"/>
              <p:cNvSpPr/>
              <p:nvPr/>
            </p:nvSpPr>
            <p:spPr>
              <a:xfrm>
                <a:off x="5752025" y="2054675"/>
                <a:ext cx="65875" cy="17600"/>
              </a:xfrm>
              <a:custGeom>
                <a:avLst/>
                <a:gdLst/>
                <a:ahLst/>
                <a:cxnLst/>
                <a:rect l="l" t="t" r="r" b="b"/>
                <a:pathLst>
                  <a:path w="2635" h="704" extrusionOk="0">
                    <a:moveTo>
                      <a:pt x="163" y="1"/>
                    </a:moveTo>
                    <a:cubicBezTo>
                      <a:pt x="78" y="1"/>
                      <a:pt x="1" y="109"/>
                      <a:pt x="77" y="171"/>
                    </a:cubicBezTo>
                    <a:cubicBezTo>
                      <a:pt x="595" y="613"/>
                      <a:pt x="1254" y="703"/>
                      <a:pt x="1909" y="703"/>
                    </a:cubicBezTo>
                    <a:cubicBezTo>
                      <a:pt x="2106" y="703"/>
                      <a:pt x="2303" y="695"/>
                      <a:pt x="2495" y="686"/>
                    </a:cubicBezTo>
                    <a:cubicBezTo>
                      <a:pt x="2629" y="686"/>
                      <a:pt x="2635" y="487"/>
                      <a:pt x="2512" y="487"/>
                    </a:cubicBezTo>
                    <a:cubicBezTo>
                      <a:pt x="2507" y="487"/>
                      <a:pt x="2501" y="487"/>
                      <a:pt x="2495" y="488"/>
                    </a:cubicBezTo>
                    <a:cubicBezTo>
                      <a:pt x="2321" y="492"/>
                      <a:pt x="2142" y="498"/>
                      <a:pt x="1962" y="498"/>
                    </a:cubicBezTo>
                    <a:cubicBezTo>
                      <a:pt x="1343" y="498"/>
                      <a:pt x="712" y="432"/>
                      <a:pt x="236" y="33"/>
                    </a:cubicBezTo>
                    <a:cubicBezTo>
                      <a:pt x="213" y="10"/>
                      <a:pt x="188" y="1"/>
                      <a:pt x="16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</p:grpSp>
      </p:grpSp>
      <p:grpSp>
        <p:nvGrpSpPr>
          <p:cNvPr id="1086" name="Google Shape;1086;p9"/>
          <p:cNvGrpSpPr/>
          <p:nvPr/>
        </p:nvGrpSpPr>
        <p:grpSpPr>
          <a:xfrm rot="7173862">
            <a:off x="224267" y="44404"/>
            <a:ext cx="1604396" cy="1450147"/>
            <a:chOff x="2401900" y="1895088"/>
            <a:chExt cx="1203300" cy="1087613"/>
          </a:xfrm>
        </p:grpSpPr>
        <p:sp>
          <p:nvSpPr>
            <p:cNvPr id="1087" name="Google Shape;1087;p9"/>
            <p:cNvSpPr/>
            <p:nvPr/>
          </p:nvSpPr>
          <p:spPr>
            <a:xfrm>
              <a:off x="2401900" y="1899500"/>
              <a:ext cx="1203300" cy="1083200"/>
            </a:xfrm>
            <a:custGeom>
              <a:avLst/>
              <a:gdLst/>
              <a:ahLst/>
              <a:cxnLst/>
              <a:rect l="l" t="t" r="r" b="b"/>
              <a:pathLst>
                <a:path w="48132" h="43328" extrusionOk="0">
                  <a:moveTo>
                    <a:pt x="0" y="1"/>
                  </a:moveTo>
                  <a:lnTo>
                    <a:pt x="0" y="1"/>
                  </a:lnTo>
                  <a:cubicBezTo>
                    <a:pt x="21" y="576"/>
                    <a:pt x="40" y="1131"/>
                    <a:pt x="60" y="1705"/>
                  </a:cubicBezTo>
                  <a:cubicBezTo>
                    <a:pt x="238" y="6661"/>
                    <a:pt x="555" y="11637"/>
                    <a:pt x="2141" y="16316"/>
                  </a:cubicBezTo>
                  <a:cubicBezTo>
                    <a:pt x="2141" y="16316"/>
                    <a:pt x="2954" y="16453"/>
                    <a:pt x="4087" y="16453"/>
                  </a:cubicBezTo>
                  <a:cubicBezTo>
                    <a:pt x="4923" y="16453"/>
                    <a:pt x="5933" y="16378"/>
                    <a:pt x="6919" y="16117"/>
                  </a:cubicBezTo>
                  <a:lnTo>
                    <a:pt x="6919" y="16117"/>
                  </a:lnTo>
                  <a:cubicBezTo>
                    <a:pt x="6919" y="16117"/>
                    <a:pt x="4718" y="17841"/>
                    <a:pt x="3192" y="18475"/>
                  </a:cubicBezTo>
                  <a:cubicBezTo>
                    <a:pt x="3192" y="18475"/>
                    <a:pt x="5590" y="22123"/>
                    <a:pt x="7672" y="24919"/>
                  </a:cubicBezTo>
                  <a:cubicBezTo>
                    <a:pt x="7672" y="24919"/>
                    <a:pt x="8603" y="24641"/>
                    <a:pt x="10427" y="23412"/>
                  </a:cubicBezTo>
                  <a:lnTo>
                    <a:pt x="10427" y="23412"/>
                  </a:lnTo>
                  <a:cubicBezTo>
                    <a:pt x="10427" y="23412"/>
                    <a:pt x="10249" y="24562"/>
                    <a:pt x="9396" y="26465"/>
                  </a:cubicBezTo>
                  <a:cubicBezTo>
                    <a:pt x="9396" y="26465"/>
                    <a:pt x="12409" y="29616"/>
                    <a:pt x="14808" y="31936"/>
                  </a:cubicBezTo>
                  <a:lnTo>
                    <a:pt x="17861" y="29655"/>
                  </a:lnTo>
                  <a:lnTo>
                    <a:pt x="17861" y="29655"/>
                  </a:lnTo>
                  <a:cubicBezTo>
                    <a:pt x="17861" y="29656"/>
                    <a:pt x="18139" y="31043"/>
                    <a:pt x="17385" y="33105"/>
                  </a:cubicBezTo>
                  <a:cubicBezTo>
                    <a:pt x="17385" y="33105"/>
                    <a:pt x="25198" y="37212"/>
                    <a:pt x="34368" y="37212"/>
                  </a:cubicBezTo>
                  <a:cubicBezTo>
                    <a:pt x="37081" y="37212"/>
                    <a:pt x="39914" y="36852"/>
                    <a:pt x="42698" y="35919"/>
                  </a:cubicBezTo>
                  <a:cubicBezTo>
                    <a:pt x="43015" y="36237"/>
                    <a:pt x="43313" y="36574"/>
                    <a:pt x="43631" y="36911"/>
                  </a:cubicBezTo>
                  <a:cubicBezTo>
                    <a:pt x="44979" y="38457"/>
                    <a:pt x="46287" y="40103"/>
                    <a:pt x="47257" y="41906"/>
                  </a:cubicBezTo>
                  <a:cubicBezTo>
                    <a:pt x="47495" y="42342"/>
                    <a:pt x="47714" y="42799"/>
                    <a:pt x="47912" y="43274"/>
                  </a:cubicBezTo>
                  <a:cubicBezTo>
                    <a:pt x="47931" y="43312"/>
                    <a:pt x="47961" y="43327"/>
                    <a:pt x="47991" y="43327"/>
                  </a:cubicBezTo>
                  <a:cubicBezTo>
                    <a:pt x="48059" y="43327"/>
                    <a:pt x="48131" y="43250"/>
                    <a:pt x="48090" y="43156"/>
                  </a:cubicBezTo>
                  <a:cubicBezTo>
                    <a:pt x="47297" y="41272"/>
                    <a:pt x="46108" y="39587"/>
                    <a:pt x="44820" y="38002"/>
                  </a:cubicBezTo>
                  <a:cubicBezTo>
                    <a:pt x="44186" y="37228"/>
                    <a:pt x="43531" y="36474"/>
                    <a:pt x="42838" y="35742"/>
                  </a:cubicBezTo>
                  <a:cubicBezTo>
                    <a:pt x="44384" y="25830"/>
                    <a:pt x="38139" y="19704"/>
                    <a:pt x="38139" y="19704"/>
                  </a:cubicBezTo>
                  <a:cubicBezTo>
                    <a:pt x="37049" y="20973"/>
                    <a:pt x="35345" y="21330"/>
                    <a:pt x="35345" y="21330"/>
                  </a:cubicBezTo>
                  <a:cubicBezTo>
                    <a:pt x="36257" y="20042"/>
                    <a:pt x="36851" y="18100"/>
                    <a:pt x="36851" y="18100"/>
                  </a:cubicBezTo>
                  <a:cubicBezTo>
                    <a:pt x="33957" y="14254"/>
                    <a:pt x="29893" y="11974"/>
                    <a:pt x="29893" y="11974"/>
                  </a:cubicBezTo>
                  <a:cubicBezTo>
                    <a:pt x="28584" y="13639"/>
                    <a:pt x="26919" y="15145"/>
                    <a:pt x="26919" y="15145"/>
                  </a:cubicBezTo>
                  <a:cubicBezTo>
                    <a:pt x="27316" y="13421"/>
                    <a:pt x="27376" y="10527"/>
                    <a:pt x="27376" y="10527"/>
                  </a:cubicBezTo>
                  <a:cubicBezTo>
                    <a:pt x="25135" y="8802"/>
                    <a:pt x="19407" y="6682"/>
                    <a:pt x="19407" y="6682"/>
                  </a:cubicBezTo>
                  <a:cubicBezTo>
                    <a:pt x="18514" y="8228"/>
                    <a:pt x="16434" y="9853"/>
                    <a:pt x="16434" y="9853"/>
                  </a:cubicBezTo>
                  <a:cubicBezTo>
                    <a:pt x="16989" y="7771"/>
                    <a:pt x="17246" y="5392"/>
                    <a:pt x="17246" y="5392"/>
                  </a:cubicBezTo>
                  <a:cubicBezTo>
                    <a:pt x="17246" y="5392"/>
                    <a:pt x="12528" y="2538"/>
                    <a:pt x="8286" y="2221"/>
                  </a:cubicBezTo>
                  <a:cubicBezTo>
                    <a:pt x="4025" y="1924"/>
                    <a:pt x="0" y="1"/>
                    <a:pt x="0" y="1"/>
                  </a:cubicBezTo>
                  <a:close/>
                </a:path>
              </a:pathLst>
            </a:custGeom>
            <a:solidFill>
              <a:schemeClr val="dk1"/>
            </a:solidFill>
            <a:ln w="15240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grpSp>
          <p:nvGrpSpPr>
            <p:cNvPr id="1088" name="Google Shape;1088;p9"/>
            <p:cNvGrpSpPr/>
            <p:nvPr/>
          </p:nvGrpSpPr>
          <p:grpSpPr>
            <a:xfrm>
              <a:off x="2402050" y="1895088"/>
              <a:ext cx="1156651" cy="1051648"/>
              <a:chOff x="3295800" y="1931075"/>
              <a:chExt cx="1156651" cy="1051648"/>
            </a:xfrm>
          </p:grpSpPr>
          <p:sp>
            <p:nvSpPr>
              <p:cNvPr id="1089" name="Google Shape;1089;p9"/>
              <p:cNvSpPr/>
              <p:nvPr/>
            </p:nvSpPr>
            <p:spPr>
              <a:xfrm>
                <a:off x="3295800" y="1931075"/>
                <a:ext cx="1111075" cy="930525"/>
              </a:xfrm>
              <a:custGeom>
                <a:avLst/>
                <a:gdLst/>
                <a:ahLst/>
                <a:cxnLst/>
                <a:rect l="l" t="t" r="r" b="b"/>
                <a:pathLst>
                  <a:path w="44443" h="37221" extrusionOk="0">
                    <a:moveTo>
                      <a:pt x="0" y="0"/>
                    </a:moveTo>
                    <a:lnTo>
                      <a:pt x="59" y="1726"/>
                    </a:lnTo>
                    <a:cubicBezTo>
                      <a:pt x="238" y="6661"/>
                      <a:pt x="555" y="11656"/>
                      <a:pt x="2141" y="16334"/>
                    </a:cubicBezTo>
                    <a:cubicBezTo>
                      <a:pt x="2141" y="16334"/>
                      <a:pt x="2944" y="16464"/>
                      <a:pt x="4064" y="16464"/>
                    </a:cubicBezTo>
                    <a:cubicBezTo>
                      <a:pt x="4905" y="16464"/>
                      <a:pt x="5924" y="16391"/>
                      <a:pt x="6918" y="16136"/>
                    </a:cubicBezTo>
                    <a:lnTo>
                      <a:pt x="6918" y="16136"/>
                    </a:lnTo>
                    <a:cubicBezTo>
                      <a:pt x="6918" y="16136"/>
                      <a:pt x="4718" y="17841"/>
                      <a:pt x="3191" y="18475"/>
                    </a:cubicBezTo>
                    <a:cubicBezTo>
                      <a:pt x="3191" y="18475"/>
                      <a:pt x="5590" y="22143"/>
                      <a:pt x="7671" y="24937"/>
                    </a:cubicBezTo>
                    <a:cubicBezTo>
                      <a:pt x="7671" y="24937"/>
                      <a:pt x="8603" y="24660"/>
                      <a:pt x="10427" y="23431"/>
                    </a:cubicBezTo>
                    <a:lnTo>
                      <a:pt x="10427" y="23431"/>
                    </a:lnTo>
                    <a:cubicBezTo>
                      <a:pt x="10427" y="23431"/>
                      <a:pt x="10248" y="24561"/>
                      <a:pt x="9396" y="26483"/>
                    </a:cubicBezTo>
                    <a:cubicBezTo>
                      <a:pt x="9396" y="26483"/>
                      <a:pt x="12409" y="29636"/>
                      <a:pt x="14807" y="31955"/>
                    </a:cubicBezTo>
                    <a:lnTo>
                      <a:pt x="17860" y="29655"/>
                    </a:lnTo>
                    <a:lnTo>
                      <a:pt x="17860" y="29655"/>
                    </a:lnTo>
                    <a:cubicBezTo>
                      <a:pt x="17860" y="29655"/>
                      <a:pt x="18137" y="31063"/>
                      <a:pt x="17384" y="33125"/>
                    </a:cubicBezTo>
                    <a:cubicBezTo>
                      <a:pt x="17384" y="33125"/>
                      <a:pt x="25178" y="37221"/>
                      <a:pt x="34337" y="37221"/>
                    </a:cubicBezTo>
                    <a:cubicBezTo>
                      <a:pt x="37099" y="37221"/>
                      <a:pt x="39984" y="36848"/>
                      <a:pt x="42817" y="35879"/>
                    </a:cubicBezTo>
                    <a:cubicBezTo>
                      <a:pt x="44443" y="25889"/>
                      <a:pt x="38139" y="19704"/>
                      <a:pt x="38139" y="19704"/>
                    </a:cubicBezTo>
                    <a:cubicBezTo>
                      <a:pt x="37048" y="20993"/>
                      <a:pt x="35343" y="21350"/>
                      <a:pt x="35343" y="21350"/>
                    </a:cubicBezTo>
                    <a:cubicBezTo>
                      <a:pt x="36255" y="20061"/>
                      <a:pt x="36850" y="18099"/>
                      <a:pt x="36850" y="18099"/>
                    </a:cubicBezTo>
                    <a:cubicBezTo>
                      <a:pt x="33956" y="14273"/>
                      <a:pt x="29893" y="11994"/>
                      <a:pt x="29893" y="11994"/>
                    </a:cubicBezTo>
                    <a:cubicBezTo>
                      <a:pt x="28585" y="13638"/>
                      <a:pt x="26920" y="15145"/>
                      <a:pt x="26920" y="15145"/>
                    </a:cubicBezTo>
                    <a:cubicBezTo>
                      <a:pt x="27316" y="13440"/>
                      <a:pt x="27375" y="10546"/>
                      <a:pt x="27375" y="10546"/>
                    </a:cubicBezTo>
                    <a:cubicBezTo>
                      <a:pt x="25136" y="8822"/>
                      <a:pt x="19406" y="6700"/>
                      <a:pt x="19406" y="6700"/>
                    </a:cubicBezTo>
                    <a:cubicBezTo>
                      <a:pt x="18515" y="8227"/>
                      <a:pt x="16433" y="9853"/>
                      <a:pt x="16433" y="9853"/>
                    </a:cubicBezTo>
                    <a:cubicBezTo>
                      <a:pt x="16988" y="7791"/>
                      <a:pt x="17246" y="5413"/>
                      <a:pt x="17246" y="5413"/>
                    </a:cubicBezTo>
                    <a:cubicBezTo>
                      <a:pt x="17246" y="5413"/>
                      <a:pt x="12528" y="2538"/>
                      <a:pt x="8286" y="2241"/>
                    </a:cubicBezTo>
                    <a:cubicBezTo>
                      <a:pt x="4024" y="1924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090" name="Google Shape;1090;p9"/>
              <p:cNvSpPr/>
              <p:nvPr/>
            </p:nvSpPr>
            <p:spPr>
              <a:xfrm>
                <a:off x="3371377" y="2028475"/>
                <a:ext cx="989373" cy="786271"/>
              </a:xfrm>
              <a:custGeom>
                <a:avLst/>
                <a:gdLst/>
                <a:ahLst/>
                <a:cxnLst/>
                <a:rect l="l" t="t" r="r" b="b"/>
                <a:pathLst>
                  <a:path w="37494" h="29487" extrusionOk="0">
                    <a:moveTo>
                      <a:pt x="1" y="1"/>
                    </a:moveTo>
                    <a:lnTo>
                      <a:pt x="1" y="1"/>
                    </a:lnTo>
                    <a:cubicBezTo>
                      <a:pt x="9247" y="27141"/>
                      <a:pt x="30385" y="29486"/>
                      <a:pt x="36060" y="29486"/>
                    </a:cubicBezTo>
                    <a:cubicBezTo>
                      <a:pt x="36980" y="29486"/>
                      <a:pt x="37493" y="29425"/>
                      <a:pt x="37485" y="29397"/>
                    </a:cubicBezTo>
                    <a:cubicBezTo>
                      <a:pt x="30726" y="10348"/>
                      <a:pt x="1" y="1"/>
                      <a:pt x="1" y="1"/>
                    </a:cubicBezTo>
                    <a:close/>
                  </a:path>
                </a:pathLst>
              </a:custGeom>
              <a:solidFill>
                <a:srgbClr val="191919">
                  <a:alpha val="128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091" name="Google Shape;1091;p9"/>
              <p:cNvSpPr/>
              <p:nvPr/>
            </p:nvSpPr>
            <p:spPr>
              <a:xfrm>
                <a:off x="3601474" y="2047537"/>
                <a:ext cx="54905" cy="195530"/>
              </a:xfrm>
              <a:custGeom>
                <a:avLst/>
                <a:gdLst/>
                <a:ahLst/>
                <a:cxnLst/>
                <a:rect l="l" t="t" r="r" b="b"/>
                <a:pathLst>
                  <a:path w="2924" h="10413" extrusionOk="0">
                    <a:moveTo>
                      <a:pt x="2785" y="1"/>
                    </a:moveTo>
                    <a:cubicBezTo>
                      <a:pt x="2745" y="1"/>
                      <a:pt x="2708" y="20"/>
                      <a:pt x="2701" y="66"/>
                    </a:cubicBezTo>
                    <a:cubicBezTo>
                      <a:pt x="2205" y="2762"/>
                      <a:pt x="1551" y="5437"/>
                      <a:pt x="738" y="8054"/>
                    </a:cubicBezTo>
                    <a:cubicBezTo>
                      <a:pt x="521" y="8807"/>
                      <a:pt x="283" y="9541"/>
                      <a:pt x="24" y="10274"/>
                    </a:cubicBezTo>
                    <a:cubicBezTo>
                      <a:pt x="0" y="10358"/>
                      <a:pt x="63" y="10413"/>
                      <a:pt x="125" y="10413"/>
                    </a:cubicBezTo>
                    <a:cubicBezTo>
                      <a:pt x="166" y="10413"/>
                      <a:pt x="207" y="10389"/>
                      <a:pt x="222" y="10334"/>
                    </a:cubicBezTo>
                    <a:cubicBezTo>
                      <a:pt x="1115" y="7737"/>
                      <a:pt x="1848" y="5101"/>
                      <a:pt x="2443" y="2424"/>
                    </a:cubicBezTo>
                    <a:cubicBezTo>
                      <a:pt x="2622" y="1652"/>
                      <a:pt x="2760" y="898"/>
                      <a:pt x="2899" y="125"/>
                    </a:cubicBezTo>
                    <a:cubicBezTo>
                      <a:pt x="2924" y="51"/>
                      <a:pt x="2850" y="1"/>
                      <a:pt x="278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092" name="Google Shape;1092;p9"/>
              <p:cNvSpPr/>
              <p:nvPr/>
            </p:nvSpPr>
            <p:spPr>
              <a:xfrm>
                <a:off x="3566492" y="2035275"/>
                <a:ext cx="38813" cy="173917"/>
              </a:xfrm>
              <a:custGeom>
                <a:avLst/>
                <a:gdLst/>
                <a:ahLst/>
                <a:cxnLst/>
                <a:rect l="l" t="t" r="r" b="b"/>
                <a:pathLst>
                  <a:path w="2067" h="9262" extrusionOk="0">
                    <a:moveTo>
                      <a:pt x="1965" y="0"/>
                    </a:moveTo>
                    <a:cubicBezTo>
                      <a:pt x="1913" y="0"/>
                      <a:pt x="1858" y="35"/>
                      <a:pt x="1848" y="104"/>
                    </a:cubicBezTo>
                    <a:cubicBezTo>
                      <a:pt x="1630" y="2482"/>
                      <a:pt x="1213" y="4861"/>
                      <a:pt x="600" y="7181"/>
                    </a:cubicBezTo>
                    <a:cubicBezTo>
                      <a:pt x="420" y="7834"/>
                      <a:pt x="222" y="8489"/>
                      <a:pt x="24" y="9124"/>
                    </a:cubicBezTo>
                    <a:cubicBezTo>
                      <a:pt x="0" y="9207"/>
                      <a:pt x="63" y="9262"/>
                      <a:pt x="125" y="9262"/>
                    </a:cubicBezTo>
                    <a:cubicBezTo>
                      <a:pt x="166" y="9262"/>
                      <a:pt x="206" y="9238"/>
                      <a:pt x="222" y="9182"/>
                    </a:cubicBezTo>
                    <a:cubicBezTo>
                      <a:pt x="956" y="6883"/>
                      <a:pt x="1491" y="4504"/>
                      <a:pt x="1829" y="2107"/>
                    </a:cubicBezTo>
                    <a:cubicBezTo>
                      <a:pt x="1927" y="1433"/>
                      <a:pt x="1987" y="759"/>
                      <a:pt x="2066" y="104"/>
                    </a:cubicBezTo>
                    <a:cubicBezTo>
                      <a:pt x="2066" y="35"/>
                      <a:pt x="2017" y="0"/>
                      <a:pt x="196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093" name="Google Shape;1093;p9"/>
              <p:cNvSpPr/>
              <p:nvPr/>
            </p:nvSpPr>
            <p:spPr>
              <a:xfrm>
                <a:off x="3440775" y="2290111"/>
                <a:ext cx="216054" cy="20993"/>
              </a:xfrm>
              <a:custGeom>
                <a:avLst/>
                <a:gdLst/>
                <a:ahLst/>
                <a:cxnLst/>
                <a:rect l="l" t="t" r="r" b="b"/>
                <a:pathLst>
                  <a:path w="11506" h="1118" extrusionOk="0">
                    <a:moveTo>
                      <a:pt x="11373" y="1"/>
                    </a:moveTo>
                    <a:cubicBezTo>
                      <a:pt x="11362" y="1"/>
                      <a:pt x="11351" y="2"/>
                      <a:pt x="11338" y="6"/>
                    </a:cubicBezTo>
                    <a:cubicBezTo>
                      <a:pt x="8652" y="622"/>
                      <a:pt x="5895" y="921"/>
                      <a:pt x="3134" y="921"/>
                    </a:cubicBezTo>
                    <a:cubicBezTo>
                      <a:pt x="2962" y="921"/>
                      <a:pt x="2789" y="920"/>
                      <a:pt x="2616" y="918"/>
                    </a:cubicBezTo>
                    <a:cubicBezTo>
                      <a:pt x="1784" y="899"/>
                      <a:pt x="951" y="839"/>
                      <a:pt x="138" y="780"/>
                    </a:cubicBezTo>
                    <a:cubicBezTo>
                      <a:pt x="132" y="779"/>
                      <a:pt x="126" y="779"/>
                      <a:pt x="120" y="779"/>
                    </a:cubicBezTo>
                    <a:cubicBezTo>
                      <a:pt x="0" y="779"/>
                      <a:pt x="6" y="978"/>
                      <a:pt x="138" y="978"/>
                    </a:cubicBezTo>
                    <a:cubicBezTo>
                      <a:pt x="1197" y="1071"/>
                      <a:pt x="2259" y="1117"/>
                      <a:pt x="3320" y="1117"/>
                    </a:cubicBezTo>
                    <a:cubicBezTo>
                      <a:pt x="5199" y="1117"/>
                      <a:pt x="7078" y="972"/>
                      <a:pt x="8939" y="680"/>
                    </a:cubicBezTo>
                    <a:cubicBezTo>
                      <a:pt x="9772" y="542"/>
                      <a:pt x="10585" y="383"/>
                      <a:pt x="11397" y="204"/>
                    </a:cubicBezTo>
                    <a:cubicBezTo>
                      <a:pt x="11505" y="168"/>
                      <a:pt x="11482" y="1"/>
                      <a:pt x="1137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094" name="Google Shape;1094;p9"/>
              <p:cNvSpPr/>
              <p:nvPr/>
            </p:nvSpPr>
            <p:spPr>
              <a:xfrm>
                <a:off x="3437790" y="2269090"/>
                <a:ext cx="195324" cy="17163"/>
              </a:xfrm>
              <a:custGeom>
                <a:avLst/>
                <a:gdLst/>
                <a:ahLst/>
                <a:cxnLst/>
                <a:rect l="l" t="t" r="r" b="b"/>
                <a:pathLst>
                  <a:path w="10402" h="914" extrusionOk="0">
                    <a:moveTo>
                      <a:pt x="10244" y="1"/>
                    </a:moveTo>
                    <a:cubicBezTo>
                      <a:pt x="10239" y="1"/>
                      <a:pt x="10234" y="1"/>
                      <a:pt x="10229" y="2"/>
                    </a:cubicBezTo>
                    <a:cubicBezTo>
                      <a:pt x="7612" y="378"/>
                      <a:pt x="4996" y="597"/>
                      <a:pt x="2379" y="676"/>
                    </a:cubicBezTo>
                    <a:cubicBezTo>
                      <a:pt x="1626" y="695"/>
                      <a:pt x="891" y="716"/>
                      <a:pt x="138" y="716"/>
                    </a:cubicBezTo>
                    <a:cubicBezTo>
                      <a:pt x="0" y="716"/>
                      <a:pt x="0" y="914"/>
                      <a:pt x="138" y="914"/>
                    </a:cubicBezTo>
                    <a:cubicBezTo>
                      <a:pt x="2794" y="914"/>
                      <a:pt x="5451" y="774"/>
                      <a:pt x="8088" y="478"/>
                    </a:cubicBezTo>
                    <a:cubicBezTo>
                      <a:pt x="8821" y="398"/>
                      <a:pt x="9555" y="319"/>
                      <a:pt x="10287" y="219"/>
                    </a:cubicBezTo>
                    <a:cubicBezTo>
                      <a:pt x="10401" y="201"/>
                      <a:pt x="10353" y="1"/>
                      <a:pt x="1024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095" name="Google Shape;1095;p9"/>
              <p:cNvSpPr/>
              <p:nvPr/>
            </p:nvSpPr>
            <p:spPr>
              <a:xfrm>
                <a:off x="3423462" y="2177081"/>
                <a:ext cx="122636" cy="9783"/>
              </a:xfrm>
              <a:custGeom>
                <a:avLst/>
                <a:gdLst/>
                <a:ahLst/>
                <a:cxnLst/>
                <a:rect l="l" t="t" r="r" b="b"/>
                <a:pathLst>
                  <a:path w="6531" h="521" extrusionOk="0">
                    <a:moveTo>
                      <a:pt x="140" y="0"/>
                    </a:moveTo>
                    <a:cubicBezTo>
                      <a:pt x="41" y="0"/>
                      <a:pt x="1" y="186"/>
                      <a:pt x="129" y="203"/>
                    </a:cubicBezTo>
                    <a:cubicBezTo>
                      <a:pt x="1139" y="382"/>
                      <a:pt x="2170" y="462"/>
                      <a:pt x="3221" y="481"/>
                    </a:cubicBezTo>
                    <a:cubicBezTo>
                      <a:pt x="4271" y="501"/>
                      <a:pt x="5322" y="501"/>
                      <a:pt x="6393" y="520"/>
                    </a:cubicBezTo>
                    <a:cubicBezTo>
                      <a:pt x="6531" y="520"/>
                      <a:pt x="6531" y="303"/>
                      <a:pt x="6393" y="303"/>
                    </a:cubicBezTo>
                    <a:cubicBezTo>
                      <a:pt x="5341" y="303"/>
                      <a:pt x="4311" y="282"/>
                      <a:pt x="3261" y="263"/>
                    </a:cubicBezTo>
                    <a:cubicBezTo>
                      <a:pt x="2230" y="263"/>
                      <a:pt x="1199" y="184"/>
                      <a:pt x="169" y="5"/>
                    </a:cubicBezTo>
                    <a:cubicBezTo>
                      <a:pt x="159" y="2"/>
                      <a:pt x="149" y="0"/>
                      <a:pt x="14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096" name="Google Shape;1096;p9"/>
              <p:cNvSpPr/>
              <p:nvPr/>
            </p:nvSpPr>
            <p:spPr>
              <a:xfrm>
                <a:off x="3732945" y="2143563"/>
                <a:ext cx="30213" cy="211904"/>
              </a:xfrm>
              <a:custGeom>
                <a:avLst/>
                <a:gdLst/>
                <a:ahLst/>
                <a:cxnLst/>
                <a:rect l="l" t="t" r="r" b="b"/>
                <a:pathLst>
                  <a:path w="1609" h="11285" extrusionOk="0">
                    <a:moveTo>
                      <a:pt x="1507" y="1"/>
                    </a:moveTo>
                    <a:cubicBezTo>
                      <a:pt x="1455" y="1"/>
                      <a:pt x="1400" y="36"/>
                      <a:pt x="1400" y="105"/>
                    </a:cubicBezTo>
                    <a:cubicBezTo>
                      <a:pt x="1341" y="2999"/>
                      <a:pt x="1064" y="5894"/>
                      <a:pt x="528" y="8748"/>
                    </a:cubicBezTo>
                    <a:cubicBezTo>
                      <a:pt x="369" y="9541"/>
                      <a:pt x="210" y="10353"/>
                      <a:pt x="12" y="11146"/>
                    </a:cubicBezTo>
                    <a:cubicBezTo>
                      <a:pt x="1" y="11230"/>
                      <a:pt x="68" y="11285"/>
                      <a:pt x="132" y="11285"/>
                    </a:cubicBezTo>
                    <a:cubicBezTo>
                      <a:pt x="175" y="11285"/>
                      <a:pt x="215" y="11261"/>
                      <a:pt x="231" y="11206"/>
                    </a:cubicBezTo>
                    <a:cubicBezTo>
                      <a:pt x="884" y="8371"/>
                      <a:pt x="1321" y="5477"/>
                      <a:pt x="1500" y="2563"/>
                    </a:cubicBezTo>
                    <a:cubicBezTo>
                      <a:pt x="1558" y="1750"/>
                      <a:pt x="1598" y="938"/>
                      <a:pt x="1598" y="105"/>
                    </a:cubicBezTo>
                    <a:cubicBezTo>
                      <a:pt x="1608" y="36"/>
                      <a:pt x="1559" y="1"/>
                      <a:pt x="150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097" name="Google Shape;1097;p9"/>
              <p:cNvSpPr/>
              <p:nvPr/>
            </p:nvSpPr>
            <p:spPr>
              <a:xfrm>
                <a:off x="3759732" y="2141620"/>
                <a:ext cx="95146" cy="229668"/>
              </a:xfrm>
              <a:custGeom>
                <a:avLst/>
                <a:gdLst/>
                <a:ahLst/>
                <a:cxnLst/>
                <a:rect l="l" t="t" r="r" b="b"/>
                <a:pathLst>
                  <a:path w="5067" h="12231" extrusionOk="0">
                    <a:moveTo>
                      <a:pt x="4962" y="0"/>
                    </a:moveTo>
                    <a:cubicBezTo>
                      <a:pt x="4908" y="0"/>
                      <a:pt x="4848" y="35"/>
                      <a:pt x="4838" y="104"/>
                    </a:cubicBezTo>
                    <a:cubicBezTo>
                      <a:pt x="4719" y="1729"/>
                      <a:pt x="4164" y="3296"/>
                      <a:pt x="3511" y="4782"/>
                    </a:cubicBezTo>
                    <a:cubicBezTo>
                      <a:pt x="2837" y="6349"/>
                      <a:pt x="2083" y="7874"/>
                      <a:pt x="1330" y="9421"/>
                    </a:cubicBezTo>
                    <a:cubicBezTo>
                      <a:pt x="913" y="10313"/>
                      <a:pt x="477" y="11186"/>
                      <a:pt x="41" y="12077"/>
                    </a:cubicBezTo>
                    <a:cubicBezTo>
                      <a:pt x="1" y="12158"/>
                      <a:pt x="71" y="12230"/>
                      <a:pt x="138" y="12230"/>
                    </a:cubicBezTo>
                    <a:cubicBezTo>
                      <a:pt x="170" y="12230"/>
                      <a:pt x="201" y="12214"/>
                      <a:pt x="220" y="12177"/>
                    </a:cubicBezTo>
                    <a:cubicBezTo>
                      <a:pt x="1013" y="10591"/>
                      <a:pt x="1785" y="8984"/>
                      <a:pt x="2538" y="7380"/>
                    </a:cubicBezTo>
                    <a:cubicBezTo>
                      <a:pt x="3252" y="5892"/>
                      <a:pt x="3986" y="4386"/>
                      <a:pt x="4502" y="2800"/>
                    </a:cubicBezTo>
                    <a:cubicBezTo>
                      <a:pt x="4779" y="1928"/>
                      <a:pt x="4977" y="1016"/>
                      <a:pt x="5057" y="104"/>
                    </a:cubicBezTo>
                    <a:cubicBezTo>
                      <a:pt x="5066" y="35"/>
                      <a:pt x="5017" y="0"/>
                      <a:pt x="496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098" name="Google Shape;1098;p9"/>
              <p:cNvSpPr/>
              <p:nvPr/>
            </p:nvSpPr>
            <p:spPr>
              <a:xfrm>
                <a:off x="3790246" y="2166162"/>
                <a:ext cx="114637" cy="227396"/>
              </a:xfrm>
              <a:custGeom>
                <a:avLst/>
                <a:gdLst/>
                <a:ahLst/>
                <a:cxnLst/>
                <a:rect l="l" t="t" r="r" b="b"/>
                <a:pathLst>
                  <a:path w="6105" h="12110" extrusionOk="0">
                    <a:moveTo>
                      <a:pt x="5976" y="1"/>
                    </a:moveTo>
                    <a:cubicBezTo>
                      <a:pt x="5935" y="1"/>
                      <a:pt x="5892" y="20"/>
                      <a:pt x="5869" y="66"/>
                    </a:cubicBezTo>
                    <a:cubicBezTo>
                      <a:pt x="5176" y="1731"/>
                      <a:pt x="4462" y="3396"/>
                      <a:pt x="3749" y="5042"/>
                    </a:cubicBezTo>
                    <a:cubicBezTo>
                      <a:pt x="3392" y="5854"/>
                      <a:pt x="3015" y="6686"/>
                      <a:pt x="2639" y="7500"/>
                    </a:cubicBezTo>
                    <a:cubicBezTo>
                      <a:pt x="2301" y="8232"/>
                      <a:pt x="1965" y="8967"/>
                      <a:pt x="1587" y="9680"/>
                    </a:cubicBezTo>
                    <a:cubicBezTo>
                      <a:pt x="1151" y="10473"/>
                      <a:pt x="676" y="11246"/>
                      <a:pt x="62" y="11919"/>
                    </a:cubicBezTo>
                    <a:cubicBezTo>
                      <a:pt x="0" y="11997"/>
                      <a:pt x="70" y="12110"/>
                      <a:pt x="150" y="12110"/>
                    </a:cubicBezTo>
                    <a:cubicBezTo>
                      <a:pt x="174" y="12110"/>
                      <a:pt x="198" y="12100"/>
                      <a:pt x="220" y="12078"/>
                    </a:cubicBezTo>
                    <a:cubicBezTo>
                      <a:pt x="1291" y="10849"/>
                      <a:pt x="2023" y="9382"/>
                      <a:pt x="2678" y="7915"/>
                    </a:cubicBezTo>
                    <a:cubicBezTo>
                      <a:pt x="3432" y="6271"/>
                      <a:pt x="4164" y="4606"/>
                      <a:pt x="4878" y="2960"/>
                    </a:cubicBezTo>
                    <a:cubicBezTo>
                      <a:pt x="5274" y="2008"/>
                      <a:pt x="5671" y="1077"/>
                      <a:pt x="6067" y="126"/>
                    </a:cubicBezTo>
                    <a:cubicBezTo>
                      <a:pt x="6105" y="52"/>
                      <a:pt x="6043" y="1"/>
                      <a:pt x="597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099" name="Google Shape;1099;p9"/>
              <p:cNvSpPr/>
              <p:nvPr/>
            </p:nvSpPr>
            <p:spPr>
              <a:xfrm>
                <a:off x="3513614" y="2338651"/>
                <a:ext cx="203342" cy="114073"/>
              </a:xfrm>
              <a:custGeom>
                <a:avLst/>
                <a:gdLst/>
                <a:ahLst/>
                <a:cxnLst/>
                <a:rect l="l" t="t" r="r" b="b"/>
                <a:pathLst>
                  <a:path w="10829" h="6075" extrusionOk="0">
                    <a:moveTo>
                      <a:pt x="10667" y="0"/>
                    </a:moveTo>
                    <a:cubicBezTo>
                      <a:pt x="10649" y="0"/>
                      <a:pt x="10630" y="6"/>
                      <a:pt x="10610" y="19"/>
                    </a:cubicBezTo>
                    <a:cubicBezTo>
                      <a:pt x="7994" y="1703"/>
                      <a:pt x="5338" y="3388"/>
                      <a:pt x="2543" y="4776"/>
                    </a:cubicBezTo>
                    <a:cubicBezTo>
                      <a:pt x="1730" y="5152"/>
                      <a:pt x="937" y="5529"/>
                      <a:pt x="104" y="5865"/>
                    </a:cubicBezTo>
                    <a:cubicBezTo>
                      <a:pt x="1" y="5918"/>
                      <a:pt x="33" y="6075"/>
                      <a:pt x="122" y="6075"/>
                    </a:cubicBezTo>
                    <a:cubicBezTo>
                      <a:pt x="135" y="6075"/>
                      <a:pt x="149" y="6072"/>
                      <a:pt x="165" y="6064"/>
                    </a:cubicBezTo>
                    <a:cubicBezTo>
                      <a:pt x="3078" y="4874"/>
                      <a:pt x="5813" y="3289"/>
                      <a:pt x="8490" y="1623"/>
                    </a:cubicBezTo>
                    <a:cubicBezTo>
                      <a:pt x="9243" y="1148"/>
                      <a:pt x="9976" y="672"/>
                      <a:pt x="10729" y="196"/>
                    </a:cubicBezTo>
                    <a:cubicBezTo>
                      <a:pt x="10829" y="147"/>
                      <a:pt x="10762" y="0"/>
                      <a:pt x="1066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100" name="Google Shape;1100;p9"/>
              <p:cNvSpPr/>
              <p:nvPr/>
            </p:nvSpPr>
            <p:spPr>
              <a:xfrm>
                <a:off x="3609755" y="2415075"/>
                <a:ext cx="222269" cy="170331"/>
              </a:xfrm>
              <a:custGeom>
                <a:avLst/>
                <a:gdLst/>
                <a:ahLst/>
                <a:cxnLst/>
                <a:rect l="l" t="t" r="r" b="b"/>
                <a:pathLst>
                  <a:path w="11837" h="9071" extrusionOk="0">
                    <a:moveTo>
                      <a:pt x="11686" y="0"/>
                    </a:moveTo>
                    <a:cubicBezTo>
                      <a:pt x="11663" y="0"/>
                      <a:pt x="11638" y="10"/>
                      <a:pt x="11616" y="32"/>
                    </a:cubicBezTo>
                    <a:cubicBezTo>
                      <a:pt x="10427" y="1380"/>
                      <a:pt x="9000" y="2450"/>
                      <a:pt x="7552" y="3500"/>
                    </a:cubicBezTo>
                    <a:cubicBezTo>
                      <a:pt x="5966" y="4631"/>
                      <a:pt x="4401" y="5781"/>
                      <a:pt x="2815" y="6910"/>
                    </a:cubicBezTo>
                    <a:cubicBezTo>
                      <a:pt x="1903" y="7565"/>
                      <a:pt x="1010" y="8218"/>
                      <a:pt x="99" y="8873"/>
                    </a:cubicBezTo>
                    <a:cubicBezTo>
                      <a:pt x="1" y="8938"/>
                      <a:pt x="64" y="9071"/>
                      <a:pt x="146" y="9071"/>
                    </a:cubicBezTo>
                    <a:cubicBezTo>
                      <a:pt x="163" y="9071"/>
                      <a:pt x="181" y="9065"/>
                      <a:pt x="199" y="9051"/>
                    </a:cubicBezTo>
                    <a:cubicBezTo>
                      <a:pt x="1824" y="7882"/>
                      <a:pt x="3429" y="6732"/>
                      <a:pt x="5035" y="5562"/>
                    </a:cubicBezTo>
                    <a:cubicBezTo>
                      <a:pt x="6542" y="4472"/>
                      <a:pt x="8107" y="3421"/>
                      <a:pt x="9555" y="2252"/>
                    </a:cubicBezTo>
                    <a:cubicBezTo>
                      <a:pt x="10348" y="1618"/>
                      <a:pt x="11101" y="944"/>
                      <a:pt x="11775" y="191"/>
                    </a:cubicBezTo>
                    <a:cubicBezTo>
                      <a:pt x="11837" y="113"/>
                      <a:pt x="11766" y="0"/>
                      <a:pt x="1168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101" name="Google Shape;1101;p9"/>
              <p:cNvSpPr/>
              <p:nvPr/>
            </p:nvSpPr>
            <p:spPr>
              <a:xfrm>
                <a:off x="3687176" y="2432706"/>
                <a:ext cx="29406" cy="25857"/>
              </a:xfrm>
              <a:custGeom>
                <a:avLst/>
                <a:gdLst/>
                <a:ahLst/>
                <a:cxnLst/>
                <a:rect l="l" t="t" r="r" b="b"/>
                <a:pathLst>
                  <a:path w="1566" h="1377" extrusionOk="0">
                    <a:moveTo>
                      <a:pt x="1412" y="1"/>
                    </a:moveTo>
                    <a:cubicBezTo>
                      <a:pt x="1391" y="1"/>
                      <a:pt x="1369" y="8"/>
                      <a:pt x="1348" y="24"/>
                    </a:cubicBezTo>
                    <a:cubicBezTo>
                      <a:pt x="931" y="420"/>
                      <a:pt x="495" y="817"/>
                      <a:pt x="80" y="1194"/>
                    </a:cubicBezTo>
                    <a:cubicBezTo>
                      <a:pt x="0" y="1272"/>
                      <a:pt x="84" y="1376"/>
                      <a:pt x="172" y="1376"/>
                    </a:cubicBezTo>
                    <a:cubicBezTo>
                      <a:pt x="195" y="1376"/>
                      <a:pt x="218" y="1369"/>
                      <a:pt x="238" y="1353"/>
                    </a:cubicBezTo>
                    <a:cubicBezTo>
                      <a:pt x="654" y="956"/>
                      <a:pt x="1071" y="560"/>
                      <a:pt x="1486" y="183"/>
                    </a:cubicBezTo>
                    <a:cubicBezTo>
                      <a:pt x="1566" y="104"/>
                      <a:pt x="1494" y="1"/>
                      <a:pt x="141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102" name="Google Shape;1102;p9"/>
              <p:cNvSpPr/>
              <p:nvPr/>
            </p:nvSpPr>
            <p:spPr>
              <a:xfrm>
                <a:off x="3501540" y="2231404"/>
                <a:ext cx="27960" cy="10215"/>
              </a:xfrm>
              <a:custGeom>
                <a:avLst/>
                <a:gdLst/>
                <a:ahLst/>
                <a:cxnLst/>
                <a:rect l="l" t="t" r="r" b="b"/>
                <a:pathLst>
                  <a:path w="1489" h="544" extrusionOk="0">
                    <a:moveTo>
                      <a:pt x="1338" y="1"/>
                    </a:moveTo>
                    <a:cubicBezTo>
                      <a:pt x="1327" y="1"/>
                      <a:pt x="1315" y="3"/>
                      <a:pt x="1302" y="6"/>
                    </a:cubicBezTo>
                    <a:cubicBezTo>
                      <a:pt x="906" y="106"/>
                      <a:pt x="510" y="225"/>
                      <a:pt x="134" y="323"/>
                    </a:cubicBezTo>
                    <a:cubicBezTo>
                      <a:pt x="0" y="361"/>
                      <a:pt x="49" y="543"/>
                      <a:pt x="157" y="543"/>
                    </a:cubicBezTo>
                    <a:cubicBezTo>
                      <a:pt x="163" y="543"/>
                      <a:pt x="168" y="543"/>
                      <a:pt x="173" y="542"/>
                    </a:cubicBezTo>
                    <a:cubicBezTo>
                      <a:pt x="570" y="423"/>
                      <a:pt x="966" y="304"/>
                      <a:pt x="1363" y="204"/>
                    </a:cubicBezTo>
                    <a:cubicBezTo>
                      <a:pt x="1488" y="168"/>
                      <a:pt x="1451" y="1"/>
                      <a:pt x="133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103" name="Google Shape;1103;p9"/>
              <p:cNvSpPr/>
              <p:nvPr/>
            </p:nvSpPr>
            <p:spPr>
              <a:xfrm>
                <a:off x="3904189" y="2274038"/>
                <a:ext cx="152154" cy="193821"/>
              </a:xfrm>
              <a:custGeom>
                <a:avLst/>
                <a:gdLst/>
                <a:ahLst/>
                <a:cxnLst/>
                <a:rect l="l" t="t" r="r" b="b"/>
                <a:pathLst>
                  <a:path w="8103" h="10322" extrusionOk="0">
                    <a:moveTo>
                      <a:pt x="7958" y="0"/>
                    </a:moveTo>
                    <a:cubicBezTo>
                      <a:pt x="7926" y="0"/>
                      <a:pt x="7893" y="15"/>
                      <a:pt x="7870" y="50"/>
                    </a:cubicBezTo>
                    <a:cubicBezTo>
                      <a:pt x="6879" y="1477"/>
                      <a:pt x="5887" y="2905"/>
                      <a:pt x="4876" y="4332"/>
                    </a:cubicBezTo>
                    <a:cubicBezTo>
                      <a:pt x="4381" y="5045"/>
                      <a:pt x="3866" y="5738"/>
                      <a:pt x="3369" y="6452"/>
                    </a:cubicBezTo>
                    <a:cubicBezTo>
                      <a:pt x="2914" y="7086"/>
                      <a:pt x="2457" y="7702"/>
                      <a:pt x="1942" y="8315"/>
                    </a:cubicBezTo>
                    <a:cubicBezTo>
                      <a:pt x="1387" y="8989"/>
                      <a:pt x="773" y="9605"/>
                      <a:pt x="79" y="10160"/>
                    </a:cubicBezTo>
                    <a:cubicBezTo>
                      <a:pt x="1" y="10222"/>
                      <a:pt x="71" y="10321"/>
                      <a:pt x="162" y="10321"/>
                    </a:cubicBezTo>
                    <a:cubicBezTo>
                      <a:pt x="186" y="10321"/>
                      <a:pt x="212" y="10314"/>
                      <a:pt x="237" y="10298"/>
                    </a:cubicBezTo>
                    <a:cubicBezTo>
                      <a:pt x="1466" y="9346"/>
                      <a:pt x="2438" y="8098"/>
                      <a:pt x="3350" y="6829"/>
                    </a:cubicBezTo>
                    <a:cubicBezTo>
                      <a:pt x="4360" y="5442"/>
                      <a:pt x="5351" y="4015"/>
                      <a:pt x="6343" y="2606"/>
                    </a:cubicBezTo>
                    <a:cubicBezTo>
                      <a:pt x="6918" y="1794"/>
                      <a:pt x="7492" y="981"/>
                      <a:pt x="8047" y="148"/>
                    </a:cubicBezTo>
                    <a:cubicBezTo>
                      <a:pt x="8103" y="79"/>
                      <a:pt x="8032" y="0"/>
                      <a:pt x="795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104" name="Google Shape;1104;p9"/>
              <p:cNvSpPr/>
              <p:nvPr/>
            </p:nvSpPr>
            <p:spPr>
              <a:xfrm>
                <a:off x="3941016" y="2271563"/>
                <a:ext cx="155196" cy="218401"/>
              </a:xfrm>
              <a:custGeom>
                <a:avLst/>
                <a:gdLst/>
                <a:ahLst/>
                <a:cxnLst/>
                <a:rect l="l" t="t" r="r" b="b"/>
                <a:pathLst>
                  <a:path w="8265" h="11631" extrusionOk="0">
                    <a:moveTo>
                      <a:pt x="8128" y="0"/>
                    </a:moveTo>
                    <a:cubicBezTo>
                      <a:pt x="8096" y="0"/>
                      <a:pt x="8065" y="18"/>
                      <a:pt x="8046" y="62"/>
                    </a:cubicBezTo>
                    <a:cubicBezTo>
                      <a:pt x="7292" y="1708"/>
                      <a:pt x="6441" y="3313"/>
                      <a:pt x="5450" y="4840"/>
                    </a:cubicBezTo>
                    <a:cubicBezTo>
                      <a:pt x="4477" y="6366"/>
                      <a:pt x="3388" y="7833"/>
                      <a:pt x="2199" y="9201"/>
                    </a:cubicBezTo>
                    <a:cubicBezTo>
                      <a:pt x="1525" y="9974"/>
                      <a:pt x="811" y="10727"/>
                      <a:pt x="77" y="11440"/>
                    </a:cubicBezTo>
                    <a:cubicBezTo>
                      <a:pt x="1" y="11518"/>
                      <a:pt x="79" y="11631"/>
                      <a:pt x="164" y="11631"/>
                    </a:cubicBezTo>
                    <a:cubicBezTo>
                      <a:pt x="188" y="11631"/>
                      <a:pt x="213" y="11621"/>
                      <a:pt x="235" y="11599"/>
                    </a:cubicBezTo>
                    <a:cubicBezTo>
                      <a:pt x="1525" y="10330"/>
                      <a:pt x="2733" y="8963"/>
                      <a:pt x="3843" y="7497"/>
                    </a:cubicBezTo>
                    <a:cubicBezTo>
                      <a:pt x="4953" y="6049"/>
                      <a:pt x="5965" y="4523"/>
                      <a:pt x="6837" y="2917"/>
                    </a:cubicBezTo>
                    <a:cubicBezTo>
                      <a:pt x="7353" y="2025"/>
                      <a:pt x="7808" y="1093"/>
                      <a:pt x="8225" y="162"/>
                    </a:cubicBezTo>
                    <a:cubicBezTo>
                      <a:pt x="8265" y="81"/>
                      <a:pt x="8195" y="0"/>
                      <a:pt x="812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105" name="Google Shape;1105;p9"/>
              <p:cNvSpPr/>
              <p:nvPr/>
            </p:nvSpPr>
            <p:spPr>
              <a:xfrm>
                <a:off x="3783350" y="2479575"/>
                <a:ext cx="147758" cy="285641"/>
              </a:xfrm>
              <a:custGeom>
                <a:avLst/>
                <a:gdLst/>
                <a:ahLst/>
                <a:cxnLst/>
                <a:rect l="l" t="t" r="r" b="b"/>
                <a:pathLst>
                  <a:path w="8368" h="16163" extrusionOk="0">
                    <a:moveTo>
                      <a:pt x="8237" y="1"/>
                    </a:moveTo>
                    <a:cubicBezTo>
                      <a:pt x="8197" y="1"/>
                      <a:pt x="8159" y="20"/>
                      <a:pt x="8144" y="65"/>
                    </a:cubicBezTo>
                    <a:cubicBezTo>
                      <a:pt x="7291" y="2246"/>
                      <a:pt x="6360" y="4387"/>
                      <a:pt x="5348" y="6488"/>
                    </a:cubicBezTo>
                    <a:cubicBezTo>
                      <a:pt x="4357" y="8589"/>
                      <a:pt x="3268" y="10632"/>
                      <a:pt x="2098" y="12653"/>
                    </a:cubicBezTo>
                    <a:cubicBezTo>
                      <a:pt x="1444" y="13783"/>
                      <a:pt x="770" y="14913"/>
                      <a:pt x="57" y="16003"/>
                    </a:cubicBezTo>
                    <a:cubicBezTo>
                      <a:pt x="0" y="16087"/>
                      <a:pt x="85" y="16163"/>
                      <a:pt x="159" y="16163"/>
                    </a:cubicBezTo>
                    <a:cubicBezTo>
                      <a:pt x="189" y="16163"/>
                      <a:pt x="217" y="16150"/>
                      <a:pt x="234" y="16122"/>
                    </a:cubicBezTo>
                    <a:cubicBezTo>
                      <a:pt x="1503" y="14139"/>
                      <a:pt x="2692" y="12117"/>
                      <a:pt x="3783" y="10037"/>
                    </a:cubicBezTo>
                    <a:cubicBezTo>
                      <a:pt x="4893" y="7994"/>
                      <a:pt x="5904" y="5893"/>
                      <a:pt x="6836" y="3752"/>
                    </a:cubicBezTo>
                    <a:cubicBezTo>
                      <a:pt x="7370" y="2563"/>
                      <a:pt x="7867" y="1355"/>
                      <a:pt x="8343" y="126"/>
                    </a:cubicBezTo>
                    <a:cubicBezTo>
                      <a:pt x="8367" y="52"/>
                      <a:pt x="8300" y="1"/>
                      <a:pt x="823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106" name="Google Shape;1106;p9"/>
              <p:cNvSpPr/>
              <p:nvPr/>
            </p:nvSpPr>
            <p:spPr>
              <a:xfrm>
                <a:off x="3945993" y="2559020"/>
                <a:ext cx="95014" cy="238869"/>
              </a:xfrm>
              <a:custGeom>
                <a:avLst/>
                <a:gdLst/>
                <a:ahLst/>
                <a:cxnLst/>
                <a:rect l="l" t="t" r="r" b="b"/>
                <a:pathLst>
                  <a:path w="5060" h="12721" extrusionOk="0">
                    <a:moveTo>
                      <a:pt x="4930" y="0"/>
                    </a:moveTo>
                    <a:cubicBezTo>
                      <a:pt x="4887" y="0"/>
                      <a:pt x="4846" y="22"/>
                      <a:pt x="4838" y="71"/>
                    </a:cubicBezTo>
                    <a:cubicBezTo>
                      <a:pt x="4421" y="1755"/>
                      <a:pt x="3926" y="3420"/>
                      <a:pt x="3351" y="5066"/>
                    </a:cubicBezTo>
                    <a:cubicBezTo>
                      <a:pt x="2756" y="6711"/>
                      <a:pt x="2103" y="8336"/>
                      <a:pt x="1368" y="9922"/>
                    </a:cubicBezTo>
                    <a:cubicBezTo>
                      <a:pt x="953" y="10815"/>
                      <a:pt x="496" y="11687"/>
                      <a:pt x="41" y="12559"/>
                    </a:cubicBezTo>
                    <a:cubicBezTo>
                      <a:pt x="0" y="12640"/>
                      <a:pt x="69" y="12720"/>
                      <a:pt x="137" y="12720"/>
                    </a:cubicBezTo>
                    <a:cubicBezTo>
                      <a:pt x="168" y="12720"/>
                      <a:pt x="200" y="12702"/>
                      <a:pt x="219" y="12657"/>
                    </a:cubicBezTo>
                    <a:cubicBezTo>
                      <a:pt x="1051" y="11132"/>
                      <a:pt x="1804" y="9546"/>
                      <a:pt x="2459" y="7940"/>
                    </a:cubicBezTo>
                    <a:cubicBezTo>
                      <a:pt x="3133" y="6314"/>
                      <a:pt x="3728" y="4670"/>
                      <a:pt x="4243" y="3005"/>
                    </a:cubicBezTo>
                    <a:cubicBezTo>
                      <a:pt x="4540" y="2053"/>
                      <a:pt x="4799" y="1102"/>
                      <a:pt x="5036" y="129"/>
                    </a:cubicBezTo>
                    <a:cubicBezTo>
                      <a:pt x="5060" y="48"/>
                      <a:pt x="4992" y="0"/>
                      <a:pt x="493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107" name="Google Shape;1107;p9"/>
              <p:cNvSpPr/>
              <p:nvPr/>
            </p:nvSpPr>
            <p:spPr>
              <a:xfrm>
                <a:off x="4003675" y="2583852"/>
                <a:ext cx="76781" cy="209087"/>
              </a:xfrm>
              <a:custGeom>
                <a:avLst/>
                <a:gdLst/>
                <a:ahLst/>
                <a:cxnLst/>
                <a:rect l="l" t="t" r="r" b="b"/>
                <a:pathLst>
                  <a:path w="4089" h="11135" extrusionOk="0">
                    <a:moveTo>
                      <a:pt x="3956" y="1"/>
                    </a:moveTo>
                    <a:cubicBezTo>
                      <a:pt x="3914" y="1"/>
                      <a:pt x="3875" y="25"/>
                      <a:pt x="3867" y="80"/>
                    </a:cubicBezTo>
                    <a:cubicBezTo>
                      <a:pt x="3134" y="2993"/>
                      <a:pt x="2202" y="5848"/>
                      <a:pt x="1052" y="8623"/>
                    </a:cubicBezTo>
                    <a:cubicBezTo>
                      <a:pt x="735" y="9416"/>
                      <a:pt x="399" y="10190"/>
                      <a:pt x="42" y="10962"/>
                    </a:cubicBezTo>
                    <a:cubicBezTo>
                      <a:pt x="0" y="11058"/>
                      <a:pt x="72" y="11134"/>
                      <a:pt x="140" y="11134"/>
                    </a:cubicBezTo>
                    <a:cubicBezTo>
                      <a:pt x="171" y="11134"/>
                      <a:pt x="201" y="11118"/>
                      <a:pt x="219" y="11081"/>
                    </a:cubicBezTo>
                    <a:cubicBezTo>
                      <a:pt x="1488" y="8346"/>
                      <a:pt x="2558" y="5512"/>
                      <a:pt x="3391" y="2597"/>
                    </a:cubicBezTo>
                    <a:cubicBezTo>
                      <a:pt x="3629" y="1785"/>
                      <a:pt x="3867" y="952"/>
                      <a:pt x="4065" y="139"/>
                    </a:cubicBezTo>
                    <a:cubicBezTo>
                      <a:pt x="4089" y="56"/>
                      <a:pt x="4019" y="1"/>
                      <a:pt x="395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108" name="Google Shape;1108;p9"/>
              <p:cNvSpPr/>
              <p:nvPr/>
            </p:nvSpPr>
            <p:spPr>
              <a:xfrm>
                <a:off x="4063404" y="2614809"/>
                <a:ext cx="57872" cy="171701"/>
              </a:xfrm>
              <a:custGeom>
                <a:avLst/>
                <a:gdLst/>
                <a:ahLst/>
                <a:cxnLst/>
                <a:rect l="l" t="t" r="r" b="b"/>
                <a:pathLst>
                  <a:path w="3082" h="9144" extrusionOk="0">
                    <a:moveTo>
                      <a:pt x="2956" y="0"/>
                    </a:moveTo>
                    <a:cubicBezTo>
                      <a:pt x="2915" y="0"/>
                      <a:pt x="2875" y="24"/>
                      <a:pt x="2859" y="79"/>
                    </a:cubicBezTo>
                    <a:cubicBezTo>
                      <a:pt x="2344" y="2457"/>
                      <a:pt x="1651" y="4797"/>
                      <a:pt x="797" y="7096"/>
                    </a:cubicBezTo>
                    <a:cubicBezTo>
                      <a:pt x="540" y="7730"/>
                      <a:pt x="303" y="8385"/>
                      <a:pt x="25" y="9020"/>
                    </a:cubicBezTo>
                    <a:cubicBezTo>
                      <a:pt x="1" y="9093"/>
                      <a:pt x="67" y="9143"/>
                      <a:pt x="130" y="9143"/>
                    </a:cubicBezTo>
                    <a:cubicBezTo>
                      <a:pt x="170" y="9143"/>
                      <a:pt x="208" y="9124"/>
                      <a:pt x="223" y="9078"/>
                    </a:cubicBezTo>
                    <a:cubicBezTo>
                      <a:pt x="1175" y="6818"/>
                      <a:pt x="1968" y="4500"/>
                      <a:pt x="2581" y="2140"/>
                    </a:cubicBezTo>
                    <a:cubicBezTo>
                      <a:pt x="2761" y="1487"/>
                      <a:pt x="2919" y="813"/>
                      <a:pt x="3057" y="139"/>
                    </a:cubicBezTo>
                    <a:cubicBezTo>
                      <a:pt x="3081" y="55"/>
                      <a:pt x="3018" y="0"/>
                      <a:pt x="295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109" name="Google Shape;1109;p9"/>
              <p:cNvSpPr/>
              <p:nvPr/>
            </p:nvSpPr>
            <p:spPr>
              <a:xfrm>
                <a:off x="4132776" y="2657845"/>
                <a:ext cx="40146" cy="158707"/>
              </a:xfrm>
              <a:custGeom>
                <a:avLst/>
                <a:gdLst/>
                <a:ahLst/>
                <a:cxnLst/>
                <a:rect l="l" t="t" r="r" b="b"/>
                <a:pathLst>
                  <a:path w="2138" h="8452" extrusionOk="0">
                    <a:moveTo>
                      <a:pt x="2014" y="1"/>
                    </a:moveTo>
                    <a:cubicBezTo>
                      <a:pt x="1973" y="1"/>
                      <a:pt x="1936" y="24"/>
                      <a:pt x="1928" y="81"/>
                    </a:cubicBezTo>
                    <a:cubicBezTo>
                      <a:pt x="1590" y="2261"/>
                      <a:pt x="1135" y="4402"/>
                      <a:pt x="559" y="6543"/>
                    </a:cubicBezTo>
                    <a:cubicBezTo>
                      <a:pt x="382" y="7138"/>
                      <a:pt x="223" y="7732"/>
                      <a:pt x="25" y="8327"/>
                    </a:cubicBezTo>
                    <a:cubicBezTo>
                      <a:pt x="0" y="8401"/>
                      <a:pt x="74" y="8452"/>
                      <a:pt x="144" y="8452"/>
                    </a:cubicBezTo>
                    <a:cubicBezTo>
                      <a:pt x="186" y="8452"/>
                      <a:pt x="227" y="8433"/>
                      <a:pt x="242" y="8387"/>
                    </a:cubicBezTo>
                    <a:cubicBezTo>
                      <a:pt x="877" y="6265"/>
                      <a:pt x="1413" y="4125"/>
                      <a:pt x="1809" y="1965"/>
                    </a:cubicBezTo>
                    <a:cubicBezTo>
                      <a:pt x="1928" y="1349"/>
                      <a:pt x="2026" y="736"/>
                      <a:pt x="2126" y="120"/>
                    </a:cubicBezTo>
                    <a:cubicBezTo>
                      <a:pt x="2137" y="50"/>
                      <a:pt x="2073" y="1"/>
                      <a:pt x="201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110" name="Google Shape;1110;p9"/>
              <p:cNvSpPr/>
              <p:nvPr/>
            </p:nvSpPr>
            <p:spPr>
              <a:xfrm>
                <a:off x="4055912" y="2469923"/>
                <a:ext cx="183644" cy="101812"/>
              </a:xfrm>
              <a:custGeom>
                <a:avLst/>
                <a:gdLst/>
                <a:ahLst/>
                <a:cxnLst/>
                <a:rect l="l" t="t" r="r" b="b"/>
                <a:pathLst>
                  <a:path w="9780" h="5422" extrusionOk="0">
                    <a:moveTo>
                      <a:pt x="9616" y="1"/>
                    </a:moveTo>
                    <a:cubicBezTo>
                      <a:pt x="9592" y="1"/>
                      <a:pt x="9567" y="8"/>
                      <a:pt x="9542" y="24"/>
                    </a:cubicBezTo>
                    <a:cubicBezTo>
                      <a:pt x="7402" y="1869"/>
                      <a:pt x="4963" y="3354"/>
                      <a:pt x="2346" y="4425"/>
                    </a:cubicBezTo>
                    <a:cubicBezTo>
                      <a:pt x="1613" y="4723"/>
                      <a:pt x="879" y="4980"/>
                      <a:pt x="126" y="5218"/>
                    </a:cubicBezTo>
                    <a:cubicBezTo>
                      <a:pt x="0" y="5254"/>
                      <a:pt x="38" y="5421"/>
                      <a:pt x="135" y="5421"/>
                    </a:cubicBezTo>
                    <a:cubicBezTo>
                      <a:pt x="145" y="5421"/>
                      <a:pt x="155" y="5420"/>
                      <a:pt x="166" y="5416"/>
                    </a:cubicBezTo>
                    <a:cubicBezTo>
                      <a:pt x="2901" y="4583"/>
                      <a:pt x="5478" y="3296"/>
                      <a:pt x="7798" y="1650"/>
                    </a:cubicBezTo>
                    <a:cubicBezTo>
                      <a:pt x="8451" y="1195"/>
                      <a:pt x="9086" y="698"/>
                      <a:pt x="9701" y="183"/>
                    </a:cubicBezTo>
                    <a:cubicBezTo>
                      <a:pt x="9779" y="105"/>
                      <a:pt x="9708" y="1"/>
                      <a:pt x="961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111" name="Google Shape;1111;p9"/>
              <p:cNvSpPr/>
              <p:nvPr/>
            </p:nvSpPr>
            <p:spPr>
              <a:xfrm>
                <a:off x="4142233" y="2551999"/>
                <a:ext cx="137526" cy="83748"/>
              </a:xfrm>
              <a:custGeom>
                <a:avLst/>
                <a:gdLst/>
                <a:ahLst/>
                <a:cxnLst/>
                <a:rect l="l" t="t" r="r" b="b"/>
                <a:pathLst>
                  <a:path w="7324" h="4460" extrusionOk="0">
                    <a:moveTo>
                      <a:pt x="7181" y="0"/>
                    </a:moveTo>
                    <a:cubicBezTo>
                      <a:pt x="7156" y="0"/>
                      <a:pt x="7130" y="11"/>
                      <a:pt x="7105" y="35"/>
                    </a:cubicBezTo>
                    <a:cubicBezTo>
                      <a:pt x="6352" y="847"/>
                      <a:pt x="5580" y="1640"/>
                      <a:pt x="4628" y="2255"/>
                    </a:cubicBezTo>
                    <a:cubicBezTo>
                      <a:pt x="3756" y="2829"/>
                      <a:pt x="2784" y="3265"/>
                      <a:pt x="1793" y="3643"/>
                    </a:cubicBezTo>
                    <a:cubicBezTo>
                      <a:pt x="1238" y="3860"/>
                      <a:pt x="683" y="4058"/>
                      <a:pt x="109" y="4256"/>
                    </a:cubicBezTo>
                    <a:cubicBezTo>
                      <a:pt x="1" y="4292"/>
                      <a:pt x="24" y="4460"/>
                      <a:pt x="133" y="4460"/>
                    </a:cubicBezTo>
                    <a:cubicBezTo>
                      <a:pt x="143" y="4460"/>
                      <a:pt x="155" y="4458"/>
                      <a:pt x="167" y="4454"/>
                    </a:cubicBezTo>
                    <a:cubicBezTo>
                      <a:pt x="2189" y="3741"/>
                      <a:pt x="4251" y="3008"/>
                      <a:pt x="5876" y="1560"/>
                    </a:cubicBezTo>
                    <a:cubicBezTo>
                      <a:pt x="6352" y="1124"/>
                      <a:pt x="6809" y="649"/>
                      <a:pt x="7264" y="173"/>
                    </a:cubicBezTo>
                    <a:cubicBezTo>
                      <a:pt x="7324" y="98"/>
                      <a:pt x="7260" y="0"/>
                      <a:pt x="718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112" name="Google Shape;1112;p9"/>
              <p:cNvSpPr/>
              <p:nvPr/>
            </p:nvSpPr>
            <p:spPr>
              <a:xfrm>
                <a:off x="4156917" y="2551454"/>
                <a:ext cx="34982" cy="25012"/>
              </a:xfrm>
              <a:custGeom>
                <a:avLst/>
                <a:gdLst/>
                <a:ahLst/>
                <a:cxnLst/>
                <a:rect l="l" t="t" r="r" b="b"/>
                <a:pathLst>
                  <a:path w="1863" h="1332" extrusionOk="0">
                    <a:moveTo>
                      <a:pt x="1701" y="0"/>
                    </a:moveTo>
                    <a:cubicBezTo>
                      <a:pt x="1677" y="0"/>
                      <a:pt x="1651" y="7"/>
                      <a:pt x="1626" y="24"/>
                    </a:cubicBezTo>
                    <a:cubicBezTo>
                      <a:pt x="1130" y="421"/>
                      <a:pt x="614" y="796"/>
                      <a:pt x="99" y="1134"/>
                    </a:cubicBezTo>
                    <a:cubicBezTo>
                      <a:pt x="1" y="1200"/>
                      <a:pt x="52" y="1332"/>
                      <a:pt x="139" y="1332"/>
                    </a:cubicBezTo>
                    <a:cubicBezTo>
                      <a:pt x="158" y="1332"/>
                      <a:pt x="178" y="1326"/>
                      <a:pt x="199" y="1312"/>
                    </a:cubicBezTo>
                    <a:cubicBezTo>
                      <a:pt x="754" y="955"/>
                      <a:pt x="1269" y="579"/>
                      <a:pt x="1785" y="162"/>
                    </a:cubicBezTo>
                    <a:cubicBezTo>
                      <a:pt x="1862" y="100"/>
                      <a:pt x="1793" y="0"/>
                      <a:pt x="170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113" name="Google Shape;1113;p9"/>
              <p:cNvSpPr/>
              <p:nvPr/>
            </p:nvSpPr>
            <p:spPr>
              <a:xfrm>
                <a:off x="4044120" y="2449137"/>
                <a:ext cx="22045" cy="26795"/>
              </a:xfrm>
              <a:custGeom>
                <a:avLst/>
                <a:gdLst/>
                <a:ahLst/>
                <a:cxnLst/>
                <a:rect l="l" t="t" r="r" b="b"/>
                <a:pathLst>
                  <a:path w="1174" h="1427" extrusionOk="0">
                    <a:moveTo>
                      <a:pt x="1018" y="1"/>
                    </a:moveTo>
                    <a:cubicBezTo>
                      <a:pt x="987" y="1"/>
                      <a:pt x="956" y="13"/>
                      <a:pt x="933" y="42"/>
                    </a:cubicBezTo>
                    <a:cubicBezTo>
                      <a:pt x="675" y="457"/>
                      <a:pt x="378" y="874"/>
                      <a:pt x="40" y="1250"/>
                    </a:cubicBezTo>
                    <a:cubicBezTo>
                      <a:pt x="1" y="1290"/>
                      <a:pt x="1" y="1350"/>
                      <a:pt x="40" y="1390"/>
                    </a:cubicBezTo>
                    <a:cubicBezTo>
                      <a:pt x="62" y="1411"/>
                      <a:pt x="96" y="1427"/>
                      <a:pt x="128" y="1427"/>
                    </a:cubicBezTo>
                    <a:cubicBezTo>
                      <a:pt x="155" y="1427"/>
                      <a:pt x="181" y="1416"/>
                      <a:pt x="199" y="1390"/>
                    </a:cubicBezTo>
                    <a:cubicBezTo>
                      <a:pt x="537" y="993"/>
                      <a:pt x="833" y="576"/>
                      <a:pt x="1131" y="161"/>
                    </a:cubicBezTo>
                    <a:cubicBezTo>
                      <a:pt x="1173" y="76"/>
                      <a:pt x="1095" y="1"/>
                      <a:pt x="101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114" name="Google Shape;1114;p9"/>
              <p:cNvSpPr/>
              <p:nvPr/>
            </p:nvSpPr>
            <p:spPr>
              <a:xfrm>
                <a:off x="3950682" y="2584071"/>
                <a:ext cx="23566" cy="55563"/>
              </a:xfrm>
              <a:custGeom>
                <a:avLst/>
                <a:gdLst/>
                <a:ahLst/>
                <a:cxnLst/>
                <a:rect l="l" t="t" r="r" b="b"/>
                <a:pathLst>
                  <a:path w="1255" h="2959" extrusionOk="0">
                    <a:moveTo>
                      <a:pt x="1124" y="1"/>
                    </a:moveTo>
                    <a:cubicBezTo>
                      <a:pt x="1081" y="1"/>
                      <a:pt x="1040" y="23"/>
                      <a:pt x="1033" y="71"/>
                    </a:cubicBezTo>
                    <a:cubicBezTo>
                      <a:pt x="774" y="1002"/>
                      <a:pt x="457" y="1914"/>
                      <a:pt x="42" y="2807"/>
                    </a:cubicBezTo>
                    <a:cubicBezTo>
                      <a:pt x="1" y="2888"/>
                      <a:pt x="79" y="2959"/>
                      <a:pt x="146" y="2959"/>
                    </a:cubicBezTo>
                    <a:cubicBezTo>
                      <a:pt x="178" y="2959"/>
                      <a:pt x="207" y="2943"/>
                      <a:pt x="219" y="2905"/>
                    </a:cubicBezTo>
                    <a:cubicBezTo>
                      <a:pt x="636" y="2014"/>
                      <a:pt x="972" y="1081"/>
                      <a:pt x="1231" y="130"/>
                    </a:cubicBezTo>
                    <a:cubicBezTo>
                      <a:pt x="1254" y="48"/>
                      <a:pt x="1187" y="1"/>
                      <a:pt x="112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115" name="Google Shape;1115;p9"/>
              <p:cNvSpPr/>
              <p:nvPr/>
            </p:nvSpPr>
            <p:spPr>
              <a:xfrm>
                <a:off x="3905653" y="2374140"/>
                <a:ext cx="21275" cy="27565"/>
              </a:xfrm>
              <a:custGeom>
                <a:avLst/>
                <a:gdLst/>
                <a:ahLst/>
                <a:cxnLst/>
                <a:rect l="l" t="t" r="r" b="b"/>
                <a:pathLst>
                  <a:path w="1133" h="1468" extrusionOk="0">
                    <a:moveTo>
                      <a:pt x="982" y="1"/>
                    </a:moveTo>
                    <a:cubicBezTo>
                      <a:pt x="949" y="1"/>
                      <a:pt x="917" y="15"/>
                      <a:pt x="893" y="51"/>
                    </a:cubicBezTo>
                    <a:cubicBezTo>
                      <a:pt x="635" y="487"/>
                      <a:pt x="357" y="904"/>
                      <a:pt x="61" y="1300"/>
                    </a:cubicBezTo>
                    <a:cubicBezTo>
                      <a:pt x="21" y="1340"/>
                      <a:pt x="1" y="1399"/>
                      <a:pt x="61" y="1438"/>
                    </a:cubicBezTo>
                    <a:cubicBezTo>
                      <a:pt x="70" y="1458"/>
                      <a:pt x="95" y="1468"/>
                      <a:pt x="122" y="1468"/>
                    </a:cubicBezTo>
                    <a:cubicBezTo>
                      <a:pt x="149" y="1468"/>
                      <a:pt x="179" y="1458"/>
                      <a:pt x="199" y="1438"/>
                    </a:cubicBezTo>
                    <a:cubicBezTo>
                      <a:pt x="516" y="1023"/>
                      <a:pt x="814" y="606"/>
                      <a:pt x="1092" y="150"/>
                    </a:cubicBezTo>
                    <a:cubicBezTo>
                      <a:pt x="1133" y="80"/>
                      <a:pt x="1058" y="1"/>
                      <a:pt x="98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116" name="Google Shape;1116;p9"/>
              <p:cNvSpPr/>
              <p:nvPr/>
            </p:nvSpPr>
            <p:spPr>
              <a:xfrm>
                <a:off x="3463074" y="2088525"/>
                <a:ext cx="989377" cy="894198"/>
              </a:xfrm>
              <a:custGeom>
                <a:avLst/>
                <a:gdLst/>
                <a:ahLst/>
                <a:cxnLst/>
                <a:rect l="l" t="t" r="r" b="b"/>
                <a:pathLst>
                  <a:path w="47220" h="41873" extrusionOk="0">
                    <a:moveTo>
                      <a:pt x="140" y="0"/>
                    </a:moveTo>
                    <a:cubicBezTo>
                      <a:pt x="63" y="0"/>
                      <a:pt x="1" y="108"/>
                      <a:pt x="60" y="182"/>
                    </a:cubicBezTo>
                    <a:cubicBezTo>
                      <a:pt x="2499" y="3314"/>
                      <a:pt x="5174" y="6288"/>
                      <a:pt x="8068" y="9003"/>
                    </a:cubicBezTo>
                    <a:cubicBezTo>
                      <a:pt x="10962" y="11699"/>
                      <a:pt x="14075" y="14157"/>
                      <a:pt x="17406" y="16297"/>
                    </a:cubicBezTo>
                    <a:cubicBezTo>
                      <a:pt x="21132" y="18697"/>
                      <a:pt x="24899" y="21076"/>
                      <a:pt x="28546" y="23613"/>
                    </a:cubicBezTo>
                    <a:cubicBezTo>
                      <a:pt x="31935" y="25992"/>
                      <a:pt x="35286" y="28450"/>
                      <a:pt x="38378" y="31185"/>
                    </a:cubicBezTo>
                    <a:cubicBezTo>
                      <a:pt x="39904" y="32533"/>
                      <a:pt x="41370" y="33940"/>
                      <a:pt x="42718" y="35467"/>
                    </a:cubicBezTo>
                    <a:cubicBezTo>
                      <a:pt x="44066" y="37013"/>
                      <a:pt x="45375" y="38638"/>
                      <a:pt x="46347" y="40462"/>
                    </a:cubicBezTo>
                    <a:cubicBezTo>
                      <a:pt x="46585" y="40898"/>
                      <a:pt x="46802" y="41353"/>
                      <a:pt x="47000" y="41810"/>
                    </a:cubicBezTo>
                    <a:cubicBezTo>
                      <a:pt x="47019" y="41854"/>
                      <a:pt x="47051" y="41872"/>
                      <a:pt x="47082" y="41872"/>
                    </a:cubicBezTo>
                    <a:cubicBezTo>
                      <a:pt x="47150" y="41872"/>
                      <a:pt x="47219" y="41791"/>
                      <a:pt x="47179" y="41710"/>
                    </a:cubicBezTo>
                    <a:cubicBezTo>
                      <a:pt x="46386" y="39828"/>
                      <a:pt x="45197" y="38123"/>
                      <a:pt x="43908" y="36537"/>
                    </a:cubicBezTo>
                    <a:cubicBezTo>
                      <a:pt x="42620" y="34991"/>
                      <a:pt x="41232" y="33524"/>
                      <a:pt x="39766" y="32156"/>
                    </a:cubicBezTo>
                    <a:cubicBezTo>
                      <a:pt x="36792" y="29361"/>
                      <a:pt x="33521" y="26903"/>
                      <a:pt x="30211" y="24544"/>
                    </a:cubicBezTo>
                    <a:cubicBezTo>
                      <a:pt x="26583" y="21948"/>
                      <a:pt x="22837" y="19509"/>
                      <a:pt x="19071" y="17111"/>
                    </a:cubicBezTo>
                    <a:cubicBezTo>
                      <a:pt x="17345" y="16001"/>
                      <a:pt x="15621" y="14891"/>
                      <a:pt x="13975" y="13662"/>
                    </a:cubicBezTo>
                    <a:cubicBezTo>
                      <a:pt x="12350" y="12472"/>
                      <a:pt x="10785" y="11183"/>
                      <a:pt x="9297" y="9835"/>
                    </a:cubicBezTo>
                    <a:cubicBezTo>
                      <a:pt x="6344" y="7179"/>
                      <a:pt x="3609" y="4266"/>
                      <a:pt x="1111" y="1173"/>
                    </a:cubicBezTo>
                    <a:lnTo>
                      <a:pt x="218" y="43"/>
                    </a:lnTo>
                    <a:cubicBezTo>
                      <a:pt x="194" y="13"/>
                      <a:pt x="166" y="0"/>
                      <a:pt x="14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117" name="Google Shape;1117;p9"/>
              <p:cNvSpPr/>
              <p:nvPr/>
            </p:nvSpPr>
            <p:spPr>
              <a:xfrm>
                <a:off x="3839734" y="2196637"/>
                <a:ext cx="114637" cy="227396"/>
              </a:xfrm>
              <a:custGeom>
                <a:avLst/>
                <a:gdLst/>
                <a:ahLst/>
                <a:cxnLst/>
                <a:rect l="l" t="t" r="r" b="b"/>
                <a:pathLst>
                  <a:path w="6105" h="12110" extrusionOk="0">
                    <a:moveTo>
                      <a:pt x="5976" y="1"/>
                    </a:moveTo>
                    <a:cubicBezTo>
                      <a:pt x="5935" y="1"/>
                      <a:pt x="5892" y="20"/>
                      <a:pt x="5869" y="66"/>
                    </a:cubicBezTo>
                    <a:cubicBezTo>
                      <a:pt x="5176" y="1731"/>
                      <a:pt x="4462" y="3396"/>
                      <a:pt x="3749" y="5042"/>
                    </a:cubicBezTo>
                    <a:cubicBezTo>
                      <a:pt x="3392" y="5854"/>
                      <a:pt x="3015" y="6686"/>
                      <a:pt x="2639" y="7500"/>
                    </a:cubicBezTo>
                    <a:cubicBezTo>
                      <a:pt x="2301" y="8232"/>
                      <a:pt x="1965" y="8967"/>
                      <a:pt x="1587" y="9680"/>
                    </a:cubicBezTo>
                    <a:cubicBezTo>
                      <a:pt x="1151" y="10473"/>
                      <a:pt x="676" y="11246"/>
                      <a:pt x="62" y="11919"/>
                    </a:cubicBezTo>
                    <a:cubicBezTo>
                      <a:pt x="0" y="11997"/>
                      <a:pt x="70" y="12110"/>
                      <a:pt x="150" y="12110"/>
                    </a:cubicBezTo>
                    <a:cubicBezTo>
                      <a:pt x="174" y="12110"/>
                      <a:pt x="198" y="12100"/>
                      <a:pt x="220" y="12078"/>
                    </a:cubicBezTo>
                    <a:cubicBezTo>
                      <a:pt x="1291" y="10849"/>
                      <a:pt x="2023" y="9382"/>
                      <a:pt x="2678" y="7915"/>
                    </a:cubicBezTo>
                    <a:cubicBezTo>
                      <a:pt x="3432" y="6271"/>
                      <a:pt x="4164" y="4606"/>
                      <a:pt x="4878" y="2960"/>
                    </a:cubicBezTo>
                    <a:cubicBezTo>
                      <a:pt x="5274" y="2008"/>
                      <a:pt x="5671" y="1077"/>
                      <a:pt x="6067" y="126"/>
                    </a:cubicBezTo>
                    <a:cubicBezTo>
                      <a:pt x="6105" y="52"/>
                      <a:pt x="6043" y="1"/>
                      <a:pt x="597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118" name="Google Shape;1118;p9"/>
              <p:cNvSpPr/>
              <p:nvPr/>
            </p:nvSpPr>
            <p:spPr>
              <a:xfrm>
                <a:off x="3661393" y="2451100"/>
                <a:ext cx="222269" cy="170331"/>
              </a:xfrm>
              <a:custGeom>
                <a:avLst/>
                <a:gdLst/>
                <a:ahLst/>
                <a:cxnLst/>
                <a:rect l="l" t="t" r="r" b="b"/>
                <a:pathLst>
                  <a:path w="11837" h="9071" extrusionOk="0">
                    <a:moveTo>
                      <a:pt x="11686" y="0"/>
                    </a:moveTo>
                    <a:cubicBezTo>
                      <a:pt x="11663" y="0"/>
                      <a:pt x="11638" y="10"/>
                      <a:pt x="11616" y="32"/>
                    </a:cubicBezTo>
                    <a:cubicBezTo>
                      <a:pt x="10427" y="1380"/>
                      <a:pt x="9000" y="2450"/>
                      <a:pt x="7552" y="3500"/>
                    </a:cubicBezTo>
                    <a:cubicBezTo>
                      <a:pt x="5966" y="4631"/>
                      <a:pt x="4401" y="5781"/>
                      <a:pt x="2815" y="6910"/>
                    </a:cubicBezTo>
                    <a:cubicBezTo>
                      <a:pt x="1903" y="7565"/>
                      <a:pt x="1010" y="8218"/>
                      <a:pt x="99" y="8873"/>
                    </a:cubicBezTo>
                    <a:cubicBezTo>
                      <a:pt x="1" y="8938"/>
                      <a:pt x="64" y="9071"/>
                      <a:pt x="146" y="9071"/>
                    </a:cubicBezTo>
                    <a:cubicBezTo>
                      <a:pt x="163" y="9071"/>
                      <a:pt x="181" y="9065"/>
                      <a:pt x="199" y="9051"/>
                    </a:cubicBezTo>
                    <a:cubicBezTo>
                      <a:pt x="1824" y="7882"/>
                      <a:pt x="3429" y="6732"/>
                      <a:pt x="5035" y="5562"/>
                    </a:cubicBezTo>
                    <a:cubicBezTo>
                      <a:pt x="6542" y="4472"/>
                      <a:pt x="8107" y="3421"/>
                      <a:pt x="9555" y="2252"/>
                    </a:cubicBezTo>
                    <a:cubicBezTo>
                      <a:pt x="10348" y="1618"/>
                      <a:pt x="11101" y="944"/>
                      <a:pt x="11775" y="191"/>
                    </a:cubicBezTo>
                    <a:cubicBezTo>
                      <a:pt x="11837" y="113"/>
                      <a:pt x="11766" y="0"/>
                      <a:pt x="1168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16603636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">
    <p:spTree>
      <p:nvGrpSpPr>
        <p:cNvPr id="1" name="Shape 1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0" name="Google Shape;1120;p10"/>
          <p:cNvSpPr txBox="1">
            <a:spLocks noGrp="1"/>
          </p:cNvSpPr>
          <p:nvPr>
            <p:ph type="title"/>
          </p:nvPr>
        </p:nvSpPr>
        <p:spPr>
          <a:xfrm>
            <a:off x="6808533" y="4631367"/>
            <a:ext cx="4432800" cy="1507200"/>
          </a:xfrm>
          <a:prstGeom prst="rect">
            <a:avLst/>
          </a:prstGeom>
          <a:solidFill>
            <a:schemeClr val="lt1"/>
          </a:solidFill>
          <a:ln w="152400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121705" tIns="121705" rIns="121705" bIns="12170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 sz="33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6680262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B694A4-FEEE-4E76-B72B-740D4CA287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90ABF06-D9FD-40A2-8780-65E910E7467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EDD2298-A40E-4BBE-8C88-DCD683D9DD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99BF91-CBAF-4138-BA50-0ECA45BADFAC}" type="datetimeFigureOut">
              <a:rPr lang="en-US" smtClean="0"/>
              <a:t>3/28/2022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424A96F-0C09-4F5D-991E-1FA0C6993B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77AA56B-93A9-4F5C-AEBF-7551D1F2C9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46D1DE-7B50-410B-A29F-8022C275BD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275061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noFill/>
        <a:effectLst/>
      </p:bgPr>
    </p:bg>
    <p:spTree>
      <p:nvGrpSpPr>
        <p:cNvPr id="1" name="Shape 1188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5495300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Quote">
    <p:spTree>
      <p:nvGrpSpPr>
        <p:cNvPr id="1" name="Shape 17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6" name="Google Shape;1756;p17"/>
          <p:cNvSpPr txBox="1">
            <a:spLocks noGrp="1"/>
          </p:cNvSpPr>
          <p:nvPr>
            <p:ph type="title"/>
          </p:nvPr>
        </p:nvSpPr>
        <p:spPr>
          <a:xfrm>
            <a:off x="4743200" y="4560617"/>
            <a:ext cx="5813600" cy="709200"/>
          </a:xfrm>
          <a:prstGeom prst="rect">
            <a:avLst/>
          </a:prstGeom>
        </p:spPr>
        <p:txBody>
          <a:bodyPr spcFirstLastPara="1" wrap="square" lIns="121705" tIns="121705" rIns="121705" bIns="12170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9pPr>
          </a:lstStyle>
          <a:p>
            <a:endParaRPr/>
          </a:p>
        </p:txBody>
      </p:sp>
      <p:sp>
        <p:nvSpPr>
          <p:cNvPr id="1757" name="Google Shape;1757;p17"/>
          <p:cNvSpPr txBox="1">
            <a:spLocks noGrp="1"/>
          </p:cNvSpPr>
          <p:nvPr>
            <p:ph type="subTitle" idx="1"/>
          </p:nvPr>
        </p:nvSpPr>
        <p:spPr>
          <a:xfrm>
            <a:off x="1635201" y="2421484"/>
            <a:ext cx="8921600" cy="1971200"/>
          </a:xfrm>
          <a:prstGeom prst="rect">
            <a:avLst/>
          </a:prstGeom>
        </p:spPr>
        <p:txBody>
          <a:bodyPr spcFirstLastPara="1" wrap="square" lIns="121705" tIns="121705" rIns="121705" bIns="121705" anchor="ctr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9pPr>
          </a:lstStyle>
          <a:p>
            <a:endParaRPr/>
          </a:p>
        </p:txBody>
      </p:sp>
      <p:sp>
        <p:nvSpPr>
          <p:cNvPr id="1758" name="Google Shape;1758;p17"/>
          <p:cNvSpPr/>
          <p:nvPr/>
        </p:nvSpPr>
        <p:spPr>
          <a:xfrm>
            <a:off x="10201103" y="6080033"/>
            <a:ext cx="192400" cy="192400"/>
          </a:xfrm>
          <a:prstGeom prst="ellipse">
            <a:avLst/>
          </a:prstGeom>
          <a:solidFill>
            <a:schemeClr val="accent1"/>
          </a:solidFill>
          <a:ln w="38100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759" name="Google Shape;1759;p17"/>
          <p:cNvSpPr/>
          <p:nvPr/>
        </p:nvSpPr>
        <p:spPr>
          <a:xfrm>
            <a:off x="390399" y="3595167"/>
            <a:ext cx="296800" cy="296800"/>
          </a:xfrm>
          <a:prstGeom prst="ellipse">
            <a:avLst/>
          </a:prstGeom>
          <a:solidFill>
            <a:schemeClr val="accent5"/>
          </a:solidFill>
          <a:ln w="38100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</p:spTree>
    <p:extLst>
      <p:ext uri="{BB962C8B-B14F-4D97-AF65-F5344CB8AC3E}">
        <p14:creationId xmlns:p14="http://schemas.microsoft.com/office/powerpoint/2010/main" val="404364180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Background">
    <p:spTree>
      <p:nvGrpSpPr>
        <p:cNvPr id="1" name="Shape 28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58" name="Google Shape;2858;p29"/>
          <p:cNvGrpSpPr/>
          <p:nvPr/>
        </p:nvGrpSpPr>
        <p:grpSpPr>
          <a:xfrm rot="-3780242">
            <a:off x="1092816" y="5382655"/>
            <a:ext cx="681504" cy="2240855"/>
            <a:chOff x="2643963" y="1509025"/>
            <a:chExt cx="330600" cy="1087047"/>
          </a:xfrm>
        </p:grpSpPr>
        <p:sp>
          <p:nvSpPr>
            <p:cNvPr id="2859" name="Google Shape;2859;p29"/>
            <p:cNvSpPr/>
            <p:nvPr/>
          </p:nvSpPr>
          <p:spPr>
            <a:xfrm>
              <a:off x="2643963" y="1509273"/>
              <a:ext cx="330600" cy="1086550"/>
            </a:xfrm>
            <a:custGeom>
              <a:avLst/>
              <a:gdLst/>
              <a:ahLst/>
              <a:cxnLst/>
              <a:rect l="l" t="t" r="r" b="b"/>
              <a:pathLst>
                <a:path w="13224" h="43462" extrusionOk="0">
                  <a:moveTo>
                    <a:pt x="6622" y="0"/>
                  </a:moveTo>
                  <a:cubicBezTo>
                    <a:pt x="4065" y="614"/>
                    <a:pt x="4462" y="9237"/>
                    <a:pt x="4639" y="9713"/>
                  </a:cubicBezTo>
                  <a:cubicBezTo>
                    <a:pt x="4690" y="9837"/>
                    <a:pt x="4711" y="9891"/>
                    <a:pt x="4710" y="9891"/>
                  </a:cubicBezTo>
                  <a:cubicBezTo>
                    <a:pt x="4699" y="9891"/>
                    <a:pt x="3834" y="7899"/>
                    <a:pt x="3391" y="7235"/>
                  </a:cubicBezTo>
                  <a:cubicBezTo>
                    <a:pt x="3197" y="6928"/>
                    <a:pt x="2898" y="6608"/>
                    <a:pt x="2589" y="6608"/>
                  </a:cubicBezTo>
                  <a:cubicBezTo>
                    <a:pt x="2519" y="6608"/>
                    <a:pt x="2449" y="6624"/>
                    <a:pt x="2379" y="6661"/>
                  </a:cubicBezTo>
                  <a:cubicBezTo>
                    <a:pt x="952" y="7572"/>
                    <a:pt x="2678" y="14291"/>
                    <a:pt x="3629" y="18018"/>
                  </a:cubicBezTo>
                  <a:cubicBezTo>
                    <a:pt x="3014" y="16612"/>
                    <a:pt x="2261" y="15303"/>
                    <a:pt x="1349" y="14114"/>
                  </a:cubicBezTo>
                  <a:cubicBezTo>
                    <a:pt x="1181" y="13879"/>
                    <a:pt x="944" y="13630"/>
                    <a:pt x="694" y="13630"/>
                  </a:cubicBezTo>
                  <a:cubicBezTo>
                    <a:pt x="648" y="13630"/>
                    <a:pt x="602" y="13639"/>
                    <a:pt x="556" y="13657"/>
                  </a:cubicBezTo>
                  <a:cubicBezTo>
                    <a:pt x="299" y="13757"/>
                    <a:pt x="220" y="14093"/>
                    <a:pt x="180" y="14371"/>
                  </a:cubicBezTo>
                  <a:cubicBezTo>
                    <a:pt x="1" y="15700"/>
                    <a:pt x="239" y="17048"/>
                    <a:pt x="556" y="18335"/>
                  </a:cubicBezTo>
                  <a:cubicBezTo>
                    <a:pt x="1211" y="20992"/>
                    <a:pt x="2162" y="23549"/>
                    <a:pt x="3371" y="25968"/>
                  </a:cubicBezTo>
                  <a:cubicBezTo>
                    <a:pt x="2955" y="25334"/>
                    <a:pt x="2459" y="24758"/>
                    <a:pt x="1904" y="24282"/>
                  </a:cubicBezTo>
                  <a:cubicBezTo>
                    <a:pt x="1658" y="24070"/>
                    <a:pt x="1358" y="23856"/>
                    <a:pt x="1048" y="23856"/>
                  </a:cubicBezTo>
                  <a:cubicBezTo>
                    <a:pt x="984" y="23856"/>
                    <a:pt x="919" y="23865"/>
                    <a:pt x="854" y="23886"/>
                  </a:cubicBezTo>
                  <a:cubicBezTo>
                    <a:pt x="378" y="24025"/>
                    <a:pt x="220" y="24679"/>
                    <a:pt x="259" y="25215"/>
                  </a:cubicBezTo>
                  <a:cubicBezTo>
                    <a:pt x="318" y="26008"/>
                    <a:pt x="595" y="26761"/>
                    <a:pt x="913" y="27474"/>
                  </a:cubicBezTo>
                  <a:cubicBezTo>
                    <a:pt x="2360" y="31003"/>
                    <a:pt x="4243" y="34333"/>
                    <a:pt x="6463" y="37365"/>
                  </a:cubicBezTo>
                  <a:lnTo>
                    <a:pt x="6463" y="43372"/>
                  </a:lnTo>
                  <a:cubicBezTo>
                    <a:pt x="6463" y="43432"/>
                    <a:pt x="6518" y="43461"/>
                    <a:pt x="6572" y="43461"/>
                  </a:cubicBezTo>
                  <a:cubicBezTo>
                    <a:pt x="6627" y="43461"/>
                    <a:pt x="6682" y="43432"/>
                    <a:pt x="6682" y="43372"/>
                  </a:cubicBezTo>
                  <a:lnTo>
                    <a:pt x="6682" y="37465"/>
                  </a:lnTo>
                  <a:cubicBezTo>
                    <a:pt x="8942" y="34412"/>
                    <a:pt x="10845" y="31042"/>
                    <a:pt x="12330" y="27474"/>
                  </a:cubicBezTo>
                  <a:cubicBezTo>
                    <a:pt x="12629" y="26761"/>
                    <a:pt x="12925" y="26008"/>
                    <a:pt x="12965" y="25215"/>
                  </a:cubicBezTo>
                  <a:cubicBezTo>
                    <a:pt x="13004" y="24679"/>
                    <a:pt x="12846" y="24025"/>
                    <a:pt x="12370" y="23886"/>
                  </a:cubicBezTo>
                  <a:cubicBezTo>
                    <a:pt x="12309" y="23865"/>
                    <a:pt x="12246" y="23856"/>
                    <a:pt x="12184" y="23856"/>
                  </a:cubicBezTo>
                  <a:cubicBezTo>
                    <a:pt x="11886" y="23856"/>
                    <a:pt x="11586" y="24070"/>
                    <a:pt x="11339" y="24282"/>
                  </a:cubicBezTo>
                  <a:cubicBezTo>
                    <a:pt x="10765" y="24758"/>
                    <a:pt x="10269" y="25334"/>
                    <a:pt x="9853" y="25968"/>
                  </a:cubicBezTo>
                  <a:cubicBezTo>
                    <a:pt x="11082" y="23549"/>
                    <a:pt x="12013" y="20992"/>
                    <a:pt x="12668" y="18335"/>
                  </a:cubicBezTo>
                  <a:cubicBezTo>
                    <a:pt x="12985" y="17048"/>
                    <a:pt x="13223" y="15700"/>
                    <a:pt x="13065" y="14371"/>
                  </a:cubicBezTo>
                  <a:cubicBezTo>
                    <a:pt x="13025" y="14093"/>
                    <a:pt x="12925" y="13757"/>
                    <a:pt x="12687" y="13657"/>
                  </a:cubicBezTo>
                  <a:cubicBezTo>
                    <a:pt x="12638" y="13639"/>
                    <a:pt x="12589" y="13630"/>
                    <a:pt x="12541" y="13630"/>
                  </a:cubicBezTo>
                  <a:cubicBezTo>
                    <a:pt x="12280" y="13630"/>
                    <a:pt x="12043" y="13879"/>
                    <a:pt x="11875" y="14114"/>
                  </a:cubicBezTo>
                  <a:cubicBezTo>
                    <a:pt x="10983" y="15303"/>
                    <a:pt x="10210" y="16612"/>
                    <a:pt x="9595" y="18018"/>
                  </a:cubicBezTo>
                  <a:cubicBezTo>
                    <a:pt x="10546" y="14291"/>
                    <a:pt x="12291" y="7572"/>
                    <a:pt x="10864" y="6661"/>
                  </a:cubicBezTo>
                  <a:cubicBezTo>
                    <a:pt x="10791" y="6624"/>
                    <a:pt x="10718" y="6608"/>
                    <a:pt x="10645" y="6608"/>
                  </a:cubicBezTo>
                  <a:cubicBezTo>
                    <a:pt x="10326" y="6608"/>
                    <a:pt x="10027" y="6928"/>
                    <a:pt x="9833" y="7235"/>
                  </a:cubicBezTo>
                  <a:cubicBezTo>
                    <a:pt x="9408" y="7899"/>
                    <a:pt x="8544" y="9891"/>
                    <a:pt x="8521" y="9891"/>
                  </a:cubicBezTo>
                  <a:cubicBezTo>
                    <a:pt x="8518" y="9891"/>
                    <a:pt x="8537" y="9837"/>
                    <a:pt x="8585" y="9713"/>
                  </a:cubicBezTo>
                  <a:cubicBezTo>
                    <a:pt x="8783" y="9237"/>
                    <a:pt x="9179" y="614"/>
                    <a:pt x="6622" y="0"/>
                  </a:cubicBezTo>
                  <a:close/>
                </a:path>
              </a:pathLst>
            </a:custGeom>
            <a:solidFill>
              <a:schemeClr val="dk1"/>
            </a:solidFill>
            <a:ln w="15240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grpSp>
          <p:nvGrpSpPr>
            <p:cNvPr id="2860" name="Google Shape;2860;p29"/>
            <p:cNvGrpSpPr/>
            <p:nvPr/>
          </p:nvGrpSpPr>
          <p:grpSpPr>
            <a:xfrm>
              <a:off x="2643988" y="1509025"/>
              <a:ext cx="330550" cy="1087047"/>
              <a:chOff x="5683100" y="2795850"/>
              <a:chExt cx="330550" cy="1087047"/>
            </a:xfrm>
          </p:grpSpPr>
          <p:sp>
            <p:nvSpPr>
              <p:cNvPr id="2861" name="Google Shape;2861;p29"/>
              <p:cNvSpPr/>
              <p:nvPr/>
            </p:nvSpPr>
            <p:spPr>
              <a:xfrm>
                <a:off x="5683100" y="2795850"/>
                <a:ext cx="330550" cy="939100"/>
              </a:xfrm>
              <a:custGeom>
                <a:avLst/>
                <a:gdLst/>
                <a:ahLst/>
                <a:cxnLst/>
                <a:rect l="l" t="t" r="r" b="b"/>
                <a:pathLst>
                  <a:path w="13222" h="37564" extrusionOk="0">
                    <a:moveTo>
                      <a:pt x="6621" y="1"/>
                    </a:moveTo>
                    <a:cubicBezTo>
                      <a:pt x="4063" y="614"/>
                      <a:pt x="4459" y="9257"/>
                      <a:pt x="4639" y="9733"/>
                    </a:cubicBezTo>
                    <a:cubicBezTo>
                      <a:pt x="4689" y="9852"/>
                      <a:pt x="4710" y="9905"/>
                      <a:pt x="4709" y="9905"/>
                    </a:cubicBezTo>
                    <a:cubicBezTo>
                      <a:pt x="4701" y="9905"/>
                      <a:pt x="3832" y="7920"/>
                      <a:pt x="3389" y="7256"/>
                    </a:cubicBezTo>
                    <a:cubicBezTo>
                      <a:pt x="3192" y="6943"/>
                      <a:pt x="2885" y="6617"/>
                      <a:pt x="2572" y="6617"/>
                    </a:cubicBezTo>
                    <a:cubicBezTo>
                      <a:pt x="2508" y="6617"/>
                      <a:pt x="2443" y="6631"/>
                      <a:pt x="2379" y="6661"/>
                    </a:cubicBezTo>
                    <a:cubicBezTo>
                      <a:pt x="952" y="7592"/>
                      <a:pt x="2675" y="14313"/>
                      <a:pt x="3627" y="18019"/>
                    </a:cubicBezTo>
                    <a:cubicBezTo>
                      <a:pt x="3013" y="16631"/>
                      <a:pt x="2260" y="15323"/>
                      <a:pt x="1348" y="14115"/>
                    </a:cubicBezTo>
                    <a:cubicBezTo>
                      <a:pt x="1185" y="13886"/>
                      <a:pt x="953" y="13643"/>
                      <a:pt x="711" y="13643"/>
                    </a:cubicBezTo>
                    <a:cubicBezTo>
                      <a:pt x="659" y="13643"/>
                      <a:pt x="607" y="13654"/>
                      <a:pt x="555" y="13678"/>
                    </a:cubicBezTo>
                    <a:cubicBezTo>
                      <a:pt x="297" y="13777"/>
                      <a:pt x="217" y="14094"/>
                      <a:pt x="178" y="14392"/>
                    </a:cubicBezTo>
                    <a:cubicBezTo>
                      <a:pt x="0" y="15700"/>
                      <a:pt x="238" y="17048"/>
                      <a:pt x="555" y="18336"/>
                    </a:cubicBezTo>
                    <a:cubicBezTo>
                      <a:pt x="1208" y="20992"/>
                      <a:pt x="2160" y="23569"/>
                      <a:pt x="3370" y="25968"/>
                    </a:cubicBezTo>
                    <a:cubicBezTo>
                      <a:pt x="2953" y="25334"/>
                      <a:pt x="2458" y="24779"/>
                      <a:pt x="1903" y="24283"/>
                    </a:cubicBezTo>
                    <a:cubicBezTo>
                      <a:pt x="1659" y="24073"/>
                      <a:pt x="1364" y="23875"/>
                      <a:pt x="1058" y="23875"/>
                    </a:cubicBezTo>
                    <a:cubicBezTo>
                      <a:pt x="989" y="23875"/>
                      <a:pt x="921" y="23885"/>
                      <a:pt x="852" y="23907"/>
                    </a:cubicBezTo>
                    <a:cubicBezTo>
                      <a:pt x="376" y="24045"/>
                      <a:pt x="217" y="24700"/>
                      <a:pt x="257" y="25234"/>
                    </a:cubicBezTo>
                    <a:cubicBezTo>
                      <a:pt x="317" y="26027"/>
                      <a:pt x="595" y="26761"/>
                      <a:pt x="912" y="27494"/>
                    </a:cubicBezTo>
                    <a:cubicBezTo>
                      <a:pt x="2398" y="31102"/>
                      <a:pt x="4321" y="34492"/>
                      <a:pt x="6621" y="37564"/>
                    </a:cubicBezTo>
                    <a:cubicBezTo>
                      <a:pt x="8920" y="34492"/>
                      <a:pt x="10842" y="31102"/>
                      <a:pt x="12330" y="27494"/>
                    </a:cubicBezTo>
                    <a:cubicBezTo>
                      <a:pt x="12626" y="26761"/>
                      <a:pt x="12924" y="26027"/>
                      <a:pt x="12964" y="25234"/>
                    </a:cubicBezTo>
                    <a:cubicBezTo>
                      <a:pt x="13004" y="24700"/>
                      <a:pt x="12845" y="24045"/>
                      <a:pt x="12369" y="23907"/>
                    </a:cubicBezTo>
                    <a:cubicBezTo>
                      <a:pt x="12304" y="23885"/>
                      <a:pt x="12239" y="23875"/>
                      <a:pt x="12173" y="23875"/>
                    </a:cubicBezTo>
                    <a:cubicBezTo>
                      <a:pt x="11878" y="23875"/>
                      <a:pt x="11581" y="24073"/>
                      <a:pt x="11339" y="24283"/>
                    </a:cubicBezTo>
                    <a:cubicBezTo>
                      <a:pt x="10763" y="24779"/>
                      <a:pt x="10268" y="25334"/>
                      <a:pt x="9851" y="25968"/>
                    </a:cubicBezTo>
                    <a:cubicBezTo>
                      <a:pt x="11080" y="23569"/>
                      <a:pt x="12013" y="20992"/>
                      <a:pt x="12666" y="18336"/>
                    </a:cubicBezTo>
                    <a:cubicBezTo>
                      <a:pt x="12983" y="17048"/>
                      <a:pt x="13221" y="15700"/>
                      <a:pt x="13062" y="14392"/>
                    </a:cubicBezTo>
                    <a:cubicBezTo>
                      <a:pt x="13023" y="14094"/>
                      <a:pt x="12924" y="13777"/>
                      <a:pt x="12687" y="13678"/>
                    </a:cubicBezTo>
                    <a:cubicBezTo>
                      <a:pt x="12631" y="13654"/>
                      <a:pt x="12576" y="13643"/>
                      <a:pt x="12522" y="13643"/>
                    </a:cubicBezTo>
                    <a:cubicBezTo>
                      <a:pt x="12268" y="13643"/>
                      <a:pt x="12037" y="13886"/>
                      <a:pt x="11873" y="14115"/>
                    </a:cubicBezTo>
                    <a:cubicBezTo>
                      <a:pt x="10982" y="15323"/>
                      <a:pt x="10208" y="16631"/>
                      <a:pt x="9594" y="18019"/>
                    </a:cubicBezTo>
                    <a:cubicBezTo>
                      <a:pt x="10546" y="14313"/>
                      <a:pt x="12290" y="7592"/>
                      <a:pt x="10863" y="6661"/>
                    </a:cubicBezTo>
                    <a:cubicBezTo>
                      <a:pt x="10795" y="6631"/>
                      <a:pt x="10728" y="6617"/>
                      <a:pt x="10661" y="6617"/>
                    </a:cubicBezTo>
                    <a:cubicBezTo>
                      <a:pt x="10336" y="6617"/>
                      <a:pt x="10029" y="6943"/>
                      <a:pt x="9832" y="7256"/>
                    </a:cubicBezTo>
                    <a:cubicBezTo>
                      <a:pt x="9405" y="7920"/>
                      <a:pt x="8540" y="9905"/>
                      <a:pt x="8520" y="9905"/>
                    </a:cubicBezTo>
                    <a:cubicBezTo>
                      <a:pt x="8516" y="9905"/>
                      <a:pt x="8535" y="9852"/>
                      <a:pt x="8583" y="9733"/>
                    </a:cubicBezTo>
                    <a:cubicBezTo>
                      <a:pt x="8781" y="9257"/>
                      <a:pt x="9177" y="614"/>
                      <a:pt x="6621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2862" name="Google Shape;2862;p29"/>
              <p:cNvSpPr/>
              <p:nvPr/>
            </p:nvSpPr>
            <p:spPr>
              <a:xfrm>
                <a:off x="5759400" y="2990350"/>
                <a:ext cx="178425" cy="703986"/>
              </a:xfrm>
              <a:custGeom>
                <a:avLst/>
                <a:gdLst/>
                <a:ahLst/>
                <a:cxnLst/>
                <a:rect l="l" t="t" r="r" b="b"/>
                <a:pathLst>
                  <a:path w="7137" h="26563" extrusionOk="0">
                    <a:moveTo>
                      <a:pt x="3569" y="0"/>
                    </a:moveTo>
                    <a:cubicBezTo>
                      <a:pt x="2181" y="436"/>
                      <a:pt x="2399" y="6542"/>
                      <a:pt x="2498" y="6879"/>
                    </a:cubicBezTo>
                    <a:cubicBezTo>
                      <a:pt x="2524" y="6966"/>
                      <a:pt x="2534" y="7004"/>
                      <a:pt x="2532" y="7004"/>
                    </a:cubicBezTo>
                    <a:cubicBezTo>
                      <a:pt x="2520" y="7004"/>
                      <a:pt x="2063" y="5594"/>
                      <a:pt x="1824" y="5135"/>
                    </a:cubicBezTo>
                    <a:cubicBezTo>
                      <a:pt x="1727" y="4908"/>
                      <a:pt x="1563" y="4681"/>
                      <a:pt x="1388" y="4681"/>
                    </a:cubicBezTo>
                    <a:cubicBezTo>
                      <a:pt x="1349" y="4681"/>
                      <a:pt x="1309" y="4693"/>
                      <a:pt x="1269" y="4718"/>
                    </a:cubicBezTo>
                    <a:cubicBezTo>
                      <a:pt x="496" y="5373"/>
                      <a:pt x="1447" y="10110"/>
                      <a:pt x="1962" y="12747"/>
                    </a:cubicBezTo>
                    <a:cubicBezTo>
                      <a:pt x="1626" y="11756"/>
                      <a:pt x="1209" y="10823"/>
                      <a:pt x="733" y="9972"/>
                    </a:cubicBezTo>
                    <a:cubicBezTo>
                      <a:pt x="632" y="9819"/>
                      <a:pt x="501" y="9638"/>
                      <a:pt x="367" y="9638"/>
                    </a:cubicBezTo>
                    <a:cubicBezTo>
                      <a:pt x="344" y="9638"/>
                      <a:pt x="320" y="9643"/>
                      <a:pt x="297" y="9655"/>
                    </a:cubicBezTo>
                    <a:cubicBezTo>
                      <a:pt x="159" y="9734"/>
                      <a:pt x="99" y="9972"/>
                      <a:pt x="80" y="10170"/>
                    </a:cubicBezTo>
                    <a:cubicBezTo>
                      <a:pt x="1" y="11101"/>
                      <a:pt x="120" y="12052"/>
                      <a:pt x="297" y="12964"/>
                    </a:cubicBezTo>
                    <a:cubicBezTo>
                      <a:pt x="654" y="14848"/>
                      <a:pt x="1150" y="16651"/>
                      <a:pt x="1824" y="18356"/>
                    </a:cubicBezTo>
                    <a:cubicBezTo>
                      <a:pt x="1587" y="17920"/>
                      <a:pt x="1328" y="17504"/>
                      <a:pt x="1011" y="17167"/>
                    </a:cubicBezTo>
                    <a:cubicBezTo>
                      <a:pt x="879" y="17019"/>
                      <a:pt x="719" y="16870"/>
                      <a:pt x="555" y="16870"/>
                    </a:cubicBezTo>
                    <a:cubicBezTo>
                      <a:pt x="522" y="16870"/>
                      <a:pt x="489" y="16876"/>
                      <a:pt x="456" y="16889"/>
                    </a:cubicBezTo>
                    <a:cubicBezTo>
                      <a:pt x="199" y="16989"/>
                      <a:pt x="120" y="17465"/>
                      <a:pt x="139" y="17841"/>
                    </a:cubicBezTo>
                    <a:cubicBezTo>
                      <a:pt x="159" y="18396"/>
                      <a:pt x="318" y="18932"/>
                      <a:pt x="477" y="19426"/>
                    </a:cubicBezTo>
                    <a:cubicBezTo>
                      <a:pt x="1288" y="21984"/>
                      <a:pt x="2319" y="24382"/>
                      <a:pt x="3569" y="26563"/>
                    </a:cubicBezTo>
                    <a:cubicBezTo>
                      <a:pt x="4798" y="24382"/>
                      <a:pt x="5848" y="21984"/>
                      <a:pt x="6641" y="19426"/>
                    </a:cubicBezTo>
                    <a:cubicBezTo>
                      <a:pt x="6799" y="18932"/>
                      <a:pt x="6958" y="18396"/>
                      <a:pt x="6997" y="17841"/>
                    </a:cubicBezTo>
                    <a:cubicBezTo>
                      <a:pt x="7018" y="17465"/>
                      <a:pt x="6918" y="16989"/>
                      <a:pt x="6680" y="16889"/>
                    </a:cubicBezTo>
                    <a:cubicBezTo>
                      <a:pt x="6647" y="16876"/>
                      <a:pt x="6613" y="16870"/>
                      <a:pt x="6579" y="16870"/>
                    </a:cubicBezTo>
                    <a:cubicBezTo>
                      <a:pt x="6411" y="16870"/>
                      <a:pt x="6238" y="17019"/>
                      <a:pt x="6106" y="17167"/>
                    </a:cubicBezTo>
                    <a:cubicBezTo>
                      <a:pt x="5808" y="17504"/>
                      <a:pt x="5531" y="17920"/>
                      <a:pt x="5313" y="18356"/>
                    </a:cubicBezTo>
                    <a:cubicBezTo>
                      <a:pt x="5967" y="16651"/>
                      <a:pt x="6482" y="14848"/>
                      <a:pt x="6839" y="12964"/>
                    </a:cubicBezTo>
                    <a:cubicBezTo>
                      <a:pt x="6997" y="12052"/>
                      <a:pt x="7137" y="11101"/>
                      <a:pt x="7037" y="10170"/>
                    </a:cubicBezTo>
                    <a:cubicBezTo>
                      <a:pt x="7018" y="9972"/>
                      <a:pt x="6978" y="9734"/>
                      <a:pt x="6839" y="9655"/>
                    </a:cubicBezTo>
                    <a:cubicBezTo>
                      <a:pt x="6816" y="9643"/>
                      <a:pt x="6792" y="9638"/>
                      <a:pt x="6769" y="9638"/>
                    </a:cubicBezTo>
                    <a:cubicBezTo>
                      <a:pt x="6630" y="9638"/>
                      <a:pt x="6488" y="9819"/>
                      <a:pt x="6403" y="9972"/>
                    </a:cubicBezTo>
                    <a:cubicBezTo>
                      <a:pt x="5908" y="10823"/>
                      <a:pt x="5511" y="11756"/>
                      <a:pt x="5174" y="12747"/>
                    </a:cubicBezTo>
                    <a:cubicBezTo>
                      <a:pt x="5689" y="10110"/>
                      <a:pt x="6622" y="5373"/>
                      <a:pt x="5848" y="4718"/>
                    </a:cubicBezTo>
                    <a:cubicBezTo>
                      <a:pt x="5811" y="4693"/>
                      <a:pt x="5775" y="4681"/>
                      <a:pt x="5738" y="4681"/>
                    </a:cubicBezTo>
                    <a:cubicBezTo>
                      <a:pt x="5573" y="4681"/>
                      <a:pt x="5407" y="4908"/>
                      <a:pt x="5293" y="5135"/>
                    </a:cubicBezTo>
                    <a:cubicBezTo>
                      <a:pt x="5072" y="5594"/>
                      <a:pt x="4602" y="7004"/>
                      <a:pt x="4587" y="7004"/>
                    </a:cubicBezTo>
                    <a:cubicBezTo>
                      <a:pt x="4584" y="7004"/>
                      <a:pt x="4594" y="6966"/>
                      <a:pt x="4619" y="6879"/>
                    </a:cubicBezTo>
                    <a:cubicBezTo>
                      <a:pt x="4738" y="6542"/>
                      <a:pt x="4936" y="436"/>
                      <a:pt x="3569" y="0"/>
                    </a:cubicBezTo>
                    <a:close/>
                  </a:path>
                </a:pathLst>
              </a:custGeom>
              <a:solidFill>
                <a:srgbClr val="191919">
                  <a:alpha val="128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2863" name="Google Shape;2863;p29"/>
              <p:cNvSpPr/>
              <p:nvPr/>
            </p:nvSpPr>
            <p:spPr>
              <a:xfrm>
                <a:off x="5725918" y="3408154"/>
                <a:ext cx="120741" cy="278783"/>
              </a:xfrm>
              <a:custGeom>
                <a:avLst/>
                <a:gdLst/>
                <a:ahLst/>
                <a:cxnLst/>
                <a:rect l="l" t="t" r="r" b="b"/>
                <a:pathLst>
                  <a:path w="6176" h="11910" extrusionOk="0">
                    <a:moveTo>
                      <a:pt x="144" y="0"/>
                    </a:moveTo>
                    <a:cubicBezTo>
                      <a:pt x="75" y="0"/>
                      <a:pt x="0" y="73"/>
                      <a:pt x="28" y="154"/>
                    </a:cubicBezTo>
                    <a:cubicBezTo>
                      <a:pt x="722" y="1740"/>
                      <a:pt x="1396" y="3345"/>
                      <a:pt x="2110" y="4930"/>
                    </a:cubicBezTo>
                    <a:cubicBezTo>
                      <a:pt x="2803" y="6458"/>
                      <a:pt x="3635" y="7924"/>
                      <a:pt x="4488" y="9371"/>
                    </a:cubicBezTo>
                    <a:cubicBezTo>
                      <a:pt x="4964" y="10203"/>
                      <a:pt x="5459" y="11036"/>
                      <a:pt x="5935" y="11868"/>
                    </a:cubicBezTo>
                    <a:cubicBezTo>
                      <a:pt x="5957" y="11897"/>
                      <a:pt x="5988" y="11909"/>
                      <a:pt x="6020" y="11909"/>
                    </a:cubicBezTo>
                    <a:cubicBezTo>
                      <a:pt x="6097" y="11909"/>
                      <a:pt x="6176" y="11834"/>
                      <a:pt x="6133" y="11749"/>
                    </a:cubicBezTo>
                    <a:cubicBezTo>
                      <a:pt x="5261" y="10283"/>
                      <a:pt x="4369" y="8816"/>
                      <a:pt x="3556" y="7309"/>
                    </a:cubicBezTo>
                    <a:cubicBezTo>
                      <a:pt x="2744" y="5842"/>
                      <a:pt x="2049" y="4296"/>
                      <a:pt x="1375" y="2750"/>
                    </a:cubicBezTo>
                    <a:cubicBezTo>
                      <a:pt x="1000" y="1838"/>
                      <a:pt x="603" y="947"/>
                      <a:pt x="226" y="54"/>
                    </a:cubicBezTo>
                    <a:cubicBezTo>
                      <a:pt x="207" y="16"/>
                      <a:pt x="176" y="0"/>
                      <a:pt x="14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2864" name="Google Shape;2864;p29"/>
              <p:cNvSpPr/>
              <p:nvPr/>
            </p:nvSpPr>
            <p:spPr>
              <a:xfrm>
                <a:off x="5843926" y="3418358"/>
                <a:ext cx="149968" cy="209895"/>
              </a:xfrm>
              <a:custGeom>
                <a:avLst/>
                <a:gdLst/>
                <a:ahLst/>
                <a:cxnLst/>
                <a:rect l="l" t="t" r="r" b="b"/>
                <a:pathLst>
                  <a:path w="7671" h="8967" extrusionOk="0">
                    <a:moveTo>
                      <a:pt x="7533" y="1"/>
                    </a:moveTo>
                    <a:cubicBezTo>
                      <a:pt x="7501" y="1"/>
                      <a:pt x="7471" y="16"/>
                      <a:pt x="7452" y="54"/>
                    </a:cubicBezTo>
                    <a:cubicBezTo>
                      <a:pt x="5945" y="2631"/>
                      <a:pt x="4101" y="4991"/>
                      <a:pt x="1960" y="7071"/>
                    </a:cubicBezTo>
                    <a:cubicBezTo>
                      <a:pt x="1366" y="7666"/>
                      <a:pt x="731" y="8242"/>
                      <a:pt x="78" y="8797"/>
                    </a:cubicBezTo>
                    <a:cubicBezTo>
                      <a:pt x="1" y="8858"/>
                      <a:pt x="78" y="8967"/>
                      <a:pt x="163" y="8967"/>
                    </a:cubicBezTo>
                    <a:cubicBezTo>
                      <a:pt x="188" y="8967"/>
                      <a:pt x="214" y="8957"/>
                      <a:pt x="236" y="8935"/>
                    </a:cubicBezTo>
                    <a:cubicBezTo>
                      <a:pt x="2536" y="6992"/>
                      <a:pt x="4577" y="4772"/>
                      <a:pt x="6282" y="2295"/>
                    </a:cubicBezTo>
                    <a:cubicBezTo>
                      <a:pt x="6757" y="1600"/>
                      <a:pt x="7214" y="887"/>
                      <a:pt x="7630" y="154"/>
                    </a:cubicBezTo>
                    <a:cubicBezTo>
                      <a:pt x="7671" y="73"/>
                      <a:pt x="7600" y="1"/>
                      <a:pt x="753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2865" name="Google Shape;2865;p29"/>
              <p:cNvSpPr/>
              <p:nvPr/>
            </p:nvSpPr>
            <p:spPr>
              <a:xfrm>
                <a:off x="5841638" y="3353504"/>
                <a:ext cx="128522" cy="169026"/>
              </a:xfrm>
              <a:custGeom>
                <a:avLst/>
                <a:gdLst/>
                <a:ahLst/>
                <a:cxnLst/>
                <a:rect l="l" t="t" r="r" b="b"/>
                <a:pathLst>
                  <a:path w="6574" h="7221" extrusionOk="0">
                    <a:moveTo>
                      <a:pt x="6428" y="0"/>
                    </a:moveTo>
                    <a:cubicBezTo>
                      <a:pt x="6396" y="0"/>
                      <a:pt x="6364" y="14"/>
                      <a:pt x="6340" y="50"/>
                    </a:cubicBezTo>
                    <a:cubicBezTo>
                      <a:pt x="4932" y="2053"/>
                      <a:pt x="3208" y="3777"/>
                      <a:pt x="1503" y="5542"/>
                    </a:cubicBezTo>
                    <a:cubicBezTo>
                      <a:pt x="1027" y="6036"/>
                      <a:pt x="531" y="6533"/>
                      <a:pt x="76" y="7048"/>
                    </a:cubicBezTo>
                    <a:cubicBezTo>
                      <a:pt x="0" y="7123"/>
                      <a:pt x="73" y="7221"/>
                      <a:pt x="147" y="7221"/>
                    </a:cubicBezTo>
                    <a:cubicBezTo>
                      <a:pt x="171" y="7221"/>
                      <a:pt x="195" y="7210"/>
                      <a:pt x="214" y="7186"/>
                    </a:cubicBezTo>
                    <a:cubicBezTo>
                      <a:pt x="1900" y="5383"/>
                      <a:pt x="3684" y="3678"/>
                      <a:pt x="5269" y="1775"/>
                    </a:cubicBezTo>
                    <a:cubicBezTo>
                      <a:pt x="5706" y="1260"/>
                      <a:pt x="6121" y="724"/>
                      <a:pt x="6518" y="150"/>
                    </a:cubicBezTo>
                    <a:cubicBezTo>
                      <a:pt x="6573" y="80"/>
                      <a:pt x="6502" y="0"/>
                      <a:pt x="642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2866" name="Google Shape;2866;p29"/>
              <p:cNvSpPr/>
              <p:nvPr/>
            </p:nvSpPr>
            <p:spPr>
              <a:xfrm>
                <a:off x="5843965" y="3224896"/>
                <a:ext cx="141014" cy="199291"/>
              </a:xfrm>
              <a:custGeom>
                <a:avLst/>
                <a:gdLst/>
                <a:ahLst/>
                <a:cxnLst/>
                <a:rect l="l" t="t" r="r" b="b"/>
                <a:pathLst>
                  <a:path w="7213" h="8514" extrusionOk="0">
                    <a:moveTo>
                      <a:pt x="7070" y="1"/>
                    </a:moveTo>
                    <a:cubicBezTo>
                      <a:pt x="7035" y="1"/>
                      <a:pt x="7000" y="17"/>
                      <a:pt x="6974" y="55"/>
                    </a:cubicBezTo>
                    <a:cubicBezTo>
                      <a:pt x="5566" y="2434"/>
                      <a:pt x="3684" y="4495"/>
                      <a:pt x="1781" y="6517"/>
                    </a:cubicBezTo>
                    <a:cubicBezTo>
                      <a:pt x="1205" y="7112"/>
                      <a:pt x="650" y="7725"/>
                      <a:pt x="76" y="8341"/>
                    </a:cubicBezTo>
                    <a:cubicBezTo>
                      <a:pt x="0" y="8415"/>
                      <a:pt x="73" y="8513"/>
                      <a:pt x="147" y="8513"/>
                    </a:cubicBezTo>
                    <a:cubicBezTo>
                      <a:pt x="171" y="8513"/>
                      <a:pt x="195" y="8503"/>
                      <a:pt x="214" y="8479"/>
                    </a:cubicBezTo>
                    <a:cubicBezTo>
                      <a:pt x="2177" y="6417"/>
                      <a:pt x="4178" y="4376"/>
                      <a:pt x="5864" y="2096"/>
                    </a:cubicBezTo>
                    <a:cubicBezTo>
                      <a:pt x="6340" y="1461"/>
                      <a:pt x="6776" y="827"/>
                      <a:pt x="7172" y="153"/>
                    </a:cubicBezTo>
                    <a:cubicBezTo>
                      <a:pt x="7212" y="72"/>
                      <a:pt x="7143" y="1"/>
                      <a:pt x="707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2867" name="Google Shape;2867;p29"/>
              <p:cNvSpPr/>
              <p:nvPr/>
            </p:nvSpPr>
            <p:spPr>
              <a:xfrm>
                <a:off x="5706250" y="3179070"/>
                <a:ext cx="141464" cy="285642"/>
              </a:xfrm>
              <a:custGeom>
                <a:avLst/>
                <a:gdLst/>
                <a:ahLst/>
                <a:cxnLst/>
                <a:rect l="l" t="t" r="r" b="b"/>
                <a:pathLst>
                  <a:path w="7236" h="12203" extrusionOk="0">
                    <a:moveTo>
                      <a:pt x="154" y="0"/>
                    </a:moveTo>
                    <a:cubicBezTo>
                      <a:pt x="78" y="0"/>
                      <a:pt x="1" y="84"/>
                      <a:pt x="42" y="168"/>
                    </a:cubicBezTo>
                    <a:cubicBezTo>
                      <a:pt x="975" y="1696"/>
                      <a:pt x="1747" y="3281"/>
                      <a:pt x="2561" y="4867"/>
                    </a:cubicBezTo>
                    <a:cubicBezTo>
                      <a:pt x="3393" y="6493"/>
                      <a:pt x="4265" y="8058"/>
                      <a:pt x="5257" y="9564"/>
                    </a:cubicBezTo>
                    <a:cubicBezTo>
                      <a:pt x="5831" y="10437"/>
                      <a:pt x="6425" y="11290"/>
                      <a:pt x="7001" y="12162"/>
                    </a:cubicBezTo>
                    <a:cubicBezTo>
                      <a:pt x="7024" y="12190"/>
                      <a:pt x="7055" y="12202"/>
                      <a:pt x="7085" y="12202"/>
                    </a:cubicBezTo>
                    <a:cubicBezTo>
                      <a:pt x="7161" y="12202"/>
                      <a:pt x="7235" y="12128"/>
                      <a:pt x="7179" y="12043"/>
                    </a:cubicBezTo>
                    <a:cubicBezTo>
                      <a:pt x="6168" y="10537"/>
                      <a:pt x="5117" y="9030"/>
                      <a:pt x="4186" y="7444"/>
                    </a:cubicBezTo>
                    <a:cubicBezTo>
                      <a:pt x="3293" y="5898"/>
                      <a:pt x="2521" y="4292"/>
                      <a:pt x="1688" y="2706"/>
                    </a:cubicBezTo>
                    <a:cubicBezTo>
                      <a:pt x="1232" y="1815"/>
                      <a:pt x="756" y="922"/>
                      <a:pt x="241" y="50"/>
                    </a:cubicBezTo>
                    <a:cubicBezTo>
                      <a:pt x="217" y="15"/>
                      <a:pt x="186" y="0"/>
                      <a:pt x="15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2868" name="Google Shape;2868;p29"/>
              <p:cNvSpPr/>
              <p:nvPr/>
            </p:nvSpPr>
            <p:spPr>
              <a:xfrm>
                <a:off x="5748851" y="3051725"/>
                <a:ext cx="97379" cy="277824"/>
              </a:xfrm>
              <a:custGeom>
                <a:avLst/>
                <a:gdLst/>
                <a:ahLst/>
                <a:cxnLst/>
                <a:rect l="l" t="t" r="r" b="b"/>
                <a:pathLst>
                  <a:path w="4981" h="11869" extrusionOk="0">
                    <a:moveTo>
                      <a:pt x="126" y="0"/>
                    </a:moveTo>
                    <a:cubicBezTo>
                      <a:pt x="63" y="0"/>
                      <a:pt x="1" y="55"/>
                      <a:pt x="25" y="138"/>
                    </a:cubicBezTo>
                    <a:cubicBezTo>
                      <a:pt x="1035" y="3251"/>
                      <a:pt x="2285" y="6264"/>
                      <a:pt x="3612" y="9257"/>
                    </a:cubicBezTo>
                    <a:cubicBezTo>
                      <a:pt x="3989" y="10110"/>
                      <a:pt x="4386" y="10962"/>
                      <a:pt x="4762" y="11815"/>
                    </a:cubicBezTo>
                    <a:cubicBezTo>
                      <a:pt x="4781" y="11853"/>
                      <a:pt x="4812" y="11868"/>
                      <a:pt x="4843" y="11868"/>
                    </a:cubicBezTo>
                    <a:cubicBezTo>
                      <a:pt x="4911" y="11868"/>
                      <a:pt x="4981" y="11796"/>
                      <a:pt x="4941" y="11715"/>
                    </a:cubicBezTo>
                    <a:cubicBezTo>
                      <a:pt x="3593" y="8722"/>
                      <a:pt x="2245" y="5728"/>
                      <a:pt x="1114" y="2636"/>
                    </a:cubicBezTo>
                    <a:cubicBezTo>
                      <a:pt x="797" y="1785"/>
                      <a:pt x="520" y="931"/>
                      <a:pt x="223" y="80"/>
                    </a:cubicBezTo>
                    <a:cubicBezTo>
                      <a:pt x="207" y="24"/>
                      <a:pt x="166" y="0"/>
                      <a:pt x="12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2869" name="Google Shape;2869;p29"/>
              <p:cNvSpPr/>
              <p:nvPr/>
            </p:nvSpPr>
            <p:spPr>
              <a:xfrm>
                <a:off x="5843476" y="3059355"/>
                <a:ext cx="119333" cy="199643"/>
              </a:xfrm>
              <a:custGeom>
                <a:avLst/>
                <a:gdLst/>
                <a:ahLst/>
                <a:cxnLst/>
                <a:rect l="l" t="t" r="r" b="b"/>
                <a:pathLst>
                  <a:path w="6104" h="8529" extrusionOk="0">
                    <a:moveTo>
                      <a:pt x="5948" y="1"/>
                    </a:moveTo>
                    <a:cubicBezTo>
                      <a:pt x="5917" y="1"/>
                      <a:pt x="5886" y="15"/>
                      <a:pt x="5868" y="50"/>
                    </a:cubicBezTo>
                    <a:cubicBezTo>
                      <a:pt x="4441" y="2251"/>
                      <a:pt x="3035" y="4451"/>
                      <a:pt x="1468" y="6552"/>
                    </a:cubicBezTo>
                    <a:cubicBezTo>
                      <a:pt x="1013" y="7167"/>
                      <a:pt x="537" y="7762"/>
                      <a:pt x="61" y="8336"/>
                    </a:cubicBezTo>
                    <a:cubicBezTo>
                      <a:pt x="1" y="8427"/>
                      <a:pt x="66" y="8529"/>
                      <a:pt x="145" y="8529"/>
                    </a:cubicBezTo>
                    <a:cubicBezTo>
                      <a:pt x="170" y="8529"/>
                      <a:pt x="196" y="8519"/>
                      <a:pt x="220" y="8495"/>
                    </a:cubicBezTo>
                    <a:cubicBezTo>
                      <a:pt x="1904" y="6454"/>
                      <a:pt x="3391" y="4253"/>
                      <a:pt x="4838" y="2033"/>
                    </a:cubicBezTo>
                    <a:cubicBezTo>
                      <a:pt x="5234" y="1419"/>
                      <a:pt x="5651" y="785"/>
                      <a:pt x="6048" y="150"/>
                    </a:cubicBezTo>
                    <a:cubicBezTo>
                      <a:pt x="6103" y="80"/>
                      <a:pt x="6022" y="1"/>
                      <a:pt x="594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2870" name="Google Shape;2870;p29"/>
              <p:cNvSpPr/>
              <p:nvPr/>
            </p:nvSpPr>
            <p:spPr>
              <a:xfrm>
                <a:off x="5842349" y="2975202"/>
                <a:ext cx="56049" cy="93803"/>
              </a:xfrm>
              <a:custGeom>
                <a:avLst/>
                <a:gdLst/>
                <a:ahLst/>
                <a:cxnLst/>
                <a:rect l="l" t="t" r="r" b="b"/>
                <a:pathLst>
                  <a:path w="3427" h="4803" extrusionOk="0">
                    <a:moveTo>
                      <a:pt x="3275" y="0"/>
                    </a:moveTo>
                    <a:cubicBezTo>
                      <a:pt x="3245" y="0"/>
                      <a:pt x="3214" y="12"/>
                      <a:pt x="3191" y="41"/>
                    </a:cubicBezTo>
                    <a:cubicBezTo>
                      <a:pt x="2339" y="1190"/>
                      <a:pt x="1784" y="2538"/>
                      <a:pt x="912" y="3688"/>
                    </a:cubicBezTo>
                    <a:cubicBezTo>
                      <a:pt x="674" y="4026"/>
                      <a:pt x="397" y="4343"/>
                      <a:pt x="80" y="4620"/>
                    </a:cubicBezTo>
                    <a:cubicBezTo>
                      <a:pt x="0" y="4699"/>
                      <a:pt x="84" y="4802"/>
                      <a:pt x="172" y="4802"/>
                    </a:cubicBezTo>
                    <a:cubicBezTo>
                      <a:pt x="194" y="4802"/>
                      <a:pt x="218" y="4795"/>
                      <a:pt x="238" y="4779"/>
                    </a:cubicBezTo>
                    <a:cubicBezTo>
                      <a:pt x="1309" y="3767"/>
                      <a:pt x="1943" y="2440"/>
                      <a:pt x="2676" y="1211"/>
                    </a:cubicBezTo>
                    <a:cubicBezTo>
                      <a:pt x="2894" y="834"/>
                      <a:pt x="3112" y="497"/>
                      <a:pt x="3370" y="160"/>
                    </a:cubicBezTo>
                    <a:cubicBezTo>
                      <a:pt x="3427" y="75"/>
                      <a:pt x="3352" y="0"/>
                      <a:pt x="327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2871" name="Google Shape;2871;p29"/>
              <p:cNvSpPr/>
              <p:nvPr/>
            </p:nvSpPr>
            <p:spPr>
              <a:xfrm>
                <a:off x="5797825" y="2921315"/>
                <a:ext cx="47956" cy="79890"/>
              </a:xfrm>
              <a:custGeom>
                <a:avLst/>
                <a:gdLst/>
                <a:ahLst/>
                <a:cxnLst/>
                <a:rect l="l" t="t" r="r" b="b"/>
                <a:pathLst>
                  <a:path w="2453" h="3413" extrusionOk="0">
                    <a:moveTo>
                      <a:pt x="160" y="1"/>
                    </a:moveTo>
                    <a:cubicBezTo>
                      <a:pt x="85" y="1"/>
                      <a:pt x="1" y="75"/>
                      <a:pt x="57" y="160"/>
                    </a:cubicBezTo>
                    <a:cubicBezTo>
                      <a:pt x="771" y="1230"/>
                      <a:pt x="1503" y="2301"/>
                      <a:pt x="2217" y="3371"/>
                    </a:cubicBezTo>
                    <a:cubicBezTo>
                      <a:pt x="2240" y="3400"/>
                      <a:pt x="2271" y="3412"/>
                      <a:pt x="2302" y="3412"/>
                    </a:cubicBezTo>
                    <a:cubicBezTo>
                      <a:pt x="2378" y="3412"/>
                      <a:pt x="2453" y="3337"/>
                      <a:pt x="2396" y="3252"/>
                    </a:cubicBezTo>
                    <a:cubicBezTo>
                      <a:pt x="1683" y="2182"/>
                      <a:pt x="969" y="1112"/>
                      <a:pt x="235" y="41"/>
                    </a:cubicBezTo>
                    <a:cubicBezTo>
                      <a:pt x="218" y="13"/>
                      <a:pt x="190" y="1"/>
                      <a:pt x="16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2872" name="Google Shape;2872;p29"/>
              <p:cNvSpPr/>
              <p:nvPr/>
            </p:nvSpPr>
            <p:spPr>
              <a:xfrm>
                <a:off x="5842342" y="2908700"/>
                <a:ext cx="4262" cy="974197"/>
              </a:xfrm>
              <a:custGeom>
                <a:avLst/>
                <a:gdLst/>
                <a:ahLst/>
                <a:cxnLst/>
                <a:rect l="l" t="t" r="r" b="b"/>
                <a:pathLst>
                  <a:path w="218" h="41619" extrusionOk="0">
                    <a:moveTo>
                      <a:pt x="109" y="1"/>
                    </a:moveTo>
                    <a:cubicBezTo>
                      <a:pt x="55" y="1"/>
                      <a:pt x="0" y="35"/>
                      <a:pt x="0" y="104"/>
                    </a:cubicBezTo>
                    <a:lnTo>
                      <a:pt x="0" y="16300"/>
                    </a:lnTo>
                    <a:lnTo>
                      <a:pt x="0" y="32415"/>
                    </a:lnTo>
                    <a:lnTo>
                      <a:pt x="0" y="41515"/>
                    </a:lnTo>
                    <a:cubicBezTo>
                      <a:pt x="0" y="41584"/>
                      <a:pt x="55" y="41618"/>
                      <a:pt x="109" y="41618"/>
                    </a:cubicBezTo>
                    <a:cubicBezTo>
                      <a:pt x="163" y="41618"/>
                      <a:pt x="218" y="41584"/>
                      <a:pt x="218" y="41515"/>
                    </a:cubicBezTo>
                    <a:lnTo>
                      <a:pt x="218" y="25319"/>
                    </a:lnTo>
                    <a:lnTo>
                      <a:pt x="218" y="9204"/>
                    </a:lnTo>
                    <a:lnTo>
                      <a:pt x="218" y="104"/>
                    </a:lnTo>
                    <a:cubicBezTo>
                      <a:pt x="218" y="35"/>
                      <a:pt x="163" y="1"/>
                      <a:pt x="10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</p:grpSp>
      </p:grpSp>
      <p:grpSp>
        <p:nvGrpSpPr>
          <p:cNvPr id="2873" name="Google Shape;2873;p29"/>
          <p:cNvGrpSpPr/>
          <p:nvPr/>
        </p:nvGrpSpPr>
        <p:grpSpPr>
          <a:xfrm rot="6827663">
            <a:off x="10270579" y="5515243"/>
            <a:ext cx="1604577" cy="1450309"/>
            <a:chOff x="2401900" y="1895088"/>
            <a:chExt cx="1203300" cy="1087613"/>
          </a:xfrm>
        </p:grpSpPr>
        <p:sp>
          <p:nvSpPr>
            <p:cNvPr id="2874" name="Google Shape;2874;p29"/>
            <p:cNvSpPr/>
            <p:nvPr/>
          </p:nvSpPr>
          <p:spPr>
            <a:xfrm>
              <a:off x="2401900" y="1899500"/>
              <a:ext cx="1203300" cy="1083200"/>
            </a:xfrm>
            <a:custGeom>
              <a:avLst/>
              <a:gdLst/>
              <a:ahLst/>
              <a:cxnLst/>
              <a:rect l="l" t="t" r="r" b="b"/>
              <a:pathLst>
                <a:path w="48132" h="43328" extrusionOk="0">
                  <a:moveTo>
                    <a:pt x="0" y="1"/>
                  </a:moveTo>
                  <a:lnTo>
                    <a:pt x="0" y="1"/>
                  </a:lnTo>
                  <a:cubicBezTo>
                    <a:pt x="21" y="576"/>
                    <a:pt x="40" y="1131"/>
                    <a:pt x="60" y="1705"/>
                  </a:cubicBezTo>
                  <a:cubicBezTo>
                    <a:pt x="238" y="6661"/>
                    <a:pt x="555" y="11637"/>
                    <a:pt x="2141" y="16316"/>
                  </a:cubicBezTo>
                  <a:cubicBezTo>
                    <a:pt x="2141" y="16316"/>
                    <a:pt x="2954" y="16453"/>
                    <a:pt x="4087" y="16453"/>
                  </a:cubicBezTo>
                  <a:cubicBezTo>
                    <a:pt x="4923" y="16453"/>
                    <a:pt x="5933" y="16378"/>
                    <a:pt x="6919" y="16117"/>
                  </a:cubicBezTo>
                  <a:lnTo>
                    <a:pt x="6919" y="16117"/>
                  </a:lnTo>
                  <a:cubicBezTo>
                    <a:pt x="6919" y="16117"/>
                    <a:pt x="4718" y="17841"/>
                    <a:pt x="3192" y="18475"/>
                  </a:cubicBezTo>
                  <a:cubicBezTo>
                    <a:pt x="3192" y="18475"/>
                    <a:pt x="5590" y="22123"/>
                    <a:pt x="7672" y="24919"/>
                  </a:cubicBezTo>
                  <a:cubicBezTo>
                    <a:pt x="7672" y="24919"/>
                    <a:pt x="8603" y="24641"/>
                    <a:pt x="10427" y="23412"/>
                  </a:cubicBezTo>
                  <a:lnTo>
                    <a:pt x="10427" y="23412"/>
                  </a:lnTo>
                  <a:cubicBezTo>
                    <a:pt x="10427" y="23412"/>
                    <a:pt x="10249" y="24562"/>
                    <a:pt x="9396" y="26465"/>
                  </a:cubicBezTo>
                  <a:cubicBezTo>
                    <a:pt x="9396" y="26465"/>
                    <a:pt x="12409" y="29616"/>
                    <a:pt x="14808" y="31936"/>
                  </a:cubicBezTo>
                  <a:lnTo>
                    <a:pt x="17861" y="29655"/>
                  </a:lnTo>
                  <a:lnTo>
                    <a:pt x="17861" y="29655"/>
                  </a:lnTo>
                  <a:cubicBezTo>
                    <a:pt x="17861" y="29656"/>
                    <a:pt x="18139" y="31043"/>
                    <a:pt x="17385" y="33105"/>
                  </a:cubicBezTo>
                  <a:cubicBezTo>
                    <a:pt x="17385" y="33105"/>
                    <a:pt x="25198" y="37212"/>
                    <a:pt x="34368" y="37212"/>
                  </a:cubicBezTo>
                  <a:cubicBezTo>
                    <a:pt x="37081" y="37212"/>
                    <a:pt x="39914" y="36852"/>
                    <a:pt x="42698" y="35919"/>
                  </a:cubicBezTo>
                  <a:cubicBezTo>
                    <a:pt x="43015" y="36237"/>
                    <a:pt x="43313" y="36574"/>
                    <a:pt x="43631" y="36911"/>
                  </a:cubicBezTo>
                  <a:cubicBezTo>
                    <a:pt x="44979" y="38457"/>
                    <a:pt x="46287" y="40103"/>
                    <a:pt x="47257" y="41906"/>
                  </a:cubicBezTo>
                  <a:cubicBezTo>
                    <a:pt x="47495" y="42342"/>
                    <a:pt x="47714" y="42799"/>
                    <a:pt x="47912" y="43274"/>
                  </a:cubicBezTo>
                  <a:cubicBezTo>
                    <a:pt x="47931" y="43312"/>
                    <a:pt x="47961" y="43327"/>
                    <a:pt x="47991" y="43327"/>
                  </a:cubicBezTo>
                  <a:cubicBezTo>
                    <a:pt x="48059" y="43327"/>
                    <a:pt x="48131" y="43250"/>
                    <a:pt x="48090" y="43156"/>
                  </a:cubicBezTo>
                  <a:cubicBezTo>
                    <a:pt x="47297" y="41272"/>
                    <a:pt x="46108" y="39587"/>
                    <a:pt x="44820" y="38002"/>
                  </a:cubicBezTo>
                  <a:cubicBezTo>
                    <a:pt x="44186" y="37228"/>
                    <a:pt x="43531" y="36474"/>
                    <a:pt x="42838" y="35742"/>
                  </a:cubicBezTo>
                  <a:cubicBezTo>
                    <a:pt x="44384" y="25830"/>
                    <a:pt x="38139" y="19704"/>
                    <a:pt x="38139" y="19704"/>
                  </a:cubicBezTo>
                  <a:cubicBezTo>
                    <a:pt x="37049" y="20973"/>
                    <a:pt x="35345" y="21330"/>
                    <a:pt x="35345" y="21330"/>
                  </a:cubicBezTo>
                  <a:cubicBezTo>
                    <a:pt x="36257" y="20042"/>
                    <a:pt x="36851" y="18100"/>
                    <a:pt x="36851" y="18100"/>
                  </a:cubicBezTo>
                  <a:cubicBezTo>
                    <a:pt x="33957" y="14254"/>
                    <a:pt x="29893" y="11974"/>
                    <a:pt x="29893" y="11974"/>
                  </a:cubicBezTo>
                  <a:cubicBezTo>
                    <a:pt x="28584" y="13639"/>
                    <a:pt x="26919" y="15145"/>
                    <a:pt x="26919" y="15145"/>
                  </a:cubicBezTo>
                  <a:cubicBezTo>
                    <a:pt x="27316" y="13421"/>
                    <a:pt x="27376" y="10527"/>
                    <a:pt x="27376" y="10527"/>
                  </a:cubicBezTo>
                  <a:cubicBezTo>
                    <a:pt x="25135" y="8802"/>
                    <a:pt x="19407" y="6682"/>
                    <a:pt x="19407" y="6682"/>
                  </a:cubicBezTo>
                  <a:cubicBezTo>
                    <a:pt x="18514" y="8228"/>
                    <a:pt x="16434" y="9853"/>
                    <a:pt x="16434" y="9853"/>
                  </a:cubicBezTo>
                  <a:cubicBezTo>
                    <a:pt x="16989" y="7771"/>
                    <a:pt x="17246" y="5392"/>
                    <a:pt x="17246" y="5392"/>
                  </a:cubicBezTo>
                  <a:cubicBezTo>
                    <a:pt x="17246" y="5392"/>
                    <a:pt x="12528" y="2538"/>
                    <a:pt x="8286" y="2221"/>
                  </a:cubicBezTo>
                  <a:cubicBezTo>
                    <a:pt x="4025" y="1924"/>
                    <a:pt x="0" y="1"/>
                    <a:pt x="0" y="1"/>
                  </a:cubicBezTo>
                  <a:close/>
                </a:path>
              </a:pathLst>
            </a:custGeom>
            <a:solidFill>
              <a:schemeClr val="dk1"/>
            </a:solidFill>
            <a:ln w="15240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grpSp>
          <p:nvGrpSpPr>
            <p:cNvPr id="2875" name="Google Shape;2875;p29"/>
            <p:cNvGrpSpPr/>
            <p:nvPr/>
          </p:nvGrpSpPr>
          <p:grpSpPr>
            <a:xfrm>
              <a:off x="2402050" y="1895088"/>
              <a:ext cx="1156651" cy="1051648"/>
              <a:chOff x="3295800" y="1931075"/>
              <a:chExt cx="1156651" cy="1051648"/>
            </a:xfrm>
          </p:grpSpPr>
          <p:sp>
            <p:nvSpPr>
              <p:cNvPr id="2876" name="Google Shape;2876;p29"/>
              <p:cNvSpPr/>
              <p:nvPr/>
            </p:nvSpPr>
            <p:spPr>
              <a:xfrm>
                <a:off x="3295800" y="1931075"/>
                <a:ext cx="1111075" cy="930525"/>
              </a:xfrm>
              <a:custGeom>
                <a:avLst/>
                <a:gdLst/>
                <a:ahLst/>
                <a:cxnLst/>
                <a:rect l="l" t="t" r="r" b="b"/>
                <a:pathLst>
                  <a:path w="44443" h="37221" extrusionOk="0">
                    <a:moveTo>
                      <a:pt x="0" y="0"/>
                    </a:moveTo>
                    <a:lnTo>
                      <a:pt x="59" y="1726"/>
                    </a:lnTo>
                    <a:cubicBezTo>
                      <a:pt x="238" y="6661"/>
                      <a:pt x="555" y="11656"/>
                      <a:pt x="2141" y="16334"/>
                    </a:cubicBezTo>
                    <a:cubicBezTo>
                      <a:pt x="2141" y="16334"/>
                      <a:pt x="2944" y="16464"/>
                      <a:pt x="4064" y="16464"/>
                    </a:cubicBezTo>
                    <a:cubicBezTo>
                      <a:pt x="4905" y="16464"/>
                      <a:pt x="5924" y="16391"/>
                      <a:pt x="6918" y="16136"/>
                    </a:cubicBezTo>
                    <a:lnTo>
                      <a:pt x="6918" y="16136"/>
                    </a:lnTo>
                    <a:cubicBezTo>
                      <a:pt x="6918" y="16136"/>
                      <a:pt x="4718" y="17841"/>
                      <a:pt x="3191" y="18475"/>
                    </a:cubicBezTo>
                    <a:cubicBezTo>
                      <a:pt x="3191" y="18475"/>
                      <a:pt x="5590" y="22143"/>
                      <a:pt x="7671" y="24937"/>
                    </a:cubicBezTo>
                    <a:cubicBezTo>
                      <a:pt x="7671" y="24937"/>
                      <a:pt x="8603" y="24660"/>
                      <a:pt x="10427" y="23431"/>
                    </a:cubicBezTo>
                    <a:lnTo>
                      <a:pt x="10427" y="23431"/>
                    </a:lnTo>
                    <a:cubicBezTo>
                      <a:pt x="10427" y="23431"/>
                      <a:pt x="10248" y="24561"/>
                      <a:pt x="9396" y="26483"/>
                    </a:cubicBezTo>
                    <a:cubicBezTo>
                      <a:pt x="9396" y="26483"/>
                      <a:pt x="12409" y="29636"/>
                      <a:pt x="14807" y="31955"/>
                    </a:cubicBezTo>
                    <a:lnTo>
                      <a:pt x="17860" y="29655"/>
                    </a:lnTo>
                    <a:lnTo>
                      <a:pt x="17860" y="29655"/>
                    </a:lnTo>
                    <a:cubicBezTo>
                      <a:pt x="17860" y="29655"/>
                      <a:pt x="18137" y="31063"/>
                      <a:pt x="17384" y="33125"/>
                    </a:cubicBezTo>
                    <a:cubicBezTo>
                      <a:pt x="17384" y="33125"/>
                      <a:pt x="25178" y="37221"/>
                      <a:pt x="34337" y="37221"/>
                    </a:cubicBezTo>
                    <a:cubicBezTo>
                      <a:pt x="37099" y="37221"/>
                      <a:pt x="39984" y="36848"/>
                      <a:pt x="42817" y="35879"/>
                    </a:cubicBezTo>
                    <a:cubicBezTo>
                      <a:pt x="44443" y="25889"/>
                      <a:pt x="38139" y="19704"/>
                      <a:pt x="38139" y="19704"/>
                    </a:cubicBezTo>
                    <a:cubicBezTo>
                      <a:pt x="37048" y="20993"/>
                      <a:pt x="35343" y="21350"/>
                      <a:pt x="35343" y="21350"/>
                    </a:cubicBezTo>
                    <a:cubicBezTo>
                      <a:pt x="36255" y="20061"/>
                      <a:pt x="36850" y="18099"/>
                      <a:pt x="36850" y="18099"/>
                    </a:cubicBezTo>
                    <a:cubicBezTo>
                      <a:pt x="33956" y="14273"/>
                      <a:pt x="29893" y="11994"/>
                      <a:pt x="29893" y="11994"/>
                    </a:cubicBezTo>
                    <a:cubicBezTo>
                      <a:pt x="28585" y="13638"/>
                      <a:pt x="26920" y="15145"/>
                      <a:pt x="26920" y="15145"/>
                    </a:cubicBezTo>
                    <a:cubicBezTo>
                      <a:pt x="27316" y="13440"/>
                      <a:pt x="27375" y="10546"/>
                      <a:pt x="27375" y="10546"/>
                    </a:cubicBezTo>
                    <a:cubicBezTo>
                      <a:pt x="25136" y="8822"/>
                      <a:pt x="19406" y="6700"/>
                      <a:pt x="19406" y="6700"/>
                    </a:cubicBezTo>
                    <a:cubicBezTo>
                      <a:pt x="18515" y="8227"/>
                      <a:pt x="16433" y="9853"/>
                      <a:pt x="16433" y="9853"/>
                    </a:cubicBezTo>
                    <a:cubicBezTo>
                      <a:pt x="16988" y="7791"/>
                      <a:pt x="17246" y="5413"/>
                      <a:pt x="17246" y="5413"/>
                    </a:cubicBezTo>
                    <a:cubicBezTo>
                      <a:pt x="17246" y="5413"/>
                      <a:pt x="12528" y="2538"/>
                      <a:pt x="8286" y="2241"/>
                    </a:cubicBezTo>
                    <a:cubicBezTo>
                      <a:pt x="4024" y="1924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2877" name="Google Shape;2877;p29"/>
              <p:cNvSpPr/>
              <p:nvPr/>
            </p:nvSpPr>
            <p:spPr>
              <a:xfrm>
                <a:off x="3371377" y="2028475"/>
                <a:ext cx="989373" cy="786271"/>
              </a:xfrm>
              <a:custGeom>
                <a:avLst/>
                <a:gdLst/>
                <a:ahLst/>
                <a:cxnLst/>
                <a:rect l="l" t="t" r="r" b="b"/>
                <a:pathLst>
                  <a:path w="37494" h="29487" extrusionOk="0">
                    <a:moveTo>
                      <a:pt x="1" y="1"/>
                    </a:moveTo>
                    <a:lnTo>
                      <a:pt x="1" y="1"/>
                    </a:lnTo>
                    <a:cubicBezTo>
                      <a:pt x="9247" y="27141"/>
                      <a:pt x="30385" y="29486"/>
                      <a:pt x="36060" y="29486"/>
                    </a:cubicBezTo>
                    <a:cubicBezTo>
                      <a:pt x="36980" y="29486"/>
                      <a:pt x="37493" y="29425"/>
                      <a:pt x="37485" y="29397"/>
                    </a:cubicBezTo>
                    <a:cubicBezTo>
                      <a:pt x="30726" y="10348"/>
                      <a:pt x="1" y="1"/>
                      <a:pt x="1" y="1"/>
                    </a:cubicBezTo>
                    <a:close/>
                  </a:path>
                </a:pathLst>
              </a:custGeom>
              <a:solidFill>
                <a:srgbClr val="191919">
                  <a:alpha val="128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2878" name="Google Shape;2878;p29"/>
              <p:cNvSpPr/>
              <p:nvPr/>
            </p:nvSpPr>
            <p:spPr>
              <a:xfrm>
                <a:off x="3601474" y="2047537"/>
                <a:ext cx="54905" cy="195530"/>
              </a:xfrm>
              <a:custGeom>
                <a:avLst/>
                <a:gdLst/>
                <a:ahLst/>
                <a:cxnLst/>
                <a:rect l="l" t="t" r="r" b="b"/>
                <a:pathLst>
                  <a:path w="2924" h="10413" extrusionOk="0">
                    <a:moveTo>
                      <a:pt x="2785" y="1"/>
                    </a:moveTo>
                    <a:cubicBezTo>
                      <a:pt x="2745" y="1"/>
                      <a:pt x="2708" y="20"/>
                      <a:pt x="2701" y="66"/>
                    </a:cubicBezTo>
                    <a:cubicBezTo>
                      <a:pt x="2205" y="2762"/>
                      <a:pt x="1551" y="5437"/>
                      <a:pt x="738" y="8054"/>
                    </a:cubicBezTo>
                    <a:cubicBezTo>
                      <a:pt x="521" y="8807"/>
                      <a:pt x="283" y="9541"/>
                      <a:pt x="24" y="10274"/>
                    </a:cubicBezTo>
                    <a:cubicBezTo>
                      <a:pt x="0" y="10358"/>
                      <a:pt x="63" y="10413"/>
                      <a:pt x="125" y="10413"/>
                    </a:cubicBezTo>
                    <a:cubicBezTo>
                      <a:pt x="166" y="10413"/>
                      <a:pt x="207" y="10389"/>
                      <a:pt x="222" y="10334"/>
                    </a:cubicBezTo>
                    <a:cubicBezTo>
                      <a:pt x="1115" y="7737"/>
                      <a:pt x="1848" y="5101"/>
                      <a:pt x="2443" y="2424"/>
                    </a:cubicBezTo>
                    <a:cubicBezTo>
                      <a:pt x="2622" y="1652"/>
                      <a:pt x="2760" y="898"/>
                      <a:pt x="2899" y="125"/>
                    </a:cubicBezTo>
                    <a:cubicBezTo>
                      <a:pt x="2924" y="51"/>
                      <a:pt x="2850" y="1"/>
                      <a:pt x="278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2879" name="Google Shape;2879;p29"/>
              <p:cNvSpPr/>
              <p:nvPr/>
            </p:nvSpPr>
            <p:spPr>
              <a:xfrm>
                <a:off x="3566492" y="2035275"/>
                <a:ext cx="38813" cy="173917"/>
              </a:xfrm>
              <a:custGeom>
                <a:avLst/>
                <a:gdLst/>
                <a:ahLst/>
                <a:cxnLst/>
                <a:rect l="l" t="t" r="r" b="b"/>
                <a:pathLst>
                  <a:path w="2067" h="9262" extrusionOk="0">
                    <a:moveTo>
                      <a:pt x="1965" y="0"/>
                    </a:moveTo>
                    <a:cubicBezTo>
                      <a:pt x="1913" y="0"/>
                      <a:pt x="1858" y="35"/>
                      <a:pt x="1848" y="104"/>
                    </a:cubicBezTo>
                    <a:cubicBezTo>
                      <a:pt x="1630" y="2482"/>
                      <a:pt x="1213" y="4861"/>
                      <a:pt x="600" y="7181"/>
                    </a:cubicBezTo>
                    <a:cubicBezTo>
                      <a:pt x="420" y="7834"/>
                      <a:pt x="222" y="8489"/>
                      <a:pt x="24" y="9124"/>
                    </a:cubicBezTo>
                    <a:cubicBezTo>
                      <a:pt x="0" y="9207"/>
                      <a:pt x="63" y="9262"/>
                      <a:pt x="125" y="9262"/>
                    </a:cubicBezTo>
                    <a:cubicBezTo>
                      <a:pt x="166" y="9262"/>
                      <a:pt x="206" y="9238"/>
                      <a:pt x="222" y="9182"/>
                    </a:cubicBezTo>
                    <a:cubicBezTo>
                      <a:pt x="956" y="6883"/>
                      <a:pt x="1491" y="4504"/>
                      <a:pt x="1829" y="2107"/>
                    </a:cubicBezTo>
                    <a:cubicBezTo>
                      <a:pt x="1927" y="1433"/>
                      <a:pt x="1987" y="759"/>
                      <a:pt x="2066" y="104"/>
                    </a:cubicBezTo>
                    <a:cubicBezTo>
                      <a:pt x="2066" y="35"/>
                      <a:pt x="2017" y="0"/>
                      <a:pt x="196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2880" name="Google Shape;2880;p29"/>
              <p:cNvSpPr/>
              <p:nvPr/>
            </p:nvSpPr>
            <p:spPr>
              <a:xfrm>
                <a:off x="3440775" y="2290111"/>
                <a:ext cx="216054" cy="20993"/>
              </a:xfrm>
              <a:custGeom>
                <a:avLst/>
                <a:gdLst/>
                <a:ahLst/>
                <a:cxnLst/>
                <a:rect l="l" t="t" r="r" b="b"/>
                <a:pathLst>
                  <a:path w="11506" h="1118" extrusionOk="0">
                    <a:moveTo>
                      <a:pt x="11373" y="1"/>
                    </a:moveTo>
                    <a:cubicBezTo>
                      <a:pt x="11362" y="1"/>
                      <a:pt x="11351" y="2"/>
                      <a:pt x="11338" y="6"/>
                    </a:cubicBezTo>
                    <a:cubicBezTo>
                      <a:pt x="8652" y="622"/>
                      <a:pt x="5895" y="921"/>
                      <a:pt x="3134" y="921"/>
                    </a:cubicBezTo>
                    <a:cubicBezTo>
                      <a:pt x="2962" y="921"/>
                      <a:pt x="2789" y="920"/>
                      <a:pt x="2616" y="918"/>
                    </a:cubicBezTo>
                    <a:cubicBezTo>
                      <a:pt x="1784" y="899"/>
                      <a:pt x="951" y="839"/>
                      <a:pt x="138" y="780"/>
                    </a:cubicBezTo>
                    <a:cubicBezTo>
                      <a:pt x="132" y="779"/>
                      <a:pt x="126" y="779"/>
                      <a:pt x="120" y="779"/>
                    </a:cubicBezTo>
                    <a:cubicBezTo>
                      <a:pt x="0" y="779"/>
                      <a:pt x="6" y="978"/>
                      <a:pt x="138" y="978"/>
                    </a:cubicBezTo>
                    <a:cubicBezTo>
                      <a:pt x="1197" y="1071"/>
                      <a:pt x="2259" y="1117"/>
                      <a:pt x="3320" y="1117"/>
                    </a:cubicBezTo>
                    <a:cubicBezTo>
                      <a:pt x="5199" y="1117"/>
                      <a:pt x="7078" y="972"/>
                      <a:pt x="8939" y="680"/>
                    </a:cubicBezTo>
                    <a:cubicBezTo>
                      <a:pt x="9772" y="542"/>
                      <a:pt x="10585" y="383"/>
                      <a:pt x="11397" y="204"/>
                    </a:cubicBezTo>
                    <a:cubicBezTo>
                      <a:pt x="11505" y="168"/>
                      <a:pt x="11482" y="1"/>
                      <a:pt x="1137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2881" name="Google Shape;2881;p29"/>
              <p:cNvSpPr/>
              <p:nvPr/>
            </p:nvSpPr>
            <p:spPr>
              <a:xfrm>
                <a:off x="3437790" y="2269090"/>
                <a:ext cx="195324" cy="17163"/>
              </a:xfrm>
              <a:custGeom>
                <a:avLst/>
                <a:gdLst/>
                <a:ahLst/>
                <a:cxnLst/>
                <a:rect l="l" t="t" r="r" b="b"/>
                <a:pathLst>
                  <a:path w="10402" h="914" extrusionOk="0">
                    <a:moveTo>
                      <a:pt x="10244" y="1"/>
                    </a:moveTo>
                    <a:cubicBezTo>
                      <a:pt x="10239" y="1"/>
                      <a:pt x="10234" y="1"/>
                      <a:pt x="10229" y="2"/>
                    </a:cubicBezTo>
                    <a:cubicBezTo>
                      <a:pt x="7612" y="378"/>
                      <a:pt x="4996" y="597"/>
                      <a:pt x="2379" y="676"/>
                    </a:cubicBezTo>
                    <a:cubicBezTo>
                      <a:pt x="1626" y="695"/>
                      <a:pt x="891" y="716"/>
                      <a:pt x="138" y="716"/>
                    </a:cubicBezTo>
                    <a:cubicBezTo>
                      <a:pt x="0" y="716"/>
                      <a:pt x="0" y="914"/>
                      <a:pt x="138" y="914"/>
                    </a:cubicBezTo>
                    <a:cubicBezTo>
                      <a:pt x="2794" y="914"/>
                      <a:pt x="5451" y="774"/>
                      <a:pt x="8088" y="478"/>
                    </a:cubicBezTo>
                    <a:cubicBezTo>
                      <a:pt x="8821" y="398"/>
                      <a:pt x="9555" y="319"/>
                      <a:pt x="10287" y="219"/>
                    </a:cubicBezTo>
                    <a:cubicBezTo>
                      <a:pt x="10401" y="201"/>
                      <a:pt x="10353" y="1"/>
                      <a:pt x="1024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2882" name="Google Shape;2882;p29"/>
              <p:cNvSpPr/>
              <p:nvPr/>
            </p:nvSpPr>
            <p:spPr>
              <a:xfrm>
                <a:off x="3423462" y="2177081"/>
                <a:ext cx="122636" cy="9783"/>
              </a:xfrm>
              <a:custGeom>
                <a:avLst/>
                <a:gdLst/>
                <a:ahLst/>
                <a:cxnLst/>
                <a:rect l="l" t="t" r="r" b="b"/>
                <a:pathLst>
                  <a:path w="6531" h="521" extrusionOk="0">
                    <a:moveTo>
                      <a:pt x="140" y="0"/>
                    </a:moveTo>
                    <a:cubicBezTo>
                      <a:pt x="41" y="0"/>
                      <a:pt x="1" y="186"/>
                      <a:pt x="129" y="203"/>
                    </a:cubicBezTo>
                    <a:cubicBezTo>
                      <a:pt x="1139" y="382"/>
                      <a:pt x="2170" y="462"/>
                      <a:pt x="3221" y="481"/>
                    </a:cubicBezTo>
                    <a:cubicBezTo>
                      <a:pt x="4271" y="501"/>
                      <a:pt x="5322" y="501"/>
                      <a:pt x="6393" y="520"/>
                    </a:cubicBezTo>
                    <a:cubicBezTo>
                      <a:pt x="6531" y="520"/>
                      <a:pt x="6531" y="303"/>
                      <a:pt x="6393" y="303"/>
                    </a:cubicBezTo>
                    <a:cubicBezTo>
                      <a:pt x="5341" y="303"/>
                      <a:pt x="4311" y="282"/>
                      <a:pt x="3261" y="263"/>
                    </a:cubicBezTo>
                    <a:cubicBezTo>
                      <a:pt x="2230" y="263"/>
                      <a:pt x="1199" y="184"/>
                      <a:pt x="169" y="5"/>
                    </a:cubicBezTo>
                    <a:cubicBezTo>
                      <a:pt x="159" y="2"/>
                      <a:pt x="149" y="0"/>
                      <a:pt x="14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2883" name="Google Shape;2883;p29"/>
              <p:cNvSpPr/>
              <p:nvPr/>
            </p:nvSpPr>
            <p:spPr>
              <a:xfrm>
                <a:off x="3732945" y="2143563"/>
                <a:ext cx="30213" cy="211904"/>
              </a:xfrm>
              <a:custGeom>
                <a:avLst/>
                <a:gdLst/>
                <a:ahLst/>
                <a:cxnLst/>
                <a:rect l="l" t="t" r="r" b="b"/>
                <a:pathLst>
                  <a:path w="1609" h="11285" extrusionOk="0">
                    <a:moveTo>
                      <a:pt x="1507" y="1"/>
                    </a:moveTo>
                    <a:cubicBezTo>
                      <a:pt x="1455" y="1"/>
                      <a:pt x="1400" y="36"/>
                      <a:pt x="1400" y="105"/>
                    </a:cubicBezTo>
                    <a:cubicBezTo>
                      <a:pt x="1341" y="2999"/>
                      <a:pt x="1064" y="5894"/>
                      <a:pt x="528" y="8748"/>
                    </a:cubicBezTo>
                    <a:cubicBezTo>
                      <a:pt x="369" y="9541"/>
                      <a:pt x="210" y="10353"/>
                      <a:pt x="12" y="11146"/>
                    </a:cubicBezTo>
                    <a:cubicBezTo>
                      <a:pt x="1" y="11230"/>
                      <a:pt x="68" y="11285"/>
                      <a:pt x="132" y="11285"/>
                    </a:cubicBezTo>
                    <a:cubicBezTo>
                      <a:pt x="175" y="11285"/>
                      <a:pt x="215" y="11261"/>
                      <a:pt x="231" y="11206"/>
                    </a:cubicBezTo>
                    <a:cubicBezTo>
                      <a:pt x="884" y="8371"/>
                      <a:pt x="1321" y="5477"/>
                      <a:pt x="1500" y="2563"/>
                    </a:cubicBezTo>
                    <a:cubicBezTo>
                      <a:pt x="1558" y="1750"/>
                      <a:pt x="1598" y="938"/>
                      <a:pt x="1598" y="105"/>
                    </a:cubicBezTo>
                    <a:cubicBezTo>
                      <a:pt x="1608" y="36"/>
                      <a:pt x="1559" y="1"/>
                      <a:pt x="150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2884" name="Google Shape;2884;p29"/>
              <p:cNvSpPr/>
              <p:nvPr/>
            </p:nvSpPr>
            <p:spPr>
              <a:xfrm>
                <a:off x="3759732" y="2141620"/>
                <a:ext cx="95146" cy="229668"/>
              </a:xfrm>
              <a:custGeom>
                <a:avLst/>
                <a:gdLst/>
                <a:ahLst/>
                <a:cxnLst/>
                <a:rect l="l" t="t" r="r" b="b"/>
                <a:pathLst>
                  <a:path w="5067" h="12231" extrusionOk="0">
                    <a:moveTo>
                      <a:pt x="4962" y="0"/>
                    </a:moveTo>
                    <a:cubicBezTo>
                      <a:pt x="4908" y="0"/>
                      <a:pt x="4848" y="35"/>
                      <a:pt x="4838" y="104"/>
                    </a:cubicBezTo>
                    <a:cubicBezTo>
                      <a:pt x="4719" y="1729"/>
                      <a:pt x="4164" y="3296"/>
                      <a:pt x="3511" y="4782"/>
                    </a:cubicBezTo>
                    <a:cubicBezTo>
                      <a:pt x="2837" y="6349"/>
                      <a:pt x="2083" y="7874"/>
                      <a:pt x="1330" y="9421"/>
                    </a:cubicBezTo>
                    <a:cubicBezTo>
                      <a:pt x="913" y="10313"/>
                      <a:pt x="477" y="11186"/>
                      <a:pt x="41" y="12077"/>
                    </a:cubicBezTo>
                    <a:cubicBezTo>
                      <a:pt x="1" y="12158"/>
                      <a:pt x="71" y="12230"/>
                      <a:pt x="138" y="12230"/>
                    </a:cubicBezTo>
                    <a:cubicBezTo>
                      <a:pt x="170" y="12230"/>
                      <a:pt x="201" y="12214"/>
                      <a:pt x="220" y="12177"/>
                    </a:cubicBezTo>
                    <a:cubicBezTo>
                      <a:pt x="1013" y="10591"/>
                      <a:pt x="1785" y="8984"/>
                      <a:pt x="2538" y="7380"/>
                    </a:cubicBezTo>
                    <a:cubicBezTo>
                      <a:pt x="3252" y="5892"/>
                      <a:pt x="3986" y="4386"/>
                      <a:pt x="4502" y="2800"/>
                    </a:cubicBezTo>
                    <a:cubicBezTo>
                      <a:pt x="4779" y="1928"/>
                      <a:pt x="4977" y="1016"/>
                      <a:pt x="5057" y="104"/>
                    </a:cubicBezTo>
                    <a:cubicBezTo>
                      <a:pt x="5066" y="35"/>
                      <a:pt x="5017" y="0"/>
                      <a:pt x="496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2885" name="Google Shape;2885;p29"/>
              <p:cNvSpPr/>
              <p:nvPr/>
            </p:nvSpPr>
            <p:spPr>
              <a:xfrm>
                <a:off x="3790246" y="2166162"/>
                <a:ext cx="114637" cy="227396"/>
              </a:xfrm>
              <a:custGeom>
                <a:avLst/>
                <a:gdLst/>
                <a:ahLst/>
                <a:cxnLst/>
                <a:rect l="l" t="t" r="r" b="b"/>
                <a:pathLst>
                  <a:path w="6105" h="12110" extrusionOk="0">
                    <a:moveTo>
                      <a:pt x="5976" y="1"/>
                    </a:moveTo>
                    <a:cubicBezTo>
                      <a:pt x="5935" y="1"/>
                      <a:pt x="5892" y="20"/>
                      <a:pt x="5869" y="66"/>
                    </a:cubicBezTo>
                    <a:cubicBezTo>
                      <a:pt x="5176" y="1731"/>
                      <a:pt x="4462" y="3396"/>
                      <a:pt x="3749" y="5042"/>
                    </a:cubicBezTo>
                    <a:cubicBezTo>
                      <a:pt x="3392" y="5854"/>
                      <a:pt x="3015" y="6686"/>
                      <a:pt x="2639" y="7500"/>
                    </a:cubicBezTo>
                    <a:cubicBezTo>
                      <a:pt x="2301" y="8232"/>
                      <a:pt x="1965" y="8967"/>
                      <a:pt x="1587" y="9680"/>
                    </a:cubicBezTo>
                    <a:cubicBezTo>
                      <a:pt x="1151" y="10473"/>
                      <a:pt x="676" y="11246"/>
                      <a:pt x="62" y="11919"/>
                    </a:cubicBezTo>
                    <a:cubicBezTo>
                      <a:pt x="0" y="11997"/>
                      <a:pt x="70" y="12110"/>
                      <a:pt x="150" y="12110"/>
                    </a:cubicBezTo>
                    <a:cubicBezTo>
                      <a:pt x="174" y="12110"/>
                      <a:pt x="198" y="12100"/>
                      <a:pt x="220" y="12078"/>
                    </a:cubicBezTo>
                    <a:cubicBezTo>
                      <a:pt x="1291" y="10849"/>
                      <a:pt x="2023" y="9382"/>
                      <a:pt x="2678" y="7915"/>
                    </a:cubicBezTo>
                    <a:cubicBezTo>
                      <a:pt x="3432" y="6271"/>
                      <a:pt x="4164" y="4606"/>
                      <a:pt x="4878" y="2960"/>
                    </a:cubicBezTo>
                    <a:cubicBezTo>
                      <a:pt x="5274" y="2008"/>
                      <a:pt x="5671" y="1077"/>
                      <a:pt x="6067" y="126"/>
                    </a:cubicBezTo>
                    <a:cubicBezTo>
                      <a:pt x="6105" y="52"/>
                      <a:pt x="6043" y="1"/>
                      <a:pt x="597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2886" name="Google Shape;2886;p29"/>
              <p:cNvSpPr/>
              <p:nvPr/>
            </p:nvSpPr>
            <p:spPr>
              <a:xfrm>
                <a:off x="3513614" y="2338651"/>
                <a:ext cx="203342" cy="114073"/>
              </a:xfrm>
              <a:custGeom>
                <a:avLst/>
                <a:gdLst/>
                <a:ahLst/>
                <a:cxnLst/>
                <a:rect l="l" t="t" r="r" b="b"/>
                <a:pathLst>
                  <a:path w="10829" h="6075" extrusionOk="0">
                    <a:moveTo>
                      <a:pt x="10667" y="0"/>
                    </a:moveTo>
                    <a:cubicBezTo>
                      <a:pt x="10649" y="0"/>
                      <a:pt x="10630" y="6"/>
                      <a:pt x="10610" y="19"/>
                    </a:cubicBezTo>
                    <a:cubicBezTo>
                      <a:pt x="7994" y="1703"/>
                      <a:pt x="5338" y="3388"/>
                      <a:pt x="2543" y="4776"/>
                    </a:cubicBezTo>
                    <a:cubicBezTo>
                      <a:pt x="1730" y="5152"/>
                      <a:pt x="937" y="5529"/>
                      <a:pt x="104" y="5865"/>
                    </a:cubicBezTo>
                    <a:cubicBezTo>
                      <a:pt x="1" y="5918"/>
                      <a:pt x="33" y="6075"/>
                      <a:pt x="122" y="6075"/>
                    </a:cubicBezTo>
                    <a:cubicBezTo>
                      <a:pt x="135" y="6075"/>
                      <a:pt x="149" y="6072"/>
                      <a:pt x="165" y="6064"/>
                    </a:cubicBezTo>
                    <a:cubicBezTo>
                      <a:pt x="3078" y="4874"/>
                      <a:pt x="5813" y="3289"/>
                      <a:pt x="8490" y="1623"/>
                    </a:cubicBezTo>
                    <a:cubicBezTo>
                      <a:pt x="9243" y="1148"/>
                      <a:pt x="9976" y="672"/>
                      <a:pt x="10729" y="196"/>
                    </a:cubicBezTo>
                    <a:cubicBezTo>
                      <a:pt x="10829" y="147"/>
                      <a:pt x="10762" y="0"/>
                      <a:pt x="1066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2887" name="Google Shape;2887;p29"/>
              <p:cNvSpPr/>
              <p:nvPr/>
            </p:nvSpPr>
            <p:spPr>
              <a:xfrm>
                <a:off x="3609755" y="2415075"/>
                <a:ext cx="222269" cy="170331"/>
              </a:xfrm>
              <a:custGeom>
                <a:avLst/>
                <a:gdLst/>
                <a:ahLst/>
                <a:cxnLst/>
                <a:rect l="l" t="t" r="r" b="b"/>
                <a:pathLst>
                  <a:path w="11837" h="9071" extrusionOk="0">
                    <a:moveTo>
                      <a:pt x="11686" y="0"/>
                    </a:moveTo>
                    <a:cubicBezTo>
                      <a:pt x="11663" y="0"/>
                      <a:pt x="11638" y="10"/>
                      <a:pt x="11616" y="32"/>
                    </a:cubicBezTo>
                    <a:cubicBezTo>
                      <a:pt x="10427" y="1380"/>
                      <a:pt x="9000" y="2450"/>
                      <a:pt x="7552" y="3500"/>
                    </a:cubicBezTo>
                    <a:cubicBezTo>
                      <a:pt x="5966" y="4631"/>
                      <a:pt x="4401" y="5781"/>
                      <a:pt x="2815" y="6910"/>
                    </a:cubicBezTo>
                    <a:cubicBezTo>
                      <a:pt x="1903" y="7565"/>
                      <a:pt x="1010" y="8218"/>
                      <a:pt x="99" y="8873"/>
                    </a:cubicBezTo>
                    <a:cubicBezTo>
                      <a:pt x="1" y="8938"/>
                      <a:pt x="64" y="9071"/>
                      <a:pt x="146" y="9071"/>
                    </a:cubicBezTo>
                    <a:cubicBezTo>
                      <a:pt x="163" y="9071"/>
                      <a:pt x="181" y="9065"/>
                      <a:pt x="199" y="9051"/>
                    </a:cubicBezTo>
                    <a:cubicBezTo>
                      <a:pt x="1824" y="7882"/>
                      <a:pt x="3429" y="6732"/>
                      <a:pt x="5035" y="5562"/>
                    </a:cubicBezTo>
                    <a:cubicBezTo>
                      <a:pt x="6542" y="4472"/>
                      <a:pt x="8107" y="3421"/>
                      <a:pt x="9555" y="2252"/>
                    </a:cubicBezTo>
                    <a:cubicBezTo>
                      <a:pt x="10348" y="1618"/>
                      <a:pt x="11101" y="944"/>
                      <a:pt x="11775" y="191"/>
                    </a:cubicBezTo>
                    <a:cubicBezTo>
                      <a:pt x="11837" y="113"/>
                      <a:pt x="11766" y="0"/>
                      <a:pt x="1168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2888" name="Google Shape;2888;p29"/>
              <p:cNvSpPr/>
              <p:nvPr/>
            </p:nvSpPr>
            <p:spPr>
              <a:xfrm>
                <a:off x="3687176" y="2432706"/>
                <a:ext cx="29406" cy="25857"/>
              </a:xfrm>
              <a:custGeom>
                <a:avLst/>
                <a:gdLst/>
                <a:ahLst/>
                <a:cxnLst/>
                <a:rect l="l" t="t" r="r" b="b"/>
                <a:pathLst>
                  <a:path w="1566" h="1377" extrusionOk="0">
                    <a:moveTo>
                      <a:pt x="1412" y="1"/>
                    </a:moveTo>
                    <a:cubicBezTo>
                      <a:pt x="1391" y="1"/>
                      <a:pt x="1369" y="8"/>
                      <a:pt x="1348" y="24"/>
                    </a:cubicBezTo>
                    <a:cubicBezTo>
                      <a:pt x="931" y="420"/>
                      <a:pt x="495" y="817"/>
                      <a:pt x="80" y="1194"/>
                    </a:cubicBezTo>
                    <a:cubicBezTo>
                      <a:pt x="0" y="1272"/>
                      <a:pt x="84" y="1376"/>
                      <a:pt x="172" y="1376"/>
                    </a:cubicBezTo>
                    <a:cubicBezTo>
                      <a:pt x="195" y="1376"/>
                      <a:pt x="218" y="1369"/>
                      <a:pt x="238" y="1353"/>
                    </a:cubicBezTo>
                    <a:cubicBezTo>
                      <a:pt x="654" y="956"/>
                      <a:pt x="1071" y="560"/>
                      <a:pt x="1486" y="183"/>
                    </a:cubicBezTo>
                    <a:cubicBezTo>
                      <a:pt x="1566" y="104"/>
                      <a:pt x="1494" y="1"/>
                      <a:pt x="141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2889" name="Google Shape;2889;p29"/>
              <p:cNvSpPr/>
              <p:nvPr/>
            </p:nvSpPr>
            <p:spPr>
              <a:xfrm>
                <a:off x="3501540" y="2231404"/>
                <a:ext cx="27960" cy="10215"/>
              </a:xfrm>
              <a:custGeom>
                <a:avLst/>
                <a:gdLst/>
                <a:ahLst/>
                <a:cxnLst/>
                <a:rect l="l" t="t" r="r" b="b"/>
                <a:pathLst>
                  <a:path w="1489" h="544" extrusionOk="0">
                    <a:moveTo>
                      <a:pt x="1338" y="1"/>
                    </a:moveTo>
                    <a:cubicBezTo>
                      <a:pt x="1327" y="1"/>
                      <a:pt x="1315" y="3"/>
                      <a:pt x="1302" y="6"/>
                    </a:cubicBezTo>
                    <a:cubicBezTo>
                      <a:pt x="906" y="106"/>
                      <a:pt x="510" y="225"/>
                      <a:pt x="134" y="323"/>
                    </a:cubicBezTo>
                    <a:cubicBezTo>
                      <a:pt x="0" y="361"/>
                      <a:pt x="49" y="543"/>
                      <a:pt x="157" y="543"/>
                    </a:cubicBezTo>
                    <a:cubicBezTo>
                      <a:pt x="163" y="543"/>
                      <a:pt x="168" y="543"/>
                      <a:pt x="173" y="542"/>
                    </a:cubicBezTo>
                    <a:cubicBezTo>
                      <a:pt x="570" y="423"/>
                      <a:pt x="966" y="304"/>
                      <a:pt x="1363" y="204"/>
                    </a:cubicBezTo>
                    <a:cubicBezTo>
                      <a:pt x="1488" y="168"/>
                      <a:pt x="1451" y="1"/>
                      <a:pt x="133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2890" name="Google Shape;2890;p29"/>
              <p:cNvSpPr/>
              <p:nvPr/>
            </p:nvSpPr>
            <p:spPr>
              <a:xfrm>
                <a:off x="3904189" y="2274038"/>
                <a:ext cx="152154" cy="193821"/>
              </a:xfrm>
              <a:custGeom>
                <a:avLst/>
                <a:gdLst/>
                <a:ahLst/>
                <a:cxnLst/>
                <a:rect l="l" t="t" r="r" b="b"/>
                <a:pathLst>
                  <a:path w="8103" h="10322" extrusionOk="0">
                    <a:moveTo>
                      <a:pt x="7958" y="0"/>
                    </a:moveTo>
                    <a:cubicBezTo>
                      <a:pt x="7926" y="0"/>
                      <a:pt x="7893" y="15"/>
                      <a:pt x="7870" y="50"/>
                    </a:cubicBezTo>
                    <a:cubicBezTo>
                      <a:pt x="6879" y="1477"/>
                      <a:pt x="5887" y="2905"/>
                      <a:pt x="4876" y="4332"/>
                    </a:cubicBezTo>
                    <a:cubicBezTo>
                      <a:pt x="4381" y="5045"/>
                      <a:pt x="3866" y="5738"/>
                      <a:pt x="3369" y="6452"/>
                    </a:cubicBezTo>
                    <a:cubicBezTo>
                      <a:pt x="2914" y="7086"/>
                      <a:pt x="2457" y="7702"/>
                      <a:pt x="1942" y="8315"/>
                    </a:cubicBezTo>
                    <a:cubicBezTo>
                      <a:pt x="1387" y="8989"/>
                      <a:pt x="773" y="9605"/>
                      <a:pt x="79" y="10160"/>
                    </a:cubicBezTo>
                    <a:cubicBezTo>
                      <a:pt x="1" y="10222"/>
                      <a:pt x="71" y="10321"/>
                      <a:pt x="162" y="10321"/>
                    </a:cubicBezTo>
                    <a:cubicBezTo>
                      <a:pt x="186" y="10321"/>
                      <a:pt x="212" y="10314"/>
                      <a:pt x="237" y="10298"/>
                    </a:cubicBezTo>
                    <a:cubicBezTo>
                      <a:pt x="1466" y="9346"/>
                      <a:pt x="2438" y="8098"/>
                      <a:pt x="3350" y="6829"/>
                    </a:cubicBezTo>
                    <a:cubicBezTo>
                      <a:pt x="4360" y="5442"/>
                      <a:pt x="5351" y="4015"/>
                      <a:pt x="6343" y="2606"/>
                    </a:cubicBezTo>
                    <a:cubicBezTo>
                      <a:pt x="6918" y="1794"/>
                      <a:pt x="7492" y="981"/>
                      <a:pt x="8047" y="148"/>
                    </a:cubicBezTo>
                    <a:cubicBezTo>
                      <a:pt x="8103" y="79"/>
                      <a:pt x="8032" y="0"/>
                      <a:pt x="795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2891" name="Google Shape;2891;p29"/>
              <p:cNvSpPr/>
              <p:nvPr/>
            </p:nvSpPr>
            <p:spPr>
              <a:xfrm>
                <a:off x="3941016" y="2271563"/>
                <a:ext cx="155196" cy="218401"/>
              </a:xfrm>
              <a:custGeom>
                <a:avLst/>
                <a:gdLst/>
                <a:ahLst/>
                <a:cxnLst/>
                <a:rect l="l" t="t" r="r" b="b"/>
                <a:pathLst>
                  <a:path w="8265" h="11631" extrusionOk="0">
                    <a:moveTo>
                      <a:pt x="8128" y="0"/>
                    </a:moveTo>
                    <a:cubicBezTo>
                      <a:pt x="8096" y="0"/>
                      <a:pt x="8065" y="18"/>
                      <a:pt x="8046" y="62"/>
                    </a:cubicBezTo>
                    <a:cubicBezTo>
                      <a:pt x="7292" y="1708"/>
                      <a:pt x="6441" y="3313"/>
                      <a:pt x="5450" y="4840"/>
                    </a:cubicBezTo>
                    <a:cubicBezTo>
                      <a:pt x="4477" y="6366"/>
                      <a:pt x="3388" y="7833"/>
                      <a:pt x="2199" y="9201"/>
                    </a:cubicBezTo>
                    <a:cubicBezTo>
                      <a:pt x="1525" y="9974"/>
                      <a:pt x="811" y="10727"/>
                      <a:pt x="77" y="11440"/>
                    </a:cubicBezTo>
                    <a:cubicBezTo>
                      <a:pt x="1" y="11518"/>
                      <a:pt x="79" y="11631"/>
                      <a:pt x="164" y="11631"/>
                    </a:cubicBezTo>
                    <a:cubicBezTo>
                      <a:pt x="188" y="11631"/>
                      <a:pt x="213" y="11621"/>
                      <a:pt x="235" y="11599"/>
                    </a:cubicBezTo>
                    <a:cubicBezTo>
                      <a:pt x="1525" y="10330"/>
                      <a:pt x="2733" y="8963"/>
                      <a:pt x="3843" y="7497"/>
                    </a:cubicBezTo>
                    <a:cubicBezTo>
                      <a:pt x="4953" y="6049"/>
                      <a:pt x="5965" y="4523"/>
                      <a:pt x="6837" y="2917"/>
                    </a:cubicBezTo>
                    <a:cubicBezTo>
                      <a:pt x="7353" y="2025"/>
                      <a:pt x="7808" y="1093"/>
                      <a:pt x="8225" y="162"/>
                    </a:cubicBezTo>
                    <a:cubicBezTo>
                      <a:pt x="8265" y="81"/>
                      <a:pt x="8195" y="0"/>
                      <a:pt x="812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2892" name="Google Shape;2892;p29"/>
              <p:cNvSpPr/>
              <p:nvPr/>
            </p:nvSpPr>
            <p:spPr>
              <a:xfrm>
                <a:off x="3783350" y="2479575"/>
                <a:ext cx="147758" cy="285641"/>
              </a:xfrm>
              <a:custGeom>
                <a:avLst/>
                <a:gdLst/>
                <a:ahLst/>
                <a:cxnLst/>
                <a:rect l="l" t="t" r="r" b="b"/>
                <a:pathLst>
                  <a:path w="8368" h="16163" extrusionOk="0">
                    <a:moveTo>
                      <a:pt x="8237" y="1"/>
                    </a:moveTo>
                    <a:cubicBezTo>
                      <a:pt x="8197" y="1"/>
                      <a:pt x="8159" y="20"/>
                      <a:pt x="8144" y="65"/>
                    </a:cubicBezTo>
                    <a:cubicBezTo>
                      <a:pt x="7291" y="2246"/>
                      <a:pt x="6360" y="4387"/>
                      <a:pt x="5348" y="6488"/>
                    </a:cubicBezTo>
                    <a:cubicBezTo>
                      <a:pt x="4357" y="8589"/>
                      <a:pt x="3268" y="10632"/>
                      <a:pt x="2098" y="12653"/>
                    </a:cubicBezTo>
                    <a:cubicBezTo>
                      <a:pt x="1444" y="13783"/>
                      <a:pt x="770" y="14913"/>
                      <a:pt x="57" y="16003"/>
                    </a:cubicBezTo>
                    <a:cubicBezTo>
                      <a:pt x="0" y="16087"/>
                      <a:pt x="85" y="16163"/>
                      <a:pt x="159" y="16163"/>
                    </a:cubicBezTo>
                    <a:cubicBezTo>
                      <a:pt x="189" y="16163"/>
                      <a:pt x="217" y="16150"/>
                      <a:pt x="234" y="16122"/>
                    </a:cubicBezTo>
                    <a:cubicBezTo>
                      <a:pt x="1503" y="14139"/>
                      <a:pt x="2692" y="12117"/>
                      <a:pt x="3783" y="10037"/>
                    </a:cubicBezTo>
                    <a:cubicBezTo>
                      <a:pt x="4893" y="7994"/>
                      <a:pt x="5904" y="5893"/>
                      <a:pt x="6836" y="3752"/>
                    </a:cubicBezTo>
                    <a:cubicBezTo>
                      <a:pt x="7370" y="2563"/>
                      <a:pt x="7867" y="1355"/>
                      <a:pt x="8343" y="126"/>
                    </a:cubicBezTo>
                    <a:cubicBezTo>
                      <a:pt x="8367" y="52"/>
                      <a:pt x="8300" y="1"/>
                      <a:pt x="823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2893" name="Google Shape;2893;p29"/>
              <p:cNvSpPr/>
              <p:nvPr/>
            </p:nvSpPr>
            <p:spPr>
              <a:xfrm>
                <a:off x="3945993" y="2559020"/>
                <a:ext cx="95014" cy="238869"/>
              </a:xfrm>
              <a:custGeom>
                <a:avLst/>
                <a:gdLst/>
                <a:ahLst/>
                <a:cxnLst/>
                <a:rect l="l" t="t" r="r" b="b"/>
                <a:pathLst>
                  <a:path w="5060" h="12721" extrusionOk="0">
                    <a:moveTo>
                      <a:pt x="4930" y="0"/>
                    </a:moveTo>
                    <a:cubicBezTo>
                      <a:pt x="4887" y="0"/>
                      <a:pt x="4846" y="22"/>
                      <a:pt x="4838" y="71"/>
                    </a:cubicBezTo>
                    <a:cubicBezTo>
                      <a:pt x="4421" y="1755"/>
                      <a:pt x="3926" y="3420"/>
                      <a:pt x="3351" y="5066"/>
                    </a:cubicBezTo>
                    <a:cubicBezTo>
                      <a:pt x="2756" y="6711"/>
                      <a:pt x="2103" y="8336"/>
                      <a:pt x="1368" y="9922"/>
                    </a:cubicBezTo>
                    <a:cubicBezTo>
                      <a:pt x="953" y="10815"/>
                      <a:pt x="496" y="11687"/>
                      <a:pt x="41" y="12559"/>
                    </a:cubicBezTo>
                    <a:cubicBezTo>
                      <a:pt x="0" y="12640"/>
                      <a:pt x="69" y="12720"/>
                      <a:pt x="137" y="12720"/>
                    </a:cubicBezTo>
                    <a:cubicBezTo>
                      <a:pt x="168" y="12720"/>
                      <a:pt x="200" y="12702"/>
                      <a:pt x="219" y="12657"/>
                    </a:cubicBezTo>
                    <a:cubicBezTo>
                      <a:pt x="1051" y="11132"/>
                      <a:pt x="1804" y="9546"/>
                      <a:pt x="2459" y="7940"/>
                    </a:cubicBezTo>
                    <a:cubicBezTo>
                      <a:pt x="3133" y="6314"/>
                      <a:pt x="3728" y="4670"/>
                      <a:pt x="4243" y="3005"/>
                    </a:cubicBezTo>
                    <a:cubicBezTo>
                      <a:pt x="4540" y="2053"/>
                      <a:pt x="4799" y="1102"/>
                      <a:pt x="5036" y="129"/>
                    </a:cubicBezTo>
                    <a:cubicBezTo>
                      <a:pt x="5060" y="48"/>
                      <a:pt x="4992" y="0"/>
                      <a:pt x="493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2894" name="Google Shape;2894;p29"/>
              <p:cNvSpPr/>
              <p:nvPr/>
            </p:nvSpPr>
            <p:spPr>
              <a:xfrm>
                <a:off x="4003675" y="2583852"/>
                <a:ext cx="76781" cy="209087"/>
              </a:xfrm>
              <a:custGeom>
                <a:avLst/>
                <a:gdLst/>
                <a:ahLst/>
                <a:cxnLst/>
                <a:rect l="l" t="t" r="r" b="b"/>
                <a:pathLst>
                  <a:path w="4089" h="11135" extrusionOk="0">
                    <a:moveTo>
                      <a:pt x="3956" y="1"/>
                    </a:moveTo>
                    <a:cubicBezTo>
                      <a:pt x="3914" y="1"/>
                      <a:pt x="3875" y="25"/>
                      <a:pt x="3867" y="80"/>
                    </a:cubicBezTo>
                    <a:cubicBezTo>
                      <a:pt x="3134" y="2993"/>
                      <a:pt x="2202" y="5848"/>
                      <a:pt x="1052" y="8623"/>
                    </a:cubicBezTo>
                    <a:cubicBezTo>
                      <a:pt x="735" y="9416"/>
                      <a:pt x="399" y="10190"/>
                      <a:pt x="42" y="10962"/>
                    </a:cubicBezTo>
                    <a:cubicBezTo>
                      <a:pt x="0" y="11058"/>
                      <a:pt x="72" y="11134"/>
                      <a:pt x="140" y="11134"/>
                    </a:cubicBezTo>
                    <a:cubicBezTo>
                      <a:pt x="171" y="11134"/>
                      <a:pt x="201" y="11118"/>
                      <a:pt x="219" y="11081"/>
                    </a:cubicBezTo>
                    <a:cubicBezTo>
                      <a:pt x="1488" y="8346"/>
                      <a:pt x="2558" y="5512"/>
                      <a:pt x="3391" y="2597"/>
                    </a:cubicBezTo>
                    <a:cubicBezTo>
                      <a:pt x="3629" y="1785"/>
                      <a:pt x="3867" y="952"/>
                      <a:pt x="4065" y="139"/>
                    </a:cubicBezTo>
                    <a:cubicBezTo>
                      <a:pt x="4089" y="56"/>
                      <a:pt x="4019" y="1"/>
                      <a:pt x="395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2895" name="Google Shape;2895;p29"/>
              <p:cNvSpPr/>
              <p:nvPr/>
            </p:nvSpPr>
            <p:spPr>
              <a:xfrm>
                <a:off x="4063404" y="2614809"/>
                <a:ext cx="57872" cy="171701"/>
              </a:xfrm>
              <a:custGeom>
                <a:avLst/>
                <a:gdLst/>
                <a:ahLst/>
                <a:cxnLst/>
                <a:rect l="l" t="t" r="r" b="b"/>
                <a:pathLst>
                  <a:path w="3082" h="9144" extrusionOk="0">
                    <a:moveTo>
                      <a:pt x="2956" y="0"/>
                    </a:moveTo>
                    <a:cubicBezTo>
                      <a:pt x="2915" y="0"/>
                      <a:pt x="2875" y="24"/>
                      <a:pt x="2859" y="79"/>
                    </a:cubicBezTo>
                    <a:cubicBezTo>
                      <a:pt x="2344" y="2457"/>
                      <a:pt x="1651" y="4797"/>
                      <a:pt x="797" y="7096"/>
                    </a:cubicBezTo>
                    <a:cubicBezTo>
                      <a:pt x="540" y="7730"/>
                      <a:pt x="303" y="8385"/>
                      <a:pt x="25" y="9020"/>
                    </a:cubicBezTo>
                    <a:cubicBezTo>
                      <a:pt x="1" y="9093"/>
                      <a:pt x="67" y="9143"/>
                      <a:pt x="130" y="9143"/>
                    </a:cubicBezTo>
                    <a:cubicBezTo>
                      <a:pt x="170" y="9143"/>
                      <a:pt x="208" y="9124"/>
                      <a:pt x="223" y="9078"/>
                    </a:cubicBezTo>
                    <a:cubicBezTo>
                      <a:pt x="1175" y="6818"/>
                      <a:pt x="1968" y="4500"/>
                      <a:pt x="2581" y="2140"/>
                    </a:cubicBezTo>
                    <a:cubicBezTo>
                      <a:pt x="2761" y="1487"/>
                      <a:pt x="2919" y="813"/>
                      <a:pt x="3057" y="139"/>
                    </a:cubicBezTo>
                    <a:cubicBezTo>
                      <a:pt x="3081" y="55"/>
                      <a:pt x="3018" y="0"/>
                      <a:pt x="295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2896" name="Google Shape;2896;p29"/>
              <p:cNvSpPr/>
              <p:nvPr/>
            </p:nvSpPr>
            <p:spPr>
              <a:xfrm>
                <a:off x="4132776" y="2657845"/>
                <a:ext cx="40146" cy="158707"/>
              </a:xfrm>
              <a:custGeom>
                <a:avLst/>
                <a:gdLst/>
                <a:ahLst/>
                <a:cxnLst/>
                <a:rect l="l" t="t" r="r" b="b"/>
                <a:pathLst>
                  <a:path w="2138" h="8452" extrusionOk="0">
                    <a:moveTo>
                      <a:pt x="2014" y="1"/>
                    </a:moveTo>
                    <a:cubicBezTo>
                      <a:pt x="1973" y="1"/>
                      <a:pt x="1936" y="24"/>
                      <a:pt x="1928" y="81"/>
                    </a:cubicBezTo>
                    <a:cubicBezTo>
                      <a:pt x="1590" y="2261"/>
                      <a:pt x="1135" y="4402"/>
                      <a:pt x="559" y="6543"/>
                    </a:cubicBezTo>
                    <a:cubicBezTo>
                      <a:pt x="382" y="7138"/>
                      <a:pt x="223" y="7732"/>
                      <a:pt x="25" y="8327"/>
                    </a:cubicBezTo>
                    <a:cubicBezTo>
                      <a:pt x="0" y="8401"/>
                      <a:pt x="74" y="8452"/>
                      <a:pt x="144" y="8452"/>
                    </a:cubicBezTo>
                    <a:cubicBezTo>
                      <a:pt x="186" y="8452"/>
                      <a:pt x="227" y="8433"/>
                      <a:pt x="242" y="8387"/>
                    </a:cubicBezTo>
                    <a:cubicBezTo>
                      <a:pt x="877" y="6265"/>
                      <a:pt x="1413" y="4125"/>
                      <a:pt x="1809" y="1965"/>
                    </a:cubicBezTo>
                    <a:cubicBezTo>
                      <a:pt x="1928" y="1349"/>
                      <a:pt x="2026" y="736"/>
                      <a:pt x="2126" y="120"/>
                    </a:cubicBezTo>
                    <a:cubicBezTo>
                      <a:pt x="2137" y="50"/>
                      <a:pt x="2073" y="1"/>
                      <a:pt x="201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2897" name="Google Shape;2897;p29"/>
              <p:cNvSpPr/>
              <p:nvPr/>
            </p:nvSpPr>
            <p:spPr>
              <a:xfrm>
                <a:off x="4055912" y="2469923"/>
                <a:ext cx="183644" cy="101812"/>
              </a:xfrm>
              <a:custGeom>
                <a:avLst/>
                <a:gdLst/>
                <a:ahLst/>
                <a:cxnLst/>
                <a:rect l="l" t="t" r="r" b="b"/>
                <a:pathLst>
                  <a:path w="9780" h="5422" extrusionOk="0">
                    <a:moveTo>
                      <a:pt x="9616" y="1"/>
                    </a:moveTo>
                    <a:cubicBezTo>
                      <a:pt x="9592" y="1"/>
                      <a:pt x="9567" y="8"/>
                      <a:pt x="9542" y="24"/>
                    </a:cubicBezTo>
                    <a:cubicBezTo>
                      <a:pt x="7402" y="1869"/>
                      <a:pt x="4963" y="3354"/>
                      <a:pt x="2346" y="4425"/>
                    </a:cubicBezTo>
                    <a:cubicBezTo>
                      <a:pt x="1613" y="4723"/>
                      <a:pt x="879" y="4980"/>
                      <a:pt x="126" y="5218"/>
                    </a:cubicBezTo>
                    <a:cubicBezTo>
                      <a:pt x="0" y="5254"/>
                      <a:pt x="38" y="5421"/>
                      <a:pt x="135" y="5421"/>
                    </a:cubicBezTo>
                    <a:cubicBezTo>
                      <a:pt x="145" y="5421"/>
                      <a:pt x="155" y="5420"/>
                      <a:pt x="166" y="5416"/>
                    </a:cubicBezTo>
                    <a:cubicBezTo>
                      <a:pt x="2901" y="4583"/>
                      <a:pt x="5478" y="3296"/>
                      <a:pt x="7798" y="1650"/>
                    </a:cubicBezTo>
                    <a:cubicBezTo>
                      <a:pt x="8451" y="1195"/>
                      <a:pt x="9086" y="698"/>
                      <a:pt x="9701" y="183"/>
                    </a:cubicBezTo>
                    <a:cubicBezTo>
                      <a:pt x="9779" y="105"/>
                      <a:pt x="9708" y="1"/>
                      <a:pt x="961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2898" name="Google Shape;2898;p29"/>
              <p:cNvSpPr/>
              <p:nvPr/>
            </p:nvSpPr>
            <p:spPr>
              <a:xfrm>
                <a:off x="4142233" y="2551999"/>
                <a:ext cx="137526" cy="83748"/>
              </a:xfrm>
              <a:custGeom>
                <a:avLst/>
                <a:gdLst/>
                <a:ahLst/>
                <a:cxnLst/>
                <a:rect l="l" t="t" r="r" b="b"/>
                <a:pathLst>
                  <a:path w="7324" h="4460" extrusionOk="0">
                    <a:moveTo>
                      <a:pt x="7181" y="0"/>
                    </a:moveTo>
                    <a:cubicBezTo>
                      <a:pt x="7156" y="0"/>
                      <a:pt x="7130" y="11"/>
                      <a:pt x="7105" y="35"/>
                    </a:cubicBezTo>
                    <a:cubicBezTo>
                      <a:pt x="6352" y="847"/>
                      <a:pt x="5580" y="1640"/>
                      <a:pt x="4628" y="2255"/>
                    </a:cubicBezTo>
                    <a:cubicBezTo>
                      <a:pt x="3756" y="2829"/>
                      <a:pt x="2784" y="3265"/>
                      <a:pt x="1793" y="3643"/>
                    </a:cubicBezTo>
                    <a:cubicBezTo>
                      <a:pt x="1238" y="3860"/>
                      <a:pt x="683" y="4058"/>
                      <a:pt x="109" y="4256"/>
                    </a:cubicBezTo>
                    <a:cubicBezTo>
                      <a:pt x="1" y="4292"/>
                      <a:pt x="24" y="4460"/>
                      <a:pt x="133" y="4460"/>
                    </a:cubicBezTo>
                    <a:cubicBezTo>
                      <a:pt x="143" y="4460"/>
                      <a:pt x="155" y="4458"/>
                      <a:pt x="167" y="4454"/>
                    </a:cubicBezTo>
                    <a:cubicBezTo>
                      <a:pt x="2189" y="3741"/>
                      <a:pt x="4251" y="3008"/>
                      <a:pt x="5876" y="1560"/>
                    </a:cubicBezTo>
                    <a:cubicBezTo>
                      <a:pt x="6352" y="1124"/>
                      <a:pt x="6809" y="649"/>
                      <a:pt x="7264" y="173"/>
                    </a:cubicBezTo>
                    <a:cubicBezTo>
                      <a:pt x="7324" y="98"/>
                      <a:pt x="7260" y="0"/>
                      <a:pt x="718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2899" name="Google Shape;2899;p29"/>
              <p:cNvSpPr/>
              <p:nvPr/>
            </p:nvSpPr>
            <p:spPr>
              <a:xfrm>
                <a:off x="4156917" y="2551454"/>
                <a:ext cx="34982" cy="25012"/>
              </a:xfrm>
              <a:custGeom>
                <a:avLst/>
                <a:gdLst/>
                <a:ahLst/>
                <a:cxnLst/>
                <a:rect l="l" t="t" r="r" b="b"/>
                <a:pathLst>
                  <a:path w="1863" h="1332" extrusionOk="0">
                    <a:moveTo>
                      <a:pt x="1701" y="0"/>
                    </a:moveTo>
                    <a:cubicBezTo>
                      <a:pt x="1677" y="0"/>
                      <a:pt x="1651" y="7"/>
                      <a:pt x="1626" y="24"/>
                    </a:cubicBezTo>
                    <a:cubicBezTo>
                      <a:pt x="1130" y="421"/>
                      <a:pt x="614" y="796"/>
                      <a:pt x="99" y="1134"/>
                    </a:cubicBezTo>
                    <a:cubicBezTo>
                      <a:pt x="1" y="1200"/>
                      <a:pt x="52" y="1332"/>
                      <a:pt x="139" y="1332"/>
                    </a:cubicBezTo>
                    <a:cubicBezTo>
                      <a:pt x="158" y="1332"/>
                      <a:pt x="178" y="1326"/>
                      <a:pt x="199" y="1312"/>
                    </a:cubicBezTo>
                    <a:cubicBezTo>
                      <a:pt x="754" y="955"/>
                      <a:pt x="1269" y="579"/>
                      <a:pt x="1785" y="162"/>
                    </a:cubicBezTo>
                    <a:cubicBezTo>
                      <a:pt x="1862" y="100"/>
                      <a:pt x="1793" y="0"/>
                      <a:pt x="170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2900" name="Google Shape;2900;p29"/>
              <p:cNvSpPr/>
              <p:nvPr/>
            </p:nvSpPr>
            <p:spPr>
              <a:xfrm>
                <a:off x="4044120" y="2449137"/>
                <a:ext cx="22045" cy="26795"/>
              </a:xfrm>
              <a:custGeom>
                <a:avLst/>
                <a:gdLst/>
                <a:ahLst/>
                <a:cxnLst/>
                <a:rect l="l" t="t" r="r" b="b"/>
                <a:pathLst>
                  <a:path w="1174" h="1427" extrusionOk="0">
                    <a:moveTo>
                      <a:pt x="1018" y="1"/>
                    </a:moveTo>
                    <a:cubicBezTo>
                      <a:pt x="987" y="1"/>
                      <a:pt x="956" y="13"/>
                      <a:pt x="933" y="42"/>
                    </a:cubicBezTo>
                    <a:cubicBezTo>
                      <a:pt x="675" y="457"/>
                      <a:pt x="378" y="874"/>
                      <a:pt x="40" y="1250"/>
                    </a:cubicBezTo>
                    <a:cubicBezTo>
                      <a:pt x="1" y="1290"/>
                      <a:pt x="1" y="1350"/>
                      <a:pt x="40" y="1390"/>
                    </a:cubicBezTo>
                    <a:cubicBezTo>
                      <a:pt x="62" y="1411"/>
                      <a:pt x="96" y="1427"/>
                      <a:pt x="128" y="1427"/>
                    </a:cubicBezTo>
                    <a:cubicBezTo>
                      <a:pt x="155" y="1427"/>
                      <a:pt x="181" y="1416"/>
                      <a:pt x="199" y="1390"/>
                    </a:cubicBezTo>
                    <a:cubicBezTo>
                      <a:pt x="537" y="993"/>
                      <a:pt x="833" y="576"/>
                      <a:pt x="1131" y="161"/>
                    </a:cubicBezTo>
                    <a:cubicBezTo>
                      <a:pt x="1173" y="76"/>
                      <a:pt x="1095" y="1"/>
                      <a:pt x="101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2901" name="Google Shape;2901;p29"/>
              <p:cNvSpPr/>
              <p:nvPr/>
            </p:nvSpPr>
            <p:spPr>
              <a:xfrm>
                <a:off x="3950682" y="2584071"/>
                <a:ext cx="23566" cy="55563"/>
              </a:xfrm>
              <a:custGeom>
                <a:avLst/>
                <a:gdLst/>
                <a:ahLst/>
                <a:cxnLst/>
                <a:rect l="l" t="t" r="r" b="b"/>
                <a:pathLst>
                  <a:path w="1255" h="2959" extrusionOk="0">
                    <a:moveTo>
                      <a:pt x="1124" y="1"/>
                    </a:moveTo>
                    <a:cubicBezTo>
                      <a:pt x="1081" y="1"/>
                      <a:pt x="1040" y="23"/>
                      <a:pt x="1033" y="71"/>
                    </a:cubicBezTo>
                    <a:cubicBezTo>
                      <a:pt x="774" y="1002"/>
                      <a:pt x="457" y="1914"/>
                      <a:pt x="42" y="2807"/>
                    </a:cubicBezTo>
                    <a:cubicBezTo>
                      <a:pt x="1" y="2888"/>
                      <a:pt x="79" y="2959"/>
                      <a:pt x="146" y="2959"/>
                    </a:cubicBezTo>
                    <a:cubicBezTo>
                      <a:pt x="178" y="2959"/>
                      <a:pt x="207" y="2943"/>
                      <a:pt x="219" y="2905"/>
                    </a:cubicBezTo>
                    <a:cubicBezTo>
                      <a:pt x="636" y="2014"/>
                      <a:pt x="972" y="1081"/>
                      <a:pt x="1231" y="130"/>
                    </a:cubicBezTo>
                    <a:cubicBezTo>
                      <a:pt x="1254" y="48"/>
                      <a:pt x="1187" y="1"/>
                      <a:pt x="112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2902" name="Google Shape;2902;p29"/>
              <p:cNvSpPr/>
              <p:nvPr/>
            </p:nvSpPr>
            <p:spPr>
              <a:xfrm>
                <a:off x="3905653" y="2374140"/>
                <a:ext cx="21275" cy="27565"/>
              </a:xfrm>
              <a:custGeom>
                <a:avLst/>
                <a:gdLst/>
                <a:ahLst/>
                <a:cxnLst/>
                <a:rect l="l" t="t" r="r" b="b"/>
                <a:pathLst>
                  <a:path w="1133" h="1468" extrusionOk="0">
                    <a:moveTo>
                      <a:pt x="982" y="1"/>
                    </a:moveTo>
                    <a:cubicBezTo>
                      <a:pt x="949" y="1"/>
                      <a:pt x="917" y="15"/>
                      <a:pt x="893" y="51"/>
                    </a:cubicBezTo>
                    <a:cubicBezTo>
                      <a:pt x="635" y="487"/>
                      <a:pt x="357" y="904"/>
                      <a:pt x="61" y="1300"/>
                    </a:cubicBezTo>
                    <a:cubicBezTo>
                      <a:pt x="21" y="1340"/>
                      <a:pt x="1" y="1399"/>
                      <a:pt x="61" y="1438"/>
                    </a:cubicBezTo>
                    <a:cubicBezTo>
                      <a:pt x="70" y="1458"/>
                      <a:pt x="95" y="1468"/>
                      <a:pt x="122" y="1468"/>
                    </a:cubicBezTo>
                    <a:cubicBezTo>
                      <a:pt x="149" y="1468"/>
                      <a:pt x="179" y="1458"/>
                      <a:pt x="199" y="1438"/>
                    </a:cubicBezTo>
                    <a:cubicBezTo>
                      <a:pt x="516" y="1023"/>
                      <a:pt x="814" y="606"/>
                      <a:pt x="1092" y="150"/>
                    </a:cubicBezTo>
                    <a:cubicBezTo>
                      <a:pt x="1133" y="80"/>
                      <a:pt x="1058" y="1"/>
                      <a:pt x="98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2903" name="Google Shape;2903;p29"/>
              <p:cNvSpPr/>
              <p:nvPr/>
            </p:nvSpPr>
            <p:spPr>
              <a:xfrm>
                <a:off x="3463074" y="2088525"/>
                <a:ext cx="989377" cy="894198"/>
              </a:xfrm>
              <a:custGeom>
                <a:avLst/>
                <a:gdLst/>
                <a:ahLst/>
                <a:cxnLst/>
                <a:rect l="l" t="t" r="r" b="b"/>
                <a:pathLst>
                  <a:path w="47220" h="41873" extrusionOk="0">
                    <a:moveTo>
                      <a:pt x="140" y="0"/>
                    </a:moveTo>
                    <a:cubicBezTo>
                      <a:pt x="63" y="0"/>
                      <a:pt x="1" y="108"/>
                      <a:pt x="60" y="182"/>
                    </a:cubicBezTo>
                    <a:cubicBezTo>
                      <a:pt x="2499" y="3314"/>
                      <a:pt x="5174" y="6288"/>
                      <a:pt x="8068" y="9003"/>
                    </a:cubicBezTo>
                    <a:cubicBezTo>
                      <a:pt x="10962" y="11699"/>
                      <a:pt x="14075" y="14157"/>
                      <a:pt x="17406" y="16297"/>
                    </a:cubicBezTo>
                    <a:cubicBezTo>
                      <a:pt x="21132" y="18697"/>
                      <a:pt x="24899" y="21076"/>
                      <a:pt x="28546" y="23613"/>
                    </a:cubicBezTo>
                    <a:cubicBezTo>
                      <a:pt x="31935" y="25992"/>
                      <a:pt x="35286" y="28450"/>
                      <a:pt x="38378" y="31185"/>
                    </a:cubicBezTo>
                    <a:cubicBezTo>
                      <a:pt x="39904" y="32533"/>
                      <a:pt x="41370" y="33940"/>
                      <a:pt x="42718" y="35467"/>
                    </a:cubicBezTo>
                    <a:cubicBezTo>
                      <a:pt x="44066" y="37013"/>
                      <a:pt x="45375" y="38638"/>
                      <a:pt x="46347" y="40462"/>
                    </a:cubicBezTo>
                    <a:cubicBezTo>
                      <a:pt x="46585" y="40898"/>
                      <a:pt x="46802" y="41353"/>
                      <a:pt x="47000" y="41810"/>
                    </a:cubicBezTo>
                    <a:cubicBezTo>
                      <a:pt x="47019" y="41854"/>
                      <a:pt x="47051" y="41872"/>
                      <a:pt x="47082" y="41872"/>
                    </a:cubicBezTo>
                    <a:cubicBezTo>
                      <a:pt x="47150" y="41872"/>
                      <a:pt x="47219" y="41791"/>
                      <a:pt x="47179" y="41710"/>
                    </a:cubicBezTo>
                    <a:cubicBezTo>
                      <a:pt x="46386" y="39828"/>
                      <a:pt x="45197" y="38123"/>
                      <a:pt x="43908" y="36537"/>
                    </a:cubicBezTo>
                    <a:cubicBezTo>
                      <a:pt x="42620" y="34991"/>
                      <a:pt x="41232" y="33524"/>
                      <a:pt x="39766" y="32156"/>
                    </a:cubicBezTo>
                    <a:cubicBezTo>
                      <a:pt x="36792" y="29361"/>
                      <a:pt x="33521" y="26903"/>
                      <a:pt x="30211" y="24544"/>
                    </a:cubicBezTo>
                    <a:cubicBezTo>
                      <a:pt x="26583" y="21948"/>
                      <a:pt x="22837" y="19509"/>
                      <a:pt x="19071" y="17111"/>
                    </a:cubicBezTo>
                    <a:cubicBezTo>
                      <a:pt x="17345" y="16001"/>
                      <a:pt x="15621" y="14891"/>
                      <a:pt x="13975" y="13662"/>
                    </a:cubicBezTo>
                    <a:cubicBezTo>
                      <a:pt x="12350" y="12472"/>
                      <a:pt x="10785" y="11183"/>
                      <a:pt x="9297" y="9835"/>
                    </a:cubicBezTo>
                    <a:cubicBezTo>
                      <a:pt x="6344" y="7179"/>
                      <a:pt x="3609" y="4266"/>
                      <a:pt x="1111" y="1173"/>
                    </a:cubicBezTo>
                    <a:lnTo>
                      <a:pt x="218" y="43"/>
                    </a:lnTo>
                    <a:cubicBezTo>
                      <a:pt x="194" y="13"/>
                      <a:pt x="166" y="0"/>
                      <a:pt x="14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2904" name="Google Shape;2904;p29"/>
              <p:cNvSpPr/>
              <p:nvPr/>
            </p:nvSpPr>
            <p:spPr>
              <a:xfrm>
                <a:off x="3839734" y="2196637"/>
                <a:ext cx="114637" cy="227396"/>
              </a:xfrm>
              <a:custGeom>
                <a:avLst/>
                <a:gdLst/>
                <a:ahLst/>
                <a:cxnLst/>
                <a:rect l="l" t="t" r="r" b="b"/>
                <a:pathLst>
                  <a:path w="6105" h="12110" extrusionOk="0">
                    <a:moveTo>
                      <a:pt x="5976" y="1"/>
                    </a:moveTo>
                    <a:cubicBezTo>
                      <a:pt x="5935" y="1"/>
                      <a:pt x="5892" y="20"/>
                      <a:pt x="5869" y="66"/>
                    </a:cubicBezTo>
                    <a:cubicBezTo>
                      <a:pt x="5176" y="1731"/>
                      <a:pt x="4462" y="3396"/>
                      <a:pt x="3749" y="5042"/>
                    </a:cubicBezTo>
                    <a:cubicBezTo>
                      <a:pt x="3392" y="5854"/>
                      <a:pt x="3015" y="6686"/>
                      <a:pt x="2639" y="7500"/>
                    </a:cubicBezTo>
                    <a:cubicBezTo>
                      <a:pt x="2301" y="8232"/>
                      <a:pt x="1965" y="8967"/>
                      <a:pt x="1587" y="9680"/>
                    </a:cubicBezTo>
                    <a:cubicBezTo>
                      <a:pt x="1151" y="10473"/>
                      <a:pt x="676" y="11246"/>
                      <a:pt x="62" y="11919"/>
                    </a:cubicBezTo>
                    <a:cubicBezTo>
                      <a:pt x="0" y="11997"/>
                      <a:pt x="70" y="12110"/>
                      <a:pt x="150" y="12110"/>
                    </a:cubicBezTo>
                    <a:cubicBezTo>
                      <a:pt x="174" y="12110"/>
                      <a:pt x="198" y="12100"/>
                      <a:pt x="220" y="12078"/>
                    </a:cubicBezTo>
                    <a:cubicBezTo>
                      <a:pt x="1291" y="10849"/>
                      <a:pt x="2023" y="9382"/>
                      <a:pt x="2678" y="7915"/>
                    </a:cubicBezTo>
                    <a:cubicBezTo>
                      <a:pt x="3432" y="6271"/>
                      <a:pt x="4164" y="4606"/>
                      <a:pt x="4878" y="2960"/>
                    </a:cubicBezTo>
                    <a:cubicBezTo>
                      <a:pt x="5274" y="2008"/>
                      <a:pt x="5671" y="1077"/>
                      <a:pt x="6067" y="126"/>
                    </a:cubicBezTo>
                    <a:cubicBezTo>
                      <a:pt x="6105" y="52"/>
                      <a:pt x="6043" y="1"/>
                      <a:pt x="597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2905" name="Google Shape;2905;p29"/>
              <p:cNvSpPr/>
              <p:nvPr/>
            </p:nvSpPr>
            <p:spPr>
              <a:xfrm>
                <a:off x="3661393" y="2451100"/>
                <a:ext cx="222269" cy="170331"/>
              </a:xfrm>
              <a:custGeom>
                <a:avLst/>
                <a:gdLst/>
                <a:ahLst/>
                <a:cxnLst/>
                <a:rect l="l" t="t" r="r" b="b"/>
                <a:pathLst>
                  <a:path w="11837" h="9071" extrusionOk="0">
                    <a:moveTo>
                      <a:pt x="11686" y="0"/>
                    </a:moveTo>
                    <a:cubicBezTo>
                      <a:pt x="11663" y="0"/>
                      <a:pt x="11638" y="10"/>
                      <a:pt x="11616" y="32"/>
                    </a:cubicBezTo>
                    <a:cubicBezTo>
                      <a:pt x="10427" y="1380"/>
                      <a:pt x="9000" y="2450"/>
                      <a:pt x="7552" y="3500"/>
                    </a:cubicBezTo>
                    <a:cubicBezTo>
                      <a:pt x="5966" y="4631"/>
                      <a:pt x="4401" y="5781"/>
                      <a:pt x="2815" y="6910"/>
                    </a:cubicBezTo>
                    <a:cubicBezTo>
                      <a:pt x="1903" y="7565"/>
                      <a:pt x="1010" y="8218"/>
                      <a:pt x="99" y="8873"/>
                    </a:cubicBezTo>
                    <a:cubicBezTo>
                      <a:pt x="1" y="8938"/>
                      <a:pt x="64" y="9071"/>
                      <a:pt x="146" y="9071"/>
                    </a:cubicBezTo>
                    <a:cubicBezTo>
                      <a:pt x="163" y="9071"/>
                      <a:pt x="181" y="9065"/>
                      <a:pt x="199" y="9051"/>
                    </a:cubicBezTo>
                    <a:cubicBezTo>
                      <a:pt x="1824" y="7882"/>
                      <a:pt x="3429" y="6732"/>
                      <a:pt x="5035" y="5562"/>
                    </a:cubicBezTo>
                    <a:cubicBezTo>
                      <a:pt x="6542" y="4472"/>
                      <a:pt x="8107" y="3421"/>
                      <a:pt x="9555" y="2252"/>
                    </a:cubicBezTo>
                    <a:cubicBezTo>
                      <a:pt x="10348" y="1618"/>
                      <a:pt x="11101" y="944"/>
                      <a:pt x="11775" y="191"/>
                    </a:cubicBezTo>
                    <a:cubicBezTo>
                      <a:pt x="11837" y="113"/>
                      <a:pt x="11766" y="0"/>
                      <a:pt x="1168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</p:grpSp>
      </p:grpSp>
      <p:sp>
        <p:nvSpPr>
          <p:cNvPr id="2906" name="Google Shape;2906;p29"/>
          <p:cNvSpPr/>
          <p:nvPr/>
        </p:nvSpPr>
        <p:spPr>
          <a:xfrm>
            <a:off x="6210901" y="6382084"/>
            <a:ext cx="242000" cy="242000"/>
          </a:xfrm>
          <a:prstGeom prst="ellipse">
            <a:avLst/>
          </a:prstGeom>
          <a:solidFill>
            <a:schemeClr val="accent4"/>
          </a:solidFill>
          <a:ln w="38100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907" name="Google Shape;2907;p29"/>
          <p:cNvSpPr/>
          <p:nvPr/>
        </p:nvSpPr>
        <p:spPr>
          <a:xfrm>
            <a:off x="6706705" y="6085300"/>
            <a:ext cx="296800" cy="296800"/>
          </a:xfrm>
          <a:prstGeom prst="ellipse">
            <a:avLst/>
          </a:prstGeom>
          <a:solidFill>
            <a:schemeClr val="accent2"/>
          </a:solidFill>
          <a:ln w="38100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grpSp>
        <p:nvGrpSpPr>
          <p:cNvPr id="2908" name="Google Shape;2908;p29"/>
          <p:cNvGrpSpPr/>
          <p:nvPr/>
        </p:nvGrpSpPr>
        <p:grpSpPr>
          <a:xfrm>
            <a:off x="280533" y="1004814"/>
            <a:ext cx="894899" cy="618908"/>
            <a:chOff x="3736388" y="802750"/>
            <a:chExt cx="583325" cy="403425"/>
          </a:xfrm>
        </p:grpSpPr>
        <p:sp>
          <p:nvSpPr>
            <p:cNvPr id="2909" name="Google Shape;2909;p29"/>
            <p:cNvSpPr/>
            <p:nvPr/>
          </p:nvSpPr>
          <p:spPr>
            <a:xfrm>
              <a:off x="3736388" y="802750"/>
              <a:ext cx="583325" cy="403425"/>
            </a:xfrm>
            <a:custGeom>
              <a:avLst/>
              <a:gdLst/>
              <a:ahLst/>
              <a:cxnLst/>
              <a:rect l="l" t="t" r="r" b="b"/>
              <a:pathLst>
                <a:path w="23333" h="16137" extrusionOk="0">
                  <a:moveTo>
                    <a:pt x="21985" y="1"/>
                  </a:moveTo>
                  <a:cubicBezTo>
                    <a:pt x="21985" y="1"/>
                    <a:pt x="19170" y="1824"/>
                    <a:pt x="16910" y="2914"/>
                  </a:cubicBezTo>
                  <a:cubicBezTo>
                    <a:pt x="14669" y="4005"/>
                    <a:pt x="12509" y="7314"/>
                    <a:pt x="14531" y="14788"/>
                  </a:cubicBezTo>
                  <a:cubicBezTo>
                    <a:pt x="12570" y="8521"/>
                    <a:pt x="8898" y="6320"/>
                    <a:pt x="6429" y="6320"/>
                  </a:cubicBezTo>
                  <a:cubicBezTo>
                    <a:pt x="6227" y="6320"/>
                    <a:pt x="6033" y="6335"/>
                    <a:pt x="5849" y="6363"/>
                  </a:cubicBezTo>
                  <a:cubicBezTo>
                    <a:pt x="3370" y="6740"/>
                    <a:pt x="0" y="6839"/>
                    <a:pt x="0" y="6839"/>
                  </a:cubicBezTo>
                  <a:cubicBezTo>
                    <a:pt x="338" y="8366"/>
                    <a:pt x="754" y="9912"/>
                    <a:pt x="1547" y="11260"/>
                  </a:cubicBezTo>
                  <a:cubicBezTo>
                    <a:pt x="2339" y="12608"/>
                    <a:pt x="3529" y="13777"/>
                    <a:pt x="5016" y="14292"/>
                  </a:cubicBezTo>
                  <a:cubicBezTo>
                    <a:pt x="5787" y="14558"/>
                    <a:pt x="6587" y="14634"/>
                    <a:pt x="7399" y="14634"/>
                  </a:cubicBezTo>
                  <a:cubicBezTo>
                    <a:pt x="8342" y="14634"/>
                    <a:pt x="9301" y="14532"/>
                    <a:pt x="10249" y="14511"/>
                  </a:cubicBezTo>
                  <a:cubicBezTo>
                    <a:pt x="10373" y="14507"/>
                    <a:pt x="10498" y="14504"/>
                    <a:pt x="10623" y="14504"/>
                  </a:cubicBezTo>
                  <a:cubicBezTo>
                    <a:pt x="12245" y="14504"/>
                    <a:pt x="13972" y="14885"/>
                    <a:pt x="14947" y="16136"/>
                  </a:cubicBezTo>
                  <a:cubicBezTo>
                    <a:pt x="15026" y="14432"/>
                    <a:pt x="16453" y="13063"/>
                    <a:pt x="17901" y="12132"/>
                  </a:cubicBezTo>
                  <a:cubicBezTo>
                    <a:pt x="19368" y="11181"/>
                    <a:pt x="21033" y="10407"/>
                    <a:pt x="22083" y="9000"/>
                  </a:cubicBezTo>
                  <a:cubicBezTo>
                    <a:pt x="23015" y="7732"/>
                    <a:pt x="23332" y="6085"/>
                    <a:pt x="23214" y="4539"/>
                  </a:cubicBezTo>
                  <a:cubicBezTo>
                    <a:pt x="23095" y="2974"/>
                    <a:pt x="22579" y="1468"/>
                    <a:pt x="21985" y="1"/>
                  </a:cubicBezTo>
                  <a:close/>
                </a:path>
              </a:pathLst>
            </a:custGeom>
            <a:solidFill>
              <a:schemeClr val="dk1"/>
            </a:solidFill>
            <a:ln w="15240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grpSp>
          <p:nvGrpSpPr>
            <p:cNvPr id="2910" name="Google Shape;2910;p29"/>
            <p:cNvGrpSpPr/>
            <p:nvPr/>
          </p:nvGrpSpPr>
          <p:grpSpPr>
            <a:xfrm>
              <a:off x="3736400" y="802750"/>
              <a:ext cx="583300" cy="403425"/>
              <a:chOff x="3632425" y="1553450"/>
              <a:chExt cx="583300" cy="403425"/>
            </a:xfrm>
          </p:grpSpPr>
          <p:sp>
            <p:nvSpPr>
              <p:cNvPr id="2911" name="Google Shape;2911;p29"/>
              <p:cNvSpPr/>
              <p:nvPr/>
            </p:nvSpPr>
            <p:spPr>
              <a:xfrm>
                <a:off x="3632425" y="1553450"/>
                <a:ext cx="583300" cy="403425"/>
              </a:xfrm>
              <a:custGeom>
                <a:avLst/>
                <a:gdLst/>
                <a:ahLst/>
                <a:cxnLst/>
                <a:rect l="l" t="t" r="r" b="b"/>
                <a:pathLst>
                  <a:path w="23332" h="16137" extrusionOk="0">
                    <a:moveTo>
                      <a:pt x="21983" y="0"/>
                    </a:moveTo>
                    <a:cubicBezTo>
                      <a:pt x="21983" y="0"/>
                      <a:pt x="19168" y="1824"/>
                      <a:pt x="16909" y="2915"/>
                    </a:cubicBezTo>
                    <a:cubicBezTo>
                      <a:pt x="14669" y="3986"/>
                      <a:pt x="12508" y="7316"/>
                      <a:pt x="14530" y="14769"/>
                    </a:cubicBezTo>
                    <a:cubicBezTo>
                      <a:pt x="12570" y="8502"/>
                      <a:pt x="8898" y="6301"/>
                      <a:pt x="6428" y="6301"/>
                    </a:cubicBezTo>
                    <a:cubicBezTo>
                      <a:pt x="6226" y="6301"/>
                      <a:pt x="6032" y="6315"/>
                      <a:pt x="5848" y="6344"/>
                    </a:cubicBezTo>
                    <a:cubicBezTo>
                      <a:pt x="3371" y="6721"/>
                      <a:pt x="1" y="6819"/>
                      <a:pt x="1" y="6819"/>
                    </a:cubicBezTo>
                    <a:cubicBezTo>
                      <a:pt x="337" y="8366"/>
                      <a:pt x="754" y="9893"/>
                      <a:pt x="1547" y="11260"/>
                    </a:cubicBezTo>
                    <a:cubicBezTo>
                      <a:pt x="2340" y="12608"/>
                      <a:pt x="3529" y="13778"/>
                      <a:pt x="5015" y="14293"/>
                    </a:cubicBezTo>
                    <a:cubicBezTo>
                      <a:pt x="5784" y="14550"/>
                      <a:pt x="6583" y="14624"/>
                      <a:pt x="7394" y="14624"/>
                    </a:cubicBezTo>
                    <a:cubicBezTo>
                      <a:pt x="8338" y="14624"/>
                      <a:pt x="9299" y="14523"/>
                      <a:pt x="10248" y="14492"/>
                    </a:cubicBezTo>
                    <a:cubicBezTo>
                      <a:pt x="10339" y="14489"/>
                      <a:pt x="10431" y="14488"/>
                      <a:pt x="10523" y="14488"/>
                    </a:cubicBezTo>
                    <a:cubicBezTo>
                      <a:pt x="12174" y="14488"/>
                      <a:pt x="13951" y="14841"/>
                      <a:pt x="14947" y="16136"/>
                    </a:cubicBezTo>
                    <a:cubicBezTo>
                      <a:pt x="15026" y="14412"/>
                      <a:pt x="16454" y="13064"/>
                      <a:pt x="17900" y="12113"/>
                    </a:cubicBezTo>
                    <a:cubicBezTo>
                      <a:pt x="19367" y="11161"/>
                      <a:pt x="21032" y="10387"/>
                      <a:pt x="22083" y="8981"/>
                    </a:cubicBezTo>
                    <a:cubicBezTo>
                      <a:pt x="23014" y="7731"/>
                      <a:pt x="23331" y="6087"/>
                      <a:pt x="23212" y="4520"/>
                    </a:cubicBezTo>
                    <a:cubicBezTo>
                      <a:pt x="23093" y="2955"/>
                      <a:pt x="22578" y="1448"/>
                      <a:pt x="21983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2912" name="Google Shape;2912;p29"/>
              <p:cNvSpPr/>
              <p:nvPr/>
            </p:nvSpPr>
            <p:spPr>
              <a:xfrm>
                <a:off x="3662725" y="1746925"/>
                <a:ext cx="346825" cy="195175"/>
              </a:xfrm>
              <a:custGeom>
                <a:avLst/>
                <a:gdLst/>
                <a:ahLst/>
                <a:cxnLst/>
                <a:rect l="l" t="t" r="r" b="b"/>
                <a:pathLst>
                  <a:path w="13873" h="7807" extrusionOk="0">
                    <a:moveTo>
                      <a:pt x="146" y="1"/>
                    </a:moveTo>
                    <a:cubicBezTo>
                      <a:pt x="66" y="1"/>
                      <a:pt x="0" y="110"/>
                      <a:pt x="76" y="171"/>
                    </a:cubicBezTo>
                    <a:cubicBezTo>
                      <a:pt x="493" y="508"/>
                      <a:pt x="930" y="845"/>
                      <a:pt x="1366" y="1142"/>
                    </a:cubicBezTo>
                    <a:cubicBezTo>
                      <a:pt x="1821" y="1440"/>
                      <a:pt x="2277" y="1678"/>
                      <a:pt x="2772" y="1876"/>
                    </a:cubicBezTo>
                    <a:cubicBezTo>
                      <a:pt x="3744" y="2273"/>
                      <a:pt x="4794" y="2490"/>
                      <a:pt x="5825" y="2748"/>
                    </a:cubicBezTo>
                    <a:cubicBezTo>
                      <a:pt x="6816" y="2986"/>
                      <a:pt x="7828" y="3243"/>
                      <a:pt x="8779" y="3660"/>
                    </a:cubicBezTo>
                    <a:cubicBezTo>
                      <a:pt x="9710" y="4076"/>
                      <a:pt x="10543" y="4651"/>
                      <a:pt x="11277" y="5344"/>
                    </a:cubicBezTo>
                    <a:cubicBezTo>
                      <a:pt x="12110" y="6118"/>
                      <a:pt x="12842" y="6970"/>
                      <a:pt x="13635" y="7783"/>
                    </a:cubicBezTo>
                    <a:cubicBezTo>
                      <a:pt x="13656" y="7800"/>
                      <a:pt x="13679" y="7807"/>
                      <a:pt x="13702" y="7807"/>
                    </a:cubicBezTo>
                    <a:cubicBezTo>
                      <a:pt x="13789" y="7807"/>
                      <a:pt x="13873" y="7703"/>
                      <a:pt x="13794" y="7625"/>
                    </a:cubicBezTo>
                    <a:cubicBezTo>
                      <a:pt x="12366" y="6217"/>
                      <a:pt x="11137" y="4591"/>
                      <a:pt x="9314" y="3679"/>
                    </a:cubicBezTo>
                    <a:cubicBezTo>
                      <a:pt x="7450" y="2748"/>
                      <a:pt x="5370" y="2530"/>
                      <a:pt x="3407" y="1876"/>
                    </a:cubicBezTo>
                    <a:cubicBezTo>
                      <a:pt x="2812" y="1678"/>
                      <a:pt x="2257" y="1440"/>
                      <a:pt x="1722" y="1123"/>
                    </a:cubicBezTo>
                    <a:cubicBezTo>
                      <a:pt x="1186" y="806"/>
                      <a:pt x="711" y="409"/>
                      <a:pt x="216" y="32"/>
                    </a:cubicBezTo>
                    <a:cubicBezTo>
                      <a:pt x="194" y="10"/>
                      <a:pt x="169" y="1"/>
                      <a:pt x="14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2913" name="Google Shape;2913;p29"/>
              <p:cNvSpPr/>
              <p:nvPr/>
            </p:nvSpPr>
            <p:spPr>
              <a:xfrm>
                <a:off x="3999825" y="1603525"/>
                <a:ext cx="182800" cy="337250"/>
              </a:xfrm>
              <a:custGeom>
                <a:avLst/>
                <a:gdLst/>
                <a:ahLst/>
                <a:cxnLst/>
                <a:rect l="l" t="t" r="r" b="b"/>
                <a:pathLst>
                  <a:path w="7312" h="13490" extrusionOk="0">
                    <a:moveTo>
                      <a:pt x="7187" y="0"/>
                    </a:moveTo>
                    <a:cubicBezTo>
                      <a:pt x="7146" y="0"/>
                      <a:pt x="7105" y="24"/>
                      <a:pt x="7089" y="80"/>
                    </a:cubicBezTo>
                    <a:cubicBezTo>
                      <a:pt x="6772" y="971"/>
                      <a:pt x="6296" y="1824"/>
                      <a:pt x="5701" y="2557"/>
                    </a:cubicBezTo>
                    <a:cubicBezTo>
                      <a:pt x="5067" y="3349"/>
                      <a:pt x="4235" y="3944"/>
                      <a:pt x="3542" y="4697"/>
                    </a:cubicBezTo>
                    <a:cubicBezTo>
                      <a:pt x="2213" y="6125"/>
                      <a:pt x="1401" y="7929"/>
                      <a:pt x="846" y="9793"/>
                    </a:cubicBezTo>
                    <a:cubicBezTo>
                      <a:pt x="508" y="10961"/>
                      <a:pt x="251" y="12151"/>
                      <a:pt x="13" y="13361"/>
                    </a:cubicBezTo>
                    <a:cubicBezTo>
                      <a:pt x="1" y="13443"/>
                      <a:pt x="66" y="13490"/>
                      <a:pt x="125" y="13490"/>
                    </a:cubicBezTo>
                    <a:cubicBezTo>
                      <a:pt x="165" y="13490"/>
                      <a:pt x="203" y="13468"/>
                      <a:pt x="211" y="13419"/>
                    </a:cubicBezTo>
                    <a:cubicBezTo>
                      <a:pt x="647" y="11358"/>
                      <a:pt x="1063" y="9257"/>
                      <a:pt x="1995" y="7354"/>
                    </a:cubicBezTo>
                    <a:cubicBezTo>
                      <a:pt x="2411" y="6502"/>
                      <a:pt x="2926" y="5689"/>
                      <a:pt x="3561" y="4975"/>
                    </a:cubicBezTo>
                    <a:cubicBezTo>
                      <a:pt x="4235" y="4222"/>
                      <a:pt x="5067" y="3627"/>
                      <a:pt x="5722" y="2874"/>
                    </a:cubicBezTo>
                    <a:cubicBezTo>
                      <a:pt x="6415" y="2062"/>
                      <a:pt x="6951" y="1129"/>
                      <a:pt x="7287" y="138"/>
                    </a:cubicBezTo>
                    <a:cubicBezTo>
                      <a:pt x="7311" y="55"/>
                      <a:pt x="7249" y="0"/>
                      <a:pt x="718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2914" name="Google Shape;2914;p29"/>
              <p:cNvSpPr/>
              <p:nvPr/>
            </p:nvSpPr>
            <p:spPr>
              <a:xfrm>
                <a:off x="3694300" y="1795300"/>
                <a:ext cx="63000" cy="36000"/>
              </a:xfrm>
              <a:custGeom>
                <a:avLst/>
                <a:gdLst/>
                <a:ahLst/>
                <a:cxnLst/>
                <a:rect l="l" t="t" r="r" b="b"/>
                <a:pathLst>
                  <a:path w="2520" h="1440" extrusionOk="0">
                    <a:moveTo>
                      <a:pt x="2382" y="1"/>
                    </a:moveTo>
                    <a:cubicBezTo>
                      <a:pt x="2364" y="1"/>
                      <a:pt x="2344" y="7"/>
                      <a:pt x="2323" y="20"/>
                    </a:cubicBezTo>
                    <a:cubicBezTo>
                      <a:pt x="1609" y="457"/>
                      <a:pt x="856" y="872"/>
                      <a:pt x="103" y="1249"/>
                    </a:cubicBezTo>
                    <a:cubicBezTo>
                      <a:pt x="0" y="1300"/>
                      <a:pt x="59" y="1439"/>
                      <a:pt x="153" y="1439"/>
                    </a:cubicBezTo>
                    <a:cubicBezTo>
                      <a:pt x="168" y="1439"/>
                      <a:pt x="184" y="1436"/>
                      <a:pt x="201" y="1427"/>
                    </a:cubicBezTo>
                    <a:cubicBezTo>
                      <a:pt x="975" y="1051"/>
                      <a:pt x="1707" y="634"/>
                      <a:pt x="2421" y="198"/>
                    </a:cubicBezTo>
                    <a:cubicBezTo>
                      <a:pt x="2519" y="133"/>
                      <a:pt x="2470" y="1"/>
                      <a:pt x="238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2915" name="Google Shape;2915;p29"/>
              <p:cNvSpPr/>
              <p:nvPr/>
            </p:nvSpPr>
            <p:spPr>
              <a:xfrm>
                <a:off x="3736550" y="1812850"/>
                <a:ext cx="73750" cy="66025"/>
              </a:xfrm>
              <a:custGeom>
                <a:avLst/>
                <a:gdLst/>
                <a:ahLst/>
                <a:cxnLst/>
                <a:rect l="l" t="t" r="r" b="b"/>
                <a:pathLst>
                  <a:path w="2950" h="2641" extrusionOk="0">
                    <a:moveTo>
                      <a:pt x="2803" y="0"/>
                    </a:moveTo>
                    <a:cubicBezTo>
                      <a:pt x="2780" y="0"/>
                      <a:pt x="2756" y="10"/>
                      <a:pt x="2734" y="32"/>
                    </a:cubicBezTo>
                    <a:cubicBezTo>
                      <a:pt x="1881" y="884"/>
                      <a:pt x="1009" y="1697"/>
                      <a:pt x="78" y="2469"/>
                    </a:cubicBezTo>
                    <a:cubicBezTo>
                      <a:pt x="0" y="2531"/>
                      <a:pt x="78" y="2640"/>
                      <a:pt x="164" y="2640"/>
                    </a:cubicBezTo>
                    <a:cubicBezTo>
                      <a:pt x="189" y="2640"/>
                      <a:pt x="214" y="2631"/>
                      <a:pt x="236" y="2609"/>
                    </a:cubicBezTo>
                    <a:cubicBezTo>
                      <a:pt x="1148" y="1856"/>
                      <a:pt x="2039" y="1042"/>
                      <a:pt x="2872" y="191"/>
                    </a:cubicBezTo>
                    <a:cubicBezTo>
                      <a:pt x="2949" y="113"/>
                      <a:pt x="2883" y="0"/>
                      <a:pt x="280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2916" name="Google Shape;2916;p29"/>
              <p:cNvSpPr/>
              <p:nvPr/>
            </p:nvSpPr>
            <p:spPr>
              <a:xfrm>
                <a:off x="3824700" y="1821700"/>
                <a:ext cx="23200" cy="33275"/>
              </a:xfrm>
              <a:custGeom>
                <a:avLst/>
                <a:gdLst/>
                <a:ahLst/>
                <a:cxnLst/>
                <a:rect l="l" t="t" r="r" b="b"/>
                <a:pathLst>
                  <a:path w="928" h="1331" extrusionOk="0">
                    <a:moveTo>
                      <a:pt x="780" y="0"/>
                    </a:moveTo>
                    <a:cubicBezTo>
                      <a:pt x="746" y="0"/>
                      <a:pt x="713" y="16"/>
                      <a:pt x="694" y="54"/>
                    </a:cubicBezTo>
                    <a:cubicBezTo>
                      <a:pt x="496" y="450"/>
                      <a:pt x="278" y="807"/>
                      <a:pt x="20" y="1164"/>
                    </a:cubicBezTo>
                    <a:cubicBezTo>
                      <a:pt x="1" y="1224"/>
                      <a:pt x="20" y="1283"/>
                      <a:pt x="60" y="1323"/>
                    </a:cubicBezTo>
                    <a:cubicBezTo>
                      <a:pt x="76" y="1328"/>
                      <a:pt x="92" y="1331"/>
                      <a:pt x="107" y="1331"/>
                    </a:cubicBezTo>
                    <a:cubicBezTo>
                      <a:pt x="149" y="1331"/>
                      <a:pt x="184" y="1312"/>
                      <a:pt x="199" y="1283"/>
                    </a:cubicBezTo>
                    <a:cubicBezTo>
                      <a:pt x="456" y="926"/>
                      <a:pt x="675" y="550"/>
                      <a:pt x="873" y="154"/>
                    </a:cubicBezTo>
                    <a:cubicBezTo>
                      <a:pt x="927" y="73"/>
                      <a:pt x="852" y="0"/>
                      <a:pt x="78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2917" name="Google Shape;2917;p29"/>
              <p:cNvSpPr/>
              <p:nvPr/>
            </p:nvSpPr>
            <p:spPr>
              <a:xfrm>
                <a:off x="3826700" y="1836375"/>
                <a:ext cx="65800" cy="68075"/>
              </a:xfrm>
              <a:custGeom>
                <a:avLst/>
                <a:gdLst/>
                <a:ahLst/>
                <a:cxnLst/>
                <a:rect l="l" t="t" r="r" b="b"/>
                <a:pathLst>
                  <a:path w="2632" h="2723" extrusionOk="0">
                    <a:moveTo>
                      <a:pt x="2489" y="0"/>
                    </a:moveTo>
                    <a:cubicBezTo>
                      <a:pt x="2464" y="0"/>
                      <a:pt x="2439" y="12"/>
                      <a:pt x="2419" y="43"/>
                    </a:cubicBezTo>
                    <a:cubicBezTo>
                      <a:pt x="1684" y="915"/>
                      <a:pt x="912" y="1766"/>
                      <a:pt x="79" y="2540"/>
                    </a:cubicBezTo>
                    <a:cubicBezTo>
                      <a:pt x="0" y="2618"/>
                      <a:pt x="72" y="2722"/>
                      <a:pt x="154" y="2722"/>
                    </a:cubicBezTo>
                    <a:cubicBezTo>
                      <a:pt x="175" y="2722"/>
                      <a:pt x="197" y="2715"/>
                      <a:pt x="217" y="2699"/>
                    </a:cubicBezTo>
                    <a:cubicBezTo>
                      <a:pt x="1050" y="1906"/>
                      <a:pt x="1843" y="1073"/>
                      <a:pt x="2557" y="181"/>
                    </a:cubicBezTo>
                    <a:cubicBezTo>
                      <a:pt x="2631" y="107"/>
                      <a:pt x="2562" y="0"/>
                      <a:pt x="248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2918" name="Google Shape;2918;p29"/>
              <p:cNvSpPr/>
              <p:nvPr/>
            </p:nvSpPr>
            <p:spPr>
              <a:xfrm>
                <a:off x="3905025" y="1860200"/>
                <a:ext cx="22800" cy="27575"/>
              </a:xfrm>
              <a:custGeom>
                <a:avLst/>
                <a:gdLst/>
                <a:ahLst/>
                <a:cxnLst/>
                <a:rect l="l" t="t" r="r" b="b"/>
                <a:pathLst>
                  <a:path w="912" h="1103" extrusionOk="0">
                    <a:moveTo>
                      <a:pt x="799" y="0"/>
                    </a:moveTo>
                    <a:cubicBezTo>
                      <a:pt x="763" y="0"/>
                      <a:pt x="725" y="22"/>
                      <a:pt x="713" y="60"/>
                    </a:cubicBezTo>
                    <a:cubicBezTo>
                      <a:pt x="534" y="377"/>
                      <a:pt x="335" y="655"/>
                      <a:pt x="78" y="913"/>
                    </a:cubicBezTo>
                    <a:cubicBezTo>
                      <a:pt x="1" y="990"/>
                      <a:pt x="68" y="1103"/>
                      <a:pt x="148" y="1103"/>
                    </a:cubicBezTo>
                    <a:cubicBezTo>
                      <a:pt x="171" y="1103"/>
                      <a:pt x="195" y="1094"/>
                      <a:pt x="216" y="1072"/>
                    </a:cubicBezTo>
                    <a:cubicBezTo>
                      <a:pt x="494" y="794"/>
                      <a:pt x="713" y="496"/>
                      <a:pt x="890" y="160"/>
                    </a:cubicBezTo>
                    <a:cubicBezTo>
                      <a:pt x="911" y="100"/>
                      <a:pt x="911" y="41"/>
                      <a:pt x="851" y="20"/>
                    </a:cubicBezTo>
                    <a:cubicBezTo>
                      <a:pt x="837" y="6"/>
                      <a:pt x="818" y="0"/>
                      <a:pt x="79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2919" name="Google Shape;2919;p29"/>
              <p:cNvSpPr/>
              <p:nvPr/>
            </p:nvSpPr>
            <p:spPr>
              <a:xfrm>
                <a:off x="3709175" y="1748975"/>
                <a:ext cx="23450" cy="43400"/>
              </a:xfrm>
              <a:custGeom>
                <a:avLst/>
                <a:gdLst/>
                <a:ahLst/>
                <a:cxnLst/>
                <a:rect l="l" t="t" r="r" b="b"/>
                <a:pathLst>
                  <a:path w="938" h="1736" extrusionOk="0">
                    <a:moveTo>
                      <a:pt x="147" y="1"/>
                    </a:moveTo>
                    <a:cubicBezTo>
                      <a:pt x="77" y="1"/>
                      <a:pt x="1" y="85"/>
                      <a:pt x="42" y="169"/>
                    </a:cubicBezTo>
                    <a:cubicBezTo>
                      <a:pt x="301" y="644"/>
                      <a:pt x="518" y="1160"/>
                      <a:pt x="716" y="1655"/>
                    </a:cubicBezTo>
                    <a:cubicBezTo>
                      <a:pt x="732" y="1712"/>
                      <a:pt x="775" y="1735"/>
                      <a:pt x="817" y="1735"/>
                    </a:cubicBezTo>
                    <a:cubicBezTo>
                      <a:pt x="878" y="1735"/>
                      <a:pt x="938" y="1685"/>
                      <a:pt x="914" y="1615"/>
                    </a:cubicBezTo>
                    <a:cubicBezTo>
                      <a:pt x="716" y="1081"/>
                      <a:pt x="478" y="565"/>
                      <a:pt x="221" y="50"/>
                    </a:cubicBezTo>
                    <a:cubicBezTo>
                      <a:pt x="204" y="15"/>
                      <a:pt x="176" y="1"/>
                      <a:pt x="14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2920" name="Google Shape;2920;p29"/>
              <p:cNvSpPr/>
              <p:nvPr/>
            </p:nvSpPr>
            <p:spPr>
              <a:xfrm>
                <a:off x="3765100" y="1735200"/>
                <a:ext cx="29000" cy="75975"/>
              </a:xfrm>
              <a:custGeom>
                <a:avLst/>
                <a:gdLst/>
                <a:ahLst/>
                <a:cxnLst/>
                <a:rect l="l" t="t" r="r" b="b"/>
                <a:pathLst>
                  <a:path w="1160" h="3039" extrusionOk="0">
                    <a:moveTo>
                      <a:pt x="131" y="0"/>
                    </a:moveTo>
                    <a:cubicBezTo>
                      <a:pt x="67" y="0"/>
                      <a:pt x="1" y="51"/>
                      <a:pt x="25" y="125"/>
                    </a:cubicBezTo>
                    <a:cubicBezTo>
                      <a:pt x="403" y="1056"/>
                      <a:pt x="699" y="2007"/>
                      <a:pt x="937" y="2959"/>
                    </a:cubicBezTo>
                    <a:cubicBezTo>
                      <a:pt x="953" y="3014"/>
                      <a:pt x="994" y="3038"/>
                      <a:pt x="1035" y="3038"/>
                    </a:cubicBezTo>
                    <a:cubicBezTo>
                      <a:pt x="1097" y="3038"/>
                      <a:pt x="1159" y="2983"/>
                      <a:pt x="1135" y="2900"/>
                    </a:cubicBezTo>
                    <a:cubicBezTo>
                      <a:pt x="897" y="1949"/>
                      <a:pt x="601" y="997"/>
                      <a:pt x="223" y="65"/>
                    </a:cubicBezTo>
                    <a:cubicBezTo>
                      <a:pt x="208" y="19"/>
                      <a:pt x="170" y="0"/>
                      <a:pt x="13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2921" name="Google Shape;2921;p29"/>
              <p:cNvSpPr/>
              <p:nvPr/>
            </p:nvSpPr>
            <p:spPr>
              <a:xfrm>
                <a:off x="3829150" y="1773125"/>
                <a:ext cx="20650" cy="50950"/>
              </a:xfrm>
              <a:custGeom>
                <a:avLst/>
                <a:gdLst/>
                <a:ahLst/>
                <a:cxnLst/>
                <a:rect l="l" t="t" r="r" b="b"/>
                <a:pathLst>
                  <a:path w="826" h="2038" extrusionOk="0">
                    <a:moveTo>
                      <a:pt x="138" y="1"/>
                    </a:moveTo>
                    <a:cubicBezTo>
                      <a:pt x="70" y="1"/>
                      <a:pt x="0" y="73"/>
                      <a:pt x="40" y="154"/>
                    </a:cubicBezTo>
                    <a:cubicBezTo>
                      <a:pt x="318" y="728"/>
                      <a:pt x="516" y="1344"/>
                      <a:pt x="616" y="1957"/>
                    </a:cubicBezTo>
                    <a:cubicBezTo>
                      <a:pt x="624" y="2014"/>
                      <a:pt x="661" y="2038"/>
                      <a:pt x="702" y="2038"/>
                    </a:cubicBezTo>
                    <a:cubicBezTo>
                      <a:pt x="760" y="2038"/>
                      <a:pt x="825" y="1988"/>
                      <a:pt x="814" y="1918"/>
                    </a:cubicBezTo>
                    <a:cubicBezTo>
                      <a:pt x="714" y="1264"/>
                      <a:pt x="516" y="630"/>
                      <a:pt x="219" y="54"/>
                    </a:cubicBezTo>
                    <a:cubicBezTo>
                      <a:pt x="200" y="16"/>
                      <a:pt x="169" y="1"/>
                      <a:pt x="13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2922" name="Google Shape;2922;p29"/>
              <p:cNvSpPr/>
              <p:nvPr/>
            </p:nvSpPr>
            <p:spPr>
              <a:xfrm>
                <a:off x="3884575" y="1775975"/>
                <a:ext cx="17475" cy="68525"/>
              </a:xfrm>
              <a:custGeom>
                <a:avLst/>
                <a:gdLst/>
                <a:ahLst/>
                <a:cxnLst/>
                <a:rect l="l" t="t" r="r" b="b"/>
                <a:pathLst>
                  <a:path w="699" h="2741" extrusionOk="0">
                    <a:moveTo>
                      <a:pt x="125" y="0"/>
                    </a:moveTo>
                    <a:cubicBezTo>
                      <a:pt x="63" y="0"/>
                      <a:pt x="0" y="55"/>
                      <a:pt x="24" y="139"/>
                    </a:cubicBezTo>
                    <a:cubicBezTo>
                      <a:pt x="222" y="952"/>
                      <a:pt x="381" y="1804"/>
                      <a:pt x="479" y="2636"/>
                    </a:cubicBezTo>
                    <a:cubicBezTo>
                      <a:pt x="490" y="2706"/>
                      <a:pt x="544" y="2741"/>
                      <a:pt x="597" y="2741"/>
                    </a:cubicBezTo>
                    <a:cubicBezTo>
                      <a:pt x="649" y="2741"/>
                      <a:pt x="698" y="2706"/>
                      <a:pt x="698" y="2636"/>
                    </a:cubicBezTo>
                    <a:cubicBezTo>
                      <a:pt x="579" y="1785"/>
                      <a:pt x="421" y="931"/>
                      <a:pt x="222" y="80"/>
                    </a:cubicBezTo>
                    <a:cubicBezTo>
                      <a:pt x="207" y="24"/>
                      <a:pt x="166" y="0"/>
                      <a:pt x="12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2923" name="Google Shape;2923;p29"/>
              <p:cNvSpPr/>
              <p:nvPr/>
            </p:nvSpPr>
            <p:spPr>
              <a:xfrm>
                <a:off x="3933725" y="1837425"/>
                <a:ext cx="9425" cy="38175"/>
              </a:xfrm>
              <a:custGeom>
                <a:avLst/>
                <a:gdLst/>
                <a:ahLst/>
                <a:cxnLst/>
                <a:rect l="l" t="t" r="r" b="b"/>
                <a:pathLst>
                  <a:path w="377" h="1527" extrusionOk="0">
                    <a:moveTo>
                      <a:pt x="120" y="1"/>
                    </a:moveTo>
                    <a:cubicBezTo>
                      <a:pt x="60" y="1"/>
                      <a:pt x="1" y="59"/>
                      <a:pt x="20" y="120"/>
                    </a:cubicBezTo>
                    <a:cubicBezTo>
                      <a:pt x="60" y="556"/>
                      <a:pt x="120" y="992"/>
                      <a:pt x="159" y="1428"/>
                    </a:cubicBezTo>
                    <a:cubicBezTo>
                      <a:pt x="159" y="1467"/>
                      <a:pt x="199" y="1526"/>
                      <a:pt x="258" y="1526"/>
                    </a:cubicBezTo>
                    <a:cubicBezTo>
                      <a:pt x="318" y="1526"/>
                      <a:pt x="377" y="1467"/>
                      <a:pt x="377" y="1428"/>
                    </a:cubicBezTo>
                    <a:cubicBezTo>
                      <a:pt x="318" y="992"/>
                      <a:pt x="278" y="556"/>
                      <a:pt x="218" y="120"/>
                    </a:cubicBezTo>
                    <a:cubicBezTo>
                      <a:pt x="218" y="59"/>
                      <a:pt x="179" y="1"/>
                      <a:pt x="12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2924" name="Google Shape;2924;p29"/>
              <p:cNvSpPr/>
              <p:nvPr/>
            </p:nvSpPr>
            <p:spPr>
              <a:xfrm>
                <a:off x="4020750" y="1800925"/>
                <a:ext cx="108325" cy="50525"/>
              </a:xfrm>
              <a:custGeom>
                <a:avLst/>
                <a:gdLst/>
                <a:ahLst/>
                <a:cxnLst/>
                <a:rect l="l" t="t" r="r" b="b"/>
                <a:pathLst>
                  <a:path w="4333" h="2021" extrusionOk="0">
                    <a:moveTo>
                      <a:pt x="4160" y="1"/>
                    </a:moveTo>
                    <a:cubicBezTo>
                      <a:pt x="4144" y="1"/>
                      <a:pt x="4128" y="5"/>
                      <a:pt x="4111" y="13"/>
                    </a:cubicBezTo>
                    <a:cubicBezTo>
                      <a:pt x="2803" y="668"/>
                      <a:pt x="1476" y="1262"/>
                      <a:pt x="128" y="1797"/>
                    </a:cubicBezTo>
                    <a:cubicBezTo>
                      <a:pt x="1" y="1852"/>
                      <a:pt x="39" y="2021"/>
                      <a:pt x="137" y="2021"/>
                    </a:cubicBezTo>
                    <a:cubicBezTo>
                      <a:pt x="146" y="2021"/>
                      <a:pt x="157" y="2019"/>
                      <a:pt x="167" y="2016"/>
                    </a:cubicBezTo>
                    <a:cubicBezTo>
                      <a:pt x="1555" y="1461"/>
                      <a:pt x="2903" y="866"/>
                      <a:pt x="4230" y="192"/>
                    </a:cubicBezTo>
                    <a:cubicBezTo>
                      <a:pt x="4333" y="140"/>
                      <a:pt x="4259" y="1"/>
                      <a:pt x="416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2925" name="Google Shape;2925;p29"/>
              <p:cNvSpPr/>
              <p:nvPr/>
            </p:nvSpPr>
            <p:spPr>
              <a:xfrm>
                <a:off x="3999550" y="1795775"/>
                <a:ext cx="23800" cy="59025"/>
              </a:xfrm>
              <a:custGeom>
                <a:avLst/>
                <a:gdLst/>
                <a:ahLst/>
                <a:cxnLst/>
                <a:rect l="l" t="t" r="r" b="b"/>
                <a:pathLst>
                  <a:path w="952" h="2361" extrusionOk="0">
                    <a:moveTo>
                      <a:pt x="134" y="0"/>
                    </a:moveTo>
                    <a:cubicBezTo>
                      <a:pt x="67" y="0"/>
                      <a:pt x="1" y="50"/>
                      <a:pt x="24" y="120"/>
                    </a:cubicBezTo>
                    <a:cubicBezTo>
                      <a:pt x="262" y="853"/>
                      <a:pt x="500" y="1567"/>
                      <a:pt x="717" y="2280"/>
                    </a:cubicBezTo>
                    <a:cubicBezTo>
                      <a:pt x="733" y="2337"/>
                      <a:pt x="779" y="2361"/>
                      <a:pt x="824" y="2361"/>
                    </a:cubicBezTo>
                    <a:cubicBezTo>
                      <a:pt x="889" y="2361"/>
                      <a:pt x="951" y="2311"/>
                      <a:pt x="915" y="2241"/>
                    </a:cubicBezTo>
                    <a:cubicBezTo>
                      <a:pt x="698" y="1508"/>
                      <a:pt x="460" y="794"/>
                      <a:pt x="241" y="81"/>
                    </a:cubicBezTo>
                    <a:cubicBezTo>
                      <a:pt x="225" y="24"/>
                      <a:pt x="179" y="0"/>
                      <a:pt x="13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2926" name="Google Shape;2926;p29"/>
              <p:cNvSpPr/>
              <p:nvPr/>
            </p:nvSpPr>
            <p:spPr>
              <a:xfrm>
                <a:off x="4009750" y="1696675"/>
                <a:ext cx="36600" cy="101900"/>
              </a:xfrm>
              <a:custGeom>
                <a:avLst/>
                <a:gdLst/>
                <a:ahLst/>
                <a:cxnLst/>
                <a:rect l="l" t="t" r="r" b="b"/>
                <a:pathLst>
                  <a:path w="1464" h="4076" extrusionOk="0">
                    <a:moveTo>
                      <a:pt x="127" y="1"/>
                    </a:moveTo>
                    <a:cubicBezTo>
                      <a:pt x="67" y="1"/>
                      <a:pt x="0" y="56"/>
                      <a:pt x="13" y="139"/>
                    </a:cubicBezTo>
                    <a:cubicBezTo>
                      <a:pt x="132" y="794"/>
                      <a:pt x="290" y="1428"/>
                      <a:pt x="488" y="2062"/>
                    </a:cubicBezTo>
                    <a:cubicBezTo>
                      <a:pt x="706" y="2716"/>
                      <a:pt x="983" y="3350"/>
                      <a:pt x="1221" y="4005"/>
                    </a:cubicBezTo>
                    <a:cubicBezTo>
                      <a:pt x="1245" y="4053"/>
                      <a:pt x="1293" y="4075"/>
                      <a:pt x="1337" y="4075"/>
                    </a:cubicBezTo>
                    <a:cubicBezTo>
                      <a:pt x="1403" y="4075"/>
                      <a:pt x="1463" y="4028"/>
                      <a:pt x="1440" y="3945"/>
                    </a:cubicBezTo>
                    <a:cubicBezTo>
                      <a:pt x="1181" y="3311"/>
                      <a:pt x="924" y="2657"/>
                      <a:pt x="706" y="2002"/>
                    </a:cubicBezTo>
                    <a:cubicBezTo>
                      <a:pt x="488" y="1368"/>
                      <a:pt x="330" y="734"/>
                      <a:pt x="211" y="80"/>
                    </a:cubicBezTo>
                    <a:cubicBezTo>
                      <a:pt x="203" y="25"/>
                      <a:pt x="166" y="1"/>
                      <a:pt x="12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2927" name="Google Shape;2927;p29"/>
              <p:cNvSpPr/>
              <p:nvPr/>
            </p:nvSpPr>
            <p:spPr>
              <a:xfrm>
                <a:off x="4042075" y="1782775"/>
                <a:ext cx="39100" cy="17150"/>
              </a:xfrm>
              <a:custGeom>
                <a:avLst/>
                <a:gdLst/>
                <a:ahLst/>
                <a:cxnLst/>
                <a:rect l="l" t="t" r="r" b="b"/>
                <a:pathLst>
                  <a:path w="1564" h="686" extrusionOk="0">
                    <a:moveTo>
                      <a:pt x="1430" y="1"/>
                    </a:moveTo>
                    <a:cubicBezTo>
                      <a:pt x="1419" y="1"/>
                      <a:pt x="1407" y="2"/>
                      <a:pt x="1395" y="6"/>
                    </a:cubicBezTo>
                    <a:cubicBezTo>
                      <a:pt x="979" y="165"/>
                      <a:pt x="543" y="323"/>
                      <a:pt x="126" y="461"/>
                    </a:cubicBezTo>
                    <a:cubicBezTo>
                      <a:pt x="1" y="516"/>
                      <a:pt x="38" y="685"/>
                      <a:pt x="151" y="685"/>
                    </a:cubicBezTo>
                    <a:cubicBezTo>
                      <a:pt x="162" y="685"/>
                      <a:pt x="174" y="684"/>
                      <a:pt x="186" y="680"/>
                    </a:cubicBezTo>
                    <a:cubicBezTo>
                      <a:pt x="602" y="521"/>
                      <a:pt x="1038" y="363"/>
                      <a:pt x="1455" y="204"/>
                    </a:cubicBezTo>
                    <a:cubicBezTo>
                      <a:pt x="1563" y="168"/>
                      <a:pt x="1540" y="1"/>
                      <a:pt x="143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2928" name="Google Shape;2928;p29"/>
              <p:cNvSpPr/>
              <p:nvPr/>
            </p:nvSpPr>
            <p:spPr>
              <a:xfrm>
                <a:off x="4061750" y="1728275"/>
                <a:ext cx="119525" cy="29400"/>
              </a:xfrm>
              <a:custGeom>
                <a:avLst/>
                <a:gdLst/>
                <a:ahLst/>
                <a:cxnLst/>
                <a:rect l="l" t="t" r="r" b="b"/>
                <a:pathLst>
                  <a:path w="4781" h="1176" extrusionOk="0">
                    <a:moveTo>
                      <a:pt x="4643" y="0"/>
                    </a:moveTo>
                    <a:cubicBezTo>
                      <a:pt x="4633" y="0"/>
                      <a:pt x="4623" y="2"/>
                      <a:pt x="4612" y="6"/>
                    </a:cubicBezTo>
                    <a:cubicBezTo>
                      <a:pt x="3126" y="402"/>
                      <a:pt x="1639" y="719"/>
                      <a:pt x="113" y="976"/>
                    </a:cubicBezTo>
                    <a:cubicBezTo>
                      <a:pt x="0" y="996"/>
                      <a:pt x="47" y="1176"/>
                      <a:pt x="155" y="1176"/>
                    </a:cubicBezTo>
                    <a:cubicBezTo>
                      <a:pt x="160" y="1176"/>
                      <a:pt x="166" y="1175"/>
                      <a:pt x="172" y="1174"/>
                    </a:cubicBezTo>
                    <a:cubicBezTo>
                      <a:pt x="1699" y="936"/>
                      <a:pt x="3185" y="600"/>
                      <a:pt x="4672" y="204"/>
                    </a:cubicBezTo>
                    <a:cubicBezTo>
                      <a:pt x="4781" y="168"/>
                      <a:pt x="4740" y="0"/>
                      <a:pt x="464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2929" name="Google Shape;2929;p29"/>
              <p:cNvSpPr/>
              <p:nvPr/>
            </p:nvSpPr>
            <p:spPr>
              <a:xfrm>
                <a:off x="4105200" y="1696050"/>
                <a:ext cx="50775" cy="14575"/>
              </a:xfrm>
              <a:custGeom>
                <a:avLst/>
                <a:gdLst/>
                <a:ahLst/>
                <a:cxnLst/>
                <a:rect l="l" t="t" r="r" b="b"/>
                <a:pathLst>
                  <a:path w="2031" h="583" extrusionOk="0">
                    <a:moveTo>
                      <a:pt x="1894" y="0"/>
                    </a:moveTo>
                    <a:cubicBezTo>
                      <a:pt x="1885" y="0"/>
                      <a:pt x="1875" y="2"/>
                      <a:pt x="1864" y="5"/>
                    </a:cubicBezTo>
                    <a:cubicBezTo>
                      <a:pt x="1288" y="184"/>
                      <a:pt x="714" y="322"/>
                      <a:pt x="119" y="383"/>
                    </a:cubicBezTo>
                    <a:cubicBezTo>
                      <a:pt x="6" y="401"/>
                      <a:pt x="1" y="582"/>
                      <a:pt x="104" y="582"/>
                    </a:cubicBezTo>
                    <a:cubicBezTo>
                      <a:pt x="109" y="582"/>
                      <a:pt x="114" y="582"/>
                      <a:pt x="119" y="581"/>
                    </a:cubicBezTo>
                    <a:cubicBezTo>
                      <a:pt x="733" y="521"/>
                      <a:pt x="1328" y="402"/>
                      <a:pt x="1923" y="204"/>
                    </a:cubicBezTo>
                    <a:cubicBezTo>
                      <a:pt x="2031" y="167"/>
                      <a:pt x="1992" y="0"/>
                      <a:pt x="189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2930" name="Google Shape;2930;p29"/>
              <p:cNvSpPr/>
              <p:nvPr/>
            </p:nvSpPr>
            <p:spPr>
              <a:xfrm>
                <a:off x="4150800" y="1650975"/>
                <a:ext cx="40375" cy="13025"/>
              </a:xfrm>
              <a:custGeom>
                <a:avLst/>
                <a:gdLst/>
                <a:ahLst/>
                <a:cxnLst/>
                <a:rect l="l" t="t" r="r" b="b"/>
                <a:pathLst>
                  <a:path w="1615" h="521" extrusionOk="0">
                    <a:moveTo>
                      <a:pt x="1482" y="0"/>
                    </a:moveTo>
                    <a:cubicBezTo>
                      <a:pt x="1471" y="0"/>
                      <a:pt x="1459" y="2"/>
                      <a:pt x="1447" y="5"/>
                    </a:cubicBezTo>
                    <a:cubicBezTo>
                      <a:pt x="1010" y="164"/>
                      <a:pt x="555" y="262"/>
                      <a:pt x="99" y="302"/>
                    </a:cubicBezTo>
                    <a:cubicBezTo>
                      <a:pt x="40" y="322"/>
                      <a:pt x="0" y="341"/>
                      <a:pt x="0" y="421"/>
                    </a:cubicBezTo>
                    <a:cubicBezTo>
                      <a:pt x="0" y="460"/>
                      <a:pt x="40" y="521"/>
                      <a:pt x="99" y="521"/>
                    </a:cubicBezTo>
                    <a:cubicBezTo>
                      <a:pt x="574" y="460"/>
                      <a:pt x="1050" y="362"/>
                      <a:pt x="1507" y="203"/>
                    </a:cubicBezTo>
                    <a:cubicBezTo>
                      <a:pt x="1615" y="167"/>
                      <a:pt x="1592" y="0"/>
                      <a:pt x="148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2931" name="Google Shape;2931;p29"/>
              <p:cNvSpPr/>
              <p:nvPr/>
            </p:nvSpPr>
            <p:spPr>
              <a:xfrm>
                <a:off x="4043175" y="1657500"/>
                <a:ext cx="31925" cy="84575"/>
              </a:xfrm>
              <a:custGeom>
                <a:avLst/>
                <a:gdLst/>
                <a:ahLst/>
                <a:cxnLst/>
                <a:rect l="l" t="t" r="r" b="b"/>
                <a:pathLst>
                  <a:path w="1277" h="3383" extrusionOk="0">
                    <a:moveTo>
                      <a:pt x="121" y="0"/>
                    </a:moveTo>
                    <a:cubicBezTo>
                      <a:pt x="60" y="0"/>
                      <a:pt x="0" y="50"/>
                      <a:pt x="24" y="120"/>
                    </a:cubicBezTo>
                    <a:cubicBezTo>
                      <a:pt x="360" y="1190"/>
                      <a:pt x="698" y="2242"/>
                      <a:pt x="1054" y="3312"/>
                    </a:cubicBezTo>
                    <a:cubicBezTo>
                      <a:pt x="1070" y="3361"/>
                      <a:pt x="1113" y="3383"/>
                      <a:pt x="1154" y="3383"/>
                    </a:cubicBezTo>
                    <a:cubicBezTo>
                      <a:pt x="1216" y="3383"/>
                      <a:pt x="1276" y="3335"/>
                      <a:pt x="1253" y="3252"/>
                    </a:cubicBezTo>
                    <a:cubicBezTo>
                      <a:pt x="915" y="2202"/>
                      <a:pt x="558" y="1132"/>
                      <a:pt x="222" y="80"/>
                    </a:cubicBezTo>
                    <a:cubicBezTo>
                      <a:pt x="206" y="24"/>
                      <a:pt x="163" y="0"/>
                      <a:pt x="12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2932" name="Google Shape;2932;p29"/>
              <p:cNvSpPr/>
              <p:nvPr/>
            </p:nvSpPr>
            <p:spPr>
              <a:xfrm>
                <a:off x="4084775" y="1663975"/>
                <a:ext cx="20525" cy="50050"/>
              </a:xfrm>
              <a:custGeom>
                <a:avLst/>
                <a:gdLst/>
                <a:ahLst/>
                <a:cxnLst/>
                <a:rect l="l" t="t" r="r" b="b"/>
                <a:pathLst>
                  <a:path w="821" h="2002" extrusionOk="0">
                    <a:moveTo>
                      <a:pt x="129" y="1"/>
                    </a:moveTo>
                    <a:cubicBezTo>
                      <a:pt x="63" y="1"/>
                      <a:pt x="1" y="55"/>
                      <a:pt x="25" y="139"/>
                    </a:cubicBezTo>
                    <a:cubicBezTo>
                      <a:pt x="242" y="714"/>
                      <a:pt x="440" y="1328"/>
                      <a:pt x="599" y="1923"/>
                    </a:cubicBezTo>
                    <a:cubicBezTo>
                      <a:pt x="607" y="1978"/>
                      <a:pt x="646" y="2002"/>
                      <a:pt x="688" y="2002"/>
                    </a:cubicBezTo>
                    <a:cubicBezTo>
                      <a:pt x="751" y="2002"/>
                      <a:pt x="821" y="1947"/>
                      <a:pt x="797" y="1864"/>
                    </a:cubicBezTo>
                    <a:cubicBezTo>
                      <a:pt x="638" y="1269"/>
                      <a:pt x="461" y="675"/>
                      <a:pt x="242" y="80"/>
                    </a:cubicBezTo>
                    <a:cubicBezTo>
                      <a:pt x="219" y="24"/>
                      <a:pt x="173" y="1"/>
                      <a:pt x="12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2933" name="Google Shape;2933;p29"/>
              <p:cNvSpPr/>
              <p:nvPr/>
            </p:nvSpPr>
            <p:spPr>
              <a:xfrm>
                <a:off x="4109350" y="1616625"/>
                <a:ext cx="22225" cy="70200"/>
              </a:xfrm>
              <a:custGeom>
                <a:avLst/>
                <a:gdLst/>
                <a:ahLst/>
                <a:cxnLst/>
                <a:rect l="l" t="t" r="r" b="b"/>
                <a:pathLst>
                  <a:path w="889" h="2808" extrusionOk="0">
                    <a:moveTo>
                      <a:pt x="129" y="0"/>
                    </a:moveTo>
                    <a:cubicBezTo>
                      <a:pt x="66" y="0"/>
                      <a:pt x="1" y="48"/>
                      <a:pt x="12" y="130"/>
                    </a:cubicBezTo>
                    <a:cubicBezTo>
                      <a:pt x="210" y="1002"/>
                      <a:pt x="429" y="1874"/>
                      <a:pt x="667" y="2727"/>
                    </a:cubicBezTo>
                    <a:cubicBezTo>
                      <a:pt x="675" y="2784"/>
                      <a:pt x="716" y="2807"/>
                      <a:pt x="759" y="2807"/>
                    </a:cubicBezTo>
                    <a:cubicBezTo>
                      <a:pt x="822" y="2807"/>
                      <a:pt x="889" y="2758"/>
                      <a:pt x="865" y="2688"/>
                    </a:cubicBezTo>
                    <a:cubicBezTo>
                      <a:pt x="627" y="1815"/>
                      <a:pt x="429" y="943"/>
                      <a:pt x="231" y="71"/>
                    </a:cubicBezTo>
                    <a:cubicBezTo>
                      <a:pt x="215" y="23"/>
                      <a:pt x="173" y="0"/>
                      <a:pt x="12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2934" name="Google Shape;2934;p29"/>
              <p:cNvSpPr/>
              <p:nvPr/>
            </p:nvSpPr>
            <p:spPr>
              <a:xfrm>
                <a:off x="4143550" y="1611950"/>
                <a:ext cx="15775" cy="40425"/>
              </a:xfrm>
              <a:custGeom>
                <a:avLst/>
                <a:gdLst/>
                <a:ahLst/>
                <a:cxnLst/>
                <a:rect l="l" t="t" r="r" b="b"/>
                <a:pathLst>
                  <a:path w="631" h="1617" extrusionOk="0">
                    <a:moveTo>
                      <a:pt x="127" y="0"/>
                    </a:moveTo>
                    <a:cubicBezTo>
                      <a:pt x="67" y="0"/>
                      <a:pt x="0" y="55"/>
                      <a:pt x="13" y="139"/>
                    </a:cubicBezTo>
                    <a:cubicBezTo>
                      <a:pt x="111" y="615"/>
                      <a:pt x="230" y="1090"/>
                      <a:pt x="409" y="1546"/>
                    </a:cubicBezTo>
                    <a:cubicBezTo>
                      <a:pt x="425" y="1594"/>
                      <a:pt x="468" y="1616"/>
                      <a:pt x="509" y="1616"/>
                    </a:cubicBezTo>
                    <a:cubicBezTo>
                      <a:pt x="571" y="1616"/>
                      <a:pt x="631" y="1569"/>
                      <a:pt x="607" y="1487"/>
                    </a:cubicBezTo>
                    <a:cubicBezTo>
                      <a:pt x="449" y="1030"/>
                      <a:pt x="309" y="554"/>
                      <a:pt x="211" y="79"/>
                    </a:cubicBezTo>
                    <a:cubicBezTo>
                      <a:pt x="203" y="24"/>
                      <a:pt x="167" y="0"/>
                      <a:pt x="12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</p:grpSp>
      </p:grpSp>
      <p:grpSp>
        <p:nvGrpSpPr>
          <p:cNvPr id="2935" name="Google Shape;2935;p29"/>
          <p:cNvGrpSpPr/>
          <p:nvPr/>
        </p:nvGrpSpPr>
        <p:grpSpPr>
          <a:xfrm rot="-8100000">
            <a:off x="9644792" y="-411484"/>
            <a:ext cx="2401671" cy="1806107"/>
            <a:chOff x="2434713" y="2011488"/>
            <a:chExt cx="1504463" cy="1131388"/>
          </a:xfrm>
        </p:grpSpPr>
        <p:sp>
          <p:nvSpPr>
            <p:cNvPr id="2936" name="Google Shape;2936;p29"/>
            <p:cNvSpPr/>
            <p:nvPr/>
          </p:nvSpPr>
          <p:spPr>
            <a:xfrm>
              <a:off x="2441550" y="2011488"/>
              <a:ext cx="1497625" cy="1120525"/>
            </a:xfrm>
            <a:custGeom>
              <a:avLst/>
              <a:gdLst/>
              <a:ahLst/>
              <a:cxnLst/>
              <a:rect l="l" t="t" r="r" b="b"/>
              <a:pathLst>
                <a:path w="59905" h="44821" extrusionOk="0">
                  <a:moveTo>
                    <a:pt x="29545" y="0"/>
                  </a:moveTo>
                  <a:cubicBezTo>
                    <a:pt x="29522" y="0"/>
                    <a:pt x="29499" y="1"/>
                    <a:pt x="29476" y="1"/>
                  </a:cubicBezTo>
                  <a:cubicBezTo>
                    <a:pt x="23014" y="120"/>
                    <a:pt x="23727" y="14690"/>
                    <a:pt x="24837" y="23888"/>
                  </a:cubicBezTo>
                  <a:cubicBezTo>
                    <a:pt x="23310" y="15200"/>
                    <a:pt x="20134" y="1861"/>
                    <a:pt x="15002" y="1861"/>
                  </a:cubicBezTo>
                  <a:cubicBezTo>
                    <a:pt x="14537" y="1861"/>
                    <a:pt x="14056" y="1970"/>
                    <a:pt x="13559" y="2202"/>
                  </a:cubicBezTo>
                  <a:cubicBezTo>
                    <a:pt x="6402" y="5551"/>
                    <a:pt x="17463" y="24383"/>
                    <a:pt x="21507" y="30806"/>
                  </a:cubicBezTo>
                  <a:cubicBezTo>
                    <a:pt x="19327" y="27436"/>
                    <a:pt x="15045" y="20815"/>
                    <a:pt x="11953" y="16078"/>
                  </a:cubicBezTo>
                  <a:cubicBezTo>
                    <a:pt x="10430" y="13749"/>
                    <a:pt x="8816" y="13058"/>
                    <a:pt x="7436" y="13058"/>
                  </a:cubicBezTo>
                  <a:cubicBezTo>
                    <a:pt x="5420" y="13058"/>
                    <a:pt x="3905" y="14532"/>
                    <a:pt x="3905" y="14532"/>
                  </a:cubicBezTo>
                  <a:cubicBezTo>
                    <a:pt x="0" y="20141"/>
                    <a:pt x="9991" y="27792"/>
                    <a:pt x="14154" y="30924"/>
                  </a:cubicBezTo>
                  <a:cubicBezTo>
                    <a:pt x="15322" y="31817"/>
                    <a:pt x="16551" y="32610"/>
                    <a:pt x="17722" y="33482"/>
                  </a:cubicBezTo>
                  <a:cubicBezTo>
                    <a:pt x="20100" y="35246"/>
                    <a:pt x="23391" y="37664"/>
                    <a:pt x="25828" y="39310"/>
                  </a:cubicBezTo>
                  <a:cubicBezTo>
                    <a:pt x="25828" y="39310"/>
                    <a:pt x="25611" y="40875"/>
                    <a:pt x="25017" y="43949"/>
                  </a:cubicBezTo>
                  <a:cubicBezTo>
                    <a:pt x="25017" y="43949"/>
                    <a:pt x="25075" y="44821"/>
                    <a:pt x="26008" y="44821"/>
                  </a:cubicBezTo>
                  <a:cubicBezTo>
                    <a:pt x="26840" y="44800"/>
                    <a:pt x="27018" y="44007"/>
                    <a:pt x="27018" y="44007"/>
                  </a:cubicBezTo>
                  <a:lnTo>
                    <a:pt x="26999" y="39488"/>
                  </a:lnTo>
                  <a:cubicBezTo>
                    <a:pt x="40676" y="34037"/>
                    <a:pt x="59904" y="18734"/>
                    <a:pt x="51698" y="14709"/>
                  </a:cubicBezTo>
                  <a:cubicBezTo>
                    <a:pt x="51371" y="14549"/>
                    <a:pt x="51011" y="14474"/>
                    <a:pt x="50625" y="14474"/>
                  </a:cubicBezTo>
                  <a:cubicBezTo>
                    <a:pt x="46329" y="14474"/>
                    <a:pt x="38676" y="23794"/>
                    <a:pt x="34511" y="29359"/>
                  </a:cubicBezTo>
                  <a:cubicBezTo>
                    <a:pt x="39725" y="21885"/>
                    <a:pt x="49597" y="6503"/>
                    <a:pt x="43610" y="4620"/>
                  </a:cubicBezTo>
                  <a:cubicBezTo>
                    <a:pt x="43285" y="4518"/>
                    <a:pt x="42962" y="4469"/>
                    <a:pt x="42642" y="4469"/>
                  </a:cubicBezTo>
                  <a:cubicBezTo>
                    <a:pt x="37448" y="4469"/>
                    <a:pt x="32881" y="17382"/>
                    <a:pt x="30546" y="25355"/>
                  </a:cubicBezTo>
                  <a:cubicBezTo>
                    <a:pt x="32779" y="16210"/>
                    <a:pt x="35836" y="0"/>
                    <a:pt x="29545" y="0"/>
                  </a:cubicBezTo>
                  <a:close/>
                </a:path>
              </a:pathLst>
            </a:custGeom>
            <a:solidFill>
              <a:schemeClr val="dk1"/>
            </a:solidFill>
            <a:ln w="15240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grpSp>
          <p:nvGrpSpPr>
            <p:cNvPr id="2937" name="Google Shape;2937;p29"/>
            <p:cNvGrpSpPr/>
            <p:nvPr/>
          </p:nvGrpSpPr>
          <p:grpSpPr>
            <a:xfrm>
              <a:off x="2434713" y="2022350"/>
              <a:ext cx="1497650" cy="1120525"/>
              <a:chOff x="3564263" y="1524700"/>
              <a:chExt cx="1497650" cy="1120525"/>
            </a:xfrm>
          </p:grpSpPr>
          <p:sp>
            <p:nvSpPr>
              <p:cNvPr id="2938" name="Google Shape;2938;p29"/>
              <p:cNvSpPr/>
              <p:nvPr/>
            </p:nvSpPr>
            <p:spPr>
              <a:xfrm>
                <a:off x="4221132" y="1571278"/>
                <a:ext cx="123771" cy="32933"/>
              </a:xfrm>
              <a:custGeom>
                <a:avLst/>
                <a:gdLst/>
                <a:ahLst/>
                <a:cxnLst/>
                <a:rect l="l" t="t" r="r" b="b"/>
                <a:pathLst>
                  <a:path w="4643" h="1206" extrusionOk="0">
                    <a:moveTo>
                      <a:pt x="132" y="1"/>
                    </a:moveTo>
                    <a:cubicBezTo>
                      <a:pt x="63" y="1"/>
                      <a:pt x="0" y="108"/>
                      <a:pt x="60" y="181"/>
                    </a:cubicBezTo>
                    <a:cubicBezTo>
                      <a:pt x="516" y="776"/>
                      <a:pt x="1270" y="1114"/>
                      <a:pt x="2002" y="1193"/>
                    </a:cubicBezTo>
                    <a:cubicBezTo>
                      <a:pt x="2100" y="1202"/>
                      <a:pt x="2198" y="1206"/>
                      <a:pt x="2295" y="1206"/>
                    </a:cubicBezTo>
                    <a:cubicBezTo>
                      <a:pt x="3085" y="1206"/>
                      <a:pt x="3852" y="931"/>
                      <a:pt x="4540" y="578"/>
                    </a:cubicBezTo>
                    <a:cubicBezTo>
                      <a:pt x="4642" y="509"/>
                      <a:pt x="4568" y="368"/>
                      <a:pt x="4469" y="368"/>
                    </a:cubicBezTo>
                    <a:cubicBezTo>
                      <a:pt x="4453" y="368"/>
                      <a:pt x="4437" y="371"/>
                      <a:pt x="4421" y="379"/>
                    </a:cubicBezTo>
                    <a:cubicBezTo>
                      <a:pt x="3789" y="730"/>
                      <a:pt x="3065" y="988"/>
                      <a:pt x="2330" y="988"/>
                    </a:cubicBezTo>
                    <a:cubicBezTo>
                      <a:pt x="2234" y="988"/>
                      <a:pt x="2138" y="983"/>
                      <a:pt x="2042" y="974"/>
                    </a:cubicBezTo>
                    <a:cubicBezTo>
                      <a:pt x="1328" y="915"/>
                      <a:pt x="654" y="598"/>
                      <a:pt x="199" y="43"/>
                    </a:cubicBezTo>
                    <a:cubicBezTo>
                      <a:pt x="179" y="13"/>
                      <a:pt x="155" y="1"/>
                      <a:pt x="13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2939" name="Google Shape;2939;p29"/>
              <p:cNvSpPr/>
              <p:nvPr/>
            </p:nvSpPr>
            <p:spPr>
              <a:xfrm>
                <a:off x="3564263" y="1524700"/>
                <a:ext cx="1497650" cy="1120525"/>
              </a:xfrm>
              <a:custGeom>
                <a:avLst/>
                <a:gdLst/>
                <a:ahLst/>
                <a:cxnLst/>
                <a:rect l="l" t="t" r="r" b="b"/>
                <a:pathLst>
                  <a:path w="59906" h="44821" extrusionOk="0">
                    <a:moveTo>
                      <a:pt x="29536" y="0"/>
                    </a:moveTo>
                    <a:cubicBezTo>
                      <a:pt x="29517" y="0"/>
                      <a:pt x="29497" y="0"/>
                      <a:pt x="29478" y="1"/>
                    </a:cubicBezTo>
                    <a:cubicBezTo>
                      <a:pt x="23026" y="123"/>
                      <a:pt x="23738" y="14676"/>
                      <a:pt x="24834" y="23868"/>
                    </a:cubicBezTo>
                    <a:lnTo>
                      <a:pt x="24834" y="23868"/>
                    </a:lnTo>
                    <a:cubicBezTo>
                      <a:pt x="23306" y="15175"/>
                      <a:pt x="20131" y="1878"/>
                      <a:pt x="15006" y="1878"/>
                    </a:cubicBezTo>
                    <a:cubicBezTo>
                      <a:pt x="14540" y="1878"/>
                      <a:pt x="14058" y="1988"/>
                      <a:pt x="13560" y="2221"/>
                    </a:cubicBezTo>
                    <a:cubicBezTo>
                      <a:pt x="6404" y="5569"/>
                      <a:pt x="17497" y="24448"/>
                      <a:pt x="21527" y="30846"/>
                    </a:cubicBezTo>
                    <a:lnTo>
                      <a:pt x="21527" y="30846"/>
                    </a:lnTo>
                    <a:cubicBezTo>
                      <a:pt x="19355" y="27485"/>
                      <a:pt x="15049" y="20831"/>
                      <a:pt x="11955" y="16097"/>
                    </a:cubicBezTo>
                    <a:cubicBezTo>
                      <a:pt x="10428" y="13762"/>
                      <a:pt x="8808" y="13071"/>
                      <a:pt x="7426" y="13071"/>
                    </a:cubicBezTo>
                    <a:cubicBezTo>
                      <a:pt x="5416" y="13071"/>
                      <a:pt x="3907" y="14531"/>
                      <a:pt x="3907" y="14531"/>
                    </a:cubicBezTo>
                    <a:cubicBezTo>
                      <a:pt x="1" y="20141"/>
                      <a:pt x="9992" y="27813"/>
                      <a:pt x="14154" y="30945"/>
                    </a:cubicBezTo>
                    <a:cubicBezTo>
                      <a:pt x="15325" y="31817"/>
                      <a:pt x="16554" y="32629"/>
                      <a:pt x="17722" y="33501"/>
                    </a:cubicBezTo>
                    <a:cubicBezTo>
                      <a:pt x="20101" y="35245"/>
                      <a:pt x="23392" y="37664"/>
                      <a:pt x="25831" y="39329"/>
                    </a:cubicBezTo>
                    <a:cubicBezTo>
                      <a:pt x="25831" y="39329"/>
                      <a:pt x="25612" y="40875"/>
                      <a:pt x="25017" y="43948"/>
                    </a:cubicBezTo>
                    <a:cubicBezTo>
                      <a:pt x="25017" y="43948"/>
                      <a:pt x="25076" y="44821"/>
                      <a:pt x="25979" y="44821"/>
                    </a:cubicBezTo>
                    <a:cubicBezTo>
                      <a:pt x="25989" y="44821"/>
                      <a:pt x="25999" y="44821"/>
                      <a:pt x="26008" y="44821"/>
                    </a:cubicBezTo>
                    <a:cubicBezTo>
                      <a:pt x="26841" y="44821"/>
                      <a:pt x="27020" y="44028"/>
                      <a:pt x="27020" y="44028"/>
                    </a:cubicBezTo>
                    <a:lnTo>
                      <a:pt x="27000" y="39488"/>
                    </a:lnTo>
                    <a:cubicBezTo>
                      <a:pt x="40677" y="34037"/>
                      <a:pt x="59905" y="18734"/>
                      <a:pt x="51699" y="14730"/>
                    </a:cubicBezTo>
                    <a:cubicBezTo>
                      <a:pt x="51371" y="14570"/>
                      <a:pt x="51012" y="14494"/>
                      <a:pt x="50625" y="14494"/>
                    </a:cubicBezTo>
                    <a:cubicBezTo>
                      <a:pt x="46325" y="14494"/>
                      <a:pt x="38665" y="23819"/>
                      <a:pt x="34490" y="29364"/>
                    </a:cubicBezTo>
                    <a:lnTo>
                      <a:pt x="34490" y="29364"/>
                    </a:lnTo>
                    <a:cubicBezTo>
                      <a:pt x="39715" y="21906"/>
                      <a:pt x="49607" y="6504"/>
                      <a:pt x="43611" y="4620"/>
                    </a:cubicBezTo>
                    <a:cubicBezTo>
                      <a:pt x="43288" y="4518"/>
                      <a:pt x="42966" y="4469"/>
                      <a:pt x="42647" y="4469"/>
                    </a:cubicBezTo>
                    <a:cubicBezTo>
                      <a:pt x="37453" y="4469"/>
                      <a:pt x="32876" y="17415"/>
                      <a:pt x="30548" y="25388"/>
                    </a:cubicBezTo>
                    <a:lnTo>
                      <a:pt x="30548" y="25388"/>
                    </a:lnTo>
                    <a:cubicBezTo>
                      <a:pt x="32778" y="16227"/>
                      <a:pt x="35839" y="0"/>
                      <a:pt x="29536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2940" name="Google Shape;2940;p29"/>
              <p:cNvSpPr/>
              <p:nvPr/>
            </p:nvSpPr>
            <p:spPr>
              <a:xfrm>
                <a:off x="3805638" y="1866150"/>
                <a:ext cx="940600" cy="616025"/>
              </a:xfrm>
              <a:custGeom>
                <a:avLst/>
                <a:gdLst/>
                <a:ahLst/>
                <a:cxnLst/>
                <a:rect l="l" t="t" r="r" b="b"/>
                <a:pathLst>
                  <a:path w="37624" h="24641" extrusionOk="0">
                    <a:moveTo>
                      <a:pt x="18665" y="1"/>
                    </a:moveTo>
                    <a:cubicBezTo>
                      <a:pt x="14816" y="1"/>
                      <a:pt x="16710" y="21172"/>
                      <a:pt x="16710" y="21172"/>
                    </a:cubicBezTo>
                    <a:cubicBezTo>
                      <a:pt x="16710" y="21172"/>
                      <a:pt x="12792" y="2162"/>
                      <a:pt x="9142" y="2162"/>
                    </a:cubicBezTo>
                    <a:cubicBezTo>
                      <a:pt x="9048" y="2162"/>
                      <a:pt x="8954" y="2175"/>
                      <a:pt x="8860" y="2201"/>
                    </a:cubicBezTo>
                    <a:cubicBezTo>
                      <a:pt x="5154" y="3232"/>
                      <a:pt x="15719" y="21727"/>
                      <a:pt x="15719" y="21727"/>
                    </a:cubicBezTo>
                    <a:cubicBezTo>
                      <a:pt x="15719" y="21727"/>
                      <a:pt x="6641" y="10459"/>
                      <a:pt x="3189" y="10459"/>
                    </a:cubicBezTo>
                    <a:cubicBezTo>
                      <a:pt x="2824" y="10459"/>
                      <a:pt x="2522" y="10585"/>
                      <a:pt x="2300" y="10864"/>
                    </a:cubicBezTo>
                    <a:cubicBezTo>
                      <a:pt x="0" y="13758"/>
                      <a:pt x="16572" y="24640"/>
                      <a:pt x="16572" y="24640"/>
                    </a:cubicBezTo>
                    <a:cubicBezTo>
                      <a:pt x="16572" y="24640"/>
                      <a:pt x="37624" y="14134"/>
                      <a:pt x="34333" y="11023"/>
                    </a:cubicBezTo>
                    <a:cubicBezTo>
                      <a:pt x="34126" y="10827"/>
                      <a:pt x="33849" y="10738"/>
                      <a:pt x="33515" y="10738"/>
                    </a:cubicBezTo>
                    <a:cubicBezTo>
                      <a:pt x="29811" y="10738"/>
                      <a:pt x="19089" y="21727"/>
                      <a:pt x="19089" y="21727"/>
                    </a:cubicBezTo>
                    <a:cubicBezTo>
                      <a:pt x="19089" y="21727"/>
                      <a:pt x="30705" y="5055"/>
                      <a:pt x="27533" y="3807"/>
                    </a:cubicBezTo>
                    <a:cubicBezTo>
                      <a:pt x="27430" y="3765"/>
                      <a:pt x="27322" y="3745"/>
                      <a:pt x="27211" y="3745"/>
                    </a:cubicBezTo>
                    <a:cubicBezTo>
                      <a:pt x="23956" y="3745"/>
                      <a:pt x="17801" y="21172"/>
                      <a:pt x="17801" y="21172"/>
                    </a:cubicBezTo>
                    <a:cubicBezTo>
                      <a:pt x="17801" y="21172"/>
                      <a:pt x="22578" y="81"/>
                      <a:pt x="18692" y="1"/>
                    </a:cubicBezTo>
                    <a:cubicBezTo>
                      <a:pt x="18683" y="1"/>
                      <a:pt x="18674" y="1"/>
                      <a:pt x="18665" y="1"/>
                    </a:cubicBezTo>
                    <a:close/>
                  </a:path>
                </a:pathLst>
              </a:custGeom>
              <a:solidFill>
                <a:srgbClr val="191919">
                  <a:alpha val="128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2941" name="Google Shape;2941;p29"/>
              <p:cNvSpPr/>
              <p:nvPr/>
            </p:nvSpPr>
            <p:spPr>
              <a:xfrm>
                <a:off x="3684248" y="1899313"/>
                <a:ext cx="540587" cy="569006"/>
              </a:xfrm>
              <a:custGeom>
                <a:avLst/>
                <a:gdLst/>
                <a:ahLst/>
                <a:cxnLst/>
                <a:rect l="l" t="t" r="r" b="b"/>
                <a:pathLst>
                  <a:path w="20279" h="20837" extrusionOk="0">
                    <a:moveTo>
                      <a:pt x="148" y="0"/>
                    </a:moveTo>
                    <a:cubicBezTo>
                      <a:pt x="74" y="0"/>
                      <a:pt x="1" y="107"/>
                      <a:pt x="60" y="181"/>
                    </a:cubicBezTo>
                    <a:cubicBezTo>
                      <a:pt x="1190" y="1629"/>
                      <a:pt x="2320" y="3056"/>
                      <a:pt x="3469" y="4483"/>
                    </a:cubicBezTo>
                    <a:cubicBezTo>
                      <a:pt x="4659" y="5969"/>
                      <a:pt x="5869" y="7417"/>
                      <a:pt x="7098" y="8844"/>
                    </a:cubicBezTo>
                    <a:cubicBezTo>
                      <a:pt x="8346" y="10311"/>
                      <a:pt x="9635" y="11718"/>
                      <a:pt x="10983" y="13105"/>
                    </a:cubicBezTo>
                    <a:cubicBezTo>
                      <a:pt x="12291" y="14453"/>
                      <a:pt x="13679" y="15782"/>
                      <a:pt x="15106" y="17030"/>
                    </a:cubicBezTo>
                    <a:cubicBezTo>
                      <a:pt x="16513" y="18240"/>
                      <a:pt x="17960" y="19390"/>
                      <a:pt x="19507" y="20440"/>
                    </a:cubicBezTo>
                    <a:cubicBezTo>
                      <a:pt x="19684" y="20579"/>
                      <a:pt x="19882" y="20698"/>
                      <a:pt x="20081" y="20817"/>
                    </a:cubicBezTo>
                    <a:cubicBezTo>
                      <a:pt x="20098" y="20831"/>
                      <a:pt x="20116" y="20837"/>
                      <a:pt x="20133" y="20837"/>
                    </a:cubicBezTo>
                    <a:cubicBezTo>
                      <a:pt x="20215" y="20837"/>
                      <a:pt x="20279" y="20703"/>
                      <a:pt x="20181" y="20638"/>
                    </a:cubicBezTo>
                    <a:cubicBezTo>
                      <a:pt x="18634" y="19628"/>
                      <a:pt x="17147" y="18497"/>
                      <a:pt x="15720" y="17289"/>
                    </a:cubicBezTo>
                    <a:cubicBezTo>
                      <a:pt x="14292" y="16060"/>
                      <a:pt x="12905" y="14770"/>
                      <a:pt x="11578" y="13422"/>
                    </a:cubicBezTo>
                    <a:cubicBezTo>
                      <a:pt x="10249" y="12055"/>
                      <a:pt x="8940" y="10647"/>
                      <a:pt x="7692" y="9220"/>
                    </a:cubicBezTo>
                    <a:cubicBezTo>
                      <a:pt x="6443" y="7793"/>
                      <a:pt x="5234" y="6346"/>
                      <a:pt x="4045" y="4859"/>
                    </a:cubicBezTo>
                    <a:cubicBezTo>
                      <a:pt x="2895" y="3452"/>
                      <a:pt x="1765" y="2005"/>
                      <a:pt x="635" y="577"/>
                    </a:cubicBezTo>
                    <a:lnTo>
                      <a:pt x="218" y="43"/>
                    </a:lnTo>
                    <a:cubicBezTo>
                      <a:pt x="198" y="13"/>
                      <a:pt x="173" y="0"/>
                      <a:pt x="14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2942" name="Google Shape;2942;p29"/>
              <p:cNvSpPr/>
              <p:nvPr/>
            </p:nvSpPr>
            <p:spPr>
              <a:xfrm>
                <a:off x="3904600" y="1596045"/>
                <a:ext cx="319197" cy="872283"/>
              </a:xfrm>
              <a:custGeom>
                <a:avLst/>
                <a:gdLst/>
                <a:ahLst/>
                <a:cxnLst/>
                <a:rect l="l" t="t" r="r" b="b"/>
                <a:pathLst>
                  <a:path w="11974" h="31943" extrusionOk="0">
                    <a:moveTo>
                      <a:pt x="124" y="1"/>
                    </a:moveTo>
                    <a:cubicBezTo>
                      <a:pt x="110" y="1"/>
                      <a:pt x="95" y="3"/>
                      <a:pt x="80" y="8"/>
                    </a:cubicBezTo>
                    <a:cubicBezTo>
                      <a:pt x="21" y="28"/>
                      <a:pt x="0" y="88"/>
                      <a:pt x="21" y="146"/>
                    </a:cubicBezTo>
                    <a:lnTo>
                      <a:pt x="11756" y="31883"/>
                    </a:lnTo>
                    <a:cubicBezTo>
                      <a:pt x="11775" y="31923"/>
                      <a:pt x="11815" y="31942"/>
                      <a:pt x="11854" y="31942"/>
                    </a:cubicBezTo>
                    <a:lnTo>
                      <a:pt x="11894" y="31942"/>
                    </a:lnTo>
                    <a:cubicBezTo>
                      <a:pt x="11954" y="31923"/>
                      <a:pt x="11973" y="31863"/>
                      <a:pt x="11954" y="31804"/>
                    </a:cubicBezTo>
                    <a:lnTo>
                      <a:pt x="219" y="67"/>
                    </a:lnTo>
                    <a:cubicBezTo>
                      <a:pt x="204" y="23"/>
                      <a:pt x="167" y="1"/>
                      <a:pt x="12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2943" name="Google Shape;2943;p29"/>
              <p:cNvSpPr/>
              <p:nvPr/>
            </p:nvSpPr>
            <p:spPr>
              <a:xfrm>
                <a:off x="4217987" y="1537800"/>
                <a:ext cx="430145" cy="930530"/>
              </a:xfrm>
              <a:custGeom>
                <a:avLst/>
                <a:gdLst/>
                <a:ahLst/>
                <a:cxnLst/>
                <a:rect l="l" t="t" r="r" b="b"/>
                <a:pathLst>
                  <a:path w="16136" h="34076" extrusionOk="0">
                    <a:moveTo>
                      <a:pt x="2656" y="1"/>
                    </a:moveTo>
                    <a:cubicBezTo>
                      <a:pt x="2596" y="1"/>
                      <a:pt x="2537" y="40"/>
                      <a:pt x="2537" y="99"/>
                    </a:cubicBezTo>
                    <a:lnTo>
                      <a:pt x="0" y="33956"/>
                    </a:lnTo>
                    <a:cubicBezTo>
                      <a:pt x="0" y="34016"/>
                      <a:pt x="19" y="34056"/>
                      <a:pt x="79" y="34075"/>
                    </a:cubicBezTo>
                    <a:lnTo>
                      <a:pt x="98" y="34075"/>
                    </a:lnTo>
                    <a:cubicBezTo>
                      <a:pt x="138" y="34075"/>
                      <a:pt x="178" y="34056"/>
                      <a:pt x="198" y="34016"/>
                    </a:cubicBezTo>
                    <a:lnTo>
                      <a:pt x="16115" y="3965"/>
                    </a:lnTo>
                    <a:cubicBezTo>
                      <a:pt x="16136" y="3905"/>
                      <a:pt x="16115" y="3846"/>
                      <a:pt x="16056" y="3826"/>
                    </a:cubicBezTo>
                    <a:cubicBezTo>
                      <a:pt x="16042" y="3812"/>
                      <a:pt x="16026" y="3805"/>
                      <a:pt x="16009" y="3805"/>
                    </a:cubicBezTo>
                    <a:cubicBezTo>
                      <a:pt x="15977" y="3805"/>
                      <a:pt x="15943" y="3827"/>
                      <a:pt x="15917" y="3865"/>
                    </a:cubicBezTo>
                    <a:lnTo>
                      <a:pt x="257" y="33480"/>
                    </a:lnTo>
                    <a:lnTo>
                      <a:pt x="2755" y="99"/>
                    </a:lnTo>
                    <a:cubicBezTo>
                      <a:pt x="2755" y="59"/>
                      <a:pt x="2715" y="1"/>
                      <a:pt x="265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2944" name="Google Shape;2944;p29"/>
              <p:cNvSpPr/>
              <p:nvPr/>
            </p:nvSpPr>
            <p:spPr>
              <a:xfrm>
                <a:off x="4217427" y="1919193"/>
                <a:ext cx="642579" cy="549127"/>
              </a:xfrm>
              <a:custGeom>
                <a:avLst/>
                <a:gdLst/>
                <a:ahLst/>
                <a:cxnLst/>
                <a:rect l="l" t="t" r="r" b="b"/>
                <a:pathLst>
                  <a:path w="24105" h="20109" extrusionOk="0">
                    <a:moveTo>
                      <a:pt x="23984" y="1"/>
                    </a:moveTo>
                    <a:cubicBezTo>
                      <a:pt x="23956" y="1"/>
                      <a:pt x="23928" y="15"/>
                      <a:pt x="23907" y="48"/>
                    </a:cubicBezTo>
                    <a:lnTo>
                      <a:pt x="21430" y="2843"/>
                    </a:lnTo>
                    <a:cubicBezTo>
                      <a:pt x="10150" y="15490"/>
                      <a:pt x="180" y="19870"/>
                      <a:pt x="80" y="19910"/>
                    </a:cubicBezTo>
                    <a:cubicBezTo>
                      <a:pt x="40" y="19930"/>
                      <a:pt x="0" y="19989"/>
                      <a:pt x="21" y="20049"/>
                    </a:cubicBezTo>
                    <a:cubicBezTo>
                      <a:pt x="40" y="20089"/>
                      <a:pt x="80" y="20108"/>
                      <a:pt x="119" y="20108"/>
                    </a:cubicBezTo>
                    <a:lnTo>
                      <a:pt x="159" y="20108"/>
                    </a:lnTo>
                    <a:cubicBezTo>
                      <a:pt x="259" y="20068"/>
                      <a:pt x="10269" y="15668"/>
                      <a:pt x="21588" y="2981"/>
                    </a:cubicBezTo>
                    <a:lnTo>
                      <a:pt x="24065" y="187"/>
                    </a:lnTo>
                    <a:cubicBezTo>
                      <a:pt x="24105" y="127"/>
                      <a:pt x="24086" y="68"/>
                      <a:pt x="24046" y="28"/>
                    </a:cubicBezTo>
                    <a:cubicBezTo>
                      <a:pt x="24028" y="11"/>
                      <a:pt x="24006" y="1"/>
                      <a:pt x="2398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2945" name="Google Shape;2945;p29"/>
              <p:cNvSpPr/>
              <p:nvPr/>
            </p:nvSpPr>
            <p:spPr>
              <a:xfrm>
                <a:off x="3653763" y="1864425"/>
                <a:ext cx="95730" cy="92123"/>
              </a:xfrm>
              <a:custGeom>
                <a:avLst/>
                <a:gdLst/>
                <a:ahLst/>
                <a:cxnLst/>
                <a:rect l="l" t="t" r="r" b="b"/>
                <a:pathLst>
                  <a:path w="4768" h="3534" extrusionOk="0">
                    <a:moveTo>
                      <a:pt x="4666" y="0"/>
                    </a:moveTo>
                    <a:cubicBezTo>
                      <a:pt x="4614" y="0"/>
                      <a:pt x="4560" y="35"/>
                      <a:pt x="4560" y="104"/>
                    </a:cubicBezTo>
                    <a:cubicBezTo>
                      <a:pt x="4460" y="897"/>
                      <a:pt x="4203" y="1690"/>
                      <a:pt x="3786" y="2384"/>
                    </a:cubicBezTo>
                    <a:cubicBezTo>
                      <a:pt x="3569" y="2720"/>
                      <a:pt x="3310" y="2979"/>
                      <a:pt x="2914" y="3077"/>
                    </a:cubicBezTo>
                    <a:cubicBezTo>
                      <a:pt x="2517" y="3177"/>
                      <a:pt x="2081" y="3157"/>
                      <a:pt x="1666" y="3196"/>
                    </a:cubicBezTo>
                    <a:lnTo>
                      <a:pt x="120" y="3315"/>
                    </a:lnTo>
                    <a:cubicBezTo>
                      <a:pt x="1" y="3336"/>
                      <a:pt x="1" y="3534"/>
                      <a:pt x="120" y="3534"/>
                    </a:cubicBezTo>
                    <a:cubicBezTo>
                      <a:pt x="614" y="3494"/>
                      <a:pt x="1090" y="3455"/>
                      <a:pt x="1586" y="3415"/>
                    </a:cubicBezTo>
                    <a:cubicBezTo>
                      <a:pt x="2023" y="3375"/>
                      <a:pt x="2498" y="3375"/>
                      <a:pt x="2934" y="3275"/>
                    </a:cubicBezTo>
                    <a:cubicBezTo>
                      <a:pt x="3331" y="3196"/>
                      <a:pt x="3627" y="2979"/>
                      <a:pt x="3846" y="2641"/>
                    </a:cubicBezTo>
                    <a:cubicBezTo>
                      <a:pt x="4103" y="2305"/>
                      <a:pt x="4282" y="1909"/>
                      <a:pt x="4441" y="1512"/>
                    </a:cubicBezTo>
                    <a:cubicBezTo>
                      <a:pt x="4600" y="1055"/>
                      <a:pt x="4718" y="580"/>
                      <a:pt x="4758" y="104"/>
                    </a:cubicBezTo>
                    <a:cubicBezTo>
                      <a:pt x="4768" y="35"/>
                      <a:pt x="4718" y="0"/>
                      <a:pt x="466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2946" name="Google Shape;2946;p29"/>
              <p:cNvSpPr/>
              <p:nvPr/>
            </p:nvSpPr>
            <p:spPr>
              <a:xfrm>
                <a:off x="3647274" y="1884622"/>
                <a:ext cx="144910" cy="106854"/>
              </a:xfrm>
              <a:custGeom>
                <a:avLst/>
                <a:gdLst/>
                <a:ahLst/>
                <a:cxnLst/>
                <a:rect l="l" t="t" r="r" b="b"/>
                <a:pathLst>
                  <a:path w="5436" h="3913" extrusionOk="0">
                    <a:moveTo>
                      <a:pt x="5306" y="0"/>
                    </a:moveTo>
                    <a:cubicBezTo>
                      <a:pt x="5267" y="0"/>
                      <a:pt x="5228" y="20"/>
                      <a:pt x="5213" y="65"/>
                    </a:cubicBezTo>
                    <a:cubicBezTo>
                      <a:pt x="5015" y="858"/>
                      <a:pt x="4777" y="1691"/>
                      <a:pt x="4282" y="2344"/>
                    </a:cubicBezTo>
                    <a:cubicBezTo>
                      <a:pt x="4024" y="2701"/>
                      <a:pt x="3688" y="2960"/>
                      <a:pt x="3291" y="3137"/>
                    </a:cubicBezTo>
                    <a:cubicBezTo>
                      <a:pt x="2874" y="3316"/>
                      <a:pt x="2398" y="3415"/>
                      <a:pt x="1943" y="3475"/>
                    </a:cubicBezTo>
                    <a:cubicBezTo>
                      <a:pt x="1348" y="3554"/>
                      <a:pt x="733" y="3634"/>
                      <a:pt x="138" y="3713"/>
                    </a:cubicBezTo>
                    <a:cubicBezTo>
                      <a:pt x="7" y="3731"/>
                      <a:pt x="1" y="3912"/>
                      <a:pt x="120" y="3912"/>
                    </a:cubicBezTo>
                    <a:cubicBezTo>
                      <a:pt x="126" y="3912"/>
                      <a:pt x="132" y="3912"/>
                      <a:pt x="138" y="3911"/>
                    </a:cubicBezTo>
                    <a:cubicBezTo>
                      <a:pt x="694" y="3851"/>
                      <a:pt x="1249" y="3772"/>
                      <a:pt x="1824" y="3692"/>
                    </a:cubicBezTo>
                    <a:cubicBezTo>
                      <a:pt x="2300" y="3634"/>
                      <a:pt x="2776" y="3554"/>
                      <a:pt x="3231" y="3396"/>
                    </a:cubicBezTo>
                    <a:cubicBezTo>
                      <a:pt x="3667" y="3216"/>
                      <a:pt x="4024" y="2960"/>
                      <a:pt x="4322" y="2622"/>
                    </a:cubicBezTo>
                    <a:cubicBezTo>
                      <a:pt x="4599" y="2305"/>
                      <a:pt x="4798" y="1929"/>
                      <a:pt x="4975" y="1551"/>
                    </a:cubicBezTo>
                    <a:cubicBezTo>
                      <a:pt x="5154" y="1096"/>
                      <a:pt x="5292" y="621"/>
                      <a:pt x="5411" y="124"/>
                    </a:cubicBezTo>
                    <a:cubicBezTo>
                      <a:pt x="5436" y="51"/>
                      <a:pt x="5370" y="0"/>
                      <a:pt x="530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2947" name="Google Shape;2947;p29"/>
              <p:cNvSpPr/>
              <p:nvPr/>
            </p:nvSpPr>
            <p:spPr>
              <a:xfrm>
                <a:off x="3681902" y="1935658"/>
                <a:ext cx="132461" cy="99727"/>
              </a:xfrm>
              <a:custGeom>
                <a:avLst/>
                <a:gdLst/>
                <a:ahLst/>
                <a:cxnLst/>
                <a:rect l="l" t="t" r="r" b="b"/>
                <a:pathLst>
                  <a:path w="4969" h="3652" extrusionOk="0">
                    <a:moveTo>
                      <a:pt x="4840" y="0"/>
                    </a:moveTo>
                    <a:cubicBezTo>
                      <a:pt x="4796" y="0"/>
                      <a:pt x="4751" y="24"/>
                      <a:pt x="4728" y="79"/>
                    </a:cubicBezTo>
                    <a:cubicBezTo>
                      <a:pt x="4450" y="853"/>
                      <a:pt x="4173" y="1665"/>
                      <a:pt x="3557" y="2240"/>
                    </a:cubicBezTo>
                    <a:cubicBezTo>
                      <a:pt x="2963" y="2775"/>
                      <a:pt x="2190" y="3013"/>
                      <a:pt x="1437" y="3171"/>
                    </a:cubicBezTo>
                    <a:cubicBezTo>
                      <a:pt x="1001" y="3271"/>
                      <a:pt x="565" y="3350"/>
                      <a:pt x="129" y="3449"/>
                    </a:cubicBezTo>
                    <a:cubicBezTo>
                      <a:pt x="1" y="3468"/>
                      <a:pt x="41" y="3652"/>
                      <a:pt x="155" y="3652"/>
                    </a:cubicBezTo>
                    <a:cubicBezTo>
                      <a:pt x="165" y="3652"/>
                      <a:pt x="176" y="3650"/>
                      <a:pt x="187" y="3647"/>
                    </a:cubicBezTo>
                    <a:cubicBezTo>
                      <a:pt x="980" y="3469"/>
                      <a:pt x="1813" y="3369"/>
                      <a:pt x="2587" y="3052"/>
                    </a:cubicBezTo>
                    <a:cubicBezTo>
                      <a:pt x="2944" y="2914"/>
                      <a:pt x="3300" y="2735"/>
                      <a:pt x="3597" y="2478"/>
                    </a:cubicBezTo>
                    <a:cubicBezTo>
                      <a:pt x="3914" y="2201"/>
                      <a:pt x="4173" y="1844"/>
                      <a:pt x="4371" y="1487"/>
                    </a:cubicBezTo>
                    <a:cubicBezTo>
                      <a:pt x="4609" y="1051"/>
                      <a:pt x="4767" y="594"/>
                      <a:pt x="4945" y="139"/>
                    </a:cubicBezTo>
                    <a:cubicBezTo>
                      <a:pt x="4969" y="55"/>
                      <a:pt x="4906" y="0"/>
                      <a:pt x="484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2948" name="Google Shape;2948;p29"/>
              <p:cNvSpPr/>
              <p:nvPr/>
            </p:nvSpPr>
            <p:spPr>
              <a:xfrm>
                <a:off x="3719143" y="1995351"/>
                <a:ext cx="120172" cy="76707"/>
              </a:xfrm>
              <a:custGeom>
                <a:avLst/>
                <a:gdLst/>
                <a:ahLst/>
                <a:cxnLst/>
                <a:rect l="l" t="t" r="r" b="b"/>
                <a:pathLst>
                  <a:path w="4508" h="2809" extrusionOk="0">
                    <a:moveTo>
                      <a:pt x="4364" y="0"/>
                    </a:moveTo>
                    <a:cubicBezTo>
                      <a:pt x="4332" y="0"/>
                      <a:pt x="4301" y="16"/>
                      <a:pt x="4282" y="54"/>
                    </a:cubicBezTo>
                    <a:cubicBezTo>
                      <a:pt x="3548" y="1659"/>
                      <a:pt x="1824" y="2433"/>
                      <a:pt x="138" y="2592"/>
                    </a:cubicBezTo>
                    <a:cubicBezTo>
                      <a:pt x="0" y="2611"/>
                      <a:pt x="0" y="2809"/>
                      <a:pt x="138" y="2809"/>
                    </a:cubicBezTo>
                    <a:cubicBezTo>
                      <a:pt x="1883" y="2631"/>
                      <a:pt x="3706" y="1838"/>
                      <a:pt x="4480" y="153"/>
                    </a:cubicBezTo>
                    <a:cubicBezTo>
                      <a:pt x="4507" y="72"/>
                      <a:pt x="4433" y="0"/>
                      <a:pt x="436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2949" name="Google Shape;2949;p29"/>
              <p:cNvSpPr/>
              <p:nvPr/>
            </p:nvSpPr>
            <p:spPr>
              <a:xfrm>
                <a:off x="3758756" y="2029129"/>
                <a:ext cx="107750" cy="80858"/>
              </a:xfrm>
              <a:custGeom>
                <a:avLst/>
                <a:gdLst/>
                <a:ahLst/>
                <a:cxnLst/>
                <a:rect l="l" t="t" r="r" b="b"/>
                <a:pathLst>
                  <a:path w="4042" h="2961" extrusionOk="0">
                    <a:moveTo>
                      <a:pt x="3904" y="1"/>
                    </a:moveTo>
                    <a:cubicBezTo>
                      <a:pt x="3862" y="1"/>
                      <a:pt x="3821" y="20"/>
                      <a:pt x="3806" y="65"/>
                    </a:cubicBezTo>
                    <a:cubicBezTo>
                      <a:pt x="3212" y="1572"/>
                      <a:pt x="1726" y="2642"/>
                      <a:pt x="119" y="2761"/>
                    </a:cubicBezTo>
                    <a:cubicBezTo>
                      <a:pt x="6" y="2761"/>
                      <a:pt x="1" y="2961"/>
                      <a:pt x="104" y="2961"/>
                    </a:cubicBezTo>
                    <a:cubicBezTo>
                      <a:pt x="109" y="2961"/>
                      <a:pt x="114" y="2960"/>
                      <a:pt x="119" y="2959"/>
                    </a:cubicBezTo>
                    <a:cubicBezTo>
                      <a:pt x="1448" y="2880"/>
                      <a:pt x="2696" y="2167"/>
                      <a:pt x="3470" y="1096"/>
                    </a:cubicBezTo>
                    <a:cubicBezTo>
                      <a:pt x="3687" y="800"/>
                      <a:pt x="3867" y="462"/>
                      <a:pt x="4004" y="126"/>
                    </a:cubicBezTo>
                    <a:cubicBezTo>
                      <a:pt x="4042" y="52"/>
                      <a:pt x="3972" y="1"/>
                      <a:pt x="390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2950" name="Google Shape;2950;p29"/>
              <p:cNvSpPr/>
              <p:nvPr/>
            </p:nvSpPr>
            <p:spPr>
              <a:xfrm>
                <a:off x="3799249" y="2068806"/>
                <a:ext cx="98100" cy="74331"/>
              </a:xfrm>
              <a:custGeom>
                <a:avLst/>
                <a:gdLst/>
                <a:ahLst/>
                <a:cxnLst/>
                <a:rect l="l" t="t" r="r" b="b"/>
                <a:pathLst>
                  <a:path w="3680" h="2722" extrusionOk="0">
                    <a:moveTo>
                      <a:pt x="3542" y="1"/>
                    </a:moveTo>
                    <a:cubicBezTo>
                      <a:pt x="3497" y="1"/>
                      <a:pt x="3453" y="24"/>
                      <a:pt x="3437" y="79"/>
                    </a:cubicBezTo>
                    <a:cubicBezTo>
                      <a:pt x="3001" y="1527"/>
                      <a:pt x="1475" y="2201"/>
                      <a:pt x="127" y="2518"/>
                    </a:cubicBezTo>
                    <a:cubicBezTo>
                      <a:pt x="0" y="2554"/>
                      <a:pt x="39" y="2722"/>
                      <a:pt x="136" y="2722"/>
                    </a:cubicBezTo>
                    <a:cubicBezTo>
                      <a:pt x="146" y="2722"/>
                      <a:pt x="156" y="2720"/>
                      <a:pt x="167" y="2716"/>
                    </a:cubicBezTo>
                    <a:cubicBezTo>
                      <a:pt x="1613" y="2379"/>
                      <a:pt x="3180" y="1665"/>
                      <a:pt x="3656" y="139"/>
                    </a:cubicBezTo>
                    <a:cubicBezTo>
                      <a:pt x="3680" y="55"/>
                      <a:pt x="3610" y="1"/>
                      <a:pt x="354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2951" name="Google Shape;2951;p29"/>
              <p:cNvSpPr/>
              <p:nvPr/>
            </p:nvSpPr>
            <p:spPr>
              <a:xfrm>
                <a:off x="3840142" y="2106844"/>
                <a:ext cx="83011" cy="67040"/>
              </a:xfrm>
              <a:custGeom>
                <a:avLst/>
                <a:gdLst/>
                <a:ahLst/>
                <a:cxnLst/>
                <a:rect l="l" t="t" r="r" b="b"/>
                <a:pathLst>
                  <a:path w="3114" h="2455" extrusionOk="0">
                    <a:moveTo>
                      <a:pt x="2960" y="1"/>
                    </a:moveTo>
                    <a:cubicBezTo>
                      <a:pt x="2937" y="1"/>
                      <a:pt x="2913" y="11"/>
                      <a:pt x="2894" y="34"/>
                    </a:cubicBezTo>
                    <a:cubicBezTo>
                      <a:pt x="2796" y="153"/>
                      <a:pt x="2756" y="293"/>
                      <a:pt x="2677" y="431"/>
                    </a:cubicBezTo>
                    <a:cubicBezTo>
                      <a:pt x="2617" y="570"/>
                      <a:pt x="2537" y="708"/>
                      <a:pt x="2439" y="848"/>
                    </a:cubicBezTo>
                    <a:cubicBezTo>
                      <a:pt x="2260" y="1086"/>
                      <a:pt x="2062" y="1323"/>
                      <a:pt x="1824" y="1522"/>
                    </a:cubicBezTo>
                    <a:cubicBezTo>
                      <a:pt x="1348" y="1918"/>
                      <a:pt x="753" y="2175"/>
                      <a:pt x="140" y="2254"/>
                    </a:cubicBezTo>
                    <a:cubicBezTo>
                      <a:pt x="7" y="2274"/>
                      <a:pt x="0" y="2454"/>
                      <a:pt x="120" y="2454"/>
                    </a:cubicBezTo>
                    <a:cubicBezTo>
                      <a:pt x="126" y="2454"/>
                      <a:pt x="133" y="2454"/>
                      <a:pt x="140" y="2453"/>
                    </a:cubicBezTo>
                    <a:cubicBezTo>
                      <a:pt x="774" y="2373"/>
                      <a:pt x="1369" y="2135"/>
                      <a:pt x="1884" y="1739"/>
                    </a:cubicBezTo>
                    <a:cubicBezTo>
                      <a:pt x="2141" y="1541"/>
                      <a:pt x="2360" y="1303"/>
                      <a:pt x="2537" y="1046"/>
                    </a:cubicBezTo>
                    <a:cubicBezTo>
                      <a:pt x="2637" y="927"/>
                      <a:pt x="2736" y="787"/>
                      <a:pt x="2815" y="649"/>
                    </a:cubicBezTo>
                    <a:cubicBezTo>
                      <a:pt x="2894" y="491"/>
                      <a:pt x="2934" y="312"/>
                      <a:pt x="3053" y="193"/>
                    </a:cubicBezTo>
                    <a:cubicBezTo>
                      <a:pt x="3113" y="102"/>
                      <a:pt x="3036" y="1"/>
                      <a:pt x="296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2952" name="Google Shape;2952;p29"/>
              <p:cNvSpPr/>
              <p:nvPr/>
            </p:nvSpPr>
            <p:spPr>
              <a:xfrm>
                <a:off x="3870585" y="2141196"/>
                <a:ext cx="78880" cy="66876"/>
              </a:xfrm>
              <a:custGeom>
                <a:avLst/>
                <a:gdLst/>
                <a:ahLst/>
                <a:cxnLst/>
                <a:rect l="l" t="t" r="r" b="b"/>
                <a:pathLst>
                  <a:path w="2959" h="2449" extrusionOk="0">
                    <a:moveTo>
                      <a:pt x="2831" y="0"/>
                    </a:moveTo>
                    <a:cubicBezTo>
                      <a:pt x="2790" y="0"/>
                      <a:pt x="2747" y="20"/>
                      <a:pt x="2724" y="65"/>
                    </a:cubicBezTo>
                    <a:cubicBezTo>
                      <a:pt x="2307" y="1195"/>
                      <a:pt x="1297" y="2027"/>
                      <a:pt x="127" y="2246"/>
                    </a:cubicBezTo>
                    <a:cubicBezTo>
                      <a:pt x="0" y="2263"/>
                      <a:pt x="39" y="2449"/>
                      <a:pt x="154" y="2449"/>
                    </a:cubicBezTo>
                    <a:cubicBezTo>
                      <a:pt x="164" y="2449"/>
                      <a:pt x="175" y="2447"/>
                      <a:pt x="187" y="2444"/>
                    </a:cubicBezTo>
                    <a:cubicBezTo>
                      <a:pt x="1416" y="2225"/>
                      <a:pt x="2486" y="1313"/>
                      <a:pt x="2922" y="124"/>
                    </a:cubicBezTo>
                    <a:cubicBezTo>
                      <a:pt x="2959" y="51"/>
                      <a:pt x="2897" y="0"/>
                      <a:pt x="283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2953" name="Google Shape;2953;p29"/>
              <p:cNvSpPr/>
              <p:nvPr/>
            </p:nvSpPr>
            <p:spPr>
              <a:xfrm>
                <a:off x="3899322" y="2171643"/>
                <a:ext cx="80479" cy="70426"/>
              </a:xfrm>
              <a:custGeom>
                <a:avLst/>
                <a:gdLst/>
                <a:ahLst/>
                <a:cxnLst/>
                <a:rect l="l" t="t" r="r" b="b"/>
                <a:pathLst>
                  <a:path w="3019" h="2579" extrusionOk="0">
                    <a:moveTo>
                      <a:pt x="2893" y="1"/>
                    </a:moveTo>
                    <a:cubicBezTo>
                      <a:pt x="2852" y="1"/>
                      <a:pt x="2812" y="25"/>
                      <a:pt x="2796" y="80"/>
                    </a:cubicBezTo>
                    <a:cubicBezTo>
                      <a:pt x="2458" y="1290"/>
                      <a:pt x="1369" y="2241"/>
                      <a:pt x="119" y="2360"/>
                    </a:cubicBezTo>
                    <a:cubicBezTo>
                      <a:pt x="5" y="2378"/>
                      <a:pt x="0" y="2579"/>
                      <a:pt x="104" y="2579"/>
                    </a:cubicBezTo>
                    <a:cubicBezTo>
                      <a:pt x="109" y="2579"/>
                      <a:pt x="114" y="2578"/>
                      <a:pt x="119" y="2577"/>
                    </a:cubicBezTo>
                    <a:cubicBezTo>
                      <a:pt x="1467" y="2439"/>
                      <a:pt x="2637" y="1427"/>
                      <a:pt x="2994" y="140"/>
                    </a:cubicBezTo>
                    <a:cubicBezTo>
                      <a:pt x="3018" y="56"/>
                      <a:pt x="2956" y="1"/>
                      <a:pt x="289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2954" name="Google Shape;2954;p29"/>
              <p:cNvSpPr/>
              <p:nvPr/>
            </p:nvSpPr>
            <p:spPr>
              <a:xfrm>
                <a:off x="3935576" y="2206158"/>
                <a:ext cx="70509" cy="70153"/>
              </a:xfrm>
              <a:custGeom>
                <a:avLst/>
                <a:gdLst/>
                <a:ahLst/>
                <a:cxnLst/>
                <a:rect l="l" t="t" r="r" b="b"/>
                <a:pathLst>
                  <a:path w="2645" h="2569" extrusionOk="0">
                    <a:moveTo>
                      <a:pt x="2529" y="0"/>
                    </a:moveTo>
                    <a:cubicBezTo>
                      <a:pt x="2477" y="0"/>
                      <a:pt x="2427" y="35"/>
                      <a:pt x="2427" y="105"/>
                    </a:cubicBezTo>
                    <a:cubicBezTo>
                      <a:pt x="2446" y="679"/>
                      <a:pt x="1970" y="1175"/>
                      <a:pt x="1574" y="1532"/>
                    </a:cubicBezTo>
                    <a:cubicBezTo>
                      <a:pt x="1138" y="1908"/>
                      <a:pt x="643" y="2185"/>
                      <a:pt x="128" y="2365"/>
                    </a:cubicBezTo>
                    <a:cubicBezTo>
                      <a:pt x="1" y="2401"/>
                      <a:pt x="39" y="2568"/>
                      <a:pt x="137" y="2568"/>
                    </a:cubicBezTo>
                    <a:cubicBezTo>
                      <a:pt x="146" y="2568"/>
                      <a:pt x="157" y="2566"/>
                      <a:pt x="167" y="2563"/>
                    </a:cubicBezTo>
                    <a:cubicBezTo>
                      <a:pt x="762" y="2365"/>
                      <a:pt x="1296" y="2066"/>
                      <a:pt x="1753" y="1651"/>
                    </a:cubicBezTo>
                    <a:cubicBezTo>
                      <a:pt x="2189" y="1255"/>
                      <a:pt x="2644" y="739"/>
                      <a:pt x="2644" y="105"/>
                    </a:cubicBezTo>
                    <a:cubicBezTo>
                      <a:pt x="2635" y="35"/>
                      <a:pt x="2581" y="0"/>
                      <a:pt x="252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2955" name="Google Shape;2955;p29"/>
              <p:cNvSpPr/>
              <p:nvPr/>
            </p:nvSpPr>
            <p:spPr>
              <a:xfrm>
                <a:off x="3974683" y="2249576"/>
                <a:ext cx="56887" cy="54861"/>
              </a:xfrm>
              <a:custGeom>
                <a:avLst/>
                <a:gdLst/>
                <a:ahLst/>
                <a:cxnLst/>
                <a:rect l="l" t="t" r="r" b="b"/>
                <a:pathLst>
                  <a:path w="2134" h="2009" extrusionOk="0">
                    <a:moveTo>
                      <a:pt x="2013" y="0"/>
                    </a:moveTo>
                    <a:cubicBezTo>
                      <a:pt x="1970" y="0"/>
                      <a:pt x="1928" y="24"/>
                      <a:pt x="1912" y="80"/>
                    </a:cubicBezTo>
                    <a:cubicBezTo>
                      <a:pt x="1634" y="894"/>
                      <a:pt x="939" y="1547"/>
                      <a:pt x="128" y="1805"/>
                    </a:cubicBezTo>
                    <a:cubicBezTo>
                      <a:pt x="1" y="1841"/>
                      <a:pt x="39" y="2009"/>
                      <a:pt x="151" y="2009"/>
                    </a:cubicBezTo>
                    <a:cubicBezTo>
                      <a:pt x="162" y="2009"/>
                      <a:pt x="174" y="2007"/>
                      <a:pt x="186" y="2004"/>
                    </a:cubicBezTo>
                    <a:cubicBezTo>
                      <a:pt x="1079" y="1726"/>
                      <a:pt x="1812" y="1012"/>
                      <a:pt x="2110" y="120"/>
                    </a:cubicBezTo>
                    <a:cubicBezTo>
                      <a:pt x="2133" y="49"/>
                      <a:pt x="2074" y="0"/>
                      <a:pt x="201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2956" name="Google Shape;2956;p29"/>
              <p:cNvSpPr/>
              <p:nvPr/>
            </p:nvSpPr>
            <p:spPr>
              <a:xfrm>
                <a:off x="4004833" y="2284392"/>
                <a:ext cx="60299" cy="53605"/>
              </a:xfrm>
              <a:custGeom>
                <a:avLst/>
                <a:gdLst/>
                <a:ahLst/>
                <a:cxnLst/>
                <a:rect l="l" t="t" r="r" b="b"/>
                <a:pathLst>
                  <a:path w="2262" h="1963" extrusionOk="0">
                    <a:moveTo>
                      <a:pt x="2124" y="1"/>
                    </a:moveTo>
                    <a:cubicBezTo>
                      <a:pt x="2090" y="1"/>
                      <a:pt x="2054" y="17"/>
                      <a:pt x="2029" y="55"/>
                    </a:cubicBezTo>
                    <a:cubicBezTo>
                      <a:pt x="1613" y="808"/>
                      <a:pt x="939" y="1422"/>
                      <a:pt x="126" y="1759"/>
                    </a:cubicBezTo>
                    <a:cubicBezTo>
                      <a:pt x="0" y="1795"/>
                      <a:pt x="37" y="1963"/>
                      <a:pt x="135" y="1963"/>
                    </a:cubicBezTo>
                    <a:cubicBezTo>
                      <a:pt x="144" y="1963"/>
                      <a:pt x="155" y="1961"/>
                      <a:pt x="165" y="1958"/>
                    </a:cubicBezTo>
                    <a:cubicBezTo>
                      <a:pt x="1037" y="1601"/>
                      <a:pt x="1772" y="966"/>
                      <a:pt x="2208" y="153"/>
                    </a:cubicBezTo>
                    <a:cubicBezTo>
                      <a:pt x="2262" y="72"/>
                      <a:pt x="2196" y="1"/>
                      <a:pt x="212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2957" name="Google Shape;2957;p29"/>
              <p:cNvSpPr/>
              <p:nvPr/>
            </p:nvSpPr>
            <p:spPr>
              <a:xfrm>
                <a:off x="4047698" y="2314566"/>
                <a:ext cx="43558" cy="49590"/>
              </a:xfrm>
              <a:custGeom>
                <a:avLst/>
                <a:gdLst/>
                <a:ahLst/>
                <a:cxnLst/>
                <a:rect l="l" t="t" r="r" b="b"/>
                <a:pathLst>
                  <a:path w="1634" h="1816" extrusionOk="0">
                    <a:moveTo>
                      <a:pt x="1509" y="0"/>
                    </a:moveTo>
                    <a:cubicBezTo>
                      <a:pt x="1468" y="0"/>
                      <a:pt x="1427" y="24"/>
                      <a:pt x="1412" y="79"/>
                    </a:cubicBezTo>
                    <a:cubicBezTo>
                      <a:pt x="1253" y="773"/>
                      <a:pt x="758" y="1347"/>
                      <a:pt x="103" y="1625"/>
                    </a:cubicBezTo>
                    <a:cubicBezTo>
                      <a:pt x="1" y="1677"/>
                      <a:pt x="61" y="1816"/>
                      <a:pt x="168" y="1816"/>
                    </a:cubicBezTo>
                    <a:cubicBezTo>
                      <a:pt x="185" y="1816"/>
                      <a:pt x="203" y="1812"/>
                      <a:pt x="222" y="1804"/>
                    </a:cubicBezTo>
                    <a:cubicBezTo>
                      <a:pt x="917" y="1506"/>
                      <a:pt x="1432" y="872"/>
                      <a:pt x="1610" y="139"/>
                    </a:cubicBezTo>
                    <a:cubicBezTo>
                      <a:pt x="1634" y="55"/>
                      <a:pt x="1571" y="0"/>
                      <a:pt x="150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2958" name="Google Shape;2958;p29"/>
              <p:cNvSpPr/>
              <p:nvPr/>
            </p:nvSpPr>
            <p:spPr>
              <a:xfrm>
                <a:off x="4079420" y="2344576"/>
                <a:ext cx="40359" cy="47187"/>
              </a:xfrm>
              <a:custGeom>
                <a:avLst/>
                <a:gdLst/>
                <a:ahLst/>
                <a:cxnLst/>
                <a:rect l="l" t="t" r="r" b="b"/>
                <a:pathLst>
                  <a:path w="1514" h="1728" extrusionOk="0">
                    <a:moveTo>
                      <a:pt x="1392" y="0"/>
                    </a:moveTo>
                    <a:cubicBezTo>
                      <a:pt x="1351" y="0"/>
                      <a:pt x="1308" y="22"/>
                      <a:pt x="1292" y="71"/>
                    </a:cubicBezTo>
                    <a:cubicBezTo>
                      <a:pt x="1094" y="684"/>
                      <a:pt x="678" y="1221"/>
                      <a:pt x="103" y="1538"/>
                    </a:cubicBezTo>
                    <a:cubicBezTo>
                      <a:pt x="1" y="1588"/>
                      <a:pt x="74" y="1727"/>
                      <a:pt x="172" y="1727"/>
                    </a:cubicBezTo>
                    <a:cubicBezTo>
                      <a:pt x="188" y="1727"/>
                      <a:pt x="205" y="1724"/>
                      <a:pt x="222" y="1715"/>
                    </a:cubicBezTo>
                    <a:cubicBezTo>
                      <a:pt x="837" y="1379"/>
                      <a:pt x="1292" y="803"/>
                      <a:pt x="1490" y="129"/>
                    </a:cubicBezTo>
                    <a:cubicBezTo>
                      <a:pt x="1514" y="48"/>
                      <a:pt x="1454" y="0"/>
                      <a:pt x="139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2959" name="Google Shape;2959;p29"/>
              <p:cNvSpPr/>
              <p:nvPr/>
            </p:nvSpPr>
            <p:spPr>
              <a:xfrm>
                <a:off x="4117567" y="2372429"/>
                <a:ext cx="30976" cy="41753"/>
              </a:xfrm>
              <a:custGeom>
                <a:avLst/>
                <a:gdLst/>
                <a:ahLst/>
                <a:cxnLst/>
                <a:rect l="l" t="t" r="r" b="b"/>
                <a:pathLst>
                  <a:path w="1162" h="1529" extrusionOk="0">
                    <a:moveTo>
                      <a:pt x="1034" y="1"/>
                    </a:moveTo>
                    <a:cubicBezTo>
                      <a:pt x="990" y="1"/>
                      <a:pt x="948" y="25"/>
                      <a:pt x="932" y="82"/>
                    </a:cubicBezTo>
                    <a:cubicBezTo>
                      <a:pt x="833" y="576"/>
                      <a:pt x="516" y="1033"/>
                      <a:pt x="99" y="1330"/>
                    </a:cubicBezTo>
                    <a:cubicBezTo>
                      <a:pt x="1" y="1395"/>
                      <a:pt x="52" y="1529"/>
                      <a:pt x="139" y="1529"/>
                    </a:cubicBezTo>
                    <a:cubicBezTo>
                      <a:pt x="158" y="1529"/>
                      <a:pt x="178" y="1523"/>
                      <a:pt x="199" y="1509"/>
                    </a:cubicBezTo>
                    <a:cubicBezTo>
                      <a:pt x="675" y="1192"/>
                      <a:pt x="1011" y="695"/>
                      <a:pt x="1150" y="121"/>
                    </a:cubicBezTo>
                    <a:cubicBezTo>
                      <a:pt x="1162" y="51"/>
                      <a:pt x="1097" y="1"/>
                      <a:pt x="103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2960" name="Google Shape;2960;p29"/>
              <p:cNvSpPr/>
              <p:nvPr/>
            </p:nvSpPr>
            <p:spPr>
              <a:xfrm>
                <a:off x="4151902" y="2407873"/>
                <a:ext cx="21166" cy="26079"/>
              </a:xfrm>
              <a:custGeom>
                <a:avLst/>
                <a:gdLst/>
                <a:ahLst/>
                <a:cxnLst/>
                <a:rect l="l" t="t" r="r" b="b"/>
                <a:pathLst>
                  <a:path w="794" h="955" extrusionOk="0">
                    <a:moveTo>
                      <a:pt x="669" y="0"/>
                    </a:moveTo>
                    <a:cubicBezTo>
                      <a:pt x="634" y="0"/>
                      <a:pt x="601" y="14"/>
                      <a:pt x="576" y="52"/>
                    </a:cubicBezTo>
                    <a:cubicBezTo>
                      <a:pt x="437" y="330"/>
                      <a:pt x="259" y="568"/>
                      <a:pt x="40" y="785"/>
                    </a:cubicBezTo>
                    <a:cubicBezTo>
                      <a:pt x="0" y="825"/>
                      <a:pt x="0" y="885"/>
                      <a:pt x="40" y="924"/>
                    </a:cubicBezTo>
                    <a:cubicBezTo>
                      <a:pt x="60" y="944"/>
                      <a:pt x="90" y="954"/>
                      <a:pt x="119" y="954"/>
                    </a:cubicBezTo>
                    <a:cubicBezTo>
                      <a:pt x="149" y="954"/>
                      <a:pt x="179" y="944"/>
                      <a:pt x="199" y="924"/>
                    </a:cubicBezTo>
                    <a:cubicBezTo>
                      <a:pt x="437" y="706"/>
                      <a:pt x="616" y="449"/>
                      <a:pt x="754" y="151"/>
                    </a:cubicBezTo>
                    <a:cubicBezTo>
                      <a:pt x="793" y="111"/>
                      <a:pt x="774" y="52"/>
                      <a:pt x="735" y="13"/>
                    </a:cubicBezTo>
                    <a:cubicBezTo>
                      <a:pt x="712" y="5"/>
                      <a:pt x="690" y="0"/>
                      <a:pt x="66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2961" name="Google Shape;2961;p29"/>
              <p:cNvSpPr/>
              <p:nvPr/>
            </p:nvSpPr>
            <p:spPr>
              <a:xfrm>
                <a:off x="4170936" y="2371528"/>
                <a:ext cx="31083" cy="14664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537" extrusionOk="0">
                    <a:moveTo>
                      <a:pt x="1010" y="1"/>
                    </a:moveTo>
                    <a:cubicBezTo>
                      <a:pt x="984" y="1"/>
                      <a:pt x="956" y="11"/>
                      <a:pt x="932" y="35"/>
                    </a:cubicBezTo>
                    <a:cubicBezTo>
                      <a:pt x="732" y="234"/>
                      <a:pt x="467" y="334"/>
                      <a:pt x="181" y="334"/>
                    </a:cubicBezTo>
                    <a:cubicBezTo>
                      <a:pt x="154" y="334"/>
                      <a:pt x="127" y="334"/>
                      <a:pt x="100" y="332"/>
                    </a:cubicBezTo>
                    <a:cubicBezTo>
                      <a:pt x="92" y="329"/>
                      <a:pt x="85" y="328"/>
                      <a:pt x="77" y="328"/>
                    </a:cubicBezTo>
                    <a:cubicBezTo>
                      <a:pt x="30" y="328"/>
                      <a:pt x="0" y="379"/>
                      <a:pt x="0" y="432"/>
                    </a:cubicBezTo>
                    <a:cubicBezTo>
                      <a:pt x="0" y="490"/>
                      <a:pt x="40" y="530"/>
                      <a:pt x="100" y="530"/>
                    </a:cubicBezTo>
                    <a:cubicBezTo>
                      <a:pt x="140" y="535"/>
                      <a:pt x="181" y="537"/>
                      <a:pt x="222" y="537"/>
                    </a:cubicBezTo>
                    <a:cubicBezTo>
                      <a:pt x="541" y="537"/>
                      <a:pt x="862" y="402"/>
                      <a:pt x="1091" y="173"/>
                    </a:cubicBezTo>
                    <a:cubicBezTo>
                      <a:pt x="1165" y="99"/>
                      <a:pt x="1093" y="1"/>
                      <a:pt x="101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2962" name="Google Shape;2962;p29"/>
              <p:cNvSpPr/>
              <p:nvPr/>
            </p:nvSpPr>
            <p:spPr>
              <a:xfrm>
                <a:off x="4207990" y="2352113"/>
                <a:ext cx="33429" cy="13545"/>
              </a:xfrm>
              <a:custGeom>
                <a:avLst/>
                <a:gdLst/>
                <a:ahLst/>
                <a:cxnLst/>
                <a:rect l="l" t="t" r="r" b="b"/>
                <a:pathLst>
                  <a:path w="1254" h="496" extrusionOk="0">
                    <a:moveTo>
                      <a:pt x="155" y="1"/>
                    </a:moveTo>
                    <a:cubicBezTo>
                      <a:pt x="79" y="1"/>
                      <a:pt x="1" y="114"/>
                      <a:pt x="77" y="191"/>
                    </a:cubicBezTo>
                    <a:cubicBezTo>
                      <a:pt x="292" y="391"/>
                      <a:pt x="579" y="495"/>
                      <a:pt x="873" y="495"/>
                    </a:cubicBezTo>
                    <a:cubicBezTo>
                      <a:pt x="958" y="495"/>
                      <a:pt x="1044" y="487"/>
                      <a:pt x="1128" y="469"/>
                    </a:cubicBezTo>
                    <a:cubicBezTo>
                      <a:pt x="1254" y="433"/>
                      <a:pt x="1217" y="265"/>
                      <a:pt x="1104" y="265"/>
                    </a:cubicBezTo>
                    <a:cubicBezTo>
                      <a:pt x="1093" y="265"/>
                      <a:pt x="1081" y="267"/>
                      <a:pt x="1068" y="271"/>
                    </a:cubicBezTo>
                    <a:cubicBezTo>
                      <a:pt x="1005" y="283"/>
                      <a:pt x="941" y="289"/>
                      <a:pt x="877" y="289"/>
                    </a:cubicBezTo>
                    <a:cubicBezTo>
                      <a:pt x="640" y="289"/>
                      <a:pt x="404" y="204"/>
                      <a:pt x="216" y="33"/>
                    </a:cubicBezTo>
                    <a:cubicBezTo>
                      <a:pt x="199" y="10"/>
                      <a:pt x="177" y="1"/>
                      <a:pt x="15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2963" name="Google Shape;2963;p29"/>
              <p:cNvSpPr/>
              <p:nvPr/>
            </p:nvSpPr>
            <p:spPr>
              <a:xfrm>
                <a:off x="4261705" y="2356072"/>
                <a:ext cx="27617" cy="18651"/>
              </a:xfrm>
              <a:custGeom>
                <a:avLst/>
                <a:gdLst/>
                <a:ahLst/>
                <a:cxnLst/>
                <a:rect l="l" t="t" r="r" b="b"/>
                <a:pathLst>
                  <a:path w="1036" h="683" extrusionOk="0">
                    <a:moveTo>
                      <a:pt x="131" y="1"/>
                    </a:moveTo>
                    <a:cubicBezTo>
                      <a:pt x="67" y="1"/>
                      <a:pt x="1" y="52"/>
                      <a:pt x="25" y="126"/>
                    </a:cubicBezTo>
                    <a:cubicBezTo>
                      <a:pt x="108" y="461"/>
                      <a:pt x="433" y="683"/>
                      <a:pt x="760" y="683"/>
                    </a:cubicBezTo>
                    <a:cubicBezTo>
                      <a:pt x="819" y="683"/>
                      <a:pt x="879" y="675"/>
                      <a:pt x="937" y="660"/>
                    </a:cubicBezTo>
                    <a:cubicBezTo>
                      <a:pt x="996" y="660"/>
                      <a:pt x="1035" y="581"/>
                      <a:pt x="1016" y="541"/>
                    </a:cubicBezTo>
                    <a:cubicBezTo>
                      <a:pt x="999" y="492"/>
                      <a:pt x="956" y="457"/>
                      <a:pt x="908" y="457"/>
                    </a:cubicBezTo>
                    <a:cubicBezTo>
                      <a:pt x="897" y="457"/>
                      <a:pt x="887" y="458"/>
                      <a:pt x="877" y="462"/>
                    </a:cubicBezTo>
                    <a:lnTo>
                      <a:pt x="858" y="462"/>
                    </a:lnTo>
                    <a:cubicBezTo>
                      <a:pt x="858" y="462"/>
                      <a:pt x="840" y="471"/>
                      <a:pt x="834" y="471"/>
                    </a:cubicBezTo>
                    <a:cubicBezTo>
                      <a:pt x="831" y="471"/>
                      <a:pt x="831" y="469"/>
                      <a:pt x="837" y="462"/>
                    </a:cubicBezTo>
                    <a:lnTo>
                      <a:pt x="837" y="462"/>
                    </a:lnTo>
                    <a:cubicBezTo>
                      <a:pt x="818" y="482"/>
                      <a:pt x="797" y="482"/>
                      <a:pt x="778" y="482"/>
                    </a:cubicBezTo>
                    <a:lnTo>
                      <a:pt x="718" y="482"/>
                    </a:lnTo>
                    <a:cubicBezTo>
                      <a:pt x="718" y="482"/>
                      <a:pt x="699" y="482"/>
                      <a:pt x="699" y="462"/>
                    </a:cubicBezTo>
                    <a:cubicBezTo>
                      <a:pt x="685" y="462"/>
                      <a:pt x="690" y="471"/>
                      <a:pt x="688" y="471"/>
                    </a:cubicBezTo>
                    <a:cubicBezTo>
                      <a:pt x="688" y="471"/>
                      <a:pt x="685" y="469"/>
                      <a:pt x="679" y="462"/>
                    </a:cubicBezTo>
                    <a:cubicBezTo>
                      <a:pt x="639" y="462"/>
                      <a:pt x="620" y="462"/>
                      <a:pt x="580" y="443"/>
                    </a:cubicBezTo>
                    <a:cubicBezTo>
                      <a:pt x="560" y="443"/>
                      <a:pt x="560" y="443"/>
                      <a:pt x="541" y="422"/>
                    </a:cubicBezTo>
                    <a:lnTo>
                      <a:pt x="541" y="422"/>
                    </a:lnTo>
                    <a:cubicBezTo>
                      <a:pt x="547" y="429"/>
                      <a:pt x="547" y="431"/>
                      <a:pt x="544" y="431"/>
                    </a:cubicBezTo>
                    <a:cubicBezTo>
                      <a:pt x="540" y="431"/>
                      <a:pt x="527" y="422"/>
                      <a:pt x="541" y="422"/>
                    </a:cubicBezTo>
                    <a:cubicBezTo>
                      <a:pt x="520" y="422"/>
                      <a:pt x="501" y="403"/>
                      <a:pt x="480" y="403"/>
                    </a:cubicBezTo>
                    <a:cubicBezTo>
                      <a:pt x="422" y="363"/>
                      <a:pt x="361" y="324"/>
                      <a:pt x="322" y="263"/>
                    </a:cubicBezTo>
                    <a:lnTo>
                      <a:pt x="303" y="244"/>
                    </a:lnTo>
                    <a:cubicBezTo>
                      <a:pt x="303" y="244"/>
                      <a:pt x="303" y="224"/>
                      <a:pt x="282" y="224"/>
                    </a:cubicBezTo>
                    <a:cubicBezTo>
                      <a:pt x="282" y="205"/>
                      <a:pt x="263" y="184"/>
                      <a:pt x="263" y="165"/>
                    </a:cubicBezTo>
                    <a:lnTo>
                      <a:pt x="242" y="145"/>
                    </a:lnTo>
                    <a:cubicBezTo>
                      <a:pt x="242" y="145"/>
                      <a:pt x="223" y="126"/>
                      <a:pt x="242" y="126"/>
                    </a:cubicBezTo>
                    <a:cubicBezTo>
                      <a:pt x="223" y="105"/>
                      <a:pt x="223" y="86"/>
                      <a:pt x="223" y="65"/>
                    </a:cubicBezTo>
                    <a:cubicBezTo>
                      <a:pt x="208" y="20"/>
                      <a:pt x="170" y="1"/>
                      <a:pt x="13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2964" name="Google Shape;2964;p29"/>
              <p:cNvSpPr/>
              <p:nvPr/>
            </p:nvSpPr>
            <p:spPr>
              <a:xfrm>
                <a:off x="4265544" y="2418331"/>
                <a:ext cx="22152" cy="38067"/>
              </a:xfrm>
              <a:custGeom>
                <a:avLst/>
                <a:gdLst/>
                <a:ahLst/>
                <a:cxnLst/>
                <a:rect l="l" t="t" r="r" b="b"/>
                <a:pathLst>
                  <a:path w="831" h="1394" extrusionOk="0">
                    <a:moveTo>
                      <a:pt x="186" y="1"/>
                    </a:moveTo>
                    <a:cubicBezTo>
                      <a:pt x="134" y="1"/>
                      <a:pt x="79" y="36"/>
                      <a:pt x="79" y="85"/>
                    </a:cubicBezTo>
                    <a:cubicBezTo>
                      <a:pt x="0" y="581"/>
                      <a:pt x="217" y="1096"/>
                      <a:pt x="634" y="1374"/>
                    </a:cubicBezTo>
                    <a:cubicBezTo>
                      <a:pt x="655" y="1388"/>
                      <a:pt x="675" y="1394"/>
                      <a:pt x="694" y="1394"/>
                    </a:cubicBezTo>
                    <a:cubicBezTo>
                      <a:pt x="781" y="1394"/>
                      <a:pt x="831" y="1260"/>
                      <a:pt x="733" y="1195"/>
                    </a:cubicBezTo>
                    <a:cubicBezTo>
                      <a:pt x="416" y="957"/>
                      <a:pt x="217" y="541"/>
                      <a:pt x="278" y="145"/>
                    </a:cubicBezTo>
                    <a:cubicBezTo>
                      <a:pt x="297" y="85"/>
                      <a:pt x="278" y="26"/>
                      <a:pt x="217" y="5"/>
                    </a:cubicBezTo>
                    <a:cubicBezTo>
                      <a:pt x="207" y="2"/>
                      <a:pt x="197" y="1"/>
                      <a:pt x="18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2965" name="Google Shape;2965;p29"/>
              <p:cNvSpPr/>
              <p:nvPr/>
            </p:nvSpPr>
            <p:spPr>
              <a:xfrm>
                <a:off x="4299852" y="2401155"/>
                <a:ext cx="27004" cy="37329"/>
              </a:xfrm>
              <a:custGeom>
                <a:avLst/>
                <a:gdLst/>
                <a:ahLst/>
                <a:cxnLst/>
                <a:rect l="l" t="t" r="r" b="b"/>
                <a:pathLst>
                  <a:path w="1013" h="1367" extrusionOk="0">
                    <a:moveTo>
                      <a:pt x="101" y="0"/>
                    </a:moveTo>
                    <a:cubicBezTo>
                      <a:pt x="40" y="0"/>
                      <a:pt x="1" y="40"/>
                      <a:pt x="1" y="100"/>
                    </a:cubicBezTo>
                    <a:cubicBezTo>
                      <a:pt x="40" y="615"/>
                      <a:pt x="339" y="1091"/>
                      <a:pt x="794" y="1348"/>
                    </a:cubicBezTo>
                    <a:cubicBezTo>
                      <a:pt x="813" y="1361"/>
                      <a:pt x="832" y="1366"/>
                      <a:pt x="851" y="1366"/>
                    </a:cubicBezTo>
                    <a:cubicBezTo>
                      <a:pt x="945" y="1366"/>
                      <a:pt x="1012" y="1220"/>
                      <a:pt x="913" y="1170"/>
                    </a:cubicBezTo>
                    <a:cubicBezTo>
                      <a:pt x="516" y="952"/>
                      <a:pt x="259" y="555"/>
                      <a:pt x="199" y="100"/>
                    </a:cubicBezTo>
                    <a:cubicBezTo>
                      <a:pt x="199" y="40"/>
                      <a:pt x="159" y="0"/>
                      <a:pt x="10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2966" name="Google Shape;2966;p29"/>
              <p:cNvSpPr/>
              <p:nvPr/>
            </p:nvSpPr>
            <p:spPr>
              <a:xfrm>
                <a:off x="4331575" y="2365848"/>
                <a:ext cx="29696" cy="48334"/>
              </a:xfrm>
              <a:custGeom>
                <a:avLst/>
                <a:gdLst/>
                <a:ahLst/>
                <a:cxnLst/>
                <a:rect l="l" t="t" r="r" b="b"/>
                <a:pathLst>
                  <a:path w="1114" h="1770" extrusionOk="0">
                    <a:moveTo>
                      <a:pt x="110" y="0"/>
                    </a:moveTo>
                    <a:cubicBezTo>
                      <a:pt x="55" y="0"/>
                      <a:pt x="0" y="35"/>
                      <a:pt x="0" y="104"/>
                    </a:cubicBezTo>
                    <a:cubicBezTo>
                      <a:pt x="40" y="759"/>
                      <a:pt x="378" y="1372"/>
                      <a:pt x="912" y="1750"/>
                    </a:cubicBezTo>
                    <a:cubicBezTo>
                      <a:pt x="933" y="1764"/>
                      <a:pt x="953" y="1770"/>
                      <a:pt x="972" y="1770"/>
                    </a:cubicBezTo>
                    <a:cubicBezTo>
                      <a:pt x="1060" y="1770"/>
                      <a:pt x="1113" y="1636"/>
                      <a:pt x="1031" y="1571"/>
                    </a:cubicBezTo>
                    <a:cubicBezTo>
                      <a:pt x="536" y="1234"/>
                      <a:pt x="238" y="679"/>
                      <a:pt x="219" y="104"/>
                    </a:cubicBezTo>
                    <a:cubicBezTo>
                      <a:pt x="219" y="35"/>
                      <a:pt x="164" y="0"/>
                      <a:pt x="11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2967" name="Google Shape;2967;p29"/>
              <p:cNvSpPr/>
              <p:nvPr/>
            </p:nvSpPr>
            <p:spPr>
              <a:xfrm>
                <a:off x="4367509" y="2333899"/>
                <a:ext cx="43585" cy="60923"/>
              </a:xfrm>
              <a:custGeom>
                <a:avLst/>
                <a:gdLst/>
                <a:ahLst/>
                <a:cxnLst/>
                <a:rect l="l" t="t" r="r" b="b"/>
                <a:pathLst>
                  <a:path w="1635" h="2231" extrusionOk="0">
                    <a:moveTo>
                      <a:pt x="99" y="0"/>
                    </a:moveTo>
                    <a:cubicBezTo>
                      <a:pt x="50" y="0"/>
                      <a:pt x="0" y="35"/>
                      <a:pt x="0" y="105"/>
                    </a:cubicBezTo>
                    <a:cubicBezTo>
                      <a:pt x="21" y="1017"/>
                      <a:pt x="576" y="1868"/>
                      <a:pt x="1408" y="2225"/>
                    </a:cubicBezTo>
                    <a:cubicBezTo>
                      <a:pt x="1422" y="2229"/>
                      <a:pt x="1435" y="2231"/>
                      <a:pt x="1448" y="2231"/>
                    </a:cubicBezTo>
                    <a:cubicBezTo>
                      <a:pt x="1564" y="2231"/>
                      <a:pt x="1634" y="2083"/>
                      <a:pt x="1527" y="2048"/>
                    </a:cubicBezTo>
                    <a:cubicBezTo>
                      <a:pt x="753" y="1710"/>
                      <a:pt x="219" y="938"/>
                      <a:pt x="198" y="105"/>
                    </a:cubicBezTo>
                    <a:cubicBezTo>
                      <a:pt x="198" y="35"/>
                      <a:pt x="149" y="0"/>
                      <a:pt x="9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2968" name="Google Shape;2968;p29"/>
              <p:cNvSpPr/>
              <p:nvPr/>
            </p:nvSpPr>
            <p:spPr>
              <a:xfrm>
                <a:off x="4399472" y="2307384"/>
                <a:ext cx="47877" cy="62398"/>
              </a:xfrm>
              <a:custGeom>
                <a:avLst/>
                <a:gdLst/>
                <a:ahLst/>
                <a:cxnLst/>
                <a:rect l="l" t="t" r="r" b="b"/>
                <a:pathLst>
                  <a:path w="1796" h="2285" extrusionOk="0">
                    <a:moveTo>
                      <a:pt x="105" y="0"/>
                    </a:moveTo>
                    <a:cubicBezTo>
                      <a:pt x="50" y="0"/>
                      <a:pt x="1" y="35"/>
                      <a:pt x="11" y="104"/>
                    </a:cubicBezTo>
                    <a:cubicBezTo>
                      <a:pt x="51" y="580"/>
                      <a:pt x="228" y="1055"/>
                      <a:pt x="506" y="1472"/>
                    </a:cubicBezTo>
                    <a:cubicBezTo>
                      <a:pt x="764" y="1848"/>
                      <a:pt x="1161" y="2265"/>
                      <a:pt x="1656" y="2284"/>
                    </a:cubicBezTo>
                    <a:cubicBezTo>
                      <a:pt x="1795" y="2284"/>
                      <a:pt x="1795" y="2067"/>
                      <a:pt x="1656" y="2067"/>
                    </a:cubicBezTo>
                    <a:cubicBezTo>
                      <a:pt x="1219" y="2067"/>
                      <a:pt x="863" y="1631"/>
                      <a:pt x="645" y="1314"/>
                    </a:cubicBezTo>
                    <a:cubicBezTo>
                      <a:pt x="408" y="936"/>
                      <a:pt x="268" y="521"/>
                      <a:pt x="228" y="104"/>
                    </a:cubicBezTo>
                    <a:cubicBezTo>
                      <a:pt x="219" y="35"/>
                      <a:pt x="159" y="0"/>
                      <a:pt x="10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2969" name="Google Shape;2969;p29"/>
              <p:cNvSpPr/>
              <p:nvPr/>
            </p:nvSpPr>
            <p:spPr>
              <a:xfrm>
                <a:off x="4436952" y="2281224"/>
                <a:ext cx="53155" cy="63271"/>
              </a:xfrm>
              <a:custGeom>
                <a:avLst/>
                <a:gdLst/>
                <a:ahLst/>
                <a:cxnLst/>
                <a:rect l="l" t="t" r="r" b="b"/>
                <a:pathLst>
                  <a:path w="1994" h="2317" extrusionOk="0">
                    <a:moveTo>
                      <a:pt x="125" y="0"/>
                    </a:moveTo>
                    <a:cubicBezTo>
                      <a:pt x="66" y="0"/>
                      <a:pt x="0" y="48"/>
                      <a:pt x="12" y="131"/>
                    </a:cubicBezTo>
                    <a:cubicBezTo>
                      <a:pt x="91" y="646"/>
                      <a:pt x="329" y="1141"/>
                      <a:pt x="646" y="1558"/>
                    </a:cubicBezTo>
                    <a:cubicBezTo>
                      <a:pt x="906" y="1911"/>
                      <a:pt x="1290" y="2317"/>
                      <a:pt x="1762" y="2317"/>
                    </a:cubicBezTo>
                    <a:cubicBezTo>
                      <a:pt x="1793" y="2317"/>
                      <a:pt x="1824" y="2315"/>
                      <a:pt x="1856" y="2311"/>
                    </a:cubicBezTo>
                    <a:cubicBezTo>
                      <a:pt x="1987" y="2292"/>
                      <a:pt x="1994" y="2112"/>
                      <a:pt x="1875" y="2112"/>
                    </a:cubicBezTo>
                    <a:cubicBezTo>
                      <a:pt x="1869" y="2112"/>
                      <a:pt x="1863" y="2112"/>
                      <a:pt x="1856" y="2113"/>
                    </a:cubicBezTo>
                    <a:cubicBezTo>
                      <a:pt x="1836" y="2115"/>
                      <a:pt x="1816" y="2116"/>
                      <a:pt x="1796" y="2116"/>
                    </a:cubicBezTo>
                    <a:cubicBezTo>
                      <a:pt x="1350" y="2116"/>
                      <a:pt x="1012" y="1702"/>
                      <a:pt x="765" y="1360"/>
                    </a:cubicBezTo>
                    <a:cubicBezTo>
                      <a:pt x="487" y="983"/>
                      <a:pt x="289" y="546"/>
                      <a:pt x="210" y="71"/>
                    </a:cubicBezTo>
                    <a:cubicBezTo>
                      <a:pt x="202" y="23"/>
                      <a:pt x="165" y="0"/>
                      <a:pt x="12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2970" name="Google Shape;2970;p29"/>
              <p:cNvSpPr/>
              <p:nvPr/>
            </p:nvSpPr>
            <p:spPr>
              <a:xfrm>
                <a:off x="4472353" y="2250395"/>
                <a:ext cx="57767" cy="59367"/>
              </a:xfrm>
              <a:custGeom>
                <a:avLst/>
                <a:gdLst/>
                <a:ahLst/>
                <a:cxnLst/>
                <a:rect l="l" t="t" r="r" b="b"/>
                <a:pathLst>
                  <a:path w="2167" h="2174" extrusionOk="0">
                    <a:moveTo>
                      <a:pt x="128" y="0"/>
                    </a:moveTo>
                    <a:cubicBezTo>
                      <a:pt x="65" y="0"/>
                      <a:pt x="0" y="47"/>
                      <a:pt x="13" y="129"/>
                    </a:cubicBezTo>
                    <a:cubicBezTo>
                      <a:pt x="190" y="1120"/>
                      <a:pt x="1004" y="1953"/>
                      <a:pt x="1974" y="2172"/>
                    </a:cubicBezTo>
                    <a:cubicBezTo>
                      <a:pt x="1981" y="2173"/>
                      <a:pt x="1987" y="2173"/>
                      <a:pt x="1993" y="2173"/>
                    </a:cubicBezTo>
                    <a:cubicBezTo>
                      <a:pt x="2119" y="2173"/>
                      <a:pt x="2166" y="1991"/>
                      <a:pt x="2035" y="1953"/>
                    </a:cubicBezTo>
                    <a:cubicBezTo>
                      <a:pt x="1123" y="1775"/>
                      <a:pt x="388" y="1002"/>
                      <a:pt x="230" y="71"/>
                    </a:cubicBezTo>
                    <a:cubicBezTo>
                      <a:pt x="214" y="22"/>
                      <a:pt x="171" y="0"/>
                      <a:pt x="12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2971" name="Google Shape;2971;p29"/>
              <p:cNvSpPr/>
              <p:nvPr/>
            </p:nvSpPr>
            <p:spPr>
              <a:xfrm>
                <a:off x="4504582" y="2201434"/>
                <a:ext cx="80506" cy="78728"/>
              </a:xfrm>
              <a:custGeom>
                <a:avLst/>
                <a:gdLst/>
                <a:ahLst/>
                <a:cxnLst/>
                <a:rect l="l" t="t" r="r" b="b"/>
                <a:pathLst>
                  <a:path w="3020" h="2883" extrusionOk="0">
                    <a:moveTo>
                      <a:pt x="132" y="0"/>
                    </a:moveTo>
                    <a:cubicBezTo>
                      <a:pt x="68" y="0"/>
                      <a:pt x="1" y="55"/>
                      <a:pt x="12" y="138"/>
                    </a:cubicBezTo>
                    <a:cubicBezTo>
                      <a:pt x="171" y="852"/>
                      <a:pt x="508" y="1526"/>
                      <a:pt x="1003" y="2062"/>
                    </a:cubicBezTo>
                    <a:cubicBezTo>
                      <a:pt x="1414" y="2524"/>
                      <a:pt x="1973" y="2882"/>
                      <a:pt x="2604" y="2882"/>
                    </a:cubicBezTo>
                    <a:cubicBezTo>
                      <a:pt x="2703" y="2882"/>
                      <a:pt x="2804" y="2874"/>
                      <a:pt x="2906" y="2855"/>
                    </a:cubicBezTo>
                    <a:cubicBezTo>
                      <a:pt x="3019" y="2835"/>
                      <a:pt x="2972" y="2655"/>
                      <a:pt x="2865" y="2655"/>
                    </a:cubicBezTo>
                    <a:cubicBezTo>
                      <a:pt x="2859" y="2655"/>
                      <a:pt x="2853" y="2656"/>
                      <a:pt x="2847" y="2657"/>
                    </a:cubicBezTo>
                    <a:cubicBezTo>
                      <a:pt x="2766" y="2670"/>
                      <a:pt x="2686" y="2677"/>
                      <a:pt x="2607" y="2677"/>
                    </a:cubicBezTo>
                    <a:cubicBezTo>
                      <a:pt x="2007" y="2677"/>
                      <a:pt x="1468" y="2301"/>
                      <a:pt x="1082" y="1864"/>
                    </a:cubicBezTo>
                    <a:cubicBezTo>
                      <a:pt x="667" y="1348"/>
                      <a:pt x="369" y="733"/>
                      <a:pt x="231" y="80"/>
                    </a:cubicBezTo>
                    <a:cubicBezTo>
                      <a:pt x="215" y="24"/>
                      <a:pt x="174" y="0"/>
                      <a:pt x="13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2972" name="Google Shape;2972;p29"/>
              <p:cNvSpPr/>
              <p:nvPr/>
            </p:nvSpPr>
            <p:spPr>
              <a:xfrm>
                <a:off x="4544542" y="2163915"/>
                <a:ext cx="76454" cy="80639"/>
              </a:xfrm>
              <a:custGeom>
                <a:avLst/>
                <a:gdLst/>
                <a:ahLst/>
                <a:cxnLst/>
                <a:rect l="l" t="t" r="r" b="b"/>
                <a:pathLst>
                  <a:path w="2868" h="2953" extrusionOk="0">
                    <a:moveTo>
                      <a:pt x="109" y="1"/>
                    </a:moveTo>
                    <a:cubicBezTo>
                      <a:pt x="55" y="1"/>
                      <a:pt x="0" y="36"/>
                      <a:pt x="0" y="106"/>
                    </a:cubicBezTo>
                    <a:cubicBezTo>
                      <a:pt x="0" y="819"/>
                      <a:pt x="476" y="1473"/>
                      <a:pt x="931" y="1969"/>
                    </a:cubicBezTo>
                    <a:cubicBezTo>
                      <a:pt x="1169" y="2207"/>
                      <a:pt x="1428" y="2445"/>
                      <a:pt x="1724" y="2643"/>
                    </a:cubicBezTo>
                    <a:cubicBezTo>
                      <a:pt x="1979" y="2812"/>
                      <a:pt x="2261" y="2952"/>
                      <a:pt x="2573" y="2952"/>
                    </a:cubicBezTo>
                    <a:cubicBezTo>
                      <a:pt x="2626" y="2952"/>
                      <a:pt x="2681" y="2948"/>
                      <a:pt x="2736" y="2939"/>
                    </a:cubicBezTo>
                    <a:cubicBezTo>
                      <a:pt x="2868" y="2921"/>
                      <a:pt x="2820" y="2740"/>
                      <a:pt x="2712" y="2740"/>
                    </a:cubicBezTo>
                    <a:cubicBezTo>
                      <a:pt x="2707" y="2740"/>
                      <a:pt x="2702" y="2740"/>
                      <a:pt x="2696" y="2741"/>
                    </a:cubicBezTo>
                    <a:cubicBezTo>
                      <a:pt x="2662" y="2745"/>
                      <a:pt x="2629" y="2747"/>
                      <a:pt x="2595" y="2747"/>
                    </a:cubicBezTo>
                    <a:cubicBezTo>
                      <a:pt x="2280" y="2747"/>
                      <a:pt x="1998" y="2584"/>
                      <a:pt x="1764" y="2405"/>
                    </a:cubicBezTo>
                    <a:cubicBezTo>
                      <a:pt x="1507" y="2226"/>
                      <a:pt x="1269" y="2009"/>
                      <a:pt x="1050" y="1790"/>
                    </a:cubicBezTo>
                    <a:cubicBezTo>
                      <a:pt x="654" y="1335"/>
                      <a:pt x="199" y="740"/>
                      <a:pt x="218" y="106"/>
                    </a:cubicBezTo>
                    <a:cubicBezTo>
                      <a:pt x="218" y="36"/>
                      <a:pt x="163" y="1"/>
                      <a:pt x="10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2973" name="Google Shape;2973;p29"/>
              <p:cNvSpPr/>
              <p:nvPr/>
            </p:nvSpPr>
            <p:spPr>
              <a:xfrm>
                <a:off x="4590393" y="2133222"/>
                <a:ext cx="87037" cy="76488"/>
              </a:xfrm>
              <a:custGeom>
                <a:avLst/>
                <a:gdLst/>
                <a:ahLst/>
                <a:cxnLst/>
                <a:rect l="l" t="t" r="r" b="b"/>
                <a:pathLst>
                  <a:path w="3265" h="2801" extrusionOk="0">
                    <a:moveTo>
                      <a:pt x="126" y="1"/>
                    </a:moveTo>
                    <a:cubicBezTo>
                      <a:pt x="63" y="1"/>
                      <a:pt x="1" y="55"/>
                      <a:pt x="25" y="139"/>
                    </a:cubicBezTo>
                    <a:cubicBezTo>
                      <a:pt x="163" y="852"/>
                      <a:pt x="540" y="1487"/>
                      <a:pt x="1056" y="1983"/>
                    </a:cubicBezTo>
                    <a:cubicBezTo>
                      <a:pt x="1333" y="2221"/>
                      <a:pt x="1630" y="2419"/>
                      <a:pt x="1947" y="2578"/>
                    </a:cubicBezTo>
                    <a:cubicBezTo>
                      <a:pt x="2225" y="2694"/>
                      <a:pt x="2524" y="2800"/>
                      <a:pt x="2820" y="2800"/>
                    </a:cubicBezTo>
                    <a:cubicBezTo>
                      <a:pt x="2926" y="2800"/>
                      <a:pt x="3032" y="2787"/>
                      <a:pt x="3136" y="2755"/>
                    </a:cubicBezTo>
                    <a:cubicBezTo>
                      <a:pt x="3264" y="2738"/>
                      <a:pt x="3224" y="2552"/>
                      <a:pt x="3110" y="2552"/>
                    </a:cubicBezTo>
                    <a:cubicBezTo>
                      <a:pt x="3100" y="2552"/>
                      <a:pt x="3089" y="2554"/>
                      <a:pt x="3078" y="2557"/>
                    </a:cubicBezTo>
                    <a:cubicBezTo>
                      <a:pt x="2989" y="2580"/>
                      <a:pt x="2900" y="2591"/>
                      <a:pt x="2811" y="2591"/>
                    </a:cubicBezTo>
                    <a:cubicBezTo>
                      <a:pt x="2518" y="2591"/>
                      <a:pt x="2225" y="2480"/>
                      <a:pt x="1968" y="2359"/>
                    </a:cubicBezTo>
                    <a:cubicBezTo>
                      <a:pt x="1669" y="2200"/>
                      <a:pt x="1392" y="2002"/>
                      <a:pt x="1154" y="1785"/>
                    </a:cubicBezTo>
                    <a:cubicBezTo>
                      <a:pt x="678" y="1328"/>
                      <a:pt x="342" y="733"/>
                      <a:pt x="223" y="80"/>
                    </a:cubicBezTo>
                    <a:cubicBezTo>
                      <a:pt x="207" y="24"/>
                      <a:pt x="167" y="1"/>
                      <a:pt x="12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2974" name="Google Shape;2974;p29"/>
              <p:cNvSpPr/>
              <p:nvPr/>
            </p:nvSpPr>
            <p:spPr>
              <a:xfrm>
                <a:off x="4616838" y="2078008"/>
                <a:ext cx="99459" cy="89978"/>
              </a:xfrm>
              <a:custGeom>
                <a:avLst/>
                <a:gdLst/>
                <a:ahLst/>
                <a:cxnLst/>
                <a:rect l="l" t="t" r="r" b="b"/>
                <a:pathLst>
                  <a:path w="3731" h="3295" extrusionOk="0">
                    <a:moveTo>
                      <a:pt x="133" y="1"/>
                    </a:moveTo>
                    <a:cubicBezTo>
                      <a:pt x="70" y="1"/>
                      <a:pt x="0" y="56"/>
                      <a:pt x="24" y="139"/>
                    </a:cubicBezTo>
                    <a:cubicBezTo>
                      <a:pt x="183" y="992"/>
                      <a:pt x="598" y="1804"/>
                      <a:pt x="1232" y="2398"/>
                    </a:cubicBezTo>
                    <a:cubicBezTo>
                      <a:pt x="1835" y="2945"/>
                      <a:pt x="2634" y="3294"/>
                      <a:pt x="3460" y="3294"/>
                    </a:cubicBezTo>
                    <a:cubicBezTo>
                      <a:pt x="3504" y="3294"/>
                      <a:pt x="3548" y="3293"/>
                      <a:pt x="3592" y="3291"/>
                    </a:cubicBezTo>
                    <a:cubicBezTo>
                      <a:pt x="3730" y="3291"/>
                      <a:pt x="3730" y="3093"/>
                      <a:pt x="3592" y="3093"/>
                    </a:cubicBezTo>
                    <a:cubicBezTo>
                      <a:pt x="3570" y="3094"/>
                      <a:pt x="3547" y="3094"/>
                      <a:pt x="3525" y="3094"/>
                    </a:cubicBezTo>
                    <a:cubicBezTo>
                      <a:pt x="2716" y="3094"/>
                      <a:pt x="1930" y="2761"/>
                      <a:pt x="1351" y="2221"/>
                    </a:cubicBezTo>
                    <a:cubicBezTo>
                      <a:pt x="757" y="1645"/>
                      <a:pt x="381" y="892"/>
                      <a:pt x="222" y="80"/>
                    </a:cubicBezTo>
                    <a:cubicBezTo>
                      <a:pt x="214" y="25"/>
                      <a:pt x="175" y="1"/>
                      <a:pt x="13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2975" name="Google Shape;2975;p29"/>
              <p:cNvSpPr/>
              <p:nvPr/>
            </p:nvSpPr>
            <p:spPr>
              <a:xfrm>
                <a:off x="4656024" y="2036174"/>
                <a:ext cx="97247" cy="99809"/>
              </a:xfrm>
              <a:custGeom>
                <a:avLst/>
                <a:gdLst/>
                <a:ahLst/>
                <a:cxnLst/>
                <a:rect l="l" t="t" r="r" b="b"/>
                <a:pathLst>
                  <a:path w="3648" h="3655" extrusionOk="0">
                    <a:moveTo>
                      <a:pt x="130" y="1"/>
                    </a:moveTo>
                    <a:cubicBezTo>
                      <a:pt x="75" y="1"/>
                      <a:pt x="21" y="36"/>
                      <a:pt x="21" y="105"/>
                    </a:cubicBezTo>
                    <a:cubicBezTo>
                      <a:pt x="0" y="502"/>
                      <a:pt x="159" y="878"/>
                      <a:pt x="317" y="1216"/>
                    </a:cubicBezTo>
                    <a:cubicBezTo>
                      <a:pt x="476" y="1533"/>
                      <a:pt x="655" y="1810"/>
                      <a:pt x="872" y="2088"/>
                    </a:cubicBezTo>
                    <a:cubicBezTo>
                      <a:pt x="1290" y="2622"/>
                      <a:pt x="1824" y="3079"/>
                      <a:pt x="2439" y="3356"/>
                    </a:cubicBezTo>
                    <a:cubicBezTo>
                      <a:pt x="2775" y="3515"/>
                      <a:pt x="3153" y="3613"/>
                      <a:pt x="3529" y="3653"/>
                    </a:cubicBezTo>
                    <a:cubicBezTo>
                      <a:pt x="3535" y="3654"/>
                      <a:pt x="3540" y="3654"/>
                      <a:pt x="3545" y="3654"/>
                    </a:cubicBezTo>
                    <a:cubicBezTo>
                      <a:pt x="3647" y="3654"/>
                      <a:pt x="3642" y="3474"/>
                      <a:pt x="3529" y="3455"/>
                    </a:cubicBezTo>
                    <a:cubicBezTo>
                      <a:pt x="2717" y="3356"/>
                      <a:pt x="1983" y="2939"/>
                      <a:pt x="1408" y="2365"/>
                    </a:cubicBezTo>
                    <a:cubicBezTo>
                      <a:pt x="1110" y="2088"/>
                      <a:pt x="872" y="1750"/>
                      <a:pt x="655" y="1393"/>
                    </a:cubicBezTo>
                    <a:cubicBezTo>
                      <a:pt x="436" y="1017"/>
                      <a:pt x="219" y="561"/>
                      <a:pt x="238" y="105"/>
                    </a:cubicBezTo>
                    <a:cubicBezTo>
                      <a:pt x="238" y="36"/>
                      <a:pt x="184" y="1"/>
                      <a:pt x="13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2976" name="Google Shape;2976;p29"/>
              <p:cNvSpPr/>
              <p:nvPr/>
            </p:nvSpPr>
            <p:spPr>
              <a:xfrm>
                <a:off x="4699103" y="1992347"/>
                <a:ext cx="93088" cy="108984"/>
              </a:xfrm>
              <a:custGeom>
                <a:avLst/>
                <a:gdLst/>
                <a:ahLst/>
                <a:cxnLst/>
                <a:rect l="l" t="t" r="r" b="b"/>
                <a:pathLst>
                  <a:path w="3492" h="3991" extrusionOk="0">
                    <a:moveTo>
                      <a:pt x="104" y="1"/>
                    </a:moveTo>
                    <a:cubicBezTo>
                      <a:pt x="50" y="1"/>
                      <a:pt x="0" y="35"/>
                      <a:pt x="10" y="104"/>
                    </a:cubicBezTo>
                    <a:cubicBezTo>
                      <a:pt x="89" y="1037"/>
                      <a:pt x="466" y="1909"/>
                      <a:pt x="1080" y="2622"/>
                    </a:cubicBezTo>
                    <a:cubicBezTo>
                      <a:pt x="1656" y="3276"/>
                      <a:pt x="2449" y="3772"/>
                      <a:pt x="3321" y="3989"/>
                    </a:cubicBezTo>
                    <a:cubicBezTo>
                      <a:pt x="3327" y="3990"/>
                      <a:pt x="3332" y="3991"/>
                      <a:pt x="3338" y="3991"/>
                    </a:cubicBezTo>
                    <a:cubicBezTo>
                      <a:pt x="3445" y="3991"/>
                      <a:pt x="3492" y="3810"/>
                      <a:pt x="3361" y="3772"/>
                    </a:cubicBezTo>
                    <a:cubicBezTo>
                      <a:pt x="1656" y="3336"/>
                      <a:pt x="387" y="1869"/>
                      <a:pt x="229" y="104"/>
                    </a:cubicBezTo>
                    <a:cubicBezTo>
                      <a:pt x="218" y="35"/>
                      <a:pt x="159" y="1"/>
                      <a:pt x="10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2977" name="Google Shape;2977;p29"/>
              <p:cNvSpPr/>
              <p:nvPr/>
            </p:nvSpPr>
            <p:spPr>
              <a:xfrm>
                <a:off x="4734158" y="1959688"/>
                <a:ext cx="86584" cy="95658"/>
              </a:xfrm>
              <a:custGeom>
                <a:avLst/>
                <a:gdLst/>
                <a:ahLst/>
                <a:cxnLst/>
                <a:rect l="l" t="t" r="r" b="b"/>
                <a:pathLst>
                  <a:path w="3248" h="3503" extrusionOk="0">
                    <a:moveTo>
                      <a:pt x="122" y="1"/>
                    </a:moveTo>
                    <a:cubicBezTo>
                      <a:pt x="61" y="1"/>
                      <a:pt x="0" y="48"/>
                      <a:pt x="24" y="131"/>
                    </a:cubicBezTo>
                    <a:cubicBezTo>
                      <a:pt x="262" y="924"/>
                      <a:pt x="598" y="1696"/>
                      <a:pt x="1134" y="2351"/>
                    </a:cubicBezTo>
                    <a:cubicBezTo>
                      <a:pt x="1629" y="2926"/>
                      <a:pt x="2302" y="3382"/>
                      <a:pt x="3056" y="3501"/>
                    </a:cubicBezTo>
                    <a:cubicBezTo>
                      <a:pt x="3062" y="3502"/>
                      <a:pt x="3068" y="3502"/>
                      <a:pt x="3074" y="3502"/>
                    </a:cubicBezTo>
                    <a:cubicBezTo>
                      <a:pt x="3200" y="3502"/>
                      <a:pt x="3248" y="3321"/>
                      <a:pt x="3116" y="3303"/>
                    </a:cubicBezTo>
                    <a:cubicBezTo>
                      <a:pt x="1510" y="3025"/>
                      <a:pt x="658" y="1498"/>
                      <a:pt x="222" y="71"/>
                    </a:cubicBezTo>
                    <a:cubicBezTo>
                      <a:pt x="206" y="23"/>
                      <a:pt x="164" y="1"/>
                      <a:pt x="12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2978" name="Google Shape;2978;p29"/>
              <p:cNvSpPr/>
              <p:nvPr/>
            </p:nvSpPr>
            <p:spPr>
              <a:xfrm>
                <a:off x="4778836" y="1918319"/>
                <a:ext cx="82745" cy="89514"/>
              </a:xfrm>
              <a:custGeom>
                <a:avLst/>
                <a:gdLst/>
                <a:ahLst/>
                <a:cxnLst/>
                <a:rect l="l" t="t" r="r" b="b"/>
                <a:pathLst>
                  <a:path w="3104" h="3278" extrusionOk="0">
                    <a:moveTo>
                      <a:pt x="131" y="1"/>
                    </a:moveTo>
                    <a:cubicBezTo>
                      <a:pt x="67" y="1"/>
                      <a:pt x="0" y="56"/>
                      <a:pt x="13" y="140"/>
                    </a:cubicBezTo>
                    <a:cubicBezTo>
                      <a:pt x="211" y="933"/>
                      <a:pt x="468" y="1745"/>
                      <a:pt x="1023" y="2379"/>
                    </a:cubicBezTo>
                    <a:cubicBezTo>
                      <a:pt x="1467" y="2897"/>
                      <a:pt x="2119" y="3278"/>
                      <a:pt x="2817" y="3278"/>
                    </a:cubicBezTo>
                    <a:cubicBezTo>
                      <a:pt x="2866" y="3278"/>
                      <a:pt x="2916" y="3276"/>
                      <a:pt x="2966" y="3272"/>
                    </a:cubicBezTo>
                    <a:cubicBezTo>
                      <a:pt x="3079" y="3272"/>
                      <a:pt x="3103" y="3072"/>
                      <a:pt x="2983" y="3072"/>
                    </a:cubicBezTo>
                    <a:cubicBezTo>
                      <a:pt x="2978" y="3072"/>
                      <a:pt x="2972" y="3073"/>
                      <a:pt x="2966" y="3074"/>
                    </a:cubicBezTo>
                    <a:cubicBezTo>
                      <a:pt x="2931" y="3075"/>
                      <a:pt x="2897" y="3076"/>
                      <a:pt x="2863" y="3076"/>
                    </a:cubicBezTo>
                    <a:cubicBezTo>
                      <a:pt x="2187" y="3076"/>
                      <a:pt x="1557" y="2710"/>
                      <a:pt x="1142" y="2201"/>
                    </a:cubicBezTo>
                    <a:cubicBezTo>
                      <a:pt x="647" y="1607"/>
                      <a:pt x="409" y="833"/>
                      <a:pt x="230" y="80"/>
                    </a:cubicBezTo>
                    <a:cubicBezTo>
                      <a:pt x="214" y="25"/>
                      <a:pt x="173" y="1"/>
                      <a:pt x="13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2979" name="Google Shape;2979;p29"/>
              <p:cNvSpPr/>
              <p:nvPr/>
            </p:nvSpPr>
            <p:spPr>
              <a:xfrm>
                <a:off x="4817942" y="1891258"/>
                <a:ext cx="74321" cy="68897"/>
              </a:xfrm>
              <a:custGeom>
                <a:avLst/>
                <a:gdLst/>
                <a:ahLst/>
                <a:cxnLst/>
                <a:rect l="l" t="t" r="r" b="b"/>
                <a:pathLst>
                  <a:path w="2788" h="2523" extrusionOk="0">
                    <a:moveTo>
                      <a:pt x="127" y="1"/>
                    </a:moveTo>
                    <a:cubicBezTo>
                      <a:pt x="67" y="1"/>
                      <a:pt x="0" y="56"/>
                      <a:pt x="13" y="140"/>
                    </a:cubicBezTo>
                    <a:cubicBezTo>
                      <a:pt x="111" y="774"/>
                      <a:pt x="409" y="1408"/>
                      <a:pt x="885" y="1863"/>
                    </a:cubicBezTo>
                    <a:cubicBezTo>
                      <a:pt x="1329" y="2270"/>
                      <a:pt x="1910" y="2522"/>
                      <a:pt x="2516" y="2522"/>
                    </a:cubicBezTo>
                    <a:cubicBezTo>
                      <a:pt x="2560" y="2522"/>
                      <a:pt x="2604" y="2521"/>
                      <a:pt x="2648" y="2518"/>
                    </a:cubicBezTo>
                    <a:cubicBezTo>
                      <a:pt x="2782" y="2518"/>
                      <a:pt x="2788" y="2319"/>
                      <a:pt x="2666" y="2319"/>
                    </a:cubicBezTo>
                    <a:cubicBezTo>
                      <a:pt x="2661" y="2319"/>
                      <a:pt x="2655" y="2319"/>
                      <a:pt x="2648" y="2320"/>
                    </a:cubicBezTo>
                    <a:cubicBezTo>
                      <a:pt x="2625" y="2321"/>
                      <a:pt x="2603" y="2321"/>
                      <a:pt x="2580" y="2321"/>
                    </a:cubicBezTo>
                    <a:cubicBezTo>
                      <a:pt x="1990" y="2321"/>
                      <a:pt x="1424" y="2086"/>
                      <a:pt x="1004" y="1686"/>
                    </a:cubicBezTo>
                    <a:cubicBezTo>
                      <a:pt x="568" y="1250"/>
                      <a:pt x="309" y="674"/>
                      <a:pt x="211" y="79"/>
                    </a:cubicBezTo>
                    <a:cubicBezTo>
                      <a:pt x="203" y="25"/>
                      <a:pt x="166" y="1"/>
                      <a:pt x="12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2980" name="Google Shape;2980;p29"/>
              <p:cNvSpPr/>
              <p:nvPr/>
            </p:nvSpPr>
            <p:spPr>
              <a:xfrm>
                <a:off x="4268716" y="2303043"/>
                <a:ext cx="47770" cy="37684"/>
              </a:xfrm>
              <a:custGeom>
                <a:avLst/>
                <a:gdLst/>
                <a:ahLst/>
                <a:cxnLst/>
                <a:rect l="l" t="t" r="r" b="b"/>
                <a:pathLst>
                  <a:path w="1792" h="1380" extrusionOk="0">
                    <a:moveTo>
                      <a:pt x="131" y="0"/>
                    </a:moveTo>
                    <a:cubicBezTo>
                      <a:pt x="120" y="0"/>
                      <a:pt x="109" y="2"/>
                      <a:pt x="98" y="6"/>
                    </a:cubicBezTo>
                    <a:cubicBezTo>
                      <a:pt x="59" y="25"/>
                      <a:pt x="0" y="85"/>
                      <a:pt x="40" y="144"/>
                    </a:cubicBezTo>
                    <a:cubicBezTo>
                      <a:pt x="159" y="461"/>
                      <a:pt x="376" y="778"/>
                      <a:pt x="653" y="1016"/>
                    </a:cubicBezTo>
                    <a:cubicBezTo>
                      <a:pt x="881" y="1211"/>
                      <a:pt x="1162" y="1380"/>
                      <a:pt x="1464" y="1380"/>
                    </a:cubicBezTo>
                    <a:cubicBezTo>
                      <a:pt x="1530" y="1380"/>
                      <a:pt x="1597" y="1372"/>
                      <a:pt x="1665" y="1354"/>
                    </a:cubicBezTo>
                    <a:cubicBezTo>
                      <a:pt x="1792" y="1335"/>
                      <a:pt x="1753" y="1151"/>
                      <a:pt x="1638" y="1151"/>
                    </a:cubicBezTo>
                    <a:cubicBezTo>
                      <a:pt x="1628" y="1151"/>
                      <a:pt x="1616" y="1152"/>
                      <a:pt x="1605" y="1156"/>
                    </a:cubicBezTo>
                    <a:cubicBezTo>
                      <a:pt x="1556" y="1168"/>
                      <a:pt x="1508" y="1174"/>
                      <a:pt x="1460" y="1174"/>
                    </a:cubicBezTo>
                    <a:cubicBezTo>
                      <a:pt x="1198" y="1174"/>
                      <a:pt x="957" y="1003"/>
                      <a:pt x="772" y="818"/>
                    </a:cubicBezTo>
                    <a:cubicBezTo>
                      <a:pt x="534" y="620"/>
                      <a:pt x="357" y="363"/>
                      <a:pt x="238" y="85"/>
                    </a:cubicBezTo>
                    <a:cubicBezTo>
                      <a:pt x="221" y="36"/>
                      <a:pt x="179" y="0"/>
                      <a:pt x="13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2981" name="Google Shape;2981;p29"/>
              <p:cNvSpPr/>
              <p:nvPr/>
            </p:nvSpPr>
            <p:spPr>
              <a:xfrm>
                <a:off x="4286523" y="2253235"/>
                <a:ext cx="62538" cy="50546"/>
              </a:xfrm>
              <a:custGeom>
                <a:avLst/>
                <a:gdLst/>
                <a:ahLst/>
                <a:cxnLst/>
                <a:rect l="l" t="t" r="r" b="b"/>
                <a:pathLst>
                  <a:path w="2346" h="1851" extrusionOk="0">
                    <a:moveTo>
                      <a:pt x="131" y="0"/>
                    </a:moveTo>
                    <a:cubicBezTo>
                      <a:pt x="67" y="0"/>
                      <a:pt x="0" y="52"/>
                      <a:pt x="25" y="125"/>
                    </a:cubicBezTo>
                    <a:cubicBezTo>
                      <a:pt x="204" y="580"/>
                      <a:pt x="482" y="1016"/>
                      <a:pt x="858" y="1354"/>
                    </a:cubicBezTo>
                    <a:cubicBezTo>
                      <a:pt x="1217" y="1656"/>
                      <a:pt x="1666" y="1850"/>
                      <a:pt x="2135" y="1850"/>
                    </a:cubicBezTo>
                    <a:cubicBezTo>
                      <a:pt x="2158" y="1850"/>
                      <a:pt x="2182" y="1850"/>
                      <a:pt x="2206" y="1849"/>
                    </a:cubicBezTo>
                    <a:cubicBezTo>
                      <a:pt x="2345" y="1849"/>
                      <a:pt x="2345" y="1632"/>
                      <a:pt x="2206" y="1632"/>
                    </a:cubicBezTo>
                    <a:cubicBezTo>
                      <a:pt x="2182" y="1633"/>
                      <a:pt x="2159" y="1633"/>
                      <a:pt x="2136" y="1633"/>
                    </a:cubicBezTo>
                    <a:cubicBezTo>
                      <a:pt x="1220" y="1633"/>
                      <a:pt x="553" y="877"/>
                      <a:pt x="223" y="65"/>
                    </a:cubicBezTo>
                    <a:cubicBezTo>
                      <a:pt x="208" y="20"/>
                      <a:pt x="170" y="0"/>
                      <a:pt x="13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2982" name="Google Shape;2982;p29"/>
              <p:cNvSpPr/>
              <p:nvPr/>
            </p:nvSpPr>
            <p:spPr>
              <a:xfrm>
                <a:off x="4315047" y="2204520"/>
                <a:ext cx="58806" cy="41371"/>
              </a:xfrm>
              <a:custGeom>
                <a:avLst/>
                <a:gdLst/>
                <a:ahLst/>
                <a:cxnLst/>
                <a:rect l="l" t="t" r="r" b="b"/>
                <a:pathLst>
                  <a:path w="2206" h="1515" extrusionOk="0">
                    <a:moveTo>
                      <a:pt x="136" y="0"/>
                    </a:moveTo>
                    <a:cubicBezTo>
                      <a:pt x="68" y="0"/>
                      <a:pt x="1" y="51"/>
                      <a:pt x="25" y="125"/>
                    </a:cubicBezTo>
                    <a:cubicBezTo>
                      <a:pt x="333" y="931"/>
                      <a:pt x="1123" y="1515"/>
                      <a:pt x="1984" y="1515"/>
                    </a:cubicBezTo>
                    <a:cubicBezTo>
                      <a:pt x="2012" y="1515"/>
                      <a:pt x="2040" y="1514"/>
                      <a:pt x="2068" y="1513"/>
                    </a:cubicBezTo>
                    <a:cubicBezTo>
                      <a:pt x="2206" y="1513"/>
                      <a:pt x="2206" y="1294"/>
                      <a:pt x="2068" y="1294"/>
                    </a:cubicBezTo>
                    <a:cubicBezTo>
                      <a:pt x="2039" y="1295"/>
                      <a:pt x="2011" y="1296"/>
                      <a:pt x="1982" y="1296"/>
                    </a:cubicBezTo>
                    <a:cubicBezTo>
                      <a:pt x="1220" y="1296"/>
                      <a:pt x="492" y="791"/>
                      <a:pt x="244" y="65"/>
                    </a:cubicBezTo>
                    <a:cubicBezTo>
                      <a:pt x="221" y="20"/>
                      <a:pt x="178" y="0"/>
                      <a:pt x="13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2983" name="Google Shape;2983;p29"/>
              <p:cNvSpPr/>
              <p:nvPr/>
            </p:nvSpPr>
            <p:spPr>
              <a:xfrm>
                <a:off x="4333281" y="2147804"/>
                <a:ext cx="64378" cy="51557"/>
              </a:xfrm>
              <a:custGeom>
                <a:avLst/>
                <a:gdLst/>
                <a:ahLst/>
                <a:cxnLst/>
                <a:rect l="l" t="t" r="r" b="b"/>
                <a:pathLst>
                  <a:path w="2415" h="1888" extrusionOk="0">
                    <a:moveTo>
                      <a:pt x="127" y="0"/>
                    </a:moveTo>
                    <a:cubicBezTo>
                      <a:pt x="62" y="0"/>
                      <a:pt x="0" y="50"/>
                      <a:pt x="36" y="120"/>
                    </a:cubicBezTo>
                    <a:cubicBezTo>
                      <a:pt x="214" y="596"/>
                      <a:pt x="491" y="1013"/>
                      <a:pt x="888" y="1309"/>
                    </a:cubicBezTo>
                    <a:cubicBezTo>
                      <a:pt x="1067" y="1468"/>
                      <a:pt x="1284" y="1587"/>
                      <a:pt x="1503" y="1687"/>
                    </a:cubicBezTo>
                    <a:cubicBezTo>
                      <a:pt x="1721" y="1796"/>
                      <a:pt x="1972" y="1887"/>
                      <a:pt x="2210" y="1887"/>
                    </a:cubicBezTo>
                    <a:cubicBezTo>
                      <a:pt x="2232" y="1887"/>
                      <a:pt x="2254" y="1887"/>
                      <a:pt x="2275" y="1885"/>
                    </a:cubicBezTo>
                    <a:cubicBezTo>
                      <a:pt x="2415" y="1864"/>
                      <a:pt x="2415" y="1666"/>
                      <a:pt x="2275" y="1666"/>
                    </a:cubicBezTo>
                    <a:cubicBezTo>
                      <a:pt x="2250" y="1668"/>
                      <a:pt x="2224" y="1669"/>
                      <a:pt x="2198" y="1669"/>
                    </a:cubicBezTo>
                    <a:cubicBezTo>
                      <a:pt x="1983" y="1669"/>
                      <a:pt x="1759" y="1597"/>
                      <a:pt x="1582" y="1508"/>
                    </a:cubicBezTo>
                    <a:cubicBezTo>
                      <a:pt x="1363" y="1409"/>
                      <a:pt x="1186" y="1290"/>
                      <a:pt x="1007" y="1151"/>
                    </a:cubicBezTo>
                    <a:cubicBezTo>
                      <a:pt x="670" y="854"/>
                      <a:pt x="393" y="497"/>
                      <a:pt x="234" y="80"/>
                    </a:cubicBezTo>
                    <a:cubicBezTo>
                      <a:pt x="218" y="24"/>
                      <a:pt x="172" y="0"/>
                      <a:pt x="12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2984" name="Google Shape;2984;p29"/>
              <p:cNvSpPr/>
              <p:nvPr/>
            </p:nvSpPr>
            <p:spPr>
              <a:xfrm>
                <a:off x="4355247" y="2106708"/>
                <a:ext cx="75681" cy="60104"/>
              </a:xfrm>
              <a:custGeom>
                <a:avLst/>
                <a:gdLst/>
                <a:ahLst/>
                <a:cxnLst/>
                <a:rect l="l" t="t" r="r" b="b"/>
                <a:pathLst>
                  <a:path w="2839" h="2201" extrusionOk="0">
                    <a:moveTo>
                      <a:pt x="125" y="0"/>
                    </a:moveTo>
                    <a:cubicBezTo>
                      <a:pt x="63" y="0"/>
                      <a:pt x="0" y="55"/>
                      <a:pt x="24" y="139"/>
                    </a:cubicBezTo>
                    <a:cubicBezTo>
                      <a:pt x="441" y="1268"/>
                      <a:pt x="1511" y="2082"/>
                      <a:pt x="2701" y="2201"/>
                    </a:cubicBezTo>
                    <a:cubicBezTo>
                      <a:pt x="2839" y="2201"/>
                      <a:pt x="2839" y="1982"/>
                      <a:pt x="2701" y="1982"/>
                    </a:cubicBezTo>
                    <a:cubicBezTo>
                      <a:pt x="1610" y="1883"/>
                      <a:pt x="600" y="1110"/>
                      <a:pt x="222" y="79"/>
                    </a:cubicBezTo>
                    <a:cubicBezTo>
                      <a:pt x="206" y="24"/>
                      <a:pt x="166" y="0"/>
                      <a:pt x="12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2985" name="Google Shape;2985;p29"/>
              <p:cNvSpPr/>
              <p:nvPr/>
            </p:nvSpPr>
            <p:spPr>
              <a:xfrm>
                <a:off x="4372601" y="2057364"/>
                <a:ext cx="95860" cy="62370"/>
              </a:xfrm>
              <a:custGeom>
                <a:avLst/>
                <a:gdLst/>
                <a:ahLst/>
                <a:cxnLst/>
                <a:rect l="l" t="t" r="r" b="b"/>
                <a:pathLst>
                  <a:path w="3596" h="2284" extrusionOk="0">
                    <a:moveTo>
                      <a:pt x="143" y="0"/>
                    </a:moveTo>
                    <a:cubicBezTo>
                      <a:pt x="75" y="0"/>
                      <a:pt x="1" y="81"/>
                      <a:pt x="28" y="162"/>
                    </a:cubicBezTo>
                    <a:cubicBezTo>
                      <a:pt x="628" y="1441"/>
                      <a:pt x="1968" y="2284"/>
                      <a:pt x="3361" y="2284"/>
                    </a:cubicBezTo>
                    <a:cubicBezTo>
                      <a:pt x="3393" y="2284"/>
                      <a:pt x="3425" y="2283"/>
                      <a:pt x="3456" y="2282"/>
                    </a:cubicBezTo>
                    <a:cubicBezTo>
                      <a:pt x="3596" y="2282"/>
                      <a:pt x="3596" y="2084"/>
                      <a:pt x="3456" y="2084"/>
                    </a:cubicBezTo>
                    <a:cubicBezTo>
                      <a:pt x="3426" y="2085"/>
                      <a:pt x="3395" y="2085"/>
                      <a:pt x="3364" y="2085"/>
                    </a:cubicBezTo>
                    <a:cubicBezTo>
                      <a:pt x="2048" y="2085"/>
                      <a:pt x="768" y="1263"/>
                      <a:pt x="226" y="62"/>
                    </a:cubicBezTo>
                    <a:cubicBezTo>
                      <a:pt x="207" y="18"/>
                      <a:pt x="176" y="0"/>
                      <a:pt x="14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2986" name="Google Shape;2986;p29"/>
              <p:cNvSpPr/>
              <p:nvPr/>
            </p:nvSpPr>
            <p:spPr>
              <a:xfrm>
                <a:off x="4389315" y="2009414"/>
                <a:ext cx="98180" cy="63217"/>
              </a:xfrm>
              <a:custGeom>
                <a:avLst/>
                <a:gdLst/>
                <a:ahLst/>
                <a:cxnLst/>
                <a:rect l="l" t="t" r="r" b="b"/>
                <a:pathLst>
                  <a:path w="3683" h="2315" extrusionOk="0">
                    <a:moveTo>
                      <a:pt x="147" y="1"/>
                    </a:moveTo>
                    <a:cubicBezTo>
                      <a:pt x="75" y="1"/>
                      <a:pt x="0" y="72"/>
                      <a:pt x="54" y="153"/>
                    </a:cubicBezTo>
                    <a:cubicBezTo>
                      <a:pt x="789" y="1382"/>
                      <a:pt x="2116" y="2215"/>
                      <a:pt x="3543" y="2314"/>
                    </a:cubicBezTo>
                    <a:cubicBezTo>
                      <a:pt x="3683" y="2314"/>
                      <a:pt x="3683" y="2096"/>
                      <a:pt x="3543" y="2096"/>
                    </a:cubicBezTo>
                    <a:cubicBezTo>
                      <a:pt x="2195" y="1997"/>
                      <a:pt x="926" y="1223"/>
                      <a:pt x="233" y="55"/>
                    </a:cubicBezTo>
                    <a:cubicBezTo>
                      <a:pt x="214" y="17"/>
                      <a:pt x="181" y="1"/>
                      <a:pt x="14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2987" name="Google Shape;2987;p29"/>
              <p:cNvSpPr/>
              <p:nvPr/>
            </p:nvSpPr>
            <p:spPr>
              <a:xfrm>
                <a:off x="4419251" y="1954746"/>
                <a:ext cx="97300" cy="61606"/>
              </a:xfrm>
              <a:custGeom>
                <a:avLst/>
                <a:gdLst/>
                <a:ahLst/>
                <a:cxnLst/>
                <a:rect l="l" t="t" r="r" b="b"/>
                <a:pathLst>
                  <a:path w="3650" h="2256" extrusionOk="0">
                    <a:moveTo>
                      <a:pt x="141" y="1"/>
                    </a:moveTo>
                    <a:cubicBezTo>
                      <a:pt x="72" y="1"/>
                      <a:pt x="1" y="78"/>
                      <a:pt x="41" y="173"/>
                    </a:cubicBezTo>
                    <a:cubicBezTo>
                      <a:pt x="689" y="1427"/>
                      <a:pt x="2053" y="2255"/>
                      <a:pt x="3463" y="2255"/>
                    </a:cubicBezTo>
                    <a:cubicBezTo>
                      <a:pt x="3479" y="2255"/>
                      <a:pt x="3495" y="2255"/>
                      <a:pt x="3511" y="2255"/>
                    </a:cubicBezTo>
                    <a:cubicBezTo>
                      <a:pt x="3649" y="2255"/>
                      <a:pt x="3649" y="2036"/>
                      <a:pt x="3511" y="2036"/>
                    </a:cubicBezTo>
                    <a:cubicBezTo>
                      <a:pt x="3494" y="2036"/>
                      <a:pt x="3476" y="2036"/>
                      <a:pt x="3459" y="2036"/>
                    </a:cubicBezTo>
                    <a:cubicBezTo>
                      <a:pt x="2109" y="2036"/>
                      <a:pt x="826" y="1248"/>
                      <a:pt x="221" y="54"/>
                    </a:cubicBezTo>
                    <a:cubicBezTo>
                      <a:pt x="202" y="17"/>
                      <a:pt x="172" y="1"/>
                      <a:pt x="14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2988" name="Google Shape;2988;p29"/>
              <p:cNvSpPr/>
              <p:nvPr/>
            </p:nvSpPr>
            <p:spPr>
              <a:xfrm>
                <a:off x="4443590" y="1901170"/>
                <a:ext cx="99752" cy="66494"/>
              </a:xfrm>
              <a:custGeom>
                <a:avLst/>
                <a:gdLst/>
                <a:ahLst/>
                <a:cxnLst/>
                <a:rect l="l" t="t" r="r" b="b"/>
                <a:pathLst>
                  <a:path w="3742" h="2435" extrusionOk="0">
                    <a:moveTo>
                      <a:pt x="137" y="0"/>
                    </a:moveTo>
                    <a:cubicBezTo>
                      <a:pt x="70" y="0"/>
                      <a:pt x="0" y="72"/>
                      <a:pt x="40" y="152"/>
                    </a:cubicBezTo>
                    <a:cubicBezTo>
                      <a:pt x="397" y="826"/>
                      <a:pt x="854" y="1442"/>
                      <a:pt x="1488" y="1878"/>
                    </a:cubicBezTo>
                    <a:cubicBezTo>
                      <a:pt x="1963" y="2226"/>
                      <a:pt x="2550" y="2434"/>
                      <a:pt x="3151" y="2434"/>
                    </a:cubicBezTo>
                    <a:cubicBezTo>
                      <a:pt x="3303" y="2434"/>
                      <a:pt x="3456" y="2421"/>
                      <a:pt x="3608" y="2393"/>
                    </a:cubicBezTo>
                    <a:cubicBezTo>
                      <a:pt x="3741" y="2355"/>
                      <a:pt x="3693" y="2173"/>
                      <a:pt x="3568" y="2173"/>
                    </a:cubicBezTo>
                    <a:cubicBezTo>
                      <a:pt x="3562" y="2173"/>
                      <a:pt x="3556" y="2174"/>
                      <a:pt x="3550" y="2174"/>
                    </a:cubicBezTo>
                    <a:cubicBezTo>
                      <a:pt x="3402" y="2208"/>
                      <a:pt x="3253" y="2224"/>
                      <a:pt x="3104" y="2224"/>
                    </a:cubicBezTo>
                    <a:cubicBezTo>
                      <a:pt x="2551" y="2224"/>
                      <a:pt x="2000" y="2007"/>
                      <a:pt x="1547" y="1680"/>
                    </a:cubicBezTo>
                    <a:cubicBezTo>
                      <a:pt x="973" y="1263"/>
                      <a:pt x="556" y="668"/>
                      <a:pt x="219" y="54"/>
                    </a:cubicBezTo>
                    <a:cubicBezTo>
                      <a:pt x="200" y="16"/>
                      <a:pt x="169" y="0"/>
                      <a:pt x="13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2989" name="Google Shape;2989;p29"/>
              <p:cNvSpPr/>
              <p:nvPr/>
            </p:nvSpPr>
            <p:spPr>
              <a:xfrm>
                <a:off x="4465769" y="1854066"/>
                <a:ext cx="117746" cy="63108"/>
              </a:xfrm>
              <a:custGeom>
                <a:avLst/>
                <a:gdLst/>
                <a:ahLst/>
                <a:cxnLst/>
                <a:rect l="l" t="t" r="r" b="b"/>
                <a:pathLst>
                  <a:path w="4417" h="2311" extrusionOk="0">
                    <a:moveTo>
                      <a:pt x="138" y="0"/>
                    </a:moveTo>
                    <a:cubicBezTo>
                      <a:pt x="71" y="0"/>
                      <a:pt x="1" y="73"/>
                      <a:pt x="41" y="154"/>
                    </a:cubicBezTo>
                    <a:cubicBezTo>
                      <a:pt x="418" y="886"/>
                      <a:pt x="992" y="1481"/>
                      <a:pt x="1706" y="1858"/>
                    </a:cubicBezTo>
                    <a:cubicBezTo>
                      <a:pt x="2272" y="2155"/>
                      <a:pt x="2898" y="2311"/>
                      <a:pt x="3534" y="2311"/>
                    </a:cubicBezTo>
                    <a:cubicBezTo>
                      <a:pt x="3790" y="2311"/>
                      <a:pt x="4048" y="2286"/>
                      <a:pt x="4303" y="2234"/>
                    </a:cubicBezTo>
                    <a:cubicBezTo>
                      <a:pt x="4417" y="2216"/>
                      <a:pt x="4367" y="2035"/>
                      <a:pt x="4259" y="2035"/>
                    </a:cubicBezTo>
                    <a:cubicBezTo>
                      <a:pt x="4254" y="2035"/>
                      <a:pt x="4249" y="2035"/>
                      <a:pt x="4243" y="2036"/>
                    </a:cubicBezTo>
                    <a:cubicBezTo>
                      <a:pt x="4012" y="2081"/>
                      <a:pt x="3780" y="2103"/>
                      <a:pt x="3550" y="2103"/>
                    </a:cubicBezTo>
                    <a:cubicBezTo>
                      <a:pt x="2167" y="2103"/>
                      <a:pt x="866" y="1312"/>
                      <a:pt x="220" y="54"/>
                    </a:cubicBezTo>
                    <a:cubicBezTo>
                      <a:pt x="201" y="16"/>
                      <a:pt x="170" y="0"/>
                      <a:pt x="13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2990" name="Google Shape;2990;p29"/>
              <p:cNvSpPr/>
              <p:nvPr/>
            </p:nvSpPr>
            <p:spPr>
              <a:xfrm>
                <a:off x="4489148" y="1807617"/>
                <a:ext cx="118839" cy="54724"/>
              </a:xfrm>
              <a:custGeom>
                <a:avLst/>
                <a:gdLst/>
                <a:ahLst/>
                <a:cxnLst/>
                <a:rect l="l" t="t" r="r" b="b"/>
                <a:pathLst>
                  <a:path w="4458" h="2004" extrusionOk="0">
                    <a:moveTo>
                      <a:pt x="156" y="0"/>
                    </a:moveTo>
                    <a:cubicBezTo>
                      <a:pt x="82" y="0"/>
                      <a:pt x="1" y="80"/>
                      <a:pt x="57" y="150"/>
                    </a:cubicBezTo>
                    <a:cubicBezTo>
                      <a:pt x="512" y="824"/>
                      <a:pt x="1167" y="1300"/>
                      <a:pt x="1899" y="1617"/>
                    </a:cubicBezTo>
                    <a:cubicBezTo>
                      <a:pt x="2277" y="1775"/>
                      <a:pt x="2673" y="1874"/>
                      <a:pt x="3070" y="1953"/>
                    </a:cubicBezTo>
                    <a:cubicBezTo>
                      <a:pt x="3236" y="1985"/>
                      <a:pt x="3409" y="2004"/>
                      <a:pt x="3582" y="2004"/>
                    </a:cubicBezTo>
                    <a:cubicBezTo>
                      <a:pt x="3841" y="2004"/>
                      <a:pt x="4101" y="1961"/>
                      <a:pt x="4338" y="1855"/>
                    </a:cubicBezTo>
                    <a:cubicBezTo>
                      <a:pt x="4457" y="1803"/>
                      <a:pt x="4385" y="1664"/>
                      <a:pt x="4287" y="1664"/>
                    </a:cubicBezTo>
                    <a:cubicBezTo>
                      <a:pt x="4271" y="1664"/>
                      <a:pt x="4255" y="1667"/>
                      <a:pt x="4238" y="1675"/>
                    </a:cubicBezTo>
                    <a:cubicBezTo>
                      <a:pt x="4040" y="1765"/>
                      <a:pt x="3832" y="1800"/>
                      <a:pt x="3621" y="1800"/>
                    </a:cubicBezTo>
                    <a:cubicBezTo>
                      <a:pt x="3411" y="1800"/>
                      <a:pt x="3198" y="1765"/>
                      <a:pt x="2990" y="1715"/>
                    </a:cubicBezTo>
                    <a:cubicBezTo>
                      <a:pt x="2634" y="1656"/>
                      <a:pt x="2277" y="1538"/>
                      <a:pt x="1939" y="1398"/>
                    </a:cubicBezTo>
                    <a:cubicBezTo>
                      <a:pt x="1265" y="1101"/>
                      <a:pt x="651" y="665"/>
                      <a:pt x="234" y="50"/>
                    </a:cubicBezTo>
                    <a:cubicBezTo>
                      <a:pt x="217" y="15"/>
                      <a:pt x="187" y="0"/>
                      <a:pt x="15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2991" name="Google Shape;2991;p29"/>
              <p:cNvSpPr/>
              <p:nvPr/>
            </p:nvSpPr>
            <p:spPr>
              <a:xfrm>
                <a:off x="4521350" y="1752376"/>
                <a:ext cx="107403" cy="57428"/>
              </a:xfrm>
              <a:custGeom>
                <a:avLst/>
                <a:gdLst/>
                <a:ahLst/>
                <a:cxnLst/>
                <a:rect l="l" t="t" r="r" b="b"/>
                <a:pathLst>
                  <a:path w="4029" h="2103" extrusionOk="0">
                    <a:moveTo>
                      <a:pt x="154" y="0"/>
                    </a:moveTo>
                    <a:cubicBezTo>
                      <a:pt x="78" y="0"/>
                      <a:pt x="0" y="113"/>
                      <a:pt x="78" y="191"/>
                    </a:cubicBezTo>
                    <a:cubicBezTo>
                      <a:pt x="533" y="785"/>
                      <a:pt x="1069" y="1380"/>
                      <a:pt x="1762" y="1756"/>
                    </a:cubicBezTo>
                    <a:cubicBezTo>
                      <a:pt x="2175" y="1969"/>
                      <a:pt x="2650" y="2102"/>
                      <a:pt x="3119" y="2102"/>
                    </a:cubicBezTo>
                    <a:cubicBezTo>
                      <a:pt x="3394" y="2102"/>
                      <a:pt x="3667" y="2057"/>
                      <a:pt x="3923" y="1954"/>
                    </a:cubicBezTo>
                    <a:cubicBezTo>
                      <a:pt x="4028" y="1919"/>
                      <a:pt x="4010" y="1746"/>
                      <a:pt x="3908" y="1746"/>
                    </a:cubicBezTo>
                    <a:cubicBezTo>
                      <a:pt x="3894" y="1746"/>
                      <a:pt x="3879" y="1749"/>
                      <a:pt x="3863" y="1756"/>
                    </a:cubicBezTo>
                    <a:cubicBezTo>
                      <a:pt x="3625" y="1847"/>
                      <a:pt x="3375" y="1889"/>
                      <a:pt x="3123" y="1889"/>
                    </a:cubicBezTo>
                    <a:cubicBezTo>
                      <a:pt x="2661" y="1889"/>
                      <a:pt x="2193" y="1749"/>
                      <a:pt x="1782" y="1518"/>
                    </a:cubicBezTo>
                    <a:cubicBezTo>
                      <a:pt x="1167" y="1161"/>
                      <a:pt x="672" y="606"/>
                      <a:pt x="216" y="32"/>
                    </a:cubicBezTo>
                    <a:cubicBezTo>
                      <a:pt x="198" y="10"/>
                      <a:pt x="176" y="0"/>
                      <a:pt x="15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2992" name="Google Shape;2992;p29"/>
              <p:cNvSpPr/>
              <p:nvPr/>
            </p:nvSpPr>
            <p:spPr>
              <a:xfrm>
                <a:off x="4207910" y="2315849"/>
                <a:ext cx="41852" cy="10541"/>
              </a:xfrm>
              <a:custGeom>
                <a:avLst/>
                <a:gdLst/>
                <a:ahLst/>
                <a:cxnLst/>
                <a:rect l="l" t="t" r="r" b="b"/>
                <a:pathLst>
                  <a:path w="1570" h="386" extrusionOk="0">
                    <a:moveTo>
                      <a:pt x="1418" y="0"/>
                    </a:moveTo>
                    <a:cubicBezTo>
                      <a:pt x="1402" y="0"/>
                      <a:pt x="1386" y="4"/>
                      <a:pt x="1369" y="13"/>
                    </a:cubicBezTo>
                    <a:cubicBezTo>
                      <a:pt x="1171" y="123"/>
                      <a:pt x="943" y="177"/>
                      <a:pt x="714" y="177"/>
                    </a:cubicBezTo>
                    <a:cubicBezTo>
                      <a:pt x="531" y="177"/>
                      <a:pt x="347" y="142"/>
                      <a:pt x="180" y="71"/>
                    </a:cubicBezTo>
                    <a:cubicBezTo>
                      <a:pt x="158" y="64"/>
                      <a:pt x="136" y="60"/>
                      <a:pt x="117" y="60"/>
                    </a:cubicBezTo>
                    <a:cubicBezTo>
                      <a:pt x="82" y="60"/>
                      <a:pt x="53" y="74"/>
                      <a:pt x="40" y="111"/>
                    </a:cubicBezTo>
                    <a:cubicBezTo>
                      <a:pt x="1" y="151"/>
                      <a:pt x="21" y="230"/>
                      <a:pt x="61" y="251"/>
                    </a:cubicBezTo>
                    <a:cubicBezTo>
                      <a:pt x="267" y="341"/>
                      <a:pt x="486" y="385"/>
                      <a:pt x="704" y="385"/>
                    </a:cubicBezTo>
                    <a:cubicBezTo>
                      <a:pt x="967" y="385"/>
                      <a:pt x="1229" y="320"/>
                      <a:pt x="1467" y="190"/>
                    </a:cubicBezTo>
                    <a:cubicBezTo>
                      <a:pt x="1570" y="140"/>
                      <a:pt x="1511" y="0"/>
                      <a:pt x="141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2993" name="Google Shape;2993;p29"/>
              <p:cNvSpPr/>
              <p:nvPr/>
            </p:nvSpPr>
            <p:spPr>
              <a:xfrm>
                <a:off x="4204125" y="2272541"/>
                <a:ext cx="59926" cy="11797"/>
              </a:xfrm>
              <a:custGeom>
                <a:avLst/>
                <a:gdLst/>
                <a:ahLst/>
                <a:cxnLst/>
                <a:rect l="l" t="t" r="r" b="b"/>
                <a:pathLst>
                  <a:path w="2248" h="432" extrusionOk="0">
                    <a:moveTo>
                      <a:pt x="154" y="1"/>
                    </a:moveTo>
                    <a:cubicBezTo>
                      <a:pt x="60" y="1"/>
                      <a:pt x="1" y="140"/>
                      <a:pt x="103" y="191"/>
                    </a:cubicBezTo>
                    <a:cubicBezTo>
                      <a:pt x="425" y="352"/>
                      <a:pt x="779" y="431"/>
                      <a:pt x="1134" y="431"/>
                    </a:cubicBezTo>
                    <a:cubicBezTo>
                      <a:pt x="1478" y="431"/>
                      <a:pt x="1824" y="357"/>
                      <a:pt x="2146" y="211"/>
                    </a:cubicBezTo>
                    <a:cubicBezTo>
                      <a:pt x="2248" y="159"/>
                      <a:pt x="2188" y="20"/>
                      <a:pt x="2093" y="20"/>
                    </a:cubicBezTo>
                    <a:cubicBezTo>
                      <a:pt x="2078" y="20"/>
                      <a:pt x="2062" y="24"/>
                      <a:pt x="2046" y="32"/>
                    </a:cubicBezTo>
                    <a:cubicBezTo>
                      <a:pt x="1764" y="159"/>
                      <a:pt x="1453" y="223"/>
                      <a:pt x="1141" y="223"/>
                    </a:cubicBezTo>
                    <a:cubicBezTo>
                      <a:pt x="818" y="223"/>
                      <a:pt x="495" y="154"/>
                      <a:pt x="203" y="13"/>
                    </a:cubicBezTo>
                    <a:cubicBezTo>
                      <a:pt x="186" y="4"/>
                      <a:pt x="170" y="1"/>
                      <a:pt x="15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2994" name="Google Shape;2994;p29"/>
              <p:cNvSpPr/>
              <p:nvPr/>
            </p:nvSpPr>
            <p:spPr>
              <a:xfrm>
                <a:off x="4203565" y="2217928"/>
                <a:ext cx="66937" cy="11251"/>
              </a:xfrm>
              <a:custGeom>
                <a:avLst/>
                <a:gdLst/>
                <a:ahLst/>
                <a:cxnLst/>
                <a:rect l="l" t="t" r="r" b="b"/>
                <a:pathLst>
                  <a:path w="2511" h="412" extrusionOk="0">
                    <a:moveTo>
                      <a:pt x="124" y="0"/>
                    </a:moveTo>
                    <a:cubicBezTo>
                      <a:pt x="33" y="0"/>
                      <a:pt x="0" y="173"/>
                      <a:pt x="105" y="208"/>
                    </a:cubicBezTo>
                    <a:cubicBezTo>
                      <a:pt x="511" y="340"/>
                      <a:pt x="936" y="411"/>
                      <a:pt x="1362" y="411"/>
                    </a:cubicBezTo>
                    <a:cubicBezTo>
                      <a:pt x="1705" y="411"/>
                      <a:pt x="2048" y="365"/>
                      <a:pt x="2384" y="268"/>
                    </a:cubicBezTo>
                    <a:cubicBezTo>
                      <a:pt x="2511" y="232"/>
                      <a:pt x="2472" y="65"/>
                      <a:pt x="2360" y="65"/>
                    </a:cubicBezTo>
                    <a:cubicBezTo>
                      <a:pt x="2349" y="65"/>
                      <a:pt x="2338" y="67"/>
                      <a:pt x="2325" y="70"/>
                    </a:cubicBezTo>
                    <a:cubicBezTo>
                      <a:pt x="2001" y="160"/>
                      <a:pt x="1669" y="205"/>
                      <a:pt x="1339" y="205"/>
                    </a:cubicBezTo>
                    <a:cubicBezTo>
                      <a:pt x="940" y="205"/>
                      <a:pt x="543" y="140"/>
                      <a:pt x="164" y="10"/>
                    </a:cubicBezTo>
                    <a:cubicBezTo>
                      <a:pt x="150" y="3"/>
                      <a:pt x="136" y="0"/>
                      <a:pt x="12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2995" name="Google Shape;2995;p29"/>
              <p:cNvSpPr/>
              <p:nvPr/>
            </p:nvSpPr>
            <p:spPr>
              <a:xfrm>
                <a:off x="4201939" y="2156215"/>
                <a:ext cx="78640" cy="12753"/>
              </a:xfrm>
              <a:custGeom>
                <a:avLst/>
                <a:gdLst/>
                <a:ahLst/>
                <a:cxnLst/>
                <a:rect l="l" t="t" r="r" b="b"/>
                <a:pathLst>
                  <a:path w="2950" h="467" extrusionOk="0">
                    <a:moveTo>
                      <a:pt x="121" y="0"/>
                    </a:moveTo>
                    <a:cubicBezTo>
                      <a:pt x="19" y="0"/>
                      <a:pt x="1" y="173"/>
                      <a:pt x="106" y="208"/>
                    </a:cubicBezTo>
                    <a:cubicBezTo>
                      <a:pt x="555" y="383"/>
                      <a:pt x="1032" y="467"/>
                      <a:pt x="1510" y="467"/>
                    </a:cubicBezTo>
                    <a:cubicBezTo>
                      <a:pt x="1959" y="467"/>
                      <a:pt x="2410" y="393"/>
                      <a:pt x="2841" y="248"/>
                    </a:cubicBezTo>
                    <a:cubicBezTo>
                      <a:pt x="2949" y="212"/>
                      <a:pt x="2911" y="45"/>
                      <a:pt x="2813" y="45"/>
                    </a:cubicBezTo>
                    <a:cubicBezTo>
                      <a:pt x="2803" y="45"/>
                      <a:pt x="2793" y="46"/>
                      <a:pt x="2783" y="50"/>
                    </a:cubicBezTo>
                    <a:cubicBezTo>
                      <a:pt x="2370" y="184"/>
                      <a:pt x="1940" y="253"/>
                      <a:pt x="1511" y="253"/>
                    </a:cubicBezTo>
                    <a:cubicBezTo>
                      <a:pt x="1053" y="253"/>
                      <a:pt x="596" y="174"/>
                      <a:pt x="166" y="10"/>
                    </a:cubicBezTo>
                    <a:cubicBezTo>
                      <a:pt x="150" y="3"/>
                      <a:pt x="134" y="0"/>
                      <a:pt x="12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2996" name="Google Shape;2996;p29"/>
              <p:cNvSpPr/>
              <p:nvPr/>
            </p:nvSpPr>
            <p:spPr>
              <a:xfrm>
                <a:off x="4201512" y="2098789"/>
                <a:ext cx="90529" cy="15729"/>
              </a:xfrm>
              <a:custGeom>
                <a:avLst/>
                <a:gdLst/>
                <a:ahLst/>
                <a:cxnLst/>
                <a:rect l="l" t="t" r="r" b="b"/>
                <a:pathLst>
                  <a:path w="3396" h="576" extrusionOk="0">
                    <a:moveTo>
                      <a:pt x="3243" y="0"/>
                    </a:moveTo>
                    <a:cubicBezTo>
                      <a:pt x="3228" y="0"/>
                      <a:pt x="3211" y="4"/>
                      <a:pt x="3195" y="12"/>
                    </a:cubicBezTo>
                    <a:cubicBezTo>
                      <a:pt x="2764" y="260"/>
                      <a:pt x="2291" y="359"/>
                      <a:pt x="1813" y="359"/>
                    </a:cubicBezTo>
                    <a:cubicBezTo>
                      <a:pt x="1257" y="359"/>
                      <a:pt x="694" y="225"/>
                      <a:pt x="182" y="33"/>
                    </a:cubicBezTo>
                    <a:cubicBezTo>
                      <a:pt x="165" y="25"/>
                      <a:pt x="150" y="22"/>
                      <a:pt x="135" y="22"/>
                    </a:cubicBezTo>
                    <a:cubicBezTo>
                      <a:pt x="31" y="22"/>
                      <a:pt x="0" y="196"/>
                      <a:pt x="122" y="231"/>
                    </a:cubicBezTo>
                    <a:cubicBezTo>
                      <a:pt x="653" y="439"/>
                      <a:pt x="1233" y="576"/>
                      <a:pt x="1805" y="576"/>
                    </a:cubicBezTo>
                    <a:cubicBezTo>
                      <a:pt x="2322" y="576"/>
                      <a:pt x="2832" y="464"/>
                      <a:pt x="3293" y="191"/>
                    </a:cubicBezTo>
                    <a:cubicBezTo>
                      <a:pt x="3396" y="139"/>
                      <a:pt x="3337" y="0"/>
                      <a:pt x="324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2997" name="Google Shape;2997;p29"/>
              <p:cNvSpPr/>
              <p:nvPr/>
            </p:nvSpPr>
            <p:spPr>
              <a:xfrm>
                <a:off x="4196234" y="2038714"/>
                <a:ext cx="96873" cy="18323"/>
              </a:xfrm>
              <a:custGeom>
                <a:avLst/>
                <a:gdLst/>
                <a:ahLst/>
                <a:cxnLst/>
                <a:rect l="l" t="t" r="r" b="b"/>
                <a:pathLst>
                  <a:path w="3634" h="671" extrusionOk="0">
                    <a:moveTo>
                      <a:pt x="153" y="0"/>
                    </a:moveTo>
                    <a:cubicBezTo>
                      <a:pt x="59" y="0"/>
                      <a:pt x="0" y="142"/>
                      <a:pt x="102" y="211"/>
                    </a:cubicBezTo>
                    <a:cubicBezTo>
                      <a:pt x="661" y="516"/>
                      <a:pt x="1286" y="670"/>
                      <a:pt x="1914" y="670"/>
                    </a:cubicBezTo>
                    <a:cubicBezTo>
                      <a:pt x="2467" y="670"/>
                      <a:pt x="3021" y="550"/>
                      <a:pt x="3531" y="309"/>
                    </a:cubicBezTo>
                    <a:cubicBezTo>
                      <a:pt x="3633" y="259"/>
                      <a:pt x="3575" y="119"/>
                      <a:pt x="3481" y="119"/>
                    </a:cubicBezTo>
                    <a:cubicBezTo>
                      <a:pt x="3466" y="119"/>
                      <a:pt x="3449" y="123"/>
                      <a:pt x="3433" y="131"/>
                    </a:cubicBezTo>
                    <a:cubicBezTo>
                      <a:pt x="2966" y="351"/>
                      <a:pt x="2452" y="461"/>
                      <a:pt x="1938" y="461"/>
                    </a:cubicBezTo>
                    <a:cubicBezTo>
                      <a:pt x="1337" y="461"/>
                      <a:pt x="734" y="311"/>
                      <a:pt x="201" y="12"/>
                    </a:cubicBezTo>
                    <a:cubicBezTo>
                      <a:pt x="184" y="4"/>
                      <a:pt x="168" y="0"/>
                      <a:pt x="15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2998" name="Google Shape;2998;p29"/>
              <p:cNvSpPr/>
              <p:nvPr/>
            </p:nvSpPr>
            <p:spPr>
              <a:xfrm>
                <a:off x="4205298" y="1988142"/>
                <a:ext cx="99432" cy="22966"/>
              </a:xfrm>
              <a:custGeom>
                <a:avLst/>
                <a:gdLst/>
                <a:ahLst/>
                <a:cxnLst/>
                <a:rect l="l" t="t" r="r" b="b"/>
                <a:pathLst>
                  <a:path w="3730" h="841" extrusionOk="0">
                    <a:moveTo>
                      <a:pt x="139" y="0"/>
                    </a:moveTo>
                    <a:cubicBezTo>
                      <a:pt x="51" y="0"/>
                      <a:pt x="0" y="134"/>
                      <a:pt x="99" y="199"/>
                    </a:cubicBezTo>
                    <a:cubicBezTo>
                      <a:pt x="574" y="575"/>
                      <a:pt x="1169" y="794"/>
                      <a:pt x="1784" y="834"/>
                    </a:cubicBezTo>
                    <a:cubicBezTo>
                      <a:pt x="1863" y="838"/>
                      <a:pt x="1940" y="841"/>
                      <a:pt x="2016" y="841"/>
                    </a:cubicBezTo>
                    <a:cubicBezTo>
                      <a:pt x="2248" y="841"/>
                      <a:pt x="2472" y="819"/>
                      <a:pt x="2696" y="773"/>
                    </a:cubicBezTo>
                    <a:cubicBezTo>
                      <a:pt x="3032" y="694"/>
                      <a:pt x="3331" y="556"/>
                      <a:pt x="3627" y="377"/>
                    </a:cubicBezTo>
                    <a:cubicBezTo>
                      <a:pt x="3729" y="327"/>
                      <a:pt x="3671" y="187"/>
                      <a:pt x="3577" y="187"/>
                    </a:cubicBezTo>
                    <a:cubicBezTo>
                      <a:pt x="3562" y="187"/>
                      <a:pt x="3545" y="191"/>
                      <a:pt x="3529" y="199"/>
                    </a:cubicBezTo>
                    <a:cubicBezTo>
                      <a:pt x="3251" y="358"/>
                      <a:pt x="2953" y="496"/>
                      <a:pt x="2636" y="556"/>
                    </a:cubicBezTo>
                    <a:cubicBezTo>
                      <a:pt x="2423" y="617"/>
                      <a:pt x="2211" y="642"/>
                      <a:pt x="1990" y="642"/>
                    </a:cubicBezTo>
                    <a:cubicBezTo>
                      <a:pt x="1922" y="642"/>
                      <a:pt x="1854" y="640"/>
                      <a:pt x="1784" y="635"/>
                    </a:cubicBezTo>
                    <a:cubicBezTo>
                      <a:pt x="1209" y="596"/>
                      <a:pt x="654" y="377"/>
                      <a:pt x="199" y="20"/>
                    </a:cubicBezTo>
                    <a:cubicBezTo>
                      <a:pt x="178" y="6"/>
                      <a:pt x="158" y="0"/>
                      <a:pt x="13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2999" name="Google Shape;2999;p29"/>
              <p:cNvSpPr/>
              <p:nvPr/>
            </p:nvSpPr>
            <p:spPr>
              <a:xfrm>
                <a:off x="4205831" y="1932819"/>
                <a:ext cx="108976" cy="27116"/>
              </a:xfrm>
              <a:custGeom>
                <a:avLst/>
                <a:gdLst/>
                <a:ahLst/>
                <a:cxnLst/>
                <a:rect l="l" t="t" r="r" b="b"/>
                <a:pathLst>
                  <a:path w="4088" h="993" extrusionOk="0">
                    <a:moveTo>
                      <a:pt x="171" y="1"/>
                    </a:moveTo>
                    <a:cubicBezTo>
                      <a:pt x="84" y="1"/>
                      <a:pt x="1" y="105"/>
                      <a:pt x="79" y="183"/>
                    </a:cubicBezTo>
                    <a:cubicBezTo>
                      <a:pt x="706" y="719"/>
                      <a:pt x="1497" y="992"/>
                      <a:pt x="2289" y="992"/>
                    </a:cubicBezTo>
                    <a:cubicBezTo>
                      <a:pt x="2875" y="992"/>
                      <a:pt x="3462" y="843"/>
                      <a:pt x="3984" y="540"/>
                    </a:cubicBezTo>
                    <a:cubicBezTo>
                      <a:pt x="4087" y="471"/>
                      <a:pt x="4027" y="330"/>
                      <a:pt x="3932" y="330"/>
                    </a:cubicBezTo>
                    <a:cubicBezTo>
                      <a:pt x="3917" y="330"/>
                      <a:pt x="3901" y="333"/>
                      <a:pt x="3885" y="341"/>
                    </a:cubicBezTo>
                    <a:cubicBezTo>
                      <a:pt x="3391" y="631"/>
                      <a:pt x="2835" y="774"/>
                      <a:pt x="2281" y="774"/>
                    </a:cubicBezTo>
                    <a:cubicBezTo>
                      <a:pt x="1546" y="774"/>
                      <a:pt x="814" y="522"/>
                      <a:pt x="237" y="24"/>
                    </a:cubicBezTo>
                    <a:cubicBezTo>
                      <a:pt x="217" y="8"/>
                      <a:pt x="194" y="1"/>
                      <a:pt x="17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3000" name="Google Shape;3000;p29"/>
              <p:cNvSpPr/>
              <p:nvPr/>
            </p:nvSpPr>
            <p:spPr>
              <a:xfrm>
                <a:off x="4193595" y="1873372"/>
                <a:ext cx="135340" cy="33206"/>
              </a:xfrm>
              <a:custGeom>
                <a:avLst/>
                <a:gdLst/>
                <a:ahLst/>
                <a:cxnLst/>
                <a:rect l="l" t="t" r="r" b="b"/>
                <a:pathLst>
                  <a:path w="5077" h="1216" extrusionOk="0">
                    <a:moveTo>
                      <a:pt x="130" y="1"/>
                    </a:moveTo>
                    <a:cubicBezTo>
                      <a:pt x="54" y="1"/>
                      <a:pt x="0" y="134"/>
                      <a:pt x="82" y="200"/>
                    </a:cubicBezTo>
                    <a:cubicBezTo>
                      <a:pt x="796" y="734"/>
                      <a:pt x="1629" y="1112"/>
                      <a:pt x="2520" y="1191"/>
                    </a:cubicBezTo>
                    <a:cubicBezTo>
                      <a:pt x="2661" y="1207"/>
                      <a:pt x="2804" y="1216"/>
                      <a:pt x="2946" y="1216"/>
                    </a:cubicBezTo>
                    <a:cubicBezTo>
                      <a:pt x="3664" y="1216"/>
                      <a:pt x="4383" y="1009"/>
                      <a:pt x="4978" y="596"/>
                    </a:cubicBezTo>
                    <a:cubicBezTo>
                      <a:pt x="5076" y="531"/>
                      <a:pt x="5012" y="397"/>
                      <a:pt x="4932" y="397"/>
                    </a:cubicBezTo>
                    <a:cubicBezTo>
                      <a:pt x="4915" y="397"/>
                      <a:pt x="4897" y="403"/>
                      <a:pt x="4880" y="417"/>
                    </a:cubicBezTo>
                    <a:cubicBezTo>
                      <a:pt x="4290" y="821"/>
                      <a:pt x="3602" y="1011"/>
                      <a:pt x="2898" y="1011"/>
                    </a:cubicBezTo>
                    <a:cubicBezTo>
                      <a:pt x="2772" y="1011"/>
                      <a:pt x="2646" y="1005"/>
                      <a:pt x="2520" y="993"/>
                    </a:cubicBezTo>
                    <a:cubicBezTo>
                      <a:pt x="1668" y="893"/>
                      <a:pt x="875" y="517"/>
                      <a:pt x="181" y="21"/>
                    </a:cubicBezTo>
                    <a:cubicBezTo>
                      <a:pt x="164" y="7"/>
                      <a:pt x="146" y="1"/>
                      <a:pt x="13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3001" name="Google Shape;3001;p29"/>
              <p:cNvSpPr/>
              <p:nvPr/>
            </p:nvSpPr>
            <p:spPr>
              <a:xfrm>
                <a:off x="4200633" y="1813461"/>
                <a:ext cx="129795" cy="37193"/>
              </a:xfrm>
              <a:custGeom>
                <a:avLst/>
                <a:gdLst/>
                <a:ahLst/>
                <a:cxnLst/>
                <a:rect l="l" t="t" r="r" b="b"/>
                <a:pathLst>
                  <a:path w="4869" h="1362" extrusionOk="0">
                    <a:moveTo>
                      <a:pt x="149" y="1"/>
                    </a:moveTo>
                    <a:cubicBezTo>
                      <a:pt x="75" y="1"/>
                      <a:pt x="1" y="102"/>
                      <a:pt x="75" y="193"/>
                    </a:cubicBezTo>
                    <a:cubicBezTo>
                      <a:pt x="511" y="729"/>
                      <a:pt x="1146" y="1046"/>
                      <a:pt x="1801" y="1205"/>
                    </a:cubicBezTo>
                    <a:cubicBezTo>
                      <a:pt x="2201" y="1302"/>
                      <a:pt x="2623" y="1361"/>
                      <a:pt x="3041" y="1361"/>
                    </a:cubicBezTo>
                    <a:cubicBezTo>
                      <a:pt x="3306" y="1361"/>
                      <a:pt x="3569" y="1337"/>
                      <a:pt x="3823" y="1284"/>
                    </a:cubicBezTo>
                    <a:cubicBezTo>
                      <a:pt x="4199" y="1184"/>
                      <a:pt x="4536" y="1025"/>
                      <a:pt x="4793" y="748"/>
                    </a:cubicBezTo>
                    <a:cubicBezTo>
                      <a:pt x="4869" y="673"/>
                      <a:pt x="4796" y="575"/>
                      <a:pt x="4722" y="575"/>
                    </a:cubicBezTo>
                    <a:cubicBezTo>
                      <a:pt x="4699" y="575"/>
                      <a:pt x="4675" y="586"/>
                      <a:pt x="4655" y="610"/>
                    </a:cubicBezTo>
                    <a:cubicBezTo>
                      <a:pt x="4256" y="1022"/>
                      <a:pt x="3677" y="1139"/>
                      <a:pt x="3101" y="1139"/>
                    </a:cubicBezTo>
                    <a:cubicBezTo>
                      <a:pt x="2847" y="1139"/>
                      <a:pt x="2593" y="1116"/>
                      <a:pt x="2356" y="1086"/>
                    </a:cubicBezTo>
                    <a:cubicBezTo>
                      <a:pt x="1563" y="986"/>
                      <a:pt x="749" y="689"/>
                      <a:pt x="215" y="34"/>
                    </a:cubicBezTo>
                    <a:cubicBezTo>
                      <a:pt x="196" y="11"/>
                      <a:pt x="173" y="1"/>
                      <a:pt x="14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3002" name="Google Shape;3002;p29"/>
              <p:cNvSpPr/>
              <p:nvPr/>
            </p:nvSpPr>
            <p:spPr>
              <a:xfrm>
                <a:off x="4202739" y="1754260"/>
                <a:ext cx="128383" cy="35636"/>
              </a:xfrm>
              <a:custGeom>
                <a:avLst/>
                <a:gdLst/>
                <a:ahLst/>
                <a:cxnLst/>
                <a:rect l="l" t="t" r="r" b="b"/>
                <a:pathLst>
                  <a:path w="4816" h="1305" extrusionOk="0">
                    <a:moveTo>
                      <a:pt x="174" y="0"/>
                    </a:moveTo>
                    <a:cubicBezTo>
                      <a:pt x="85" y="0"/>
                      <a:pt x="0" y="116"/>
                      <a:pt x="96" y="180"/>
                    </a:cubicBezTo>
                    <a:cubicBezTo>
                      <a:pt x="810" y="735"/>
                      <a:pt x="1622" y="1192"/>
                      <a:pt x="2534" y="1290"/>
                    </a:cubicBezTo>
                    <a:cubicBezTo>
                      <a:pt x="2627" y="1300"/>
                      <a:pt x="2722" y="1304"/>
                      <a:pt x="2817" y="1304"/>
                    </a:cubicBezTo>
                    <a:cubicBezTo>
                      <a:pt x="3528" y="1304"/>
                      <a:pt x="4264" y="1043"/>
                      <a:pt x="4754" y="518"/>
                    </a:cubicBezTo>
                    <a:cubicBezTo>
                      <a:pt x="4815" y="441"/>
                      <a:pt x="4746" y="328"/>
                      <a:pt x="4665" y="328"/>
                    </a:cubicBezTo>
                    <a:cubicBezTo>
                      <a:pt x="4642" y="328"/>
                      <a:pt x="4618" y="337"/>
                      <a:pt x="4595" y="360"/>
                    </a:cubicBezTo>
                    <a:cubicBezTo>
                      <a:pt x="4148" y="858"/>
                      <a:pt x="3490" y="1089"/>
                      <a:pt x="2832" y="1089"/>
                    </a:cubicBezTo>
                    <a:cubicBezTo>
                      <a:pt x="2732" y="1089"/>
                      <a:pt x="2633" y="1084"/>
                      <a:pt x="2534" y="1073"/>
                    </a:cubicBezTo>
                    <a:cubicBezTo>
                      <a:pt x="1682" y="994"/>
                      <a:pt x="908" y="537"/>
                      <a:pt x="234" y="22"/>
                    </a:cubicBezTo>
                    <a:cubicBezTo>
                      <a:pt x="215" y="7"/>
                      <a:pt x="195" y="0"/>
                      <a:pt x="17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3003" name="Google Shape;3003;p29"/>
              <p:cNvSpPr/>
              <p:nvPr/>
            </p:nvSpPr>
            <p:spPr>
              <a:xfrm>
                <a:off x="4207963" y="1687632"/>
                <a:ext cx="128542" cy="36428"/>
              </a:xfrm>
              <a:custGeom>
                <a:avLst/>
                <a:gdLst/>
                <a:ahLst/>
                <a:cxnLst/>
                <a:rect l="l" t="t" r="r" b="b"/>
                <a:pathLst>
                  <a:path w="4822" h="1334" extrusionOk="0">
                    <a:moveTo>
                      <a:pt x="170" y="1"/>
                    </a:moveTo>
                    <a:cubicBezTo>
                      <a:pt x="83" y="1"/>
                      <a:pt x="0" y="104"/>
                      <a:pt x="78" y="183"/>
                    </a:cubicBezTo>
                    <a:cubicBezTo>
                      <a:pt x="917" y="928"/>
                      <a:pt x="2023" y="1334"/>
                      <a:pt x="3128" y="1334"/>
                    </a:cubicBezTo>
                    <a:cubicBezTo>
                      <a:pt x="3668" y="1334"/>
                      <a:pt x="4208" y="1237"/>
                      <a:pt x="4716" y="1035"/>
                    </a:cubicBezTo>
                    <a:cubicBezTo>
                      <a:pt x="4821" y="1000"/>
                      <a:pt x="4803" y="826"/>
                      <a:pt x="4702" y="826"/>
                    </a:cubicBezTo>
                    <a:cubicBezTo>
                      <a:pt x="4689" y="826"/>
                      <a:pt x="4674" y="829"/>
                      <a:pt x="4658" y="836"/>
                    </a:cubicBezTo>
                    <a:cubicBezTo>
                      <a:pt x="4172" y="1027"/>
                      <a:pt x="3654" y="1120"/>
                      <a:pt x="3135" y="1120"/>
                    </a:cubicBezTo>
                    <a:cubicBezTo>
                      <a:pt x="2086" y="1120"/>
                      <a:pt x="1032" y="741"/>
                      <a:pt x="236" y="24"/>
                    </a:cubicBezTo>
                    <a:cubicBezTo>
                      <a:pt x="216" y="8"/>
                      <a:pt x="193" y="1"/>
                      <a:pt x="17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3004" name="Google Shape;3004;p29"/>
              <p:cNvSpPr/>
              <p:nvPr/>
            </p:nvSpPr>
            <p:spPr>
              <a:xfrm>
                <a:off x="4216361" y="1625100"/>
                <a:ext cx="126863" cy="39104"/>
              </a:xfrm>
              <a:custGeom>
                <a:avLst/>
                <a:gdLst/>
                <a:ahLst/>
                <a:cxnLst/>
                <a:rect l="l" t="t" r="r" b="b"/>
                <a:pathLst>
                  <a:path w="4759" h="1432" extrusionOk="0">
                    <a:moveTo>
                      <a:pt x="136" y="0"/>
                    </a:moveTo>
                    <a:cubicBezTo>
                      <a:pt x="66" y="0"/>
                      <a:pt x="1" y="102"/>
                      <a:pt x="61" y="193"/>
                    </a:cubicBezTo>
                    <a:cubicBezTo>
                      <a:pt x="576" y="847"/>
                      <a:pt x="1369" y="1284"/>
                      <a:pt x="2202" y="1403"/>
                    </a:cubicBezTo>
                    <a:cubicBezTo>
                      <a:pt x="2342" y="1422"/>
                      <a:pt x="2483" y="1431"/>
                      <a:pt x="2624" y="1431"/>
                    </a:cubicBezTo>
                    <a:cubicBezTo>
                      <a:pt x="3356" y="1431"/>
                      <a:pt x="4077" y="1177"/>
                      <a:pt x="4660" y="729"/>
                    </a:cubicBezTo>
                    <a:cubicBezTo>
                      <a:pt x="4758" y="663"/>
                      <a:pt x="4694" y="530"/>
                      <a:pt x="4613" y="530"/>
                    </a:cubicBezTo>
                    <a:cubicBezTo>
                      <a:pt x="4595" y="530"/>
                      <a:pt x="4577" y="535"/>
                      <a:pt x="4560" y="549"/>
                    </a:cubicBezTo>
                    <a:cubicBezTo>
                      <a:pt x="4001" y="977"/>
                      <a:pt x="3319" y="1214"/>
                      <a:pt x="2627" y="1214"/>
                    </a:cubicBezTo>
                    <a:cubicBezTo>
                      <a:pt x="2485" y="1214"/>
                      <a:pt x="2343" y="1204"/>
                      <a:pt x="2202" y="1184"/>
                    </a:cubicBezTo>
                    <a:cubicBezTo>
                      <a:pt x="1428" y="1065"/>
                      <a:pt x="695" y="649"/>
                      <a:pt x="199" y="34"/>
                    </a:cubicBezTo>
                    <a:cubicBezTo>
                      <a:pt x="180" y="10"/>
                      <a:pt x="158" y="0"/>
                      <a:pt x="13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3005" name="Google Shape;3005;p29"/>
              <p:cNvSpPr/>
              <p:nvPr/>
            </p:nvSpPr>
            <p:spPr>
              <a:xfrm>
                <a:off x="4150063" y="2333708"/>
                <a:ext cx="43158" cy="17941"/>
              </a:xfrm>
              <a:custGeom>
                <a:avLst/>
                <a:gdLst/>
                <a:ahLst/>
                <a:cxnLst/>
                <a:rect l="l" t="t" r="r" b="b"/>
                <a:pathLst>
                  <a:path w="1619" h="657" extrusionOk="0">
                    <a:moveTo>
                      <a:pt x="1468" y="1"/>
                    </a:moveTo>
                    <a:cubicBezTo>
                      <a:pt x="1444" y="1"/>
                      <a:pt x="1420" y="10"/>
                      <a:pt x="1398" y="33"/>
                    </a:cubicBezTo>
                    <a:cubicBezTo>
                      <a:pt x="1170" y="305"/>
                      <a:pt x="828" y="450"/>
                      <a:pt x="484" y="450"/>
                    </a:cubicBezTo>
                    <a:cubicBezTo>
                      <a:pt x="378" y="450"/>
                      <a:pt x="272" y="437"/>
                      <a:pt x="169" y="409"/>
                    </a:cubicBezTo>
                    <a:cubicBezTo>
                      <a:pt x="157" y="405"/>
                      <a:pt x="145" y="403"/>
                      <a:pt x="134" y="403"/>
                    </a:cubicBezTo>
                    <a:cubicBezTo>
                      <a:pt x="24" y="403"/>
                      <a:pt x="1" y="571"/>
                      <a:pt x="109" y="607"/>
                    </a:cubicBezTo>
                    <a:cubicBezTo>
                      <a:pt x="233" y="640"/>
                      <a:pt x="360" y="657"/>
                      <a:pt x="486" y="657"/>
                    </a:cubicBezTo>
                    <a:cubicBezTo>
                      <a:pt x="888" y="657"/>
                      <a:pt x="1286" y="493"/>
                      <a:pt x="1557" y="191"/>
                    </a:cubicBezTo>
                    <a:cubicBezTo>
                      <a:pt x="1618" y="114"/>
                      <a:pt x="1548" y="1"/>
                      <a:pt x="146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3006" name="Google Shape;3006;p29"/>
              <p:cNvSpPr/>
              <p:nvPr/>
            </p:nvSpPr>
            <p:spPr>
              <a:xfrm>
                <a:off x="4121246" y="2282235"/>
                <a:ext cx="74055" cy="33697"/>
              </a:xfrm>
              <a:custGeom>
                <a:avLst/>
                <a:gdLst/>
                <a:ahLst/>
                <a:cxnLst/>
                <a:rect l="l" t="t" r="r" b="b"/>
                <a:pathLst>
                  <a:path w="2778" h="1234" extrusionOk="0">
                    <a:moveTo>
                      <a:pt x="2633" y="0"/>
                    </a:moveTo>
                    <a:cubicBezTo>
                      <a:pt x="2608" y="0"/>
                      <a:pt x="2582" y="10"/>
                      <a:pt x="2559" y="34"/>
                    </a:cubicBezTo>
                    <a:cubicBezTo>
                      <a:pt x="2016" y="648"/>
                      <a:pt x="1210" y="1016"/>
                      <a:pt x="381" y="1016"/>
                    </a:cubicBezTo>
                    <a:cubicBezTo>
                      <a:pt x="301" y="1016"/>
                      <a:pt x="221" y="1013"/>
                      <a:pt x="140" y="1006"/>
                    </a:cubicBezTo>
                    <a:cubicBezTo>
                      <a:pt x="1" y="1006"/>
                      <a:pt x="1" y="1204"/>
                      <a:pt x="140" y="1223"/>
                    </a:cubicBezTo>
                    <a:cubicBezTo>
                      <a:pt x="221" y="1230"/>
                      <a:pt x="301" y="1233"/>
                      <a:pt x="382" y="1233"/>
                    </a:cubicBezTo>
                    <a:cubicBezTo>
                      <a:pt x="1254" y="1233"/>
                      <a:pt x="2118" y="846"/>
                      <a:pt x="2717" y="192"/>
                    </a:cubicBezTo>
                    <a:cubicBezTo>
                      <a:pt x="2778" y="102"/>
                      <a:pt x="2711" y="0"/>
                      <a:pt x="263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3007" name="Google Shape;3007;p29"/>
              <p:cNvSpPr/>
              <p:nvPr/>
            </p:nvSpPr>
            <p:spPr>
              <a:xfrm>
                <a:off x="4102239" y="2238380"/>
                <a:ext cx="79306" cy="39951"/>
              </a:xfrm>
              <a:custGeom>
                <a:avLst/>
                <a:gdLst/>
                <a:ahLst/>
                <a:cxnLst/>
                <a:rect l="l" t="t" r="r" b="b"/>
                <a:pathLst>
                  <a:path w="2975" h="1463" extrusionOk="0">
                    <a:moveTo>
                      <a:pt x="2837" y="0"/>
                    </a:moveTo>
                    <a:cubicBezTo>
                      <a:pt x="2806" y="0"/>
                      <a:pt x="2775" y="16"/>
                      <a:pt x="2756" y="54"/>
                    </a:cubicBezTo>
                    <a:cubicBezTo>
                      <a:pt x="2257" y="937"/>
                      <a:pt x="1201" y="1244"/>
                      <a:pt x="235" y="1244"/>
                    </a:cubicBezTo>
                    <a:cubicBezTo>
                      <a:pt x="203" y="1244"/>
                      <a:pt x="171" y="1244"/>
                      <a:pt x="140" y="1243"/>
                    </a:cubicBezTo>
                    <a:cubicBezTo>
                      <a:pt x="0" y="1243"/>
                      <a:pt x="0" y="1462"/>
                      <a:pt x="140" y="1462"/>
                    </a:cubicBezTo>
                    <a:cubicBezTo>
                      <a:pt x="168" y="1463"/>
                      <a:pt x="196" y="1463"/>
                      <a:pt x="225" y="1463"/>
                    </a:cubicBezTo>
                    <a:cubicBezTo>
                      <a:pt x="1272" y="1463"/>
                      <a:pt x="2394" y="1119"/>
                      <a:pt x="2934" y="154"/>
                    </a:cubicBezTo>
                    <a:cubicBezTo>
                      <a:pt x="2975" y="73"/>
                      <a:pt x="2905" y="0"/>
                      <a:pt x="283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3008" name="Google Shape;3008;p29"/>
              <p:cNvSpPr/>
              <p:nvPr/>
            </p:nvSpPr>
            <p:spPr>
              <a:xfrm>
                <a:off x="4080034" y="2190484"/>
                <a:ext cx="90476" cy="42900"/>
              </a:xfrm>
              <a:custGeom>
                <a:avLst/>
                <a:gdLst/>
                <a:ahLst/>
                <a:cxnLst/>
                <a:rect l="l" t="t" r="r" b="b"/>
                <a:pathLst>
                  <a:path w="3394" h="1571" extrusionOk="0">
                    <a:moveTo>
                      <a:pt x="3237" y="0"/>
                    </a:moveTo>
                    <a:cubicBezTo>
                      <a:pt x="3215" y="0"/>
                      <a:pt x="3193" y="7"/>
                      <a:pt x="3172" y="24"/>
                    </a:cubicBezTo>
                    <a:cubicBezTo>
                      <a:pt x="2360" y="817"/>
                      <a:pt x="1269" y="1313"/>
                      <a:pt x="140" y="1353"/>
                    </a:cubicBezTo>
                    <a:cubicBezTo>
                      <a:pt x="1" y="1372"/>
                      <a:pt x="1" y="1570"/>
                      <a:pt x="140" y="1570"/>
                    </a:cubicBezTo>
                    <a:cubicBezTo>
                      <a:pt x="1329" y="1511"/>
                      <a:pt x="2479" y="1015"/>
                      <a:pt x="3331" y="182"/>
                    </a:cubicBezTo>
                    <a:cubicBezTo>
                      <a:pt x="3394" y="104"/>
                      <a:pt x="3320" y="0"/>
                      <a:pt x="323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3009" name="Google Shape;3009;p29"/>
              <p:cNvSpPr/>
              <p:nvPr/>
            </p:nvSpPr>
            <p:spPr>
              <a:xfrm>
                <a:off x="4064199" y="2136636"/>
                <a:ext cx="87410" cy="48061"/>
              </a:xfrm>
              <a:custGeom>
                <a:avLst/>
                <a:gdLst/>
                <a:ahLst/>
                <a:cxnLst/>
                <a:rect l="l" t="t" r="r" b="b"/>
                <a:pathLst>
                  <a:path w="3279" h="1760" extrusionOk="0">
                    <a:moveTo>
                      <a:pt x="3140" y="0"/>
                    </a:moveTo>
                    <a:cubicBezTo>
                      <a:pt x="3111" y="0"/>
                      <a:pt x="3086" y="16"/>
                      <a:pt x="3073" y="53"/>
                    </a:cubicBezTo>
                    <a:cubicBezTo>
                      <a:pt x="2854" y="550"/>
                      <a:pt x="2478" y="946"/>
                      <a:pt x="1982" y="1144"/>
                    </a:cubicBezTo>
                    <a:cubicBezTo>
                      <a:pt x="1705" y="1263"/>
                      <a:pt x="1387" y="1322"/>
                      <a:pt x="1091" y="1382"/>
                    </a:cubicBezTo>
                    <a:cubicBezTo>
                      <a:pt x="774" y="1461"/>
                      <a:pt x="457" y="1520"/>
                      <a:pt x="139" y="1560"/>
                    </a:cubicBezTo>
                    <a:cubicBezTo>
                      <a:pt x="7" y="1579"/>
                      <a:pt x="0" y="1759"/>
                      <a:pt x="120" y="1759"/>
                    </a:cubicBezTo>
                    <a:cubicBezTo>
                      <a:pt x="126" y="1759"/>
                      <a:pt x="133" y="1759"/>
                      <a:pt x="139" y="1758"/>
                    </a:cubicBezTo>
                    <a:cubicBezTo>
                      <a:pt x="476" y="1718"/>
                      <a:pt x="813" y="1660"/>
                      <a:pt x="1150" y="1599"/>
                    </a:cubicBezTo>
                    <a:cubicBezTo>
                      <a:pt x="1467" y="1520"/>
                      <a:pt x="1804" y="1461"/>
                      <a:pt x="2101" y="1322"/>
                    </a:cubicBezTo>
                    <a:cubicBezTo>
                      <a:pt x="2616" y="1105"/>
                      <a:pt x="3034" y="688"/>
                      <a:pt x="3251" y="172"/>
                    </a:cubicBezTo>
                    <a:cubicBezTo>
                      <a:pt x="3278" y="77"/>
                      <a:pt x="3202" y="0"/>
                      <a:pt x="314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3010" name="Google Shape;3010;p29"/>
              <p:cNvSpPr/>
              <p:nvPr/>
            </p:nvSpPr>
            <p:spPr>
              <a:xfrm>
                <a:off x="4043753" y="2084180"/>
                <a:ext cx="89116" cy="45003"/>
              </a:xfrm>
              <a:custGeom>
                <a:avLst/>
                <a:gdLst/>
                <a:ahLst/>
                <a:cxnLst/>
                <a:rect l="l" t="t" r="r" b="b"/>
                <a:pathLst>
                  <a:path w="3343" h="1648" extrusionOk="0">
                    <a:moveTo>
                      <a:pt x="3178" y="1"/>
                    </a:moveTo>
                    <a:cubicBezTo>
                      <a:pt x="3153" y="1"/>
                      <a:pt x="3128" y="10"/>
                      <a:pt x="3106" y="32"/>
                    </a:cubicBezTo>
                    <a:cubicBezTo>
                      <a:pt x="2470" y="738"/>
                      <a:pt x="1608" y="1429"/>
                      <a:pt x="626" y="1429"/>
                    </a:cubicBezTo>
                    <a:cubicBezTo>
                      <a:pt x="477" y="1429"/>
                      <a:pt x="326" y="1414"/>
                      <a:pt x="172" y="1380"/>
                    </a:cubicBezTo>
                    <a:cubicBezTo>
                      <a:pt x="167" y="1379"/>
                      <a:pt x="161" y="1378"/>
                      <a:pt x="156" y="1378"/>
                    </a:cubicBezTo>
                    <a:cubicBezTo>
                      <a:pt x="48" y="1378"/>
                      <a:pt x="1" y="1561"/>
                      <a:pt x="133" y="1598"/>
                    </a:cubicBezTo>
                    <a:cubicBezTo>
                      <a:pt x="295" y="1632"/>
                      <a:pt x="455" y="1648"/>
                      <a:pt x="611" y="1648"/>
                    </a:cubicBezTo>
                    <a:cubicBezTo>
                      <a:pt x="1656" y="1648"/>
                      <a:pt x="2558" y="949"/>
                      <a:pt x="3264" y="190"/>
                    </a:cubicBezTo>
                    <a:cubicBezTo>
                      <a:pt x="3342" y="114"/>
                      <a:pt x="3263" y="1"/>
                      <a:pt x="317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3011" name="Google Shape;3011;p29"/>
              <p:cNvSpPr/>
              <p:nvPr/>
            </p:nvSpPr>
            <p:spPr>
              <a:xfrm>
                <a:off x="4021920" y="2023859"/>
                <a:ext cx="97193" cy="45658"/>
              </a:xfrm>
              <a:custGeom>
                <a:avLst/>
                <a:gdLst/>
                <a:ahLst/>
                <a:cxnLst/>
                <a:rect l="l" t="t" r="r" b="b"/>
                <a:pathLst>
                  <a:path w="3646" h="1672" extrusionOk="0">
                    <a:moveTo>
                      <a:pt x="3494" y="0"/>
                    </a:moveTo>
                    <a:cubicBezTo>
                      <a:pt x="3463" y="0"/>
                      <a:pt x="3432" y="12"/>
                      <a:pt x="3410" y="41"/>
                    </a:cubicBezTo>
                    <a:cubicBezTo>
                      <a:pt x="2744" y="934"/>
                      <a:pt x="1661" y="1456"/>
                      <a:pt x="570" y="1456"/>
                    </a:cubicBezTo>
                    <a:cubicBezTo>
                      <a:pt x="426" y="1456"/>
                      <a:pt x="283" y="1447"/>
                      <a:pt x="140" y="1429"/>
                    </a:cubicBezTo>
                    <a:cubicBezTo>
                      <a:pt x="133" y="1428"/>
                      <a:pt x="127" y="1427"/>
                      <a:pt x="122" y="1427"/>
                    </a:cubicBezTo>
                    <a:cubicBezTo>
                      <a:pt x="0" y="1427"/>
                      <a:pt x="6" y="1628"/>
                      <a:pt x="140" y="1646"/>
                    </a:cubicBezTo>
                    <a:cubicBezTo>
                      <a:pt x="280" y="1663"/>
                      <a:pt x="421" y="1671"/>
                      <a:pt x="562" y="1671"/>
                    </a:cubicBezTo>
                    <a:cubicBezTo>
                      <a:pt x="1731" y="1671"/>
                      <a:pt x="2881" y="1097"/>
                      <a:pt x="3589" y="160"/>
                    </a:cubicBezTo>
                    <a:cubicBezTo>
                      <a:pt x="3645" y="75"/>
                      <a:pt x="3570" y="0"/>
                      <a:pt x="349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3012" name="Google Shape;3012;p29"/>
              <p:cNvSpPr/>
              <p:nvPr/>
            </p:nvSpPr>
            <p:spPr>
              <a:xfrm>
                <a:off x="3995156" y="1968399"/>
                <a:ext cx="102951" cy="50355"/>
              </a:xfrm>
              <a:custGeom>
                <a:avLst/>
                <a:gdLst/>
                <a:ahLst/>
                <a:cxnLst/>
                <a:rect l="l" t="t" r="r" b="b"/>
                <a:pathLst>
                  <a:path w="3862" h="1844" extrusionOk="0">
                    <a:moveTo>
                      <a:pt x="3715" y="1"/>
                    </a:moveTo>
                    <a:cubicBezTo>
                      <a:pt x="3686" y="1"/>
                      <a:pt x="3658" y="15"/>
                      <a:pt x="3641" y="50"/>
                    </a:cubicBezTo>
                    <a:cubicBezTo>
                      <a:pt x="3074" y="1037"/>
                      <a:pt x="2032" y="1628"/>
                      <a:pt x="936" y="1628"/>
                    </a:cubicBezTo>
                    <a:cubicBezTo>
                      <a:pt x="689" y="1628"/>
                      <a:pt x="440" y="1598"/>
                      <a:pt x="192" y="1536"/>
                    </a:cubicBezTo>
                    <a:cubicBezTo>
                      <a:pt x="186" y="1535"/>
                      <a:pt x="180" y="1535"/>
                      <a:pt x="174" y="1535"/>
                    </a:cubicBezTo>
                    <a:cubicBezTo>
                      <a:pt x="48" y="1535"/>
                      <a:pt x="0" y="1717"/>
                      <a:pt x="132" y="1755"/>
                    </a:cubicBezTo>
                    <a:cubicBezTo>
                      <a:pt x="386" y="1815"/>
                      <a:pt x="644" y="1844"/>
                      <a:pt x="900" y="1844"/>
                    </a:cubicBezTo>
                    <a:cubicBezTo>
                      <a:pt x="2079" y="1844"/>
                      <a:pt x="3217" y="1227"/>
                      <a:pt x="3819" y="169"/>
                    </a:cubicBezTo>
                    <a:cubicBezTo>
                      <a:pt x="3861" y="85"/>
                      <a:pt x="3784" y="1"/>
                      <a:pt x="371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3013" name="Google Shape;3013;p29"/>
              <p:cNvSpPr/>
              <p:nvPr/>
            </p:nvSpPr>
            <p:spPr>
              <a:xfrm>
                <a:off x="3967672" y="1898439"/>
                <a:ext cx="128276" cy="66357"/>
              </a:xfrm>
              <a:custGeom>
                <a:avLst/>
                <a:gdLst/>
                <a:ahLst/>
                <a:cxnLst/>
                <a:rect l="l" t="t" r="r" b="b"/>
                <a:pathLst>
                  <a:path w="4812" h="2430" extrusionOk="0">
                    <a:moveTo>
                      <a:pt x="4674" y="1"/>
                    </a:moveTo>
                    <a:cubicBezTo>
                      <a:pt x="4642" y="1"/>
                      <a:pt x="4612" y="16"/>
                      <a:pt x="4593" y="54"/>
                    </a:cubicBezTo>
                    <a:cubicBezTo>
                      <a:pt x="3857" y="1388"/>
                      <a:pt x="2428" y="2220"/>
                      <a:pt x="918" y="2220"/>
                    </a:cubicBezTo>
                    <a:cubicBezTo>
                      <a:pt x="677" y="2220"/>
                      <a:pt x="435" y="2199"/>
                      <a:pt x="192" y="2155"/>
                    </a:cubicBezTo>
                    <a:cubicBezTo>
                      <a:pt x="186" y="2155"/>
                      <a:pt x="180" y="2154"/>
                      <a:pt x="174" y="2154"/>
                    </a:cubicBezTo>
                    <a:cubicBezTo>
                      <a:pt x="48" y="2154"/>
                      <a:pt x="0" y="2336"/>
                      <a:pt x="132" y="2354"/>
                    </a:cubicBezTo>
                    <a:cubicBezTo>
                      <a:pt x="402" y="2405"/>
                      <a:pt x="674" y="2430"/>
                      <a:pt x="945" y="2430"/>
                    </a:cubicBezTo>
                    <a:cubicBezTo>
                      <a:pt x="1627" y="2430"/>
                      <a:pt x="2303" y="2270"/>
                      <a:pt x="2928" y="1957"/>
                    </a:cubicBezTo>
                    <a:cubicBezTo>
                      <a:pt x="3700" y="1561"/>
                      <a:pt x="4355" y="926"/>
                      <a:pt x="4771" y="154"/>
                    </a:cubicBezTo>
                    <a:cubicBezTo>
                      <a:pt x="4812" y="73"/>
                      <a:pt x="4741" y="1"/>
                      <a:pt x="467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3014" name="Google Shape;3014;p29"/>
              <p:cNvSpPr/>
              <p:nvPr/>
            </p:nvSpPr>
            <p:spPr>
              <a:xfrm>
                <a:off x="3943200" y="1854066"/>
                <a:ext cx="135847" cy="59039"/>
              </a:xfrm>
              <a:custGeom>
                <a:avLst/>
                <a:gdLst/>
                <a:ahLst/>
                <a:cxnLst/>
                <a:rect l="l" t="t" r="r" b="b"/>
                <a:pathLst>
                  <a:path w="5096" h="2162" extrusionOk="0">
                    <a:moveTo>
                      <a:pt x="4952" y="0"/>
                    </a:moveTo>
                    <a:cubicBezTo>
                      <a:pt x="4927" y="0"/>
                      <a:pt x="4901" y="10"/>
                      <a:pt x="4877" y="35"/>
                    </a:cubicBezTo>
                    <a:cubicBezTo>
                      <a:pt x="3965" y="1085"/>
                      <a:pt x="2675" y="1759"/>
                      <a:pt x="1288" y="1917"/>
                    </a:cubicBezTo>
                    <a:cubicBezTo>
                      <a:pt x="1066" y="1941"/>
                      <a:pt x="837" y="1950"/>
                      <a:pt x="608" y="1950"/>
                    </a:cubicBezTo>
                    <a:cubicBezTo>
                      <a:pt x="450" y="1950"/>
                      <a:pt x="293" y="1946"/>
                      <a:pt x="138" y="1938"/>
                    </a:cubicBezTo>
                    <a:cubicBezTo>
                      <a:pt x="132" y="1937"/>
                      <a:pt x="126" y="1936"/>
                      <a:pt x="120" y="1936"/>
                    </a:cubicBezTo>
                    <a:cubicBezTo>
                      <a:pt x="1" y="1936"/>
                      <a:pt x="6" y="2136"/>
                      <a:pt x="138" y="2136"/>
                    </a:cubicBezTo>
                    <a:cubicBezTo>
                      <a:pt x="316" y="2153"/>
                      <a:pt x="495" y="2162"/>
                      <a:pt x="674" y="2162"/>
                    </a:cubicBezTo>
                    <a:cubicBezTo>
                      <a:pt x="1912" y="2162"/>
                      <a:pt x="3156" y="1751"/>
                      <a:pt x="4142" y="1005"/>
                    </a:cubicBezTo>
                    <a:cubicBezTo>
                      <a:pt x="4460" y="767"/>
                      <a:pt x="4758" y="490"/>
                      <a:pt x="5035" y="173"/>
                    </a:cubicBezTo>
                    <a:cubicBezTo>
                      <a:pt x="5095" y="98"/>
                      <a:pt x="5030" y="0"/>
                      <a:pt x="495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3015" name="Google Shape;3015;p29"/>
              <p:cNvSpPr/>
              <p:nvPr/>
            </p:nvSpPr>
            <p:spPr>
              <a:xfrm>
                <a:off x="3916782" y="1801637"/>
                <a:ext cx="151601" cy="62780"/>
              </a:xfrm>
              <a:custGeom>
                <a:avLst/>
                <a:gdLst/>
                <a:ahLst/>
                <a:cxnLst/>
                <a:rect l="l" t="t" r="r" b="b"/>
                <a:pathLst>
                  <a:path w="5687" h="2299" extrusionOk="0">
                    <a:moveTo>
                      <a:pt x="5532" y="0"/>
                    </a:moveTo>
                    <a:cubicBezTo>
                      <a:pt x="5510" y="0"/>
                      <a:pt x="5489" y="9"/>
                      <a:pt x="5471" y="31"/>
                    </a:cubicBezTo>
                    <a:cubicBezTo>
                      <a:pt x="4440" y="1201"/>
                      <a:pt x="2973" y="1934"/>
                      <a:pt x="1427" y="2074"/>
                    </a:cubicBezTo>
                    <a:cubicBezTo>
                      <a:pt x="1281" y="2088"/>
                      <a:pt x="1132" y="2094"/>
                      <a:pt x="981" y="2094"/>
                    </a:cubicBezTo>
                    <a:cubicBezTo>
                      <a:pt x="703" y="2094"/>
                      <a:pt x="421" y="2072"/>
                      <a:pt x="138" y="2034"/>
                    </a:cubicBezTo>
                    <a:cubicBezTo>
                      <a:pt x="132" y="2033"/>
                      <a:pt x="126" y="2033"/>
                      <a:pt x="120" y="2033"/>
                    </a:cubicBezTo>
                    <a:cubicBezTo>
                      <a:pt x="0" y="2033"/>
                      <a:pt x="6" y="2233"/>
                      <a:pt x="138" y="2251"/>
                    </a:cubicBezTo>
                    <a:cubicBezTo>
                      <a:pt x="387" y="2283"/>
                      <a:pt x="638" y="2298"/>
                      <a:pt x="890" y="2298"/>
                    </a:cubicBezTo>
                    <a:cubicBezTo>
                      <a:pt x="2218" y="2298"/>
                      <a:pt x="3551" y="1865"/>
                      <a:pt x="4618" y="1083"/>
                    </a:cubicBezTo>
                    <a:cubicBezTo>
                      <a:pt x="4995" y="824"/>
                      <a:pt x="5313" y="528"/>
                      <a:pt x="5609" y="190"/>
                    </a:cubicBezTo>
                    <a:cubicBezTo>
                      <a:pt x="5687" y="113"/>
                      <a:pt x="5608" y="0"/>
                      <a:pt x="553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3016" name="Google Shape;3016;p29"/>
              <p:cNvSpPr/>
              <p:nvPr/>
            </p:nvSpPr>
            <p:spPr>
              <a:xfrm>
                <a:off x="3900921" y="1751830"/>
                <a:ext cx="151628" cy="59858"/>
              </a:xfrm>
              <a:custGeom>
                <a:avLst/>
                <a:gdLst/>
                <a:ahLst/>
                <a:cxnLst/>
                <a:rect l="l" t="t" r="r" b="b"/>
                <a:pathLst>
                  <a:path w="5688" h="2192" extrusionOk="0">
                    <a:moveTo>
                      <a:pt x="5540" y="0"/>
                    </a:moveTo>
                    <a:cubicBezTo>
                      <a:pt x="5517" y="0"/>
                      <a:pt x="5493" y="10"/>
                      <a:pt x="5471" y="31"/>
                    </a:cubicBezTo>
                    <a:cubicBezTo>
                      <a:pt x="4380" y="1083"/>
                      <a:pt x="2934" y="1757"/>
                      <a:pt x="1428" y="1934"/>
                    </a:cubicBezTo>
                    <a:cubicBezTo>
                      <a:pt x="1156" y="1959"/>
                      <a:pt x="892" y="1976"/>
                      <a:pt x="627" y="1976"/>
                    </a:cubicBezTo>
                    <a:cubicBezTo>
                      <a:pt x="465" y="1976"/>
                      <a:pt x="303" y="1970"/>
                      <a:pt x="138" y="1955"/>
                    </a:cubicBezTo>
                    <a:cubicBezTo>
                      <a:pt x="132" y="1954"/>
                      <a:pt x="126" y="1954"/>
                      <a:pt x="121" y="1954"/>
                    </a:cubicBezTo>
                    <a:cubicBezTo>
                      <a:pt x="1" y="1954"/>
                      <a:pt x="7" y="2154"/>
                      <a:pt x="138" y="2172"/>
                    </a:cubicBezTo>
                    <a:cubicBezTo>
                      <a:pt x="309" y="2185"/>
                      <a:pt x="479" y="2192"/>
                      <a:pt x="649" y="2192"/>
                    </a:cubicBezTo>
                    <a:cubicBezTo>
                      <a:pt x="2046" y="2192"/>
                      <a:pt x="3433" y="1763"/>
                      <a:pt x="4599" y="1004"/>
                    </a:cubicBezTo>
                    <a:cubicBezTo>
                      <a:pt x="4956" y="766"/>
                      <a:pt x="5292" y="488"/>
                      <a:pt x="5609" y="190"/>
                    </a:cubicBezTo>
                    <a:cubicBezTo>
                      <a:pt x="5687" y="114"/>
                      <a:pt x="5620" y="0"/>
                      <a:pt x="554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3017" name="Google Shape;3017;p29"/>
              <p:cNvSpPr/>
              <p:nvPr/>
            </p:nvSpPr>
            <p:spPr>
              <a:xfrm>
                <a:off x="3881355" y="1699319"/>
                <a:ext cx="155840" cy="59530"/>
              </a:xfrm>
              <a:custGeom>
                <a:avLst/>
                <a:gdLst/>
                <a:ahLst/>
                <a:cxnLst/>
                <a:rect l="l" t="t" r="r" b="b"/>
                <a:pathLst>
                  <a:path w="5846" h="2180" extrusionOk="0">
                    <a:moveTo>
                      <a:pt x="5682" y="1"/>
                    </a:moveTo>
                    <a:cubicBezTo>
                      <a:pt x="5658" y="1"/>
                      <a:pt x="5633" y="10"/>
                      <a:pt x="5611" y="32"/>
                    </a:cubicBezTo>
                    <a:cubicBezTo>
                      <a:pt x="4480" y="1103"/>
                      <a:pt x="2994" y="1777"/>
                      <a:pt x="1448" y="1935"/>
                    </a:cubicBezTo>
                    <a:cubicBezTo>
                      <a:pt x="1230" y="1955"/>
                      <a:pt x="1012" y="1965"/>
                      <a:pt x="794" y="1965"/>
                    </a:cubicBezTo>
                    <a:cubicBezTo>
                      <a:pt x="576" y="1965"/>
                      <a:pt x="358" y="1955"/>
                      <a:pt x="140" y="1935"/>
                    </a:cubicBezTo>
                    <a:cubicBezTo>
                      <a:pt x="0" y="1935"/>
                      <a:pt x="0" y="2134"/>
                      <a:pt x="140" y="2153"/>
                    </a:cubicBezTo>
                    <a:cubicBezTo>
                      <a:pt x="341" y="2170"/>
                      <a:pt x="543" y="2179"/>
                      <a:pt x="744" y="2179"/>
                    </a:cubicBezTo>
                    <a:cubicBezTo>
                      <a:pt x="2133" y="2179"/>
                      <a:pt x="3522" y="1765"/>
                      <a:pt x="4699" y="1003"/>
                    </a:cubicBezTo>
                    <a:cubicBezTo>
                      <a:pt x="5075" y="765"/>
                      <a:pt x="5432" y="488"/>
                      <a:pt x="5769" y="191"/>
                    </a:cubicBezTo>
                    <a:cubicBezTo>
                      <a:pt x="5846" y="114"/>
                      <a:pt x="5767" y="1"/>
                      <a:pt x="568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3018" name="Google Shape;3018;p29"/>
              <p:cNvSpPr/>
              <p:nvPr/>
            </p:nvSpPr>
            <p:spPr>
              <a:xfrm>
                <a:off x="3873944" y="1673105"/>
                <a:ext cx="127983" cy="39732"/>
              </a:xfrm>
              <a:custGeom>
                <a:avLst/>
                <a:gdLst/>
                <a:ahLst/>
                <a:cxnLst/>
                <a:rect l="l" t="t" r="r" b="b"/>
                <a:pathLst>
                  <a:path w="4801" h="1455" extrusionOk="0">
                    <a:moveTo>
                      <a:pt x="4659" y="1"/>
                    </a:moveTo>
                    <a:cubicBezTo>
                      <a:pt x="4640" y="1"/>
                      <a:pt x="4620" y="7"/>
                      <a:pt x="4600" y="20"/>
                    </a:cubicBezTo>
                    <a:cubicBezTo>
                      <a:pt x="3546" y="811"/>
                      <a:pt x="2246" y="1246"/>
                      <a:pt x="926" y="1246"/>
                    </a:cubicBezTo>
                    <a:cubicBezTo>
                      <a:pt x="658" y="1246"/>
                      <a:pt x="388" y="1227"/>
                      <a:pt x="120" y="1191"/>
                    </a:cubicBezTo>
                    <a:cubicBezTo>
                      <a:pt x="114" y="1190"/>
                      <a:pt x="109" y="1189"/>
                      <a:pt x="104" y="1189"/>
                    </a:cubicBezTo>
                    <a:cubicBezTo>
                      <a:pt x="1" y="1189"/>
                      <a:pt x="6" y="1390"/>
                      <a:pt x="120" y="1408"/>
                    </a:cubicBezTo>
                    <a:cubicBezTo>
                      <a:pt x="377" y="1439"/>
                      <a:pt x="635" y="1455"/>
                      <a:pt x="893" y="1455"/>
                    </a:cubicBezTo>
                    <a:cubicBezTo>
                      <a:pt x="2263" y="1455"/>
                      <a:pt x="3617" y="1017"/>
                      <a:pt x="4718" y="200"/>
                    </a:cubicBezTo>
                    <a:cubicBezTo>
                      <a:pt x="4801" y="134"/>
                      <a:pt x="4747" y="1"/>
                      <a:pt x="465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3019" name="Google Shape;3019;p29"/>
              <p:cNvSpPr/>
              <p:nvPr/>
            </p:nvSpPr>
            <p:spPr>
              <a:xfrm>
                <a:off x="3866560" y="1618355"/>
                <a:ext cx="112041" cy="39569"/>
              </a:xfrm>
              <a:custGeom>
                <a:avLst/>
                <a:gdLst/>
                <a:ahLst/>
                <a:cxnLst/>
                <a:rect l="l" t="t" r="r" b="b"/>
                <a:pathLst>
                  <a:path w="4203" h="1449" extrusionOk="0">
                    <a:moveTo>
                      <a:pt x="4032" y="0"/>
                    </a:moveTo>
                    <a:cubicBezTo>
                      <a:pt x="4009" y="0"/>
                      <a:pt x="3985" y="8"/>
                      <a:pt x="3965" y="24"/>
                    </a:cubicBezTo>
                    <a:cubicBezTo>
                      <a:pt x="3010" y="802"/>
                      <a:pt x="1804" y="1233"/>
                      <a:pt x="570" y="1233"/>
                    </a:cubicBezTo>
                    <a:cubicBezTo>
                      <a:pt x="420" y="1233"/>
                      <a:pt x="269" y="1226"/>
                      <a:pt x="119" y="1213"/>
                    </a:cubicBezTo>
                    <a:cubicBezTo>
                      <a:pt x="0" y="1213"/>
                      <a:pt x="0" y="1412"/>
                      <a:pt x="119" y="1431"/>
                    </a:cubicBezTo>
                    <a:cubicBezTo>
                      <a:pt x="266" y="1443"/>
                      <a:pt x="413" y="1449"/>
                      <a:pt x="559" y="1449"/>
                    </a:cubicBezTo>
                    <a:cubicBezTo>
                      <a:pt x="1854" y="1449"/>
                      <a:pt x="3109" y="983"/>
                      <a:pt x="4123" y="183"/>
                    </a:cubicBezTo>
                    <a:cubicBezTo>
                      <a:pt x="4202" y="103"/>
                      <a:pt x="4119" y="0"/>
                      <a:pt x="403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3020" name="Google Shape;3020;p29"/>
              <p:cNvSpPr/>
              <p:nvPr/>
            </p:nvSpPr>
            <p:spPr>
              <a:xfrm>
                <a:off x="4546328" y="1693148"/>
                <a:ext cx="112708" cy="59421"/>
              </a:xfrm>
              <a:custGeom>
                <a:avLst/>
                <a:gdLst/>
                <a:ahLst/>
                <a:cxnLst/>
                <a:rect l="l" t="t" r="r" b="b"/>
                <a:pathLst>
                  <a:path w="4228" h="2176" extrusionOk="0">
                    <a:moveTo>
                      <a:pt x="131" y="1"/>
                    </a:moveTo>
                    <a:cubicBezTo>
                      <a:pt x="67" y="1"/>
                      <a:pt x="0" y="55"/>
                      <a:pt x="13" y="140"/>
                    </a:cubicBezTo>
                    <a:cubicBezTo>
                      <a:pt x="111" y="555"/>
                      <a:pt x="409" y="893"/>
                      <a:pt x="706" y="1189"/>
                    </a:cubicBezTo>
                    <a:cubicBezTo>
                      <a:pt x="1023" y="1448"/>
                      <a:pt x="1361" y="1665"/>
                      <a:pt x="1718" y="1844"/>
                    </a:cubicBezTo>
                    <a:cubicBezTo>
                      <a:pt x="2233" y="2061"/>
                      <a:pt x="2785" y="2176"/>
                      <a:pt x="3336" y="2176"/>
                    </a:cubicBezTo>
                    <a:cubicBezTo>
                      <a:pt x="3591" y="2176"/>
                      <a:pt x="3846" y="2151"/>
                      <a:pt x="4096" y="2101"/>
                    </a:cubicBezTo>
                    <a:cubicBezTo>
                      <a:pt x="4227" y="2063"/>
                      <a:pt x="4181" y="1882"/>
                      <a:pt x="4056" y="1882"/>
                    </a:cubicBezTo>
                    <a:cubicBezTo>
                      <a:pt x="4050" y="1882"/>
                      <a:pt x="4043" y="1883"/>
                      <a:pt x="4036" y="1884"/>
                    </a:cubicBezTo>
                    <a:cubicBezTo>
                      <a:pt x="3792" y="1937"/>
                      <a:pt x="3543" y="1963"/>
                      <a:pt x="3294" y="1963"/>
                    </a:cubicBezTo>
                    <a:cubicBezTo>
                      <a:pt x="2796" y="1963"/>
                      <a:pt x="2298" y="1857"/>
                      <a:pt x="1836" y="1646"/>
                    </a:cubicBezTo>
                    <a:cubicBezTo>
                      <a:pt x="1499" y="1506"/>
                      <a:pt x="1182" y="1308"/>
                      <a:pt x="885" y="1051"/>
                    </a:cubicBezTo>
                    <a:cubicBezTo>
                      <a:pt x="607" y="793"/>
                      <a:pt x="309" y="476"/>
                      <a:pt x="230" y="79"/>
                    </a:cubicBezTo>
                    <a:cubicBezTo>
                      <a:pt x="214" y="24"/>
                      <a:pt x="173" y="1"/>
                      <a:pt x="13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3021" name="Google Shape;3021;p29"/>
              <p:cNvSpPr/>
              <p:nvPr/>
            </p:nvSpPr>
            <p:spPr>
              <a:xfrm>
                <a:off x="4580952" y="1655183"/>
                <a:ext cx="107563" cy="52922"/>
              </a:xfrm>
              <a:custGeom>
                <a:avLst/>
                <a:gdLst/>
                <a:ahLst/>
                <a:cxnLst/>
                <a:rect l="l" t="t" r="r" b="b"/>
                <a:pathLst>
                  <a:path w="4035" h="1938" extrusionOk="0">
                    <a:moveTo>
                      <a:pt x="148" y="0"/>
                    </a:moveTo>
                    <a:cubicBezTo>
                      <a:pt x="76" y="0"/>
                      <a:pt x="1" y="73"/>
                      <a:pt x="55" y="154"/>
                    </a:cubicBezTo>
                    <a:cubicBezTo>
                      <a:pt x="769" y="1268"/>
                      <a:pt x="2063" y="1938"/>
                      <a:pt x="3374" y="1938"/>
                    </a:cubicBezTo>
                    <a:cubicBezTo>
                      <a:pt x="3557" y="1938"/>
                      <a:pt x="3739" y="1925"/>
                      <a:pt x="3921" y="1898"/>
                    </a:cubicBezTo>
                    <a:cubicBezTo>
                      <a:pt x="4034" y="1879"/>
                      <a:pt x="3985" y="1698"/>
                      <a:pt x="3878" y="1698"/>
                    </a:cubicBezTo>
                    <a:cubicBezTo>
                      <a:pt x="3872" y="1698"/>
                      <a:pt x="3867" y="1699"/>
                      <a:pt x="3861" y="1700"/>
                    </a:cubicBezTo>
                    <a:cubicBezTo>
                      <a:pt x="3699" y="1723"/>
                      <a:pt x="3536" y="1734"/>
                      <a:pt x="3373" y="1734"/>
                    </a:cubicBezTo>
                    <a:cubicBezTo>
                      <a:pt x="2137" y="1734"/>
                      <a:pt x="899" y="1088"/>
                      <a:pt x="234" y="54"/>
                    </a:cubicBezTo>
                    <a:cubicBezTo>
                      <a:pt x="215" y="16"/>
                      <a:pt x="182" y="0"/>
                      <a:pt x="14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33481972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Background 1">
    <p:spTree>
      <p:nvGrpSpPr>
        <p:cNvPr id="1" name="Shape 30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23" name="Google Shape;3023;p30"/>
          <p:cNvGrpSpPr/>
          <p:nvPr/>
        </p:nvGrpSpPr>
        <p:grpSpPr>
          <a:xfrm rot="-3780242">
            <a:off x="812283" y="5253988"/>
            <a:ext cx="681504" cy="2240855"/>
            <a:chOff x="2643963" y="1509025"/>
            <a:chExt cx="330600" cy="1087047"/>
          </a:xfrm>
        </p:grpSpPr>
        <p:sp>
          <p:nvSpPr>
            <p:cNvPr id="3024" name="Google Shape;3024;p30"/>
            <p:cNvSpPr/>
            <p:nvPr/>
          </p:nvSpPr>
          <p:spPr>
            <a:xfrm>
              <a:off x="2643963" y="1509273"/>
              <a:ext cx="330600" cy="1086550"/>
            </a:xfrm>
            <a:custGeom>
              <a:avLst/>
              <a:gdLst/>
              <a:ahLst/>
              <a:cxnLst/>
              <a:rect l="l" t="t" r="r" b="b"/>
              <a:pathLst>
                <a:path w="13224" h="43462" extrusionOk="0">
                  <a:moveTo>
                    <a:pt x="6622" y="0"/>
                  </a:moveTo>
                  <a:cubicBezTo>
                    <a:pt x="4065" y="614"/>
                    <a:pt x="4462" y="9237"/>
                    <a:pt x="4639" y="9713"/>
                  </a:cubicBezTo>
                  <a:cubicBezTo>
                    <a:pt x="4690" y="9837"/>
                    <a:pt x="4711" y="9891"/>
                    <a:pt x="4710" y="9891"/>
                  </a:cubicBezTo>
                  <a:cubicBezTo>
                    <a:pt x="4699" y="9891"/>
                    <a:pt x="3834" y="7899"/>
                    <a:pt x="3391" y="7235"/>
                  </a:cubicBezTo>
                  <a:cubicBezTo>
                    <a:pt x="3197" y="6928"/>
                    <a:pt x="2898" y="6608"/>
                    <a:pt x="2589" y="6608"/>
                  </a:cubicBezTo>
                  <a:cubicBezTo>
                    <a:pt x="2519" y="6608"/>
                    <a:pt x="2449" y="6624"/>
                    <a:pt x="2379" y="6661"/>
                  </a:cubicBezTo>
                  <a:cubicBezTo>
                    <a:pt x="952" y="7572"/>
                    <a:pt x="2678" y="14291"/>
                    <a:pt x="3629" y="18018"/>
                  </a:cubicBezTo>
                  <a:cubicBezTo>
                    <a:pt x="3014" y="16612"/>
                    <a:pt x="2261" y="15303"/>
                    <a:pt x="1349" y="14114"/>
                  </a:cubicBezTo>
                  <a:cubicBezTo>
                    <a:pt x="1181" y="13879"/>
                    <a:pt x="944" y="13630"/>
                    <a:pt x="694" y="13630"/>
                  </a:cubicBezTo>
                  <a:cubicBezTo>
                    <a:pt x="648" y="13630"/>
                    <a:pt x="602" y="13639"/>
                    <a:pt x="556" y="13657"/>
                  </a:cubicBezTo>
                  <a:cubicBezTo>
                    <a:pt x="299" y="13757"/>
                    <a:pt x="220" y="14093"/>
                    <a:pt x="180" y="14371"/>
                  </a:cubicBezTo>
                  <a:cubicBezTo>
                    <a:pt x="1" y="15700"/>
                    <a:pt x="239" y="17048"/>
                    <a:pt x="556" y="18335"/>
                  </a:cubicBezTo>
                  <a:cubicBezTo>
                    <a:pt x="1211" y="20992"/>
                    <a:pt x="2162" y="23549"/>
                    <a:pt x="3371" y="25968"/>
                  </a:cubicBezTo>
                  <a:cubicBezTo>
                    <a:pt x="2955" y="25334"/>
                    <a:pt x="2459" y="24758"/>
                    <a:pt x="1904" y="24282"/>
                  </a:cubicBezTo>
                  <a:cubicBezTo>
                    <a:pt x="1658" y="24070"/>
                    <a:pt x="1358" y="23856"/>
                    <a:pt x="1048" y="23856"/>
                  </a:cubicBezTo>
                  <a:cubicBezTo>
                    <a:pt x="984" y="23856"/>
                    <a:pt x="919" y="23865"/>
                    <a:pt x="854" y="23886"/>
                  </a:cubicBezTo>
                  <a:cubicBezTo>
                    <a:pt x="378" y="24025"/>
                    <a:pt x="220" y="24679"/>
                    <a:pt x="259" y="25215"/>
                  </a:cubicBezTo>
                  <a:cubicBezTo>
                    <a:pt x="318" y="26008"/>
                    <a:pt x="595" y="26761"/>
                    <a:pt x="913" y="27474"/>
                  </a:cubicBezTo>
                  <a:cubicBezTo>
                    <a:pt x="2360" y="31003"/>
                    <a:pt x="4243" y="34333"/>
                    <a:pt x="6463" y="37365"/>
                  </a:cubicBezTo>
                  <a:lnTo>
                    <a:pt x="6463" y="43372"/>
                  </a:lnTo>
                  <a:cubicBezTo>
                    <a:pt x="6463" y="43432"/>
                    <a:pt x="6518" y="43461"/>
                    <a:pt x="6572" y="43461"/>
                  </a:cubicBezTo>
                  <a:cubicBezTo>
                    <a:pt x="6627" y="43461"/>
                    <a:pt x="6682" y="43432"/>
                    <a:pt x="6682" y="43372"/>
                  </a:cubicBezTo>
                  <a:lnTo>
                    <a:pt x="6682" y="37465"/>
                  </a:lnTo>
                  <a:cubicBezTo>
                    <a:pt x="8942" y="34412"/>
                    <a:pt x="10845" y="31042"/>
                    <a:pt x="12330" y="27474"/>
                  </a:cubicBezTo>
                  <a:cubicBezTo>
                    <a:pt x="12629" y="26761"/>
                    <a:pt x="12925" y="26008"/>
                    <a:pt x="12965" y="25215"/>
                  </a:cubicBezTo>
                  <a:cubicBezTo>
                    <a:pt x="13004" y="24679"/>
                    <a:pt x="12846" y="24025"/>
                    <a:pt x="12370" y="23886"/>
                  </a:cubicBezTo>
                  <a:cubicBezTo>
                    <a:pt x="12309" y="23865"/>
                    <a:pt x="12246" y="23856"/>
                    <a:pt x="12184" y="23856"/>
                  </a:cubicBezTo>
                  <a:cubicBezTo>
                    <a:pt x="11886" y="23856"/>
                    <a:pt x="11586" y="24070"/>
                    <a:pt x="11339" y="24282"/>
                  </a:cubicBezTo>
                  <a:cubicBezTo>
                    <a:pt x="10765" y="24758"/>
                    <a:pt x="10269" y="25334"/>
                    <a:pt x="9853" y="25968"/>
                  </a:cubicBezTo>
                  <a:cubicBezTo>
                    <a:pt x="11082" y="23549"/>
                    <a:pt x="12013" y="20992"/>
                    <a:pt x="12668" y="18335"/>
                  </a:cubicBezTo>
                  <a:cubicBezTo>
                    <a:pt x="12985" y="17048"/>
                    <a:pt x="13223" y="15700"/>
                    <a:pt x="13065" y="14371"/>
                  </a:cubicBezTo>
                  <a:cubicBezTo>
                    <a:pt x="13025" y="14093"/>
                    <a:pt x="12925" y="13757"/>
                    <a:pt x="12687" y="13657"/>
                  </a:cubicBezTo>
                  <a:cubicBezTo>
                    <a:pt x="12638" y="13639"/>
                    <a:pt x="12589" y="13630"/>
                    <a:pt x="12541" y="13630"/>
                  </a:cubicBezTo>
                  <a:cubicBezTo>
                    <a:pt x="12280" y="13630"/>
                    <a:pt x="12043" y="13879"/>
                    <a:pt x="11875" y="14114"/>
                  </a:cubicBezTo>
                  <a:cubicBezTo>
                    <a:pt x="10983" y="15303"/>
                    <a:pt x="10210" y="16612"/>
                    <a:pt x="9595" y="18018"/>
                  </a:cubicBezTo>
                  <a:cubicBezTo>
                    <a:pt x="10546" y="14291"/>
                    <a:pt x="12291" y="7572"/>
                    <a:pt x="10864" y="6661"/>
                  </a:cubicBezTo>
                  <a:cubicBezTo>
                    <a:pt x="10791" y="6624"/>
                    <a:pt x="10718" y="6608"/>
                    <a:pt x="10645" y="6608"/>
                  </a:cubicBezTo>
                  <a:cubicBezTo>
                    <a:pt x="10326" y="6608"/>
                    <a:pt x="10027" y="6928"/>
                    <a:pt x="9833" y="7235"/>
                  </a:cubicBezTo>
                  <a:cubicBezTo>
                    <a:pt x="9408" y="7899"/>
                    <a:pt x="8544" y="9891"/>
                    <a:pt x="8521" y="9891"/>
                  </a:cubicBezTo>
                  <a:cubicBezTo>
                    <a:pt x="8518" y="9891"/>
                    <a:pt x="8537" y="9837"/>
                    <a:pt x="8585" y="9713"/>
                  </a:cubicBezTo>
                  <a:cubicBezTo>
                    <a:pt x="8783" y="9237"/>
                    <a:pt x="9179" y="614"/>
                    <a:pt x="6622" y="0"/>
                  </a:cubicBezTo>
                  <a:close/>
                </a:path>
              </a:pathLst>
            </a:custGeom>
            <a:solidFill>
              <a:schemeClr val="dk1"/>
            </a:solidFill>
            <a:ln w="15240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grpSp>
          <p:nvGrpSpPr>
            <p:cNvPr id="3025" name="Google Shape;3025;p30"/>
            <p:cNvGrpSpPr/>
            <p:nvPr/>
          </p:nvGrpSpPr>
          <p:grpSpPr>
            <a:xfrm>
              <a:off x="2643988" y="1509025"/>
              <a:ext cx="330550" cy="1087047"/>
              <a:chOff x="5683100" y="2795850"/>
              <a:chExt cx="330550" cy="1087047"/>
            </a:xfrm>
          </p:grpSpPr>
          <p:sp>
            <p:nvSpPr>
              <p:cNvPr id="3026" name="Google Shape;3026;p30"/>
              <p:cNvSpPr/>
              <p:nvPr/>
            </p:nvSpPr>
            <p:spPr>
              <a:xfrm>
                <a:off x="5683100" y="2795850"/>
                <a:ext cx="330550" cy="939100"/>
              </a:xfrm>
              <a:custGeom>
                <a:avLst/>
                <a:gdLst/>
                <a:ahLst/>
                <a:cxnLst/>
                <a:rect l="l" t="t" r="r" b="b"/>
                <a:pathLst>
                  <a:path w="13222" h="37564" extrusionOk="0">
                    <a:moveTo>
                      <a:pt x="6621" y="1"/>
                    </a:moveTo>
                    <a:cubicBezTo>
                      <a:pt x="4063" y="614"/>
                      <a:pt x="4459" y="9257"/>
                      <a:pt x="4639" y="9733"/>
                    </a:cubicBezTo>
                    <a:cubicBezTo>
                      <a:pt x="4689" y="9852"/>
                      <a:pt x="4710" y="9905"/>
                      <a:pt x="4709" y="9905"/>
                    </a:cubicBezTo>
                    <a:cubicBezTo>
                      <a:pt x="4701" y="9905"/>
                      <a:pt x="3832" y="7920"/>
                      <a:pt x="3389" y="7256"/>
                    </a:cubicBezTo>
                    <a:cubicBezTo>
                      <a:pt x="3192" y="6943"/>
                      <a:pt x="2885" y="6617"/>
                      <a:pt x="2572" y="6617"/>
                    </a:cubicBezTo>
                    <a:cubicBezTo>
                      <a:pt x="2508" y="6617"/>
                      <a:pt x="2443" y="6631"/>
                      <a:pt x="2379" y="6661"/>
                    </a:cubicBezTo>
                    <a:cubicBezTo>
                      <a:pt x="952" y="7592"/>
                      <a:pt x="2675" y="14313"/>
                      <a:pt x="3627" y="18019"/>
                    </a:cubicBezTo>
                    <a:cubicBezTo>
                      <a:pt x="3013" y="16631"/>
                      <a:pt x="2260" y="15323"/>
                      <a:pt x="1348" y="14115"/>
                    </a:cubicBezTo>
                    <a:cubicBezTo>
                      <a:pt x="1185" y="13886"/>
                      <a:pt x="953" y="13643"/>
                      <a:pt x="711" y="13643"/>
                    </a:cubicBezTo>
                    <a:cubicBezTo>
                      <a:pt x="659" y="13643"/>
                      <a:pt x="607" y="13654"/>
                      <a:pt x="555" y="13678"/>
                    </a:cubicBezTo>
                    <a:cubicBezTo>
                      <a:pt x="297" y="13777"/>
                      <a:pt x="217" y="14094"/>
                      <a:pt x="178" y="14392"/>
                    </a:cubicBezTo>
                    <a:cubicBezTo>
                      <a:pt x="0" y="15700"/>
                      <a:pt x="238" y="17048"/>
                      <a:pt x="555" y="18336"/>
                    </a:cubicBezTo>
                    <a:cubicBezTo>
                      <a:pt x="1208" y="20992"/>
                      <a:pt x="2160" y="23569"/>
                      <a:pt x="3370" y="25968"/>
                    </a:cubicBezTo>
                    <a:cubicBezTo>
                      <a:pt x="2953" y="25334"/>
                      <a:pt x="2458" y="24779"/>
                      <a:pt x="1903" y="24283"/>
                    </a:cubicBezTo>
                    <a:cubicBezTo>
                      <a:pt x="1659" y="24073"/>
                      <a:pt x="1364" y="23875"/>
                      <a:pt x="1058" y="23875"/>
                    </a:cubicBezTo>
                    <a:cubicBezTo>
                      <a:pt x="989" y="23875"/>
                      <a:pt x="921" y="23885"/>
                      <a:pt x="852" y="23907"/>
                    </a:cubicBezTo>
                    <a:cubicBezTo>
                      <a:pt x="376" y="24045"/>
                      <a:pt x="217" y="24700"/>
                      <a:pt x="257" y="25234"/>
                    </a:cubicBezTo>
                    <a:cubicBezTo>
                      <a:pt x="317" y="26027"/>
                      <a:pt x="595" y="26761"/>
                      <a:pt x="912" y="27494"/>
                    </a:cubicBezTo>
                    <a:cubicBezTo>
                      <a:pt x="2398" y="31102"/>
                      <a:pt x="4321" y="34492"/>
                      <a:pt x="6621" y="37564"/>
                    </a:cubicBezTo>
                    <a:cubicBezTo>
                      <a:pt x="8920" y="34492"/>
                      <a:pt x="10842" y="31102"/>
                      <a:pt x="12330" y="27494"/>
                    </a:cubicBezTo>
                    <a:cubicBezTo>
                      <a:pt x="12626" y="26761"/>
                      <a:pt x="12924" y="26027"/>
                      <a:pt x="12964" y="25234"/>
                    </a:cubicBezTo>
                    <a:cubicBezTo>
                      <a:pt x="13004" y="24700"/>
                      <a:pt x="12845" y="24045"/>
                      <a:pt x="12369" y="23907"/>
                    </a:cubicBezTo>
                    <a:cubicBezTo>
                      <a:pt x="12304" y="23885"/>
                      <a:pt x="12239" y="23875"/>
                      <a:pt x="12173" y="23875"/>
                    </a:cubicBezTo>
                    <a:cubicBezTo>
                      <a:pt x="11878" y="23875"/>
                      <a:pt x="11581" y="24073"/>
                      <a:pt x="11339" y="24283"/>
                    </a:cubicBezTo>
                    <a:cubicBezTo>
                      <a:pt x="10763" y="24779"/>
                      <a:pt x="10268" y="25334"/>
                      <a:pt x="9851" y="25968"/>
                    </a:cubicBezTo>
                    <a:cubicBezTo>
                      <a:pt x="11080" y="23569"/>
                      <a:pt x="12013" y="20992"/>
                      <a:pt x="12666" y="18336"/>
                    </a:cubicBezTo>
                    <a:cubicBezTo>
                      <a:pt x="12983" y="17048"/>
                      <a:pt x="13221" y="15700"/>
                      <a:pt x="13062" y="14392"/>
                    </a:cubicBezTo>
                    <a:cubicBezTo>
                      <a:pt x="13023" y="14094"/>
                      <a:pt x="12924" y="13777"/>
                      <a:pt x="12687" y="13678"/>
                    </a:cubicBezTo>
                    <a:cubicBezTo>
                      <a:pt x="12631" y="13654"/>
                      <a:pt x="12576" y="13643"/>
                      <a:pt x="12522" y="13643"/>
                    </a:cubicBezTo>
                    <a:cubicBezTo>
                      <a:pt x="12268" y="13643"/>
                      <a:pt x="12037" y="13886"/>
                      <a:pt x="11873" y="14115"/>
                    </a:cubicBezTo>
                    <a:cubicBezTo>
                      <a:pt x="10982" y="15323"/>
                      <a:pt x="10208" y="16631"/>
                      <a:pt x="9594" y="18019"/>
                    </a:cubicBezTo>
                    <a:cubicBezTo>
                      <a:pt x="10546" y="14313"/>
                      <a:pt x="12290" y="7592"/>
                      <a:pt x="10863" y="6661"/>
                    </a:cubicBezTo>
                    <a:cubicBezTo>
                      <a:pt x="10795" y="6631"/>
                      <a:pt x="10728" y="6617"/>
                      <a:pt x="10661" y="6617"/>
                    </a:cubicBezTo>
                    <a:cubicBezTo>
                      <a:pt x="10336" y="6617"/>
                      <a:pt x="10029" y="6943"/>
                      <a:pt x="9832" y="7256"/>
                    </a:cubicBezTo>
                    <a:cubicBezTo>
                      <a:pt x="9405" y="7920"/>
                      <a:pt x="8540" y="9905"/>
                      <a:pt x="8520" y="9905"/>
                    </a:cubicBezTo>
                    <a:cubicBezTo>
                      <a:pt x="8516" y="9905"/>
                      <a:pt x="8535" y="9852"/>
                      <a:pt x="8583" y="9733"/>
                    </a:cubicBezTo>
                    <a:cubicBezTo>
                      <a:pt x="8781" y="9257"/>
                      <a:pt x="9177" y="614"/>
                      <a:pt x="6621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3027" name="Google Shape;3027;p30"/>
              <p:cNvSpPr/>
              <p:nvPr/>
            </p:nvSpPr>
            <p:spPr>
              <a:xfrm>
                <a:off x="5759400" y="2990350"/>
                <a:ext cx="178425" cy="703986"/>
              </a:xfrm>
              <a:custGeom>
                <a:avLst/>
                <a:gdLst/>
                <a:ahLst/>
                <a:cxnLst/>
                <a:rect l="l" t="t" r="r" b="b"/>
                <a:pathLst>
                  <a:path w="7137" h="26563" extrusionOk="0">
                    <a:moveTo>
                      <a:pt x="3569" y="0"/>
                    </a:moveTo>
                    <a:cubicBezTo>
                      <a:pt x="2181" y="436"/>
                      <a:pt x="2399" y="6542"/>
                      <a:pt x="2498" y="6879"/>
                    </a:cubicBezTo>
                    <a:cubicBezTo>
                      <a:pt x="2524" y="6966"/>
                      <a:pt x="2534" y="7004"/>
                      <a:pt x="2532" y="7004"/>
                    </a:cubicBezTo>
                    <a:cubicBezTo>
                      <a:pt x="2520" y="7004"/>
                      <a:pt x="2063" y="5594"/>
                      <a:pt x="1824" y="5135"/>
                    </a:cubicBezTo>
                    <a:cubicBezTo>
                      <a:pt x="1727" y="4908"/>
                      <a:pt x="1563" y="4681"/>
                      <a:pt x="1388" y="4681"/>
                    </a:cubicBezTo>
                    <a:cubicBezTo>
                      <a:pt x="1349" y="4681"/>
                      <a:pt x="1309" y="4693"/>
                      <a:pt x="1269" y="4718"/>
                    </a:cubicBezTo>
                    <a:cubicBezTo>
                      <a:pt x="496" y="5373"/>
                      <a:pt x="1447" y="10110"/>
                      <a:pt x="1962" y="12747"/>
                    </a:cubicBezTo>
                    <a:cubicBezTo>
                      <a:pt x="1626" y="11756"/>
                      <a:pt x="1209" y="10823"/>
                      <a:pt x="733" y="9972"/>
                    </a:cubicBezTo>
                    <a:cubicBezTo>
                      <a:pt x="632" y="9819"/>
                      <a:pt x="501" y="9638"/>
                      <a:pt x="367" y="9638"/>
                    </a:cubicBezTo>
                    <a:cubicBezTo>
                      <a:pt x="344" y="9638"/>
                      <a:pt x="320" y="9643"/>
                      <a:pt x="297" y="9655"/>
                    </a:cubicBezTo>
                    <a:cubicBezTo>
                      <a:pt x="159" y="9734"/>
                      <a:pt x="99" y="9972"/>
                      <a:pt x="80" y="10170"/>
                    </a:cubicBezTo>
                    <a:cubicBezTo>
                      <a:pt x="1" y="11101"/>
                      <a:pt x="120" y="12052"/>
                      <a:pt x="297" y="12964"/>
                    </a:cubicBezTo>
                    <a:cubicBezTo>
                      <a:pt x="654" y="14848"/>
                      <a:pt x="1150" y="16651"/>
                      <a:pt x="1824" y="18356"/>
                    </a:cubicBezTo>
                    <a:cubicBezTo>
                      <a:pt x="1587" y="17920"/>
                      <a:pt x="1328" y="17504"/>
                      <a:pt x="1011" y="17167"/>
                    </a:cubicBezTo>
                    <a:cubicBezTo>
                      <a:pt x="879" y="17019"/>
                      <a:pt x="719" y="16870"/>
                      <a:pt x="555" y="16870"/>
                    </a:cubicBezTo>
                    <a:cubicBezTo>
                      <a:pt x="522" y="16870"/>
                      <a:pt x="489" y="16876"/>
                      <a:pt x="456" y="16889"/>
                    </a:cubicBezTo>
                    <a:cubicBezTo>
                      <a:pt x="199" y="16989"/>
                      <a:pt x="120" y="17465"/>
                      <a:pt x="139" y="17841"/>
                    </a:cubicBezTo>
                    <a:cubicBezTo>
                      <a:pt x="159" y="18396"/>
                      <a:pt x="318" y="18932"/>
                      <a:pt x="477" y="19426"/>
                    </a:cubicBezTo>
                    <a:cubicBezTo>
                      <a:pt x="1288" y="21984"/>
                      <a:pt x="2319" y="24382"/>
                      <a:pt x="3569" y="26563"/>
                    </a:cubicBezTo>
                    <a:cubicBezTo>
                      <a:pt x="4798" y="24382"/>
                      <a:pt x="5848" y="21984"/>
                      <a:pt x="6641" y="19426"/>
                    </a:cubicBezTo>
                    <a:cubicBezTo>
                      <a:pt x="6799" y="18932"/>
                      <a:pt x="6958" y="18396"/>
                      <a:pt x="6997" y="17841"/>
                    </a:cubicBezTo>
                    <a:cubicBezTo>
                      <a:pt x="7018" y="17465"/>
                      <a:pt x="6918" y="16989"/>
                      <a:pt x="6680" y="16889"/>
                    </a:cubicBezTo>
                    <a:cubicBezTo>
                      <a:pt x="6647" y="16876"/>
                      <a:pt x="6613" y="16870"/>
                      <a:pt x="6579" y="16870"/>
                    </a:cubicBezTo>
                    <a:cubicBezTo>
                      <a:pt x="6411" y="16870"/>
                      <a:pt x="6238" y="17019"/>
                      <a:pt x="6106" y="17167"/>
                    </a:cubicBezTo>
                    <a:cubicBezTo>
                      <a:pt x="5808" y="17504"/>
                      <a:pt x="5531" y="17920"/>
                      <a:pt x="5313" y="18356"/>
                    </a:cubicBezTo>
                    <a:cubicBezTo>
                      <a:pt x="5967" y="16651"/>
                      <a:pt x="6482" y="14848"/>
                      <a:pt x="6839" y="12964"/>
                    </a:cubicBezTo>
                    <a:cubicBezTo>
                      <a:pt x="6997" y="12052"/>
                      <a:pt x="7137" y="11101"/>
                      <a:pt x="7037" y="10170"/>
                    </a:cubicBezTo>
                    <a:cubicBezTo>
                      <a:pt x="7018" y="9972"/>
                      <a:pt x="6978" y="9734"/>
                      <a:pt x="6839" y="9655"/>
                    </a:cubicBezTo>
                    <a:cubicBezTo>
                      <a:pt x="6816" y="9643"/>
                      <a:pt x="6792" y="9638"/>
                      <a:pt x="6769" y="9638"/>
                    </a:cubicBezTo>
                    <a:cubicBezTo>
                      <a:pt x="6630" y="9638"/>
                      <a:pt x="6488" y="9819"/>
                      <a:pt x="6403" y="9972"/>
                    </a:cubicBezTo>
                    <a:cubicBezTo>
                      <a:pt x="5908" y="10823"/>
                      <a:pt x="5511" y="11756"/>
                      <a:pt x="5174" y="12747"/>
                    </a:cubicBezTo>
                    <a:cubicBezTo>
                      <a:pt x="5689" y="10110"/>
                      <a:pt x="6622" y="5373"/>
                      <a:pt x="5848" y="4718"/>
                    </a:cubicBezTo>
                    <a:cubicBezTo>
                      <a:pt x="5811" y="4693"/>
                      <a:pt x="5775" y="4681"/>
                      <a:pt x="5738" y="4681"/>
                    </a:cubicBezTo>
                    <a:cubicBezTo>
                      <a:pt x="5573" y="4681"/>
                      <a:pt x="5407" y="4908"/>
                      <a:pt x="5293" y="5135"/>
                    </a:cubicBezTo>
                    <a:cubicBezTo>
                      <a:pt x="5072" y="5594"/>
                      <a:pt x="4602" y="7004"/>
                      <a:pt x="4587" y="7004"/>
                    </a:cubicBezTo>
                    <a:cubicBezTo>
                      <a:pt x="4584" y="7004"/>
                      <a:pt x="4594" y="6966"/>
                      <a:pt x="4619" y="6879"/>
                    </a:cubicBezTo>
                    <a:cubicBezTo>
                      <a:pt x="4738" y="6542"/>
                      <a:pt x="4936" y="436"/>
                      <a:pt x="3569" y="0"/>
                    </a:cubicBezTo>
                    <a:close/>
                  </a:path>
                </a:pathLst>
              </a:custGeom>
              <a:solidFill>
                <a:srgbClr val="191919">
                  <a:alpha val="128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3028" name="Google Shape;3028;p30"/>
              <p:cNvSpPr/>
              <p:nvPr/>
            </p:nvSpPr>
            <p:spPr>
              <a:xfrm>
                <a:off x="5725918" y="3408154"/>
                <a:ext cx="120741" cy="278783"/>
              </a:xfrm>
              <a:custGeom>
                <a:avLst/>
                <a:gdLst/>
                <a:ahLst/>
                <a:cxnLst/>
                <a:rect l="l" t="t" r="r" b="b"/>
                <a:pathLst>
                  <a:path w="6176" h="11910" extrusionOk="0">
                    <a:moveTo>
                      <a:pt x="144" y="0"/>
                    </a:moveTo>
                    <a:cubicBezTo>
                      <a:pt x="75" y="0"/>
                      <a:pt x="0" y="73"/>
                      <a:pt x="28" y="154"/>
                    </a:cubicBezTo>
                    <a:cubicBezTo>
                      <a:pt x="722" y="1740"/>
                      <a:pt x="1396" y="3345"/>
                      <a:pt x="2110" y="4930"/>
                    </a:cubicBezTo>
                    <a:cubicBezTo>
                      <a:pt x="2803" y="6458"/>
                      <a:pt x="3635" y="7924"/>
                      <a:pt x="4488" y="9371"/>
                    </a:cubicBezTo>
                    <a:cubicBezTo>
                      <a:pt x="4964" y="10203"/>
                      <a:pt x="5459" y="11036"/>
                      <a:pt x="5935" y="11868"/>
                    </a:cubicBezTo>
                    <a:cubicBezTo>
                      <a:pt x="5957" y="11897"/>
                      <a:pt x="5988" y="11909"/>
                      <a:pt x="6020" y="11909"/>
                    </a:cubicBezTo>
                    <a:cubicBezTo>
                      <a:pt x="6097" y="11909"/>
                      <a:pt x="6176" y="11834"/>
                      <a:pt x="6133" y="11749"/>
                    </a:cubicBezTo>
                    <a:cubicBezTo>
                      <a:pt x="5261" y="10283"/>
                      <a:pt x="4369" y="8816"/>
                      <a:pt x="3556" y="7309"/>
                    </a:cubicBezTo>
                    <a:cubicBezTo>
                      <a:pt x="2744" y="5842"/>
                      <a:pt x="2049" y="4296"/>
                      <a:pt x="1375" y="2750"/>
                    </a:cubicBezTo>
                    <a:cubicBezTo>
                      <a:pt x="1000" y="1838"/>
                      <a:pt x="603" y="947"/>
                      <a:pt x="226" y="54"/>
                    </a:cubicBezTo>
                    <a:cubicBezTo>
                      <a:pt x="207" y="16"/>
                      <a:pt x="176" y="0"/>
                      <a:pt x="14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3029" name="Google Shape;3029;p30"/>
              <p:cNvSpPr/>
              <p:nvPr/>
            </p:nvSpPr>
            <p:spPr>
              <a:xfrm>
                <a:off x="5843926" y="3418358"/>
                <a:ext cx="149968" cy="209895"/>
              </a:xfrm>
              <a:custGeom>
                <a:avLst/>
                <a:gdLst/>
                <a:ahLst/>
                <a:cxnLst/>
                <a:rect l="l" t="t" r="r" b="b"/>
                <a:pathLst>
                  <a:path w="7671" h="8967" extrusionOk="0">
                    <a:moveTo>
                      <a:pt x="7533" y="1"/>
                    </a:moveTo>
                    <a:cubicBezTo>
                      <a:pt x="7501" y="1"/>
                      <a:pt x="7471" y="16"/>
                      <a:pt x="7452" y="54"/>
                    </a:cubicBezTo>
                    <a:cubicBezTo>
                      <a:pt x="5945" y="2631"/>
                      <a:pt x="4101" y="4991"/>
                      <a:pt x="1960" y="7071"/>
                    </a:cubicBezTo>
                    <a:cubicBezTo>
                      <a:pt x="1366" y="7666"/>
                      <a:pt x="731" y="8242"/>
                      <a:pt x="78" y="8797"/>
                    </a:cubicBezTo>
                    <a:cubicBezTo>
                      <a:pt x="1" y="8858"/>
                      <a:pt x="78" y="8967"/>
                      <a:pt x="163" y="8967"/>
                    </a:cubicBezTo>
                    <a:cubicBezTo>
                      <a:pt x="188" y="8967"/>
                      <a:pt x="214" y="8957"/>
                      <a:pt x="236" y="8935"/>
                    </a:cubicBezTo>
                    <a:cubicBezTo>
                      <a:pt x="2536" y="6992"/>
                      <a:pt x="4577" y="4772"/>
                      <a:pt x="6282" y="2295"/>
                    </a:cubicBezTo>
                    <a:cubicBezTo>
                      <a:pt x="6757" y="1600"/>
                      <a:pt x="7214" y="887"/>
                      <a:pt x="7630" y="154"/>
                    </a:cubicBezTo>
                    <a:cubicBezTo>
                      <a:pt x="7671" y="73"/>
                      <a:pt x="7600" y="1"/>
                      <a:pt x="753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3030" name="Google Shape;3030;p30"/>
              <p:cNvSpPr/>
              <p:nvPr/>
            </p:nvSpPr>
            <p:spPr>
              <a:xfrm>
                <a:off x="5841638" y="3353504"/>
                <a:ext cx="128522" cy="169026"/>
              </a:xfrm>
              <a:custGeom>
                <a:avLst/>
                <a:gdLst/>
                <a:ahLst/>
                <a:cxnLst/>
                <a:rect l="l" t="t" r="r" b="b"/>
                <a:pathLst>
                  <a:path w="6574" h="7221" extrusionOk="0">
                    <a:moveTo>
                      <a:pt x="6428" y="0"/>
                    </a:moveTo>
                    <a:cubicBezTo>
                      <a:pt x="6396" y="0"/>
                      <a:pt x="6364" y="14"/>
                      <a:pt x="6340" y="50"/>
                    </a:cubicBezTo>
                    <a:cubicBezTo>
                      <a:pt x="4932" y="2053"/>
                      <a:pt x="3208" y="3777"/>
                      <a:pt x="1503" y="5542"/>
                    </a:cubicBezTo>
                    <a:cubicBezTo>
                      <a:pt x="1027" y="6036"/>
                      <a:pt x="531" y="6533"/>
                      <a:pt x="76" y="7048"/>
                    </a:cubicBezTo>
                    <a:cubicBezTo>
                      <a:pt x="0" y="7123"/>
                      <a:pt x="73" y="7221"/>
                      <a:pt x="147" y="7221"/>
                    </a:cubicBezTo>
                    <a:cubicBezTo>
                      <a:pt x="171" y="7221"/>
                      <a:pt x="195" y="7210"/>
                      <a:pt x="214" y="7186"/>
                    </a:cubicBezTo>
                    <a:cubicBezTo>
                      <a:pt x="1900" y="5383"/>
                      <a:pt x="3684" y="3678"/>
                      <a:pt x="5269" y="1775"/>
                    </a:cubicBezTo>
                    <a:cubicBezTo>
                      <a:pt x="5706" y="1260"/>
                      <a:pt x="6121" y="724"/>
                      <a:pt x="6518" y="150"/>
                    </a:cubicBezTo>
                    <a:cubicBezTo>
                      <a:pt x="6573" y="80"/>
                      <a:pt x="6502" y="0"/>
                      <a:pt x="642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3031" name="Google Shape;3031;p30"/>
              <p:cNvSpPr/>
              <p:nvPr/>
            </p:nvSpPr>
            <p:spPr>
              <a:xfrm>
                <a:off x="5843965" y="3224896"/>
                <a:ext cx="141014" cy="199291"/>
              </a:xfrm>
              <a:custGeom>
                <a:avLst/>
                <a:gdLst/>
                <a:ahLst/>
                <a:cxnLst/>
                <a:rect l="l" t="t" r="r" b="b"/>
                <a:pathLst>
                  <a:path w="7213" h="8514" extrusionOk="0">
                    <a:moveTo>
                      <a:pt x="7070" y="1"/>
                    </a:moveTo>
                    <a:cubicBezTo>
                      <a:pt x="7035" y="1"/>
                      <a:pt x="7000" y="17"/>
                      <a:pt x="6974" y="55"/>
                    </a:cubicBezTo>
                    <a:cubicBezTo>
                      <a:pt x="5566" y="2434"/>
                      <a:pt x="3684" y="4495"/>
                      <a:pt x="1781" y="6517"/>
                    </a:cubicBezTo>
                    <a:cubicBezTo>
                      <a:pt x="1205" y="7112"/>
                      <a:pt x="650" y="7725"/>
                      <a:pt x="76" y="8341"/>
                    </a:cubicBezTo>
                    <a:cubicBezTo>
                      <a:pt x="0" y="8415"/>
                      <a:pt x="73" y="8513"/>
                      <a:pt x="147" y="8513"/>
                    </a:cubicBezTo>
                    <a:cubicBezTo>
                      <a:pt x="171" y="8513"/>
                      <a:pt x="195" y="8503"/>
                      <a:pt x="214" y="8479"/>
                    </a:cubicBezTo>
                    <a:cubicBezTo>
                      <a:pt x="2177" y="6417"/>
                      <a:pt x="4178" y="4376"/>
                      <a:pt x="5864" y="2096"/>
                    </a:cubicBezTo>
                    <a:cubicBezTo>
                      <a:pt x="6340" y="1461"/>
                      <a:pt x="6776" y="827"/>
                      <a:pt x="7172" y="153"/>
                    </a:cubicBezTo>
                    <a:cubicBezTo>
                      <a:pt x="7212" y="72"/>
                      <a:pt x="7143" y="1"/>
                      <a:pt x="707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3032" name="Google Shape;3032;p30"/>
              <p:cNvSpPr/>
              <p:nvPr/>
            </p:nvSpPr>
            <p:spPr>
              <a:xfrm>
                <a:off x="5706250" y="3179070"/>
                <a:ext cx="141464" cy="285642"/>
              </a:xfrm>
              <a:custGeom>
                <a:avLst/>
                <a:gdLst/>
                <a:ahLst/>
                <a:cxnLst/>
                <a:rect l="l" t="t" r="r" b="b"/>
                <a:pathLst>
                  <a:path w="7236" h="12203" extrusionOk="0">
                    <a:moveTo>
                      <a:pt x="154" y="0"/>
                    </a:moveTo>
                    <a:cubicBezTo>
                      <a:pt x="78" y="0"/>
                      <a:pt x="1" y="84"/>
                      <a:pt x="42" y="168"/>
                    </a:cubicBezTo>
                    <a:cubicBezTo>
                      <a:pt x="975" y="1696"/>
                      <a:pt x="1747" y="3281"/>
                      <a:pt x="2561" y="4867"/>
                    </a:cubicBezTo>
                    <a:cubicBezTo>
                      <a:pt x="3393" y="6493"/>
                      <a:pt x="4265" y="8058"/>
                      <a:pt x="5257" y="9564"/>
                    </a:cubicBezTo>
                    <a:cubicBezTo>
                      <a:pt x="5831" y="10437"/>
                      <a:pt x="6425" y="11290"/>
                      <a:pt x="7001" y="12162"/>
                    </a:cubicBezTo>
                    <a:cubicBezTo>
                      <a:pt x="7024" y="12190"/>
                      <a:pt x="7055" y="12202"/>
                      <a:pt x="7085" y="12202"/>
                    </a:cubicBezTo>
                    <a:cubicBezTo>
                      <a:pt x="7161" y="12202"/>
                      <a:pt x="7235" y="12128"/>
                      <a:pt x="7179" y="12043"/>
                    </a:cubicBezTo>
                    <a:cubicBezTo>
                      <a:pt x="6168" y="10537"/>
                      <a:pt x="5117" y="9030"/>
                      <a:pt x="4186" y="7444"/>
                    </a:cubicBezTo>
                    <a:cubicBezTo>
                      <a:pt x="3293" y="5898"/>
                      <a:pt x="2521" y="4292"/>
                      <a:pt x="1688" y="2706"/>
                    </a:cubicBezTo>
                    <a:cubicBezTo>
                      <a:pt x="1232" y="1815"/>
                      <a:pt x="756" y="922"/>
                      <a:pt x="241" y="50"/>
                    </a:cubicBezTo>
                    <a:cubicBezTo>
                      <a:pt x="217" y="15"/>
                      <a:pt x="186" y="0"/>
                      <a:pt x="15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3033" name="Google Shape;3033;p30"/>
              <p:cNvSpPr/>
              <p:nvPr/>
            </p:nvSpPr>
            <p:spPr>
              <a:xfrm>
                <a:off x="5748851" y="3051725"/>
                <a:ext cx="97379" cy="277824"/>
              </a:xfrm>
              <a:custGeom>
                <a:avLst/>
                <a:gdLst/>
                <a:ahLst/>
                <a:cxnLst/>
                <a:rect l="l" t="t" r="r" b="b"/>
                <a:pathLst>
                  <a:path w="4981" h="11869" extrusionOk="0">
                    <a:moveTo>
                      <a:pt x="126" y="0"/>
                    </a:moveTo>
                    <a:cubicBezTo>
                      <a:pt x="63" y="0"/>
                      <a:pt x="1" y="55"/>
                      <a:pt x="25" y="138"/>
                    </a:cubicBezTo>
                    <a:cubicBezTo>
                      <a:pt x="1035" y="3251"/>
                      <a:pt x="2285" y="6264"/>
                      <a:pt x="3612" y="9257"/>
                    </a:cubicBezTo>
                    <a:cubicBezTo>
                      <a:pt x="3989" y="10110"/>
                      <a:pt x="4386" y="10962"/>
                      <a:pt x="4762" y="11815"/>
                    </a:cubicBezTo>
                    <a:cubicBezTo>
                      <a:pt x="4781" y="11853"/>
                      <a:pt x="4812" y="11868"/>
                      <a:pt x="4843" y="11868"/>
                    </a:cubicBezTo>
                    <a:cubicBezTo>
                      <a:pt x="4911" y="11868"/>
                      <a:pt x="4981" y="11796"/>
                      <a:pt x="4941" y="11715"/>
                    </a:cubicBezTo>
                    <a:cubicBezTo>
                      <a:pt x="3593" y="8722"/>
                      <a:pt x="2245" y="5728"/>
                      <a:pt x="1114" y="2636"/>
                    </a:cubicBezTo>
                    <a:cubicBezTo>
                      <a:pt x="797" y="1785"/>
                      <a:pt x="520" y="931"/>
                      <a:pt x="223" y="80"/>
                    </a:cubicBezTo>
                    <a:cubicBezTo>
                      <a:pt x="207" y="24"/>
                      <a:pt x="166" y="0"/>
                      <a:pt x="12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3034" name="Google Shape;3034;p30"/>
              <p:cNvSpPr/>
              <p:nvPr/>
            </p:nvSpPr>
            <p:spPr>
              <a:xfrm>
                <a:off x="5843476" y="3059355"/>
                <a:ext cx="119333" cy="199643"/>
              </a:xfrm>
              <a:custGeom>
                <a:avLst/>
                <a:gdLst/>
                <a:ahLst/>
                <a:cxnLst/>
                <a:rect l="l" t="t" r="r" b="b"/>
                <a:pathLst>
                  <a:path w="6104" h="8529" extrusionOk="0">
                    <a:moveTo>
                      <a:pt x="5948" y="1"/>
                    </a:moveTo>
                    <a:cubicBezTo>
                      <a:pt x="5917" y="1"/>
                      <a:pt x="5886" y="15"/>
                      <a:pt x="5868" y="50"/>
                    </a:cubicBezTo>
                    <a:cubicBezTo>
                      <a:pt x="4441" y="2251"/>
                      <a:pt x="3035" y="4451"/>
                      <a:pt x="1468" y="6552"/>
                    </a:cubicBezTo>
                    <a:cubicBezTo>
                      <a:pt x="1013" y="7167"/>
                      <a:pt x="537" y="7762"/>
                      <a:pt x="61" y="8336"/>
                    </a:cubicBezTo>
                    <a:cubicBezTo>
                      <a:pt x="1" y="8427"/>
                      <a:pt x="66" y="8529"/>
                      <a:pt x="145" y="8529"/>
                    </a:cubicBezTo>
                    <a:cubicBezTo>
                      <a:pt x="170" y="8529"/>
                      <a:pt x="196" y="8519"/>
                      <a:pt x="220" y="8495"/>
                    </a:cubicBezTo>
                    <a:cubicBezTo>
                      <a:pt x="1904" y="6454"/>
                      <a:pt x="3391" y="4253"/>
                      <a:pt x="4838" y="2033"/>
                    </a:cubicBezTo>
                    <a:cubicBezTo>
                      <a:pt x="5234" y="1419"/>
                      <a:pt x="5651" y="785"/>
                      <a:pt x="6048" y="150"/>
                    </a:cubicBezTo>
                    <a:cubicBezTo>
                      <a:pt x="6103" y="80"/>
                      <a:pt x="6022" y="1"/>
                      <a:pt x="594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3035" name="Google Shape;3035;p30"/>
              <p:cNvSpPr/>
              <p:nvPr/>
            </p:nvSpPr>
            <p:spPr>
              <a:xfrm>
                <a:off x="5842349" y="2975202"/>
                <a:ext cx="56049" cy="93803"/>
              </a:xfrm>
              <a:custGeom>
                <a:avLst/>
                <a:gdLst/>
                <a:ahLst/>
                <a:cxnLst/>
                <a:rect l="l" t="t" r="r" b="b"/>
                <a:pathLst>
                  <a:path w="3427" h="4803" extrusionOk="0">
                    <a:moveTo>
                      <a:pt x="3275" y="0"/>
                    </a:moveTo>
                    <a:cubicBezTo>
                      <a:pt x="3245" y="0"/>
                      <a:pt x="3214" y="12"/>
                      <a:pt x="3191" y="41"/>
                    </a:cubicBezTo>
                    <a:cubicBezTo>
                      <a:pt x="2339" y="1190"/>
                      <a:pt x="1784" y="2538"/>
                      <a:pt x="912" y="3688"/>
                    </a:cubicBezTo>
                    <a:cubicBezTo>
                      <a:pt x="674" y="4026"/>
                      <a:pt x="397" y="4343"/>
                      <a:pt x="80" y="4620"/>
                    </a:cubicBezTo>
                    <a:cubicBezTo>
                      <a:pt x="0" y="4699"/>
                      <a:pt x="84" y="4802"/>
                      <a:pt x="172" y="4802"/>
                    </a:cubicBezTo>
                    <a:cubicBezTo>
                      <a:pt x="194" y="4802"/>
                      <a:pt x="218" y="4795"/>
                      <a:pt x="238" y="4779"/>
                    </a:cubicBezTo>
                    <a:cubicBezTo>
                      <a:pt x="1309" y="3767"/>
                      <a:pt x="1943" y="2440"/>
                      <a:pt x="2676" y="1211"/>
                    </a:cubicBezTo>
                    <a:cubicBezTo>
                      <a:pt x="2894" y="834"/>
                      <a:pt x="3112" y="497"/>
                      <a:pt x="3370" y="160"/>
                    </a:cubicBezTo>
                    <a:cubicBezTo>
                      <a:pt x="3427" y="75"/>
                      <a:pt x="3352" y="0"/>
                      <a:pt x="327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3036" name="Google Shape;3036;p30"/>
              <p:cNvSpPr/>
              <p:nvPr/>
            </p:nvSpPr>
            <p:spPr>
              <a:xfrm>
                <a:off x="5797825" y="2921315"/>
                <a:ext cx="47956" cy="79890"/>
              </a:xfrm>
              <a:custGeom>
                <a:avLst/>
                <a:gdLst/>
                <a:ahLst/>
                <a:cxnLst/>
                <a:rect l="l" t="t" r="r" b="b"/>
                <a:pathLst>
                  <a:path w="2453" h="3413" extrusionOk="0">
                    <a:moveTo>
                      <a:pt x="160" y="1"/>
                    </a:moveTo>
                    <a:cubicBezTo>
                      <a:pt x="85" y="1"/>
                      <a:pt x="1" y="75"/>
                      <a:pt x="57" y="160"/>
                    </a:cubicBezTo>
                    <a:cubicBezTo>
                      <a:pt x="771" y="1230"/>
                      <a:pt x="1503" y="2301"/>
                      <a:pt x="2217" y="3371"/>
                    </a:cubicBezTo>
                    <a:cubicBezTo>
                      <a:pt x="2240" y="3400"/>
                      <a:pt x="2271" y="3412"/>
                      <a:pt x="2302" y="3412"/>
                    </a:cubicBezTo>
                    <a:cubicBezTo>
                      <a:pt x="2378" y="3412"/>
                      <a:pt x="2453" y="3337"/>
                      <a:pt x="2396" y="3252"/>
                    </a:cubicBezTo>
                    <a:cubicBezTo>
                      <a:pt x="1683" y="2182"/>
                      <a:pt x="969" y="1112"/>
                      <a:pt x="235" y="41"/>
                    </a:cubicBezTo>
                    <a:cubicBezTo>
                      <a:pt x="218" y="13"/>
                      <a:pt x="190" y="1"/>
                      <a:pt x="16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3037" name="Google Shape;3037;p30"/>
              <p:cNvSpPr/>
              <p:nvPr/>
            </p:nvSpPr>
            <p:spPr>
              <a:xfrm>
                <a:off x="5842342" y="2908700"/>
                <a:ext cx="4262" cy="974197"/>
              </a:xfrm>
              <a:custGeom>
                <a:avLst/>
                <a:gdLst/>
                <a:ahLst/>
                <a:cxnLst/>
                <a:rect l="l" t="t" r="r" b="b"/>
                <a:pathLst>
                  <a:path w="218" h="41619" extrusionOk="0">
                    <a:moveTo>
                      <a:pt x="109" y="1"/>
                    </a:moveTo>
                    <a:cubicBezTo>
                      <a:pt x="55" y="1"/>
                      <a:pt x="0" y="35"/>
                      <a:pt x="0" y="104"/>
                    </a:cubicBezTo>
                    <a:lnTo>
                      <a:pt x="0" y="16300"/>
                    </a:lnTo>
                    <a:lnTo>
                      <a:pt x="0" y="32415"/>
                    </a:lnTo>
                    <a:lnTo>
                      <a:pt x="0" y="41515"/>
                    </a:lnTo>
                    <a:cubicBezTo>
                      <a:pt x="0" y="41584"/>
                      <a:pt x="55" y="41618"/>
                      <a:pt x="109" y="41618"/>
                    </a:cubicBezTo>
                    <a:cubicBezTo>
                      <a:pt x="163" y="41618"/>
                      <a:pt x="218" y="41584"/>
                      <a:pt x="218" y="41515"/>
                    </a:cubicBezTo>
                    <a:lnTo>
                      <a:pt x="218" y="25319"/>
                    </a:lnTo>
                    <a:lnTo>
                      <a:pt x="218" y="9204"/>
                    </a:lnTo>
                    <a:lnTo>
                      <a:pt x="218" y="104"/>
                    </a:lnTo>
                    <a:cubicBezTo>
                      <a:pt x="218" y="35"/>
                      <a:pt x="163" y="1"/>
                      <a:pt x="10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</p:grpSp>
      </p:grpSp>
      <p:grpSp>
        <p:nvGrpSpPr>
          <p:cNvPr id="3038" name="Google Shape;3038;p30"/>
          <p:cNvGrpSpPr/>
          <p:nvPr/>
        </p:nvGrpSpPr>
        <p:grpSpPr>
          <a:xfrm rot="9848423">
            <a:off x="410144" y="251011"/>
            <a:ext cx="1604509" cy="1450249"/>
            <a:chOff x="2401900" y="1895088"/>
            <a:chExt cx="1203300" cy="1087613"/>
          </a:xfrm>
        </p:grpSpPr>
        <p:sp>
          <p:nvSpPr>
            <p:cNvPr id="3039" name="Google Shape;3039;p30"/>
            <p:cNvSpPr/>
            <p:nvPr/>
          </p:nvSpPr>
          <p:spPr>
            <a:xfrm>
              <a:off x="2401900" y="1899500"/>
              <a:ext cx="1203300" cy="1083200"/>
            </a:xfrm>
            <a:custGeom>
              <a:avLst/>
              <a:gdLst/>
              <a:ahLst/>
              <a:cxnLst/>
              <a:rect l="l" t="t" r="r" b="b"/>
              <a:pathLst>
                <a:path w="48132" h="43328" extrusionOk="0">
                  <a:moveTo>
                    <a:pt x="0" y="1"/>
                  </a:moveTo>
                  <a:lnTo>
                    <a:pt x="0" y="1"/>
                  </a:lnTo>
                  <a:cubicBezTo>
                    <a:pt x="21" y="576"/>
                    <a:pt x="40" y="1131"/>
                    <a:pt x="60" y="1705"/>
                  </a:cubicBezTo>
                  <a:cubicBezTo>
                    <a:pt x="238" y="6661"/>
                    <a:pt x="555" y="11637"/>
                    <a:pt x="2141" y="16316"/>
                  </a:cubicBezTo>
                  <a:cubicBezTo>
                    <a:pt x="2141" y="16316"/>
                    <a:pt x="2954" y="16453"/>
                    <a:pt x="4087" y="16453"/>
                  </a:cubicBezTo>
                  <a:cubicBezTo>
                    <a:pt x="4923" y="16453"/>
                    <a:pt x="5933" y="16378"/>
                    <a:pt x="6919" y="16117"/>
                  </a:cubicBezTo>
                  <a:lnTo>
                    <a:pt x="6919" y="16117"/>
                  </a:lnTo>
                  <a:cubicBezTo>
                    <a:pt x="6919" y="16117"/>
                    <a:pt x="4718" y="17841"/>
                    <a:pt x="3192" y="18475"/>
                  </a:cubicBezTo>
                  <a:cubicBezTo>
                    <a:pt x="3192" y="18475"/>
                    <a:pt x="5590" y="22123"/>
                    <a:pt x="7672" y="24919"/>
                  </a:cubicBezTo>
                  <a:cubicBezTo>
                    <a:pt x="7672" y="24919"/>
                    <a:pt x="8603" y="24641"/>
                    <a:pt x="10427" y="23412"/>
                  </a:cubicBezTo>
                  <a:lnTo>
                    <a:pt x="10427" y="23412"/>
                  </a:lnTo>
                  <a:cubicBezTo>
                    <a:pt x="10427" y="23412"/>
                    <a:pt x="10249" y="24562"/>
                    <a:pt x="9396" y="26465"/>
                  </a:cubicBezTo>
                  <a:cubicBezTo>
                    <a:pt x="9396" y="26465"/>
                    <a:pt x="12409" y="29616"/>
                    <a:pt x="14808" y="31936"/>
                  </a:cubicBezTo>
                  <a:lnTo>
                    <a:pt x="17861" y="29655"/>
                  </a:lnTo>
                  <a:lnTo>
                    <a:pt x="17861" y="29655"/>
                  </a:lnTo>
                  <a:cubicBezTo>
                    <a:pt x="17861" y="29656"/>
                    <a:pt x="18139" y="31043"/>
                    <a:pt x="17385" y="33105"/>
                  </a:cubicBezTo>
                  <a:cubicBezTo>
                    <a:pt x="17385" y="33105"/>
                    <a:pt x="25198" y="37212"/>
                    <a:pt x="34368" y="37212"/>
                  </a:cubicBezTo>
                  <a:cubicBezTo>
                    <a:pt x="37081" y="37212"/>
                    <a:pt x="39914" y="36852"/>
                    <a:pt x="42698" y="35919"/>
                  </a:cubicBezTo>
                  <a:cubicBezTo>
                    <a:pt x="43015" y="36237"/>
                    <a:pt x="43313" y="36574"/>
                    <a:pt x="43631" y="36911"/>
                  </a:cubicBezTo>
                  <a:cubicBezTo>
                    <a:pt x="44979" y="38457"/>
                    <a:pt x="46287" y="40103"/>
                    <a:pt x="47257" y="41906"/>
                  </a:cubicBezTo>
                  <a:cubicBezTo>
                    <a:pt x="47495" y="42342"/>
                    <a:pt x="47714" y="42799"/>
                    <a:pt x="47912" y="43274"/>
                  </a:cubicBezTo>
                  <a:cubicBezTo>
                    <a:pt x="47931" y="43312"/>
                    <a:pt x="47961" y="43327"/>
                    <a:pt x="47991" y="43327"/>
                  </a:cubicBezTo>
                  <a:cubicBezTo>
                    <a:pt x="48059" y="43327"/>
                    <a:pt x="48131" y="43250"/>
                    <a:pt x="48090" y="43156"/>
                  </a:cubicBezTo>
                  <a:cubicBezTo>
                    <a:pt x="47297" y="41272"/>
                    <a:pt x="46108" y="39587"/>
                    <a:pt x="44820" y="38002"/>
                  </a:cubicBezTo>
                  <a:cubicBezTo>
                    <a:pt x="44186" y="37228"/>
                    <a:pt x="43531" y="36474"/>
                    <a:pt x="42838" y="35742"/>
                  </a:cubicBezTo>
                  <a:cubicBezTo>
                    <a:pt x="44384" y="25830"/>
                    <a:pt x="38139" y="19704"/>
                    <a:pt x="38139" y="19704"/>
                  </a:cubicBezTo>
                  <a:cubicBezTo>
                    <a:pt x="37049" y="20973"/>
                    <a:pt x="35345" y="21330"/>
                    <a:pt x="35345" y="21330"/>
                  </a:cubicBezTo>
                  <a:cubicBezTo>
                    <a:pt x="36257" y="20042"/>
                    <a:pt x="36851" y="18100"/>
                    <a:pt x="36851" y="18100"/>
                  </a:cubicBezTo>
                  <a:cubicBezTo>
                    <a:pt x="33957" y="14254"/>
                    <a:pt x="29893" y="11974"/>
                    <a:pt x="29893" y="11974"/>
                  </a:cubicBezTo>
                  <a:cubicBezTo>
                    <a:pt x="28584" y="13639"/>
                    <a:pt x="26919" y="15145"/>
                    <a:pt x="26919" y="15145"/>
                  </a:cubicBezTo>
                  <a:cubicBezTo>
                    <a:pt x="27316" y="13421"/>
                    <a:pt x="27376" y="10527"/>
                    <a:pt x="27376" y="10527"/>
                  </a:cubicBezTo>
                  <a:cubicBezTo>
                    <a:pt x="25135" y="8802"/>
                    <a:pt x="19407" y="6682"/>
                    <a:pt x="19407" y="6682"/>
                  </a:cubicBezTo>
                  <a:cubicBezTo>
                    <a:pt x="18514" y="8228"/>
                    <a:pt x="16434" y="9853"/>
                    <a:pt x="16434" y="9853"/>
                  </a:cubicBezTo>
                  <a:cubicBezTo>
                    <a:pt x="16989" y="7771"/>
                    <a:pt x="17246" y="5392"/>
                    <a:pt x="17246" y="5392"/>
                  </a:cubicBezTo>
                  <a:cubicBezTo>
                    <a:pt x="17246" y="5392"/>
                    <a:pt x="12528" y="2538"/>
                    <a:pt x="8286" y="2221"/>
                  </a:cubicBezTo>
                  <a:cubicBezTo>
                    <a:pt x="4025" y="1924"/>
                    <a:pt x="0" y="1"/>
                    <a:pt x="0" y="1"/>
                  </a:cubicBezTo>
                  <a:close/>
                </a:path>
              </a:pathLst>
            </a:custGeom>
            <a:solidFill>
              <a:schemeClr val="dk1"/>
            </a:solidFill>
            <a:ln w="15240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grpSp>
          <p:nvGrpSpPr>
            <p:cNvPr id="3040" name="Google Shape;3040;p30"/>
            <p:cNvGrpSpPr/>
            <p:nvPr/>
          </p:nvGrpSpPr>
          <p:grpSpPr>
            <a:xfrm>
              <a:off x="2402050" y="1895088"/>
              <a:ext cx="1156651" cy="1051648"/>
              <a:chOff x="3295800" y="1931075"/>
              <a:chExt cx="1156651" cy="1051648"/>
            </a:xfrm>
          </p:grpSpPr>
          <p:sp>
            <p:nvSpPr>
              <p:cNvPr id="3041" name="Google Shape;3041;p30"/>
              <p:cNvSpPr/>
              <p:nvPr/>
            </p:nvSpPr>
            <p:spPr>
              <a:xfrm>
                <a:off x="3295800" y="1931075"/>
                <a:ext cx="1111075" cy="930525"/>
              </a:xfrm>
              <a:custGeom>
                <a:avLst/>
                <a:gdLst/>
                <a:ahLst/>
                <a:cxnLst/>
                <a:rect l="l" t="t" r="r" b="b"/>
                <a:pathLst>
                  <a:path w="44443" h="37221" extrusionOk="0">
                    <a:moveTo>
                      <a:pt x="0" y="0"/>
                    </a:moveTo>
                    <a:lnTo>
                      <a:pt x="59" y="1726"/>
                    </a:lnTo>
                    <a:cubicBezTo>
                      <a:pt x="238" y="6661"/>
                      <a:pt x="555" y="11656"/>
                      <a:pt x="2141" y="16334"/>
                    </a:cubicBezTo>
                    <a:cubicBezTo>
                      <a:pt x="2141" y="16334"/>
                      <a:pt x="2944" y="16464"/>
                      <a:pt x="4064" y="16464"/>
                    </a:cubicBezTo>
                    <a:cubicBezTo>
                      <a:pt x="4905" y="16464"/>
                      <a:pt x="5924" y="16391"/>
                      <a:pt x="6918" y="16136"/>
                    </a:cubicBezTo>
                    <a:lnTo>
                      <a:pt x="6918" y="16136"/>
                    </a:lnTo>
                    <a:cubicBezTo>
                      <a:pt x="6918" y="16136"/>
                      <a:pt x="4718" y="17841"/>
                      <a:pt x="3191" y="18475"/>
                    </a:cubicBezTo>
                    <a:cubicBezTo>
                      <a:pt x="3191" y="18475"/>
                      <a:pt x="5590" y="22143"/>
                      <a:pt x="7671" y="24937"/>
                    </a:cubicBezTo>
                    <a:cubicBezTo>
                      <a:pt x="7671" y="24937"/>
                      <a:pt x="8603" y="24660"/>
                      <a:pt x="10427" y="23431"/>
                    </a:cubicBezTo>
                    <a:lnTo>
                      <a:pt x="10427" y="23431"/>
                    </a:lnTo>
                    <a:cubicBezTo>
                      <a:pt x="10427" y="23431"/>
                      <a:pt x="10248" y="24561"/>
                      <a:pt x="9396" y="26483"/>
                    </a:cubicBezTo>
                    <a:cubicBezTo>
                      <a:pt x="9396" y="26483"/>
                      <a:pt x="12409" y="29636"/>
                      <a:pt x="14807" y="31955"/>
                    </a:cubicBezTo>
                    <a:lnTo>
                      <a:pt x="17860" y="29655"/>
                    </a:lnTo>
                    <a:lnTo>
                      <a:pt x="17860" y="29655"/>
                    </a:lnTo>
                    <a:cubicBezTo>
                      <a:pt x="17860" y="29655"/>
                      <a:pt x="18137" y="31063"/>
                      <a:pt x="17384" y="33125"/>
                    </a:cubicBezTo>
                    <a:cubicBezTo>
                      <a:pt x="17384" y="33125"/>
                      <a:pt x="25178" y="37221"/>
                      <a:pt x="34337" y="37221"/>
                    </a:cubicBezTo>
                    <a:cubicBezTo>
                      <a:pt x="37099" y="37221"/>
                      <a:pt x="39984" y="36848"/>
                      <a:pt x="42817" y="35879"/>
                    </a:cubicBezTo>
                    <a:cubicBezTo>
                      <a:pt x="44443" y="25889"/>
                      <a:pt x="38139" y="19704"/>
                      <a:pt x="38139" y="19704"/>
                    </a:cubicBezTo>
                    <a:cubicBezTo>
                      <a:pt x="37048" y="20993"/>
                      <a:pt x="35343" y="21350"/>
                      <a:pt x="35343" y="21350"/>
                    </a:cubicBezTo>
                    <a:cubicBezTo>
                      <a:pt x="36255" y="20061"/>
                      <a:pt x="36850" y="18099"/>
                      <a:pt x="36850" y="18099"/>
                    </a:cubicBezTo>
                    <a:cubicBezTo>
                      <a:pt x="33956" y="14273"/>
                      <a:pt x="29893" y="11994"/>
                      <a:pt x="29893" y="11994"/>
                    </a:cubicBezTo>
                    <a:cubicBezTo>
                      <a:pt x="28585" y="13638"/>
                      <a:pt x="26920" y="15145"/>
                      <a:pt x="26920" y="15145"/>
                    </a:cubicBezTo>
                    <a:cubicBezTo>
                      <a:pt x="27316" y="13440"/>
                      <a:pt x="27375" y="10546"/>
                      <a:pt x="27375" y="10546"/>
                    </a:cubicBezTo>
                    <a:cubicBezTo>
                      <a:pt x="25136" y="8822"/>
                      <a:pt x="19406" y="6700"/>
                      <a:pt x="19406" y="6700"/>
                    </a:cubicBezTo>
                    <a:cubicBezTo>
                      <a:pt x="18515" y="8227"/>
                      <a:pt x="16433" y="9853"/>
                      <a:pt x="16433" y="9853"/>
                    </a:cubicBezTo>
                    <a:cubicBezTo>
                      <a:pt x="16988" y="7791"/>
                      <a:pt x="17246" y="5413"/>
                      <a:pt x="17246" y="5413"/>
                    </a:cubicBezTo>
                    <a:cubicBezTo>
                      <a:pt x="17246" y="5413"/>
                      <a:pt x="12528" y="2538"/>
                      <a:pt x="8286" y="2241"/>
                    </a:cubicBezTo>
                    <a:cubicBezTo>
                      <a:pt x="4024" y="1924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3042" name="Google Shape;3042;p30"/>
              <p:cNvSpPr/>
              <p:nvPr/>
            </p:nvSpPr>
            <p:spPr>
              <a:xfrm>
                <a:off x="3371377" y="2028475"/>
                <a:ext cx="989373" cy="786271"/>
              </a:xfrm>
              <a:custGeom>
                <a:avLst/>
                <a:gdLst/>
                <a:ahLst/>
                <a:cxnLst/>
                <a:rect l="l" t="t" r="r" b="b"/>
                <a:pathLst>
                  <a:path w="37494" h="29487" extrusionOk="0">
                    <a:moveTo>
                      <a:pt x="1" y="1"/>
                    </a:moveTo>
                    <a:lnTo>
                      <a:pt x="1" y="1"/>
                    </a:lnTo>
                    <a:cubicBezTo>
                      <a:pt x="9247" y="27141"/>
                      <a:pt x="30385" y="29486"/>
                      <a:pt x="36060" y="29486"/>
                    </a:cubicBezTo>
                    <a:cubicBezTo>
                      <a:pt x="36980" y="29486"/>
                      <a:pt x="37493" y="29425"/>
                      <a:pt x="37485" y="29397"/>
                    </a:cubicBezTo>
                    <a:cubicBezTo>
                      <a:pt x="30726" y="10348"/>
                      <a:pt x="1" y="1"/>
                      <a:pt x="1" y="1"/>
                    </a:cubicBezTo>
                    <a:close/>
                  </a:path>
                </a:pathLst>
              </a:custGeom>
              <a:solidFill>
                <a:srgbClr val="191919">
                  <a:alpha val="128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3043" name="Google Shape;3043;p30"/>
              <p:cNvSpPr/>
              <p:nvPr/>
            </p:nvSpPr>
            <p:spPr>
              <a:xfrm>
                <a:off x="3601474" y="2047537"/>
                <a:ext cx="54905" cy="195530"/>
              </a:xfrm>
              <a:custGeom>
                <a:avLst/>
                <a:gdLst/>
                <a:ahLst/>
                <a:cxnLst/>
                <a:rect l="l" t="t" r="r" b="b"/>
                <a:pathLst>
                  <a:path w="2924" h="10413" extrusionOk="0">
                    <a:moveTo>
                      <a:pt x="2785" y="1"/>
                    </a:moveTo>
                    <a:cubicBezTo>
                      <a:pt x="2745" y="1"/>
                      <a:pt x="2708" y="20"/>
                      <a:pt x="2701" y="66"/>
                    </a:cubicBezTo>
                    <a:cubicBezTo>
                      <a:pt x="2205" y="2762"/>
                      <a:pt x="1551" y="5437"/>
                      <a:pt x="738" y="8054"/>
                    </a:cubicBezTo>
                    <a:cubicBezTo>
                      <a:pt x="521" y="8807"/>
                      <a:pt x="283" y="9541"/>
                      <a:pt x="24" y="10274"/>
                    </a:cubicBezTo>
                    <a:cubicBezTo>
                      <a:pt x="0" y="10358"/>
                      <a:pt x="63" y="10413"/>
                      <a:pt x="125" y="10413"/>
                    </a:cubicBezTo>
                    <a:cubicBezTo>
                      <a:pt x="166" y="10413"/>
                      <a:pt x="207" y="10389"/>
                      <a:pt x="222" y="10334"/>
                    </a:cubicBezTo>
                    <a:cubicBezTo>
                      <a:pt x="1115" y="7737"/>
                      <a:pt x="1848" y="5101"/>
                      <a:pt x="2443" y="2424"/>
                    </a:cubicBezTo>
                    <a:cubicBezTo>
                      <a:pt x="2622" y="1652"/>
                      <a:pt x="2760" y="898"/>
                      <a:pt x="2899" y="125"/>
                    </a:cubicBezTo>
                    <a:cubicBezTo>
                      <a:pt x="2924" y="51"/>
                      <a:pt x="2850" y="1"/>
                      <a:pt x="278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3044" name="Google Shape;3044;p30"/>
              <p:cNvSpPr/>
              <p:nvPr/>
            </p:nvSpPr>
            <p:spPr>
              <a:xfrm>
                <a:off x="3566492" y="2035275"/>
                <a:ext cx="38813" cy="173917"/>
              </a:xfrm>
              <a:custGeom>
                <a:avLst/>
                <a:gdLst/>
                <a:ahLst/>
                <a:cxnLst/>
                <a:rect l="l" t="t" r="r" b="b"/>
                <a:pathLst>
                  <a:path w="2067" h="9262" extrusionOk="0">
                    <a:moveTo>
                      <a:pt x="1965" y="0"/>
                    </a:moveTo>
                    <a:cubicBezTo>
                      <a:pt x="1913" y="0"/>
                      <a:pt x="1858" y="35"/>
                      <a:pt x="1848" y="104"/>
                    </a:cubicBezTo>
                    <a:cubicBezTo>
                      <a:pt x="1630" y="2482"/>
                      <a:pt x="1213" y="4861"/>
                      <a:pt x="600" y="7181"/>
                    </a:cubicBezTo>
                    <a:cubicBezTo>
                      <a:pt x="420" y="7834"/>
                      <a:pt x="222" y="8489"/>
                      <a:pt x="24" y="9124"/>
                    </a:cubicBezTo>
                    <a:cubicBezTo>
                      <a:pt x="0" y="9207"/>
                      <a:pt x="63" y="9262"/>
                      <a:pt x="125" y="9262"/>
                    </a:cubicBezTo>
                    <a:cubicBezTo>
                      <a:pt x="166" y="9262"/>
                      <a:pt x="206" y="9238"/>
                      <a:pt x="222" y="9182"/>
                    </a:cubicBezTo>
                    <a:cubicBezTo>
                      <a:pt x="956" y="6883"/>
                      <a:pt x="1491" y="4504"/>
                      <a:pt x="1829" y="2107"/>
                    </a:cubicBezTo>
                    <a:cubicBezTo>
                      <a:pt x="1927" y="1433"/>
                      <a:pt x="1987" y="759"/>
                      <a:pt x="2066" y="104"/>
                    </a:cubicBezTo>
                    <a:cubicBezTo>
                      <a:pt x="2066" y="35"/>
                      <a:pt x="2017" y="0"/>
                      <a:pt x="196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3045" name="Google Shape;3045;p30"/>
              <p:cNvSpPr/>
              <p:nvPr/>
            </p:nvSpPr>
            <p:spPr>
              <a:xfrm>
                <a:off x="3440775" y="2290111"/>
                <a:ext cx="216054" cy="20993"/>
              </a:xfrm>
              <a:custGeom>
                <a:avLst/>
                <a:gdLst/>
                <a:ahLst/>
                <a:cxnLst/>
                <a:rect l="l" t="t" r="r" b="b"/>
                <a:pathLst>
                  <a:path w="11506" h="1118" extrusionOk="0">
                    <a:moveTo>
                      <a:pt x="11373" y="1"/>
                    </a:moveTo>
                    <a:cubicBezTo>
                      <a:pt x="11362" y="1"/>
                      <a:pt x="11351" y="2"/>
                      <a:pt x="11338" y="6"/>
                    </a:cubicBezTo>
                    <a:cubicBezTo>
                      <a:pt x="8652" y="622"/>
                      <a:pt x="5895" y="921"/>
                      <a:pt x="3134" y="921"/>
                    </a:cubicBezTo>
                    <a:cubicBezTo>
                      <a:pt x="2962" y="921"/>
                      <a:pt x="2789" y="920"/>
                      <a:pt x="2616" y="918"/>
                    </a:cubicBezTo>
                    <a:cubicBezTo>
                      <a:pt x="1784" y="899"/>
                      <a:pt x="951" y="839"/>
                      <a:pt x="138" y="780"/>
                    </a:cubicBezTo>
                    <a:cubicBezTo>
                      <a:pt x="132" y="779"/>
                      <a:pt x="126" y="779"/>
                      <a:pt x="120" y="779"/>
                    </a:cubicBezTo>
                    <a:cubicBezTo>
                      <a:pt x="0" y="779"/>
                      <a:pt x="6" y="978"/>
                      <a:pt x="138" y="978"/>
                    </a:cubicBezTo>
                    <a:cubicBezTo>
                      <a:pt x="1197" y="1071"/>
                      <a:pt x="2259" y="1117"/>
                      <a:pt x="3320" y="1117"/>
                    </a:cubicBezTo>
                    <a:cubicBezTo>
                      <a:pt x="5199" y="1117"/>
                      <a:pt x="7078" y="972"/>
                      <a:pt x="8939" y="680"/>
                    </a:cubicBezTo>
                    <a:cubicBezTo>
                      <a:pt x="9772" y="542"/>
                      <a:pt x="10585" y="383"/>
                      <a:pt x="11397" y="204"/>
                    </a:cubicBezTo>
                    <a:cubicBezTo>
                      <a:pt x="11505" y="168"/>
                      <a:pt x="11482" y="1"/>
                      <a:pt x="1137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3046" name="Google Shape;3046;p30"/>
              <p:cNvSpPr/>
              <p:nvPr/>
            </p:nvSpPr>
            <p:spPr>
              <a:xfrm>
                <a:off x="3437790" y="2269090"/>
                <a:ext cx="195324" cy="17163"/>
              </a:xfrm>
              <a:custGeom>
                <a:avLst/>
                <a:gdLst/>
                <a:ahLst/>
                <a:cxnLst/>
                <a:rect l="l" t="t" r="r" b="b"/>
                <a:pathLst>
                  <a:path w="10402" h="914" extrusionOk="0">
                    <a:moveTo>
                      <a:pt x="10244" y="1"/>
                    </a:moveTo>
                    <a:cubicBezTo>
                      <a:pt x="10239" y="1"/>
                      <a:pt x="10234" y="1"/>
                      <a:pt x="10229" y="2"/>
                    </a:cubicBezTo>
                    <a:cubicBezTo>
                      <a:pt x="7612" y="378"/>
                      <a:pt x="4996" y="597"/>
                      <a:pt x="2379" y="676"/>
                    </a:cubicBezTo>
                    <a:cubicBezTo>
                      <a:pt x="1626" y="695"/>
                      <a:pt x="891" y="716"/>
                      <a:pt x="138" y="716"/>
                    </a:cubicBezTo>
                    <a:cubicBezTo>
                      <a:pt x="0" y="716"/>
                      <a:pt x="0" y="914"/>
                      <a:pt x="138" y="914"/>
                    </a:cubicBezTo>
                    <a:cubicBezTo>
                      <a:pt x="2794" y="914"/>
                      <a:pt x="5451" y="774"/>
                      <a:pt x="8088" y="478"/>
                    </a:cubicBezTo>
                    <a:cubicBezTo>
                      <a:pt x="8821" y="398"/>
                      <a:pt x="9555" y="319"/>
                      <a:pt x="10287" y="219"/>
                    </a:cubicBezTo>
                    <a:cubicBezTo>
                      <a:pt x="10401" y="201"/>
                      <a:pt x="10353" y="1"/>
                      <a:pt x="1024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3047" name="Google Shape;3047;p30"/>
              <p:cNvSpPr/>
              <p:nvPr/>
            </p:nvSpPr>
            <p:spPr>
              <a:xfrm>
                <a:off x="3423462" y="2177081"/>
                <a:ext cx="122636" cy="9783"/>
              </a:xfrm>
              <a:custGeom>
                <a:avLst/>
                <a:gdLst/>
                <a:ahLst/>
                <a:cxnLst/>
                <a:rect l="l" t="t" r="r" b="b"/>
                <a:pathLst>
                  <a:path w="6531" h="521" extrusionOk="0">
                    <a:moveTo>
                      <a:pt x="140" y="0"/>
                    </a:moveTo>
                    <a:cubicBezTo>
                      <a:pt x="41" y="0"/>
                      <a:pt x="1" y="186"/>
                      <a:pt x="129" y="203"/>
                    </a:cubicBezTo>
                    <a:cubicBezTo>
                      <a:pt x="1139" y="382"/>
                      <a:pt x="2170" y="462"/>
                      <a:pt x="3221" y="481"/>
                    </a:cubicBezTo>
                    <a:cubicBezTo>
                      <a:pt x="4271" y="501"/>
                      <a:pt x="5322" y="501"/>
                      <a:pt x="6393" y="520"/>
                    </a:cubicBezTo>
                    <a:cubicBezTo>
                      <a:pt x="6531" y="520"/>
                      <a:pt x="6531" y="303"/>
                      <a:pt x="6393" y="303"/>
                    </a:cubicBezTo>
                    <a:cubicBezTo>
                      <a:pt x="5341" y="303"/>
                      <a:pt x="4311" y="282"/>
                      <a:pt x="3261" y="263"/>
                    </a:cubicBezTo>
                    <a:cubicBezTo>
                      <a:pt x="2230" y="263"/>
                      <a:pt x="1199" y="184"/>
                      <a:pt x="169" y="5"/>
                    </a:cubicBezTo>
                    <a:cubicBezTo>
                      <a:pt x="159" y="2"/>
                      <a:pt x="149" y="0"/>
                      <a:pt x="14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3048" name="Google Shape;3048;p30"/>
              <p:cNvSpPr/>
              <p:nvPr/>
            </p:nvSpPr>
            <p:spPr>
              <a:xfrm>
                <a:off x="3732945" y="2143563"/>
                <a:ext cx="30213" cy="211904"/>
              </a:xfrm>
              <a:custGeom>
                <a:avLst/>
                <a:gdLst/>
                <a:ahLst/>
                <a:cxnLst/>
                <a:rect l="l" t="t" r="r" b="b"/>
                <a:pathLst>
                  <a:path w="1609" h="11285" extrusionOk="0">
                    <a:moveTo>
                      <a:pt x="1507" y="1"/>
                    </a:moveTo>
                    <a:cubicBezTo>
                      <a:pt x="1455" y="1"/>
                      <a:pt x="1400" y="36"/>
                      <a:pt x="1400" y="105"/>
                    </a:cubicBezTo>
                    <a:cubicBezTo>
                      <a:pt x="1341" y="2999"/>
                      <a:pt x="1064" y="5894"/>
                      <a:pt x="528" y="8748"/>
                    </a:cubicBezTo>
                    <a:cubicBezTo>
                      <a:pt x="369" y="9541"/>
                      <a:pt x="210" y="10353"/>
                      <a:pt x="12" y="11146"/>
                    </a:cubicBezTo>
                    <a:cubicBezTo>
                      <a:pt x="1" y="11230"/>
                      <a:pt x="68" y="11285"/>
                      <a:pt x="132" y="11285"/>
                    </a:cubicBezTo>
                    <a:cubicBezTo>
                      <a:pt x="175" y="11285"/>
                      <a:pt x="215" y="11261"/>
                      <a:pt x="231" y="11206"/>
                    </a:cubicBezTo>
                    <a:cubicBezTo>
                      <a:pt x="884" y="8371"/>
                      <a:pt x="1321" y="5477"/>
                      <a:pt x="1500" y="2563"/>
                    </a:cubicBezTo>
                    <a:cubicBezTo>
                      <a:pt x="1558" y="1750"/>
                      <a:pt x="1598" y="938"/>
                      <a:pt x="1598" y="105"/>
                    </a:cubicBezTo>
                    <a:cubicBezTo>
                      <a:pt x="1608" y="36"/>
                      <a:pt x="1559" y="1"/>
                      <a:pt x="150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3049" name="Google Shape;3049;p30"/>
              <p:cNvSpPr/>
              <p:nvPr/>
            </p:nvSpPr>
            <p:spPr>
              <a:xfrm>
                <a:off x="3759732" y="2141620"/>
                <a:ext cx="95146" cy="229668"/>
              </a:xfrm>
              <a:custGeom>
                <a:avLst/>
                <a:gdLst/>
                <a:ahLst/>
                <a:cxnLst/>
                <a:rect l="l" t="t" r="r" b="b"/>
                <a:pathLst>
                  <a:path w="5067" h="12231" extrusionOk="0">
                    <a:moveTo>
                      <a:pt x="4962" y="0"/>
                    </a:moveTo>
                    <a:cubicBezTo>
                      <a:pt x="4908" y="0"/>
                      <a:pt x="4848" y="35"/>
                      <a:pt x="4838" y="104"/>
                    </a:cubicBezTo>
                    <a:cubicBezTo>
                      <a:pt x="4719" y="1729"/>
                      <a:pt x="4164" y="3296"/>
                      <a:pt x="3511" y="4782"/>
                    </a:cubicBezTo>
                    <a:cubicBezTo>
                      <a:pt x="2837" y="6349"/>
                      <a:pt x="2083" y="7874"/>
                      <a:pt x="1330" y="9421"/>
                    </a:cubicBezTo>
                    <a:cubicBezTo>
                      <a:pt x="913" y="10313"/>
                      <a:pt x="477" y="11186"/>
                      <a:pt x="41" y="12077"/>
                    </a:cubicBezTo>
                    <a:cubicBezTo>
                      <a:pt x="1" y="12158"/>
                      <a:pt x="71" y="12230"/>
                      <a:pt x="138" y="12230"/>
                    </a:cubicBezTo>
                    <a:cubicBezTo>
                      <a:pt x="170" y="12230"/>
                      <a:pt x="201" y="12214"/>
                      <a:pt x="220" y="12177"/>
                    </a:cubicBezTo>
                    <a:cubicBezTo>
                      <a:pt x="1013" y="10591"/>
                      <a:pt x="1785" y="8984"/>
                      <a:pt x="2538" y="7380"/>
                    </a:cubicBezTo>
                    <a:cubicBezTo>
                      <a:pt x="3252" y="5892"/>
                      <a:pt x="3986" y="4386"/>
                      <a:pt x="4502" y="2800"/>
                    </a:cubicBezTo>
                    <a:cubicBezTo>
                      <a:pt x="4779" y="1928"/>
                      <a:pt x="4977" y="1016"/>
                      <a:pt x="5057" y="104"/>
                    </a:cubicBezTo>
                    <a:cubicBezTo>
                      <a:pt x="5066" y="35"/>
                      <a:pt x="5017" y="0"/>
                      <a:pt x="496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3050" name="Google Shape;3050;p30"/>
              <p:cNvSpPr/>
              <p:nvPr/>
            </p:nvSpPr>
            <p:spPr>
              <a:xfrm>
                <a:off x="3790246" y="2166162"/>
                <a:ext cx="114637" cy="227396"/>
              </a:xfrm>
              <a:custGeom>
                <a:avLst/>
                <a:gdLst/>
                <a:ahLst/>
                <a:cxnLst/>
                <a:rect l="l" t="t" r="r" b="b"/>
                <a:pathLst>
                  <a:path w="6105" h="12110" extrusionOk="0">
                    <a:moveTo>
                      <a:pt x="5976" y="1"/>
                    </a:moveTo>
                    <a:cubicBezTo>
                      <a:pt x="5935" y="1"/>
                      <a:pt x="5892" y="20"/>
                      <a:pt x="5869" y="66"/>
                    </a:cubicBezTo>
                    <a:cubicBezTo>
                      <a:pt x="5176" y="1731"/>
                      <a:pt x="4462" y="3396"/>
                      <a:pt x="3749" y="5042"/>
                    </a:cubicBezTo>
                    <a:cubicBezTo>
                      <a:pt x="3392" y="5854"/>
                      <a:pt x="3015" y="6686"/>
                      <a:pt x="2639" y="7500"/>
                    </a:cubicBezTo>
                    <a:cubicBezTo>
                      <a:pt x="2301" y="8232"/>
                      <a:pt x="1965" y="8967"/>
                      <a:pt x="1587" y="9680"/>
                    </a:cubicBezTo>
                    <a:cubicBezTo>
                      <a:pt x="1151" y="10473"/>
                      <a:pt x="676" y="11246"/>
                      <a:pt x="62" y="11919"/>
                    </a:cubicBezTo>
                    <a:cubicBezTo>
                      <a:pt x="0" y="11997"/>
                      <a:pt x="70" y="12110"/>
                      <a:pt x="150" y="12110"/>
                    </a:cubicBezTo>
                    <a:cubicBezTo>
                      <a:pt x="174" y="12110"/>
                      <a:pt x="198" y="12100"/>
                      <a:pt x="220" y="12078"/>
                    </a:cubicBezTo>
                    <a:cubicBezTo>
                      <a:pt x="1291" y="10849"/>
                      <a:pt x="2023" y="9382"/>
                      <a:pt x="2678" y="7915"/>
                    </a:cubicBezTo>
                    <a:cubicBezTo>
                      <a:pt x="3432" y="6271"/>
                      <a:pt x="4164" y="4606"/>
                      <a:pt x="4878" y="2960"/>
                    </a:cubicBezTo>
                    <a:cubicBezTo>
                      <a:pt x="5274" y="2008"/>
                      <a:pt x="5671" y="1077"/>
                      <a:pt x="6067" y="126"/>
                    </a:cubicBezTo>
                    <a:cubicBezTo>
                      <a:pt x="6105" y="52"/>
                      <a:pt x="6043" y="1"/>
                      <a:pt x="597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3051" name="Google Shape;3051;p30"/>
              <p:cNvSpPr/>
              <p:nvPr/>
            </p:nvSpPr>
            <p:spPr>
              <a:xfrm>
                <a:off x="3513614" y="2338651"/>
                <a:ext cx="203342" cy="114073"/>
              </a:xfrm>
              <a:custGeom>
                <a:avLst/>
                <a:gdLst/>
                <a:ahLst/>
                <a:cxnLst/>
                <a:rect l="l" t="t" r="r" b="b"/>
                <a:pathLst>
                  <a:path w="10829" h="6075" extrusionOk="0">
                    <a:moveTo>
                      <a:pt x="10667" y="0"/>
                    </a:moveTo>
                    <a:cubicBezTo>
                      <a:pt x="10649" y="0"/>
                      <a:pt x="10630" y="6"/>
                      <a:pt x="10610" y="19"/>
                    </a:cubicBezTo>
                    <a:cubicBezTo>
                      <a:pt x="7994" y="1703"/>
                      <a:pt x="5338" y="3388"/>
                      <a:pt x="2543" y="4776"/>
                    </a:cubicBezTo>
                    <a:cubicBezTo>
                      <a:pt x="1730" y="5152"/>
                      <a:pt x="937" y="5529"/>
                      <a:pt x="104" y="5865"/>
                    </a:cubicBezTo>
                    <a:cubicBezTo>
                      <a:pt x="1" y="5918"/>
                      <a:pt x="33" y="6075"/>
                      <a:pt x="122" y="6075"/>
                    </a:cubicBezTo>
                    <a:cubicBezTo>
                      <a:pt x="135" y="6075"/>
                      <a:pt x="149" y="6072"/>
                      <a:pt x="165" y="6064"/>
                    </a:cubicBezTo>
                    <a:cubicBezTo>
                      <a:pt x="3078" y="4874"/>
                      <a:pt x="5813" y="3289"/>
                      <a:pt x="8490" y="1623"/>
                    </a:cubicBezTo>
                    <a:cubicBezTo>
                      <a:pt x="9243" y="1148"/>
                      <a:pt x="9976" y="672"/>
                      <a:pt x="10729" y="196"/>
                    </a:cubicBezTo>
                    <a:cubicBezTo>
                      <a:pt x="10829" y="147"/>
                      <a:pt x="10762" y="0"/>
                      <a:pt x="1066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3052" name="Google Shape;3052;p30"/>
              <p:cNvSpPr/>
              <p:nvPr/>
            </p:nvSpPr>
            <p:spPr>
              <a:xfrm>
                <a:off x="3609755" y="2415075"/>
                <a:ext cx="222269" cy="170331"/>
              </a:xfrm>
              <a:custGeom>
                <a:avLst/>
                <a:gdLst/>
                <a:ahLst/>
                <a:cxnLst/>
                <a:rect l="l" t="t" r="r" b="b"/>
                <a:pathLst>
                  <a:path w="11837" h="9071" extrusionOk="0">
                    <a:moveTo>
                      <a:pt x="11686" y="0"/>
                    </a:moveTo>
                    <a:cubicBezTo>
                      <a:pt x="11663" y="0"/>
                      <a:pt x="11638" y="10"/>
                      <a:pt x="11616" y="32"/>
                    </a:cubicBezTo>
                    <a:cubicBezTo>
                      <a:pt x="10427" y="1380"/>
                      <a:pt x="9000" y="2450"/>
                      <a:pt x="7552" y="3500"/>
                    </a:cubicBezTo>
                    <a:cubicBezTo>
                      <a:pt x="5966" y="4631"/>
                      <a:pt x="4401" y="5781"/>
                      <a:pt x="2815" y="6910"/>
                    </a:cubicBezTo>
                    <a:cubicBezTo>
                      <a:pt x="1903" y="7565"/>
                      <a:pt x="1010" y="8218"/>
                      <a:pt x="99" y="8873"/>
                    </a:cubicBezTo>
                    <a:cubicBezTo>
                      <a:pt x="1" y="8938"/>
                      <a:pt x="64" y="9071"/>
                      <a:pt x="146" y="9071"/>
                    </a:cubicBezTo>
                    <a:cubicBezTo>
                      <a:pt x="163" y="9071"/>
                      <a:pt x="181" y="9065"/>
                      <a:pt x="199" y="9051"/>
                    </a:cubicBezTo>
                    <a:cubicBezTo>
                      <a:pt x="1824" y="7882"/>
                      <a:pt x="3429" y="6732"/>
                      <a:pt x="5035" y="5562"/>
                    </a:cubicBezTo>
                    <a:cubicBezTo>
                      <a:pt x="6542" y="4472"/>
                      <a:pt x="8107" y="3421"/>
                      <a:pt x="9555" y="2252"/>
                    </a:cubicBezTo>
                    <a:cubicBezTo>
                      <a:pt x="10348" y="1618"/>
                      <a:pt x="11101" y="944"/>
                      <a:pt x="11775" y="191"/>
                    </a:cubicBezTo>
                    <a:cubicBezTo>
                      <a:pt x="11837" y="113"/>
                      <a:pt x="11766" y="0"/>
                      <a:pt x="1168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3053" name="Google Shape;3053;p30"/>
              <p:cNvSpPr/>
              <p:nvPr/>
            </p:nvSpPr>
            <p:spPr>
              <a:xfrm>
                <a:off x="3687176" y="2432706"/>
                <a:ext cx="29406" cy="25857"/>
              </a:xfrm>
              <a:custGeom>
                <a:avLst/>
                <a:gdLst/>
                <a:ahLst/>
                <a:cxnLst/>
                <a:rect l="l" t="t" r="r" b="b"/>
                <a:pathLst>
                  <a:path w="1566" h="1377" extrusionOk="0">
                    <a:moveTo>
                      <a:pt x="1412" y="1"/>
                    </a:moveTo>
                    <a:cubicBezTo>
                      <a:pt x="1391" y="1"/>
                      <a:pt x="1369" y="8"/>
                      <a:pt x="1348" y="24"/>
                    </a:cubicBezTo>
                    <a:cubicBezTo>
                      <a:pt x="931" y="420"/>
                      <a:pt x="495" y="817"/>
                      <a:pt x="80" y="1194"/>
                    </a:cubicBezTo>
                    <a:cubicBezTo>
                      <a:pt x="0" y="1272"/>
                      <a:pt x="84" y="1376"/>
                      <a:pt x="172" y="1376"/>
                    </a:cubicBezTo>
                    <a:cubicBezTo>
                      <a:pt x="195" y="1376"/>
                      <a:pt x="218" y="1369"/>
                      <a:pt x="238" y="1353"/>
                    </a:cubicBezTo>
                    <a:cubicBezTo>
                      <a:pt x="654" y="956"/>
                      <a:pt x="1071" y="560"/>
                      <a:pt x="1486" y="183"/>
                    </a:cubicBezTo>
                    <a:cubicBezTo>
                      <a:pt x="1566" y="104"/>
                      <a:pt x="1494" y="1"/>
                      <a:pt x="141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3054" name="Google Shape;3054;p30"/>
              <p:cNvSpPr/>
              <p:nvPr/>
            </p:nvSpPr>
            <p:spPr>
              <a:xfrm>
                <a:off x="3501540" y="2231404"/>
                <a:ext cx="27960" cy="10215"/>
              </a:xfrm>
              <a:custGeom>
                <a:avLst/>
                <a:gdLst/>
                <a:ahLst/>
                <a:cxnLst/>
                <a:rect l="l" t="t" r="r" b="b"/>
                <a:pathLst>
                  <a:path w="1489" h="544" extrusionOk="0">
                    <a:moveTo>
                      <a:pt x="1338" y="1"/>
                    </a:moveTo>
                    <a:cubicBezTo>
                      <a:pt x="1327" y="1"/>
                      <a:pt x="1315" y="3"/>
                      <a:pt x="1302" y="6"/>
                    </a:cubicBezTo>
                    <a:cubicBezTo>
                      <a:pt x="906" y="106"/>
                      <a:pt x="510" y="225"/>
                      <a:pt x="134" y="323"/>
                    </a:cubicBezTo>
                    <a:cubicBezTo>
                      <a:pt x="0" y="361"/>
                      <a:pt x="49" y="543"/>
                      <a:pt x="157" y="543"/>
                    </a:cubicBezTo>
                    <a:cubicBezTo>
                      <a:pt x="163" y="543"/>
                      <a:pt x="168" y="543"/>
                      <a:pt x="173" y="542"/>
                    </a:cubicBezTo>
                    <a:cubicBezTo>
                      <a:pt x="570" y="423"/>
                      <a:pt x="966" y="304"/>
                      <a:pt x="1363" y="204"/>
                    </a:cubicBezTo>
                    <a:cubicBezTo>
                      <a:pt x="1488" y="168"/>
                      <a:pt x="1451" y="1"/>
                      <a:pt x="133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3055" name="Google Shape;3055;p30"/>
              <p:cNvSpPr/>
              <p:nvPr/>
            </p:nvSpPr>
            <p:spPr>
              <a:xfrm>
                <a:off x="3904189" y="2274038"/>
                <a:ext cx="152154" cy="193821"/>
              </a:xfrm>
              <a:custGeom>
                <a:avLst/>
                <a:gdLst/>
                <a:ahLst/>
                <a:cxnLst/>
                <a:rect l="l" t="t" r="r" b="b"/>
                <a:pathLst>
                  <a:path w="8103" h="10322" extrusionOk="0">
                    <a:moveTo>
                      <a:pt x="7958" y="0"/>
                    </a:moveTo>
                    <a:cubicBezTo>
                      <a:pt x="7926" y="0"/>
                      <a:pt x="7893" y="15"/>
                      <a:pt x="7870" y="50"/>
                    </a:cubicBezTo>
                    <a:cubicBezTo>
                      <a:pt x="6879" y="1477"/>
                      <a:pt x="5887" y="2905"/>
                      <a:pt x="4876" y="4332"/>
                    </a:cubicBezTo>
                    <a:cubicBezTo>
                      <a:pt x="4381" y="5045"/>
                      <a:pt x="3866" y="5738"/>
                      <a:pt x="3369" y="6452"/>
                    </a:cubicBezTo>
                    <a:cubicBezTo>
                      <a:pt x="2914" y="7086"/>
                      <a:pt x="2457" y="7702"/>
                      <a:pt x="1942" y="8315"/>
                    </a:cubicBezTo>
                    <a:cubicBezTo>
                      <a:pt x="1387" y="8989"/>
                      <a:pt x="773" y="9605"/>
                      <a:pt x="79" y="10160"/>
                    </a:cubicBezTo>
                    <a:cubicBezTo>
                      <a:pt x="1" y="10222"/>
                      <a:pt x="71" y="10321"/>
                      <a:pt x="162" y="10321"/>
                    </a:cubicBezTo>
                    <a:cubicBezTo>
                      <a:pt x="186" y="10321"/>
                      <a:pt x="212" y="10314"/>
                      <a:pt x="237" y="10298"/>
                    </a:cubicBezTo>
                    <a:cubicBezTo>
                      <a:pt x="1466" y="9346"/>
                      <a:pt x="2438" y="8098"/>
                      <a:pt x="3350" y="6829"/>
                    </a:cubicBezTo>
                    <a:cubicBezTo>
                      <a:pt x="4360" y="5442"/>
                      <a:pt x="5351" y="4015"/>
                      <a:pt x="6343" y="2606"/>
                    </a:cubicBezTo>
                    <a:cubicBezTo>
                      <a:pt x="6918" y="1794"/>
                      <a:pt x="7492" y="981"/>
                      <a:pt x="8047" y="148"/>
                    </a:cubicBezTo>
                    <a:cubicBezTo>
                      <a:pt x="8103" y="79"/>
                      <a:pt x="8032" y="0"/>
                      <a:pt x="795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3056" name="Google Shape;3056;p30"/>
              <p:cNvSpPr/>
              <p:nvPr/>
            </p:nvSpPr>
            <p:spPr>
              <a:xfrm>
                <a:off x="3941016" y="2271563"/>
                <a:ext cx="155196" cy="218401"/>
              </a:xfrm>
              <a:custGeom>
                <a:avLst/>
                <a:gdLst/>
                <a:ahLst/>
                <a:cxnLst/>
                <a:rect l="l" t="t" r="r" b="b"/>
                <a:pathLst>
                  <a:path w="8265" h="11631" extrusionOk="0">
                    <a:moveTo>
                      <a:pt x="8128" y="0"/>
                    </a:moveTo>
                    <a:cubicBezTo>
                      <a:pt x="8096" y="0"/>
                      <a:pt x="8065" y="18"/>
                      <a:pt x="8046" y="62"/>
                    </a:cubicBezTo>
                    <a:cubicBezTo>
                      <a:pt x="7292" y="1708"/>
                      <a:pt x="6441" y="3313"/>
                      <a:pt x="5450" y="4840"/>
                    </a:cubicBezTo>
                    <a:cubicBezTo>
                      <a:pt x="4477" y="6366"/>
                      <a:pt x="3388" y="7833"/>
                      <a:pt x="2199" y="9201"/>
                    </a:cubicBezTo>
                    <a:cubicBezTo>
                      <a:pt x="1525" y="9974"/>
                      <a:pt x="811" y="10727"/>
                      <a:pt x="77" y="11440"/>
                    </a:cubicBezTo>
                    <a:cubicBezTo>
                      <a:pt x="1" y="11518"/>
                      <a:pt x="79" y="11631"/>
                      <a:pt x="164" y="11631"/>
                    </a:cubicBezTo>
                    <a:cubicBezTo>
                      <a:pt x="188" y="11631"/>
                      <a:pt x="213" y="11621"/>
                      <a:pt x="235" y="11599"/>
                    </a:cubicBezTo>
                    <a:cubicBezTo>
                      <a:pt x="1525" y="10330"/>
                      <a:pt x="2733" y="8963"/>
                      <a:pt x="3843" y="7497"/>
                    </a:cubicBezTo>
                    <a:cubicBezTo>
                      <a:pt x="4953" y="6049"/>
                      <a:pt x="5965" y="4523"/>
                      <a:pt x="6837" y="2917"/>
                    </a:cubicBezTo>
                    <a:cubicBezTo>
                      <a:pt x="7353" y="2025"/>
                      <a:pt x="7808" y="1093"/>
                      <a:pt x="8225" y="162"/>
                    </a:cubicBezTo>
                    <a:cubicBezTo>
                      <a:pt x="8265" y="81"/>
                      <a:pt x="8195" y="0"/>
                      <a:pt x="812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3057" name="Google Shape;3057;p30"/>
              <p:cNvSpPr/>
              <p:nvPr/>
            </p:nvSpPr>
            <p:spPr>
              <a:xfrm>
                <a:off x="3783350" y="2479575"/>
                <a:ext cx="147758" cy="285641"/>
              </a:xfrm>
              <a:custGeom>
                <a:avLst/>
                <a:gdLst/>
                <a:ahLst/>
                <a:cxnLst/>
                <a:rect l="l" t="t" r="r" b="b"/>
                <a:pathLst>
                  <a:path w="8368" h="16163" extrusionOk="0">
                    <a:moveTo>
                      <a:pt x="8237" y="1"/>
                    </a:moveTo>
                    <a:cubicBezTo>
                      <a:pt x="8197" y="1"/>
                      <a:pt x="8159" y="20"/>
                      <a:pt x="8144" y="65"/>
                    </a:cubicBezTo>
                    <a:cubicBezTo>
                      <a:pt x="7291" y="2246"/>
                      <a:pt x="6360" y="4387"/>
                      <a:pt x="5348" y="6488"/>
                    </a:cubicBezTo>
                    <a:cubicBezTo>
                      <a:pt x="4357" y="8589"/>
                      <a:pt x="3268" y="10632"/>
                      <a:pt x="2098" y="12653"/>
                    </a:cubicBezTo>
                    <a:cubicBezTo>
                      <a:pt x="1444" y="13783"/>
                      <a:pt x="770" y="14913"/>
                      <a:pt x="57" y="16003"/>
                    </a:cubicBezTo>
                    <a:cubicBezTo>
                      <a:pt x="0" y="16087"/>
                      <a:pt x="85" y="16163"/>
                      <a:pt x="159" y="16163"/>
                    </a:cubicBezTo>
                    <a:cubicBezTo>
                      <a:pt x="189" y="16163"/>
                      <a:pt x="217" y="16150"/>
                      <a:pt x="234" y="16122"/>
                    </a:cubicBezTo>
                    <a:cubicBezTo>
                      <a:pt x="1503" y="14139"/>
                      <a:pt x="2692" y="12117"/>
                      <a:pt x="3783" y="10037"/>
                    </a:cubicBezTo>
                    <a:cubicBezTo>
                      <a:pt x="4893" y="7994"/>
                      <a:pt x="5904" y="5893"/>
                      <a:pt x="6836" y="3752"/>
                    </a:cubicBezTo>
                    <a:cubicBezTo>
                      <a:pt x="7370" y="2563"/>
                      <a:pt x="7867" y="1355"/>
                      <a:pt x="8343" y="126"/>
                    </a:cubicBezTo>
                    <a:cubicBezTo>
                      <a:pt x="8367" y="52"/>
                      <a:pt x="8300" y="1"/>
                      <a:pt x="823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3058" name="Google Shape;3058;p30"/>
              <p:cNvSpPr/>
              <p:nvPr/>
            </p:nvSpPr>
            <p:spPr>
              <a:xfrm>
                <a:off x="3945993" y="2559020"/>
                <a:ext cx="95014" cy="238869"/>
              </a:xfrm>
              <a:custGeom>
                <a:avLst/>
                <a:gdLst/>
                <a:ahLst/>
                <a:cxnLst/>
                <a:rect l="l" t="t" r="r" b="b"/>
                <a:pathLst>
                  <a:path w="5060" h="12721" extrusionOk="0">
                    <a:moveTo>
                      <a:pt x="4930" y="0"/>
                    </a:moveTo>
                    <a:cubicBezTo>
                      <a:pt x="4887" y="0"/>
                      <a:pt x="4846" y="22"/>
                      <a:pt x="4838" y="71"/>
                    </a:cubicBezTo>
                    <a:cubicBezTo>
                      <a:pt x="4421" y="1755"/>
                      <a:pt x="3926" y="3420"/>
                      <a:pt x="3351" y="5066"/>
                    </a:cubicBezTo>
                    <a:cubicBezTo>
                      <a:pt x="2756" y="6711"/>
                      <a:pt x="2103" y="8336"/>
                      <a:pt x="1368" y="9922"/>
                    </a:cubicBezTo>
                    <a:cubicBezTo>
                      <a:pt x="953" y="10815"/>
                      <a:pt x="496" y="11687"/>
                      <a:pt x="41" y="12559"/>
                    </a:cubicBezTo>
                    <a:cubicBezTo>
                      <a:pt x="0" y="12640"/>
                      <a:pt x="69" y="12720"/>
                      <a:pt x="137" y="12720"/>
                    </a:cubicBezTo>
                    <a:cubicBezTo>
                      <a:pt x="168" y="12720"/>
                      <a:pt x="200" y="12702"/>
                      <a:pt x="219" y="12657"/>
                    </a:cubicBezTo>
                    <a:cubicBezTo>
                      <a:pt x="1051" y="11132"/>
                      <a:pt x="1804" y="9546"/>
                      <a:pt x="2459" y="7940"/>
                    </a:cubicBezTo>
                    <a:cubicBezTo>
                      <a:pt x="3133" y="6314"/>
                      <a:pt x="3728" y="4670"/>
                      <a:pt x="4243" y="3005"/>
                    </a:cubicBezTo>
                    <a:cubicBezTo>
                      <a:pt x="4540" y="2053"/>
                      <a:pt x="4799" y="1102"/>
                      <a:pt x="5036" y="129"/>
                    </a:cubicBezTo>
                    <a:cubicBezTo>
                      <a:pt x="5060" y="48"/>
                      <a:pt x="4992" y="0"/>
                      <a:pt x="493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3059" name="Google Shape;3059;p30"/>
              <p:cNvSpPr/>
              <p:nvPr/>
            </p:nvSpPr>
            <p:spPr>
              <a:xfrm>
                <a:off x="4003675" y="2583852"/>
                <a:ext cx="76781" cy="209087"/>
              </a:xfrm>
              <a:custGeom>
                <a:avLst/>
                <a:gdLst/>
                <a:ahLst/>
                <a:cxnLst/>
                <a:rect l="l" t="t" r="r" b="b"/>
                <a:pathLst>
                  <a:path w="4089" h="11135" extrusionOk="0">
                    <a:moveTo>
                      <a:pt x="3956" y="1"/>
                    </a:moveTo>
                    <a:cubicBezTo>
                      <a:pt x="3914" y="1"/>
                      <a:pt x="3875" y="25"/>
                      <a:pt x="3867" y="80"/>
                    </a:cubicBezTo>
                    <a:cubicBezTo>
                      <a:pt x="3134" y="2993"/>
                      <a:pt x="2202" y="5848"/>
                      <a:pt x="1052" y="8623"/>
                    </a:cubicBezTo>
                    <a:cubicBezTo>
                      <a:pt x="735" y="9416"/>
                      <a:pt x="399" y="10190"/>
                      <a:pt x="42" y="10962"/>
                    </a:cubicBezTo>
                    <a:cubicBezTo>
                      <a:pt x="0" y="11058"/>
                      <a:pt x="72" y="11134"/>
                      <a:pt x="140" y="11134"/>
                    </a:cubicBezTo>
                    <a:cubicBezTo>
                      <a:pt x="171" y="11134"/>
                      <a:pt x="201" y="11118"/>
                      <a:pt x="219" y="11081"/>
                    </a:cubicBezTo>
                    <a:cubicBezTo>
                      <a:pt x="1488" y="8346"/>
                      <a:pt x="2558" y="5512"/>
                      <a:pt x="3391" y="2597"/>
                    </a:cubicBezTo>
                    <a:cubicBezTo>
                      <a:pt x="3629" y="1785"/>
                      <a:pt x="3867" y="952"/>
                      <a:pt x="4065" y="139"/>
                    </a:cubicBezTo>
                    <a:cubicBezTo>
                      <a:pt x="4089" y="56"/>
                      <a:pt x="4019" y="1"/>
                      <a:pt x="395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3060" name="Google Shape;3060;p30"/>
              <p:cNvSpPr/>
              <p:nvPr/>
            </p:nvSpPr>
            <p:spPr>
              <a:xfrm>
                <a:off x="4063404" y="2614809"/>
                <a:ext cx="57872" cy="171701"/>
              </a:xfrm>
              <a:custGeom>
                <a:avLst/>
                <a:gdLst/>
                <a:ahLst/>
                <a:cxnLst/>
                <a:rect l="l" t="t" r="r" b="b"/>
                <a:pathLst>
                  <a:path w="3082" h="9144" extrusionOk="0">
                    <a:moveTo>
                      <a:pt x="2956" y="0"/>
                    </a:moveTo>
                    <a:cubicBezTo>
                      <a:pt x="2915" y="0"/>
                      <a:pt x="2875" y="24"/>
                      <a:pt x="2859" y="79"/>
                    </a:cubicBezTo>
                    <a:cubicBezTo>
                      <a:pt x="2344" y="2457"/>
                      <a:pt x="1651" y="4797"/>
                      <a:pt x="797" y="7096"/>
                    </a:cubicBezTo>
                    <a:cubicBezTo>
                      <a:pt x="540" y="7730"/>
                      <a:pt x="303" y="8385"/>
                      <a:pt x="25" y="9020"/>
                    </a:cubicBezTo>
                    <a:cubicBezTo>
                      <a:pt x="1" y="9093"/>
                      <a:pt x="67" y="9143"/>
                      <a:pt x="130" y="9143"/>
                    </a:cubicBezTo>
                    <a:cubicBezTo>
                      <a:pt x="170" y="9143"/>
                      <a:pt x="208" y="9124"/>
                      <a:pt x="223" y="9078"/>
                    </a:cubicBezTo>
                    <a:cubicBezTo>
                      <a:pt x="1175" y="6818"/>
                      <a:pt x="1968" y="4500"/>
                      <a:pt x="2581" y="2140"/>
                    </a:cubicBezTo>
                    <a:cubicBezTo>
                      <a:pt x="2761" y="1487"/>
                      <a:pt x="2919" y="813"/>
                      <a:pt x="3057" y="139"/>
                    </a:cubicBezTo>
                    <a:cubicBezTo>
                      <a:pt x="3081" y="55"/>
                      <a:pt x="3018" y="0"/>
                      <a:pt x="295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3061" name="Google Shape;3061;p30"/>
              <p:cNvSpPr/>
              <p:nvPr/>
            </p:nvSpPr>
            <p:spPr>
              <a:xfrm>
                <a:off x="4132776" y="2657845"/>
                <a:ext cx="40146" cy="158707"/>
              </a:xfrm>
              <a:custGeom>
                <a:avLst/>
                <a:gdLst/>
                <a:ahLst/>
                <a:cxnLst/>
                <a:rect l="l" t="t" r="r" b="b"/>
                <a:pathLst>
                  <a:path w="2138" h="8452" extrusionOk="0">
                    <a:moveTo>
                      <a:pt x="2014" y="1"/>
                    </a:moveTo>
                    <a:cubicBezTo>
                      <a:pt x="1973" y="1"/>
                      <a:pt x="1936" y="24"/>
                      <a:pt x="1928" y="81"/>
                    </a:cubicBezTo>
                    <a:cubicBezTo>
                      <a:pt x="1590" y="2261"/>
                      <a:pt x="1135" y="4402"/>
                      <a:pt x="559" y="6543"/>
                    </a:cubicBezTo>
                    <a:cubicBezTo>
                      <a:pt x="382" y="7138"/>
                      <a:pt x="223" y="7732"/>
                      <a:pt x="25" y="8327"/>
                    </a:cubicBezTo>
                    <a:cubicBezTo>
                      <a:pt x="0" y="8401"/>
                      <a:pt x="74" y="8452"/>
                      <a:pt x="144" y="8452"/>
                    </a:cubicBezTo>
                    <a:cubicBezTo>
                      <a:pt x="186" y="8452"/>
                      <a:pt x="227" y="8433"/>
                      <a:pt x="242" y="8387"/>
                    </a:cubicBezTo>
                    <a:cubicBezTo>
                      <a:pt x="877" y="6265"/>
                      <a:pt x="1413" y="4125"/>
                      <a:pt x="1809" y="1965"/>
                    </a:cubicBezTo>
                    <a:cubicBezTo>
                      <a:pt x="1928" y="1349"/>
                      <a:pt x="2026" y="736"/>
                      <a:pt x="2126" y="120"/>
                    </a:cubicBezTo>
                    <a:cubicBezTo>
                      <a:pt x="2137" y="50"/>
                      <a:pt x="2073" y="1"/>
                      <a:pt x="201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3062" name="Google Shape;3062;p30"/>
              <p:cNvSpPr/>
              <p:nvPr/>
            </p:nvSpPr>
            <p:spPr>
              <a:xfrm>
                <a:off x="4055912" y="2469923"/>
                <a:ext cx="183644" cy="101812"/>
              </a:xfrm>
              <a:custGeom>
                <a:avLst/>
                <a:gdLst/>
                <a:ahLst/>
                <a:cxnLst/>
                <a:rect l="l" t="t" r="r" b="b"/>
                <a:pathLst>
                  <a:path w="9780" h="5422" extrusionOk="0">
                    <a:moveTo>
                      <a:pt x="9616" y="1"/>
                    </a:moveTo>
                    <a:cubicBezTo>
                      <a:pt x="9592" y="1"/>
                      <a:pt x="9567" y="8"/>
                      <a:pt x="9542" y="24"/>
                    </a:cubicBezTo>
                    <a:cubicBezTo>
                      <a:pt x="7402" y="1869"/>
                      <a:pt x="4963" y="3354"/>
                      <a:pt x="2346" y="4425"/>
                    </a:cubicBezTo>
                    <a:cubicBezTo>
                      <a:pt x="1613" y="4723"/>
                      <a:pt x="879" y="4980"/>
                      <a:pt x="126" y="5218"/>
                    </a:cubicBezTo>
                    <a:cubicBezTo>
                      <a:pt x="0" y="5254"/>
                      <a:pt x="38" y="5421"/>
                      <a:pt x="135" y="5421"/>
                    </a:cubicBezTo>
                    <a:cubicBezTo>
                      <a:pt x="145" y="5421"/>
                      <a:pt x="155" y="5420"/>
                      <a:pt x="166" y="5416"/>
                    </a:cubicBezTo>
                    <a:cubicBezTo>
                      <a:pt x="2901" y="4583"/>
                      <a:pt x="5478" y="3296"/>
                      <a:pt x="7798" y="1650"/>
                    </a:cubicBezTo>
                    <a:cubicBezTo>
                      <a:pt x="8451" y="1195"/>
                      <a:pt x="9086" y="698"/>
                      <a:pt x="9701" y="183"/>
                    </a:cubicBezTo>
                    <a:cubicBezTo>
                      <a:pt x="9779" y="105"/>
                      <a:pt x="9708" y="1"/>
                      <a:pt x="961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3063" name="Google Shape;3063;p30"/>
              <p:cNvSpPr/>
              <p:nvPr/>
            </p:nvSpPr>
            <p:spPr>
              <a:xfrm>
                <a:off x="4142233" y="2551999"/>
                <a:ext cx="137526" cy="83748"/>
              </a:xfrm>
              <a:custGeom>
                <a:avLst/>
                <a:gdLst/>
                <a:ahLst/>
                <a:cxnLst/>
                <a:rect l="l" t="t" r="r" b="b"/>
                <a:pathLst>
                  <a:path w="7324" h="4460" extrusionOk="0">
                    <a:moveTo>
                      <a:pt x="7181" y="0"/>
                    </a:moveTo>
                    <a:cubicBezTo>
                      <a:pt x="7156" y="0"/>
                      <a:pt x="7130" y="11"/>
                      <a:pt x="7105" y="35"/>
                    </a:cubicBezTo>
                    <a:cubicBezTo>
                      <a:pt x="6352" y="847"/>
                      <a:pt x="5580" y="1640"/>
                      <a:pt x="4628" y="2255"/>
                    </a:cubicBezTo>
                    <a:cubicBezTo>
                      <a:pt x="3756" y="2829"/>
                      <a:pt x="2784" y="3265"/>
                      <a:pt x="1793" y="3643"/>
                    </a:cubicBezTo>
                    <a:cubicBezTo>
                      <a:pt x="1238" y="3860"/>
                      <a:pt x="683" y="4058"/>
                      <a:pt x="109" y="4256"/>
                    </a:cubicBezTo>
                    <a:cubicBezTo>
                      <a:pt x="1" y="4292"/>
                      <a:pt x="24" y="4460"/>
                      <a:pt x="133" y="4460"/>
                    </a:cubicBezTo>
                    <a:cubicBezTo>
                      <a:pt x="143" y="4460"/>
                      <a:pt x="155" y="4458"/>
                      <a:pt x="167" y="4454"/>
                    </a:cubicBezTo>
                    <a:cubicBezTo>
                      <a:pt x="2189" y="3741"/>
                      <a:pt x="4251" y="3008"/>
                      <a:pt x="5876" y="1560"/>
                    </a:cubicBezTo>
                    <a:cubicBezTo>
                      <a:pt x="6352" y="1124"/>
                      <a:pt x="6809" y="649"/>
                      <a:pt x="7264" y="173"/>
                    </a:cubicBezTo>
                    <a:cubicBezTo>
                      <a:pt x="7324" y="98"/>
                      <a:pt x="7260" y="0"/>
                      <a:pt x="718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3064" name="Google Shape;3064;p30"/>
              <p:cNvSpPr/>
              <p:nvPr/>
            </p:nvSpPr>
            <p:spPr>
              <a:xfrm>
                <a:off x="4156917" y="2551454"/>
                <a:ext cx="34982" cy="25012"/>
              </a:xfrm>
              <a:custGeom>
                <a:avLst/>
                <a:gdLst/>
                <a:ahLst/>
                <a:cxnLst/>
                <a:rect l="l" t="t" r="r" b="b"/>
                <a:pathLst>
                  <a:path w="1863" h="1332" extrusionOk="0">
                    <a:moveTo>
                      <a:pt x="1701" y="0"/>
                    </a:moveTo>
                    <a:cubicBezTo>
                      <a:pt x="1677" y="0"/>
                      <a:pt x="1651" y="7"/>
                      <a:pt x="1626" y="24"/>
                    </a:cubicBezTo>
                    <a:cubicBezTo>
                      <a:pt x="1130" y="421"/>
                      <a:pt x="614" y="796"/>
                      <a:pt x="99" y="1134"/>
                    </a:cubicBezTo>
                    <a:cubicBezTo>
                      <a:pt x="1" y="1200"/>
                      <a:pt x="52" y="1332"/>
                      <a:pt x="139" y="1332"/>
                    </a:cubicBezTo>
                    <a:cubicBezTo>
                      <a:pt x="158" y="1332"/>
                      <a:pt x="178" y="1326"/>
                      <a:pt x="199" y="1312"/>
                    </a:cubicBezTo>
                    <a:cubicBezTo>
                      <a:pt x="754" y="955"/>
                      <a:pt x="1269" y="579"/>
                      <a:pt x="1785" y="162"/>
                    </a:cubicBezTo>
                    <a:cubicBezTo>
                      <a:pt x="1862" y="100"/>
                      <a:pt x="1793" y="0"/>
                      <a:pt x="170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3065" name="Google Shape;3065;p30"/>
              <p:cNvSpPr/>
              <p:nvPr/>
            </p:nvSpPr>
            <p:spPr>
              <a:xfrm>
                <a:off x="4044120" y="2449137"/>
                <a:ext cx="22045" cy="26795"/>
              </a:xfrm>
              <a:custGeom>
                <a:avLst/>
                <a:gdLst/>
                <a:ahLst/>
                <a:cxnLst/>
                <a:rect l="l" t="t" r="r" b="b"/>
                <a:pathLst>
                  <a:path w="1174" h="1427" extrusionOk="0">
                    <a:moveTo>
                      <a:pt x="1018" y="1"/>
                    </a:moveTo>
                    <a:cubicBezTo>
                      <a:pt x="987" y="1"/>
                      <a:pt x="956" y="13"/>
                      <a:pt x="933" y="42"/>
                    </a:cubicBezTo>
                    <a:cubicBezTo>
                      <a:pt x="675" y="457"/>
                      <a:pt x="378" y="874"/>
                      <a:pt x="40" y="1250"/>
                    </a:cubicBezTo>
                    <a:cubicBezTo>
                      <a:pt x="1" y="1290"/>
                      <a:pt x="1" y="1350"/>
                      <a:pt x="40" y="1390"/>
                    </a:cubicBezTo>
                    <a:cubicBezTo>
                      <a:pt x="62" y="1411"/>
                      <a:pt x="96" y="1427"/>
                      <a:pt x="128" y="1427"/>
                    </a:cubicBezTo>
                    <a:cubicBezTo>
                      <a:pt x="155" y="1427"/>
                      <a:pt x="181" y="1416"/>
                      <a:pt x="199" y="1390"/>
                    </a:cubicBezTo>
                    <a:cubicBezTo>
                      <a:pt x="537" y="993"/>
                      <a:pt x="833" y="576"/>
                      <a:pt x="1131" y="161"/>
                    </a:cubicBezTo>
                    <a:cubicBezTo>
                      <a:pt x="1173" y="76"/>
                      <a:pt x="1095" y="1"/>
                      <a:pt x="101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3066" name="Google Shape;3066;p30"/>
              <p:cNvSpPr/>
              <p:nvPr/>
            </p:nvSpPr>
            <p:spPr>
              <a:xfrm>
                <a:off x="3950682" y="2584071"/>
                <a:ext cx="23566" cy="55563"/>
              </a:xfrm>
              <a:custGeom>
                <a:avLst/>
                <a:gdLst/>
                <a:ahLst/>
                <a:cxnLst/>
                <a:rect l="l" t="t" r="r" b="b"/>
                <a:pathLst>
                  <a:path w="1255" h="2959" extrusionOk="0">
                    <a:moveTo>
                      <a:pt x="1124" y="1"/>
                    </a:moveTo>
                    <a:cubicBezTo>
                      <a:pt x="1081" y="1"/>
                      <a:pt x="1040" y="23"/>
                      <a:pt x="1033" y="71"/>
                    </a:cubicBezTo>
                    <a:cubicBezTo>
                      <a:pt x="774" y="1002"/>
                      <a:pt x="457" y="1914"/>
                      <a:pt x="42" y="2807"/>
                    </a:cubicBezTo>
                    <a:cubicBezTo>
                      <a:pt x="1" y="2888"/>
                      <a:pt x="79" y="2959"/>
                      <a:pt x="146" y="2959"/>
                    </a:cubicBezTo>
                    <a:cubicBezTo>
                      <a:pt x="178" y="2959"/>
                      <a:pt x="207" y="2943"/>
                      <a:pt x="219" y="2905"/>
                    </a:cubicBezTo>
                    <a:cubicBezTo>
                      <a:pt x="636" y="2014"/>
                      <a:pt x="972" y="1081"/>
                      <a:pt x="1231" y="130"/>
                    </a:cubicBezTo>
                    <a:cubicBezTo>
                      <a:pt x="1254" y="48"/>
                      <a:pt x="1187" y="1"/>
                      <a:pt x="112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3067" name="Google Shape;3067;p30"/>
              <p:cNvSpPr/>
              <p:nvPr/>
            </p:nvSpPr>
            <p:spPr>
              <a:xfrm>
                <a:off x="3905653" y="2374140"/>
                <a:ext cx="21275" cy="27565"/>
              </a:xfrm>
              <a:custGeom>
                <a:avLst/>
                <a:gdLst/>
                <a:ahLst/>
                <a:cxnLst/>
                <a:rect l="l" t="t" r="r" b="b"/>
                <a:pathLst>
                  <a:path w="1133" h="1468" extrusionOk="0">
                    <a:moveTo>
                      <a:pt x="982" y="1"/>
                    </a:moveTo>
                    <a:cubicBezTo>
                      <a:pt x="949" y="1"/>
                      <a:pt x="917" y="15"/>
                      <a:pt x="893" y="51"/>
                    </a:cubicBezTo>
                    <a:cubicBezTo>
                      <a:pt x="635" y="487"/>
                      <a:pt x="357" y="904"/>
                      <a:pt x="61" y="1300"/>
                    </a:cubicBezTo>
                    <a:cubicBezTo>
                      <a:pt x="21" y="1340"/>
                      <a:pt x="1" y="1399"/>
                      <a:pt x="61" y="1438"/>
                    </a:cubicBezTo>
                    <a:cubicBezTo>
                      <a:pt x="70" y="1458"/>
                      <a:pt x="95" y="1468"/>
                      <a:pt x="122" y="1468"/>
                    </a:cubicBezTo>
                    <a:cubicBezTo>
                      <a:pt x="149" y="1468"/>
                      <a:pt x="179" y="1458"/>
                      <a:pt x="199" y="1438"/>
                    </a:cubicBezTo>
                    <a:cubicBezTo>
                      <a:pt x="516" y="1023"/>
                      <a:pt x="814" y="606"/>
                      <a:pt x="1092" y="150"/>
                    </a:cubicBezTo>
                    <a:cubicBezTo>
                      <a:pt x="1133" y="80"/>
                      <a:pt x="1058" y="1"/>
                      <a:pt x="98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3068" name="Google Shape;3068;p30"/>
              <p:cNvSpPr/>
              <p:nvPr/>
            </p:nvSpPr>
            <p:spPr>
              <a:xfrm>
                <a:off x="3463074" y="2088525"/>
                <a:ext cx="989377" cy="894198"/>
              </a:xfrm>
              <a:custGeom>
                <a:avLst/>
                <a:gdLst/>
                <a:ahLst/>
                <a:cxnLst/>
                <a:rect l="l" t="t" r="r" b="b"/>
                <a:pathLst>
                  <a:path w="47220" h="41873" extrusionOk="0">
                    <a:moveTo>
                      <a:pt x="140" y="0"/>
                    </a:moveTo>
                    <a:cubicBezTo>
                      <a:pt x="63" y="0"/>
                      <a:pt x="1" y="108"/>
                      <a:pt x="60" y="182"/>
                    </a:cubicBezTo>
                    <a:cubicBezTo>
                      <a:pt x="2499" y="3314"/>
                      <a:pt x="5174" y="6288"/>
                      <a:pt x="8068" y="9003"/>
                    </a:cubicBezTo>
                    <a:cubicBezTo>
                      <a:pt x="10962" y="11699"/>
                      <a:pt x="14075" y="14157"/>
                      <a:pt x="17406" y="16297"/>
                    </a:cubicBezTo>
                    <a:cubicBezTo>
                      <a:pt x="21132" y="18697"/>
                      <a:pt x="24899" y="21076"/>
                      <a:pt x="28546" y="23613"/>
                    </a:cubicBezTo>
                    <a:cubicBezTo>
                      <a:pt x="31935" y="25992"/>
                      <a:pt x="35286" y="28450"/>
                      <a:pt x="38378" y="31185"/>
                    </a:cubicBezTo>
                    <a:cubicBezTo>
                      <a:pt x="39904" y="32533"/>
                      <a:pt x="41370" y="33940"/>
                      <a:pt x="42718" y="35467"/>
                    </a:cubicBezTo>
                    <a:cubicBezTo>
                      <a:pt x="44066" y="37013"/>
                      <a:pt x="45375" y="38638"/>
                      <a:pt x="46347" y="40462"/>
                    </a:cubicBezTo>
                    <a:cubicBezTo>
                      <a:pt x="46585" y="40898"/>
                      <a:pt x="46802" y="41353"/>
                      <a:pt x="47000" y="41810"/>
                    </a:cubicBezTo>
                    <a:cubicBezTo>
                      <a:pt x="47019" y="41854"/>
                      <a:pt x="47051" y="41872"/>
                      <a:pt x="47082" y="41872"/>
                    </a:cubicBezTo>
                    <a:cubicBezTo>
                      <a:pt x="47150" y="41872"/>
                      <a:pt x="47219" y="41791"/>
                      <a:pt x="47179" y="41710"/>
                    </a:cubicBezTo>
                    <a:cubicBezTo>
                      <a:pt x="46386" y="39828"/>
                      <a:pt x="45197" y="38123"/>
                      <a:pt x="43908" y="36537"/>
                    </a:cubicBezTo>
                    <a:cubicBezTo>
                      <a:pt x="42620" y="34991"/>
                      <a:pt x="41232" y="33524"/>
                      <a:pt x="39766" y="32156"/>
                    </a:cubicBezTo>
                    <a:cubicBezTo>
                      <a:pt x="36792" y="29361"/>
                      <a:pt x="33521" y="26903"/>
                      <a:pt x="30211" y="24544"/>
                    </a:cubicBezTo>
                    <a:cubicBezTo>
                      <a:pt x="26583" y="21948"/>
                      <a:pt x="22837" y="19509"/>
                      <a:pt x="19071" y="17111"/>
                    </a:cubicBezTo>
                    <a:cubicBezTo>
                      <a:pt x="17345" y="16001"/>
                      <a:pt x="15621" y="14891"/>
                      <a:pt x="13975" y="13662"/>
                    </a:cubicBezTo>
                    <a:cubicBezTo>
                      <a:pt x="12350" y="12472"/>
                      <a:pt x="10785" y="11183"/>
                      <a:pt x="9297" y="9835"/>
                    </a:cubicBezTo>
                    <a:cubicBezTo>
                      <a:pt x="6344" y="7179"/>
                      <a:pt x="3609" y="4266"/>
                      <a:pt x="1111" y="1173"/>
                    </a:cubicBezTo>
                    <a:lnTo>
                      <a:pt x="218" y="43"/>
                    </a:lnTo>
                    <a:cubicBezTo>
                      <a:pt x="194" y="13"/>
                      <a:pt x="166" y="0"/>
                      <a:pt x="14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3069" name="Google Shape;3069;p30"/>
              <p:cNvSpPr/>
              <p:nvPr/>
            </p:nvSpPr>
            <p:spPr>
              <a:xfrm>
                <a:off x="3839734" y="2196637"/>
                <a:ext cx="114637" cy="227396"/>
              </a:xfrm>
              <a:custGeom>
                <a:avLst/>
                <a:gdLst/>
                <a:ahLst/>
                <a:cxnLst/>
                <a:rect l="l" t="t" r="r" b="b"/>
                <a:pathLst>
                  <a:path w="6105" h="12110" extrusionOk="0">
                    <a:moveTo>
                      <a:pt x="5976" y="1"/>
                    </a:moveTo>
                    <a:cubicBezTo>
                      <a:pt x="5935" y="1"/>
                      <a:pt x="5892" y="20"/>
                      <a:pt x="5869" y="66"/>
                    </a:cubicBezTo>
                    <a:cubicBezTo>
                      <a:pt x="5176" y="1731"/>
                      <a:pt x="4462" y="3396"/>
                      <a:pt x="3749" y="5042"/>
                    </a:cubicBezTo>
                    <a:cubicBezTo>
                      <a:pt x="3392" y="5854"/>
                      <a:pt x="3015" y="6686"/>
                      <a:pt x="2639" y="7500"/>
                    </a:cubicBezTo>
                    <a:cubicBezTo>
                      <a:pt x="2301" y="8232"/>
                      <a:pt x="1965" y="8967"/>
                      <a:pt x="1587" y="9680"/>
                    </a:cubicBezTo>
                    <a:cubicBezTo>
                      <a:pt x="1151" y="10473"/>
                      <a:pt x="676" y="11246"/>
                      <a:pt x="62" y="11919"/>
                    </a:cubicBezTo>
                    <a:cubicBezTo>
                      <a:pt x="0" y="11997"/>
                      <a:pt x="70" y="12110"/>
                      <a:pt x="150" y="12110"/>
                    </a:cubicBezTo>
                    <a:cubicBezTo>
                      <a:pt x="174" y="12110"/>
                      <a:pt x="198" y="12100"/>
                      <a:pt x="220" y="12078"/>
                    </a:cubicBezTo>
                    <a:cubicBezTo>
                      <a:pt x="1291" y="10849"/>
                      <a:pt x="2023" y="9382"/>
                      <a:pt x="2678" y="7915"/>
                    </a:cubicBezTo>
                    <a:cubicBezTo>
                      <a:pt x="3432" y="6271"/>
                      <a:pt x="4164" y="4606"/>
                      <a:pt x="4878" y="2960"/>
                    </a:cubicBezTo>
                    <a:cubicBezTo>
                      <a:pt x="5274" y="2008"/>
                      <a:pt x="5671" y="1077"/>
                      <a:pt x="6067" y="126"/>
                    </a:cubicBezTo>
                    <a:cubicBezTo>
                      <a:pt x="6105" y="52"/>
                      <a:pt x="6043" y="1"/>
                      <a:pt x="597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3070" name="Google Shape;3070;p30"/>
              <p:cNvSpPr/>
              <p:nvPr/>
            </p:nvSpPr>
            <p:spPr>
              <a:xfrm>
                <a:off x="3661393" y="2451100"/>
                <a:ext cx="222269" cy="170331"/>
              </a:xfrm>
              <a:custGeom>
                <a:avLst/>
                <a:gdLst/>
                <a:ahLst/>
                <a:cxnLst/>
                <a:rect l="l" t="t" r="r" b="b"/>
                <a:pathLst>
                  <a:path w="11837" h="9071" extrusionOk="0">
                    <a:moveTo>
                      <a:pt x="11686" y="0"/>
                    </a:moveTo>
                    <a:cubicBezTo>
                      <a:pt x="11663" y="0"/>
                      <a:pt x="11638" y="10"/>
                      <a:pt x="11616" y="32"/>
                    </a:cubicBezTo>
                    <a:cubicBezTo>
                      <a:pt x="10427" y="1380"/>
                      <a:pt x="9000" y="2450"/>
                      <a:pt x="7552" y="3500"/>
                    </a:cubicBezTo>
                    <a:cubicBezTo>
                      <a:pt x="5966" y="4631"/>
                      <a:pt x="4401" y="5781"/>
                      <a:pt x="2815" y="6910"/>
                    </a:cubicBezTo>
                    <a:cubicBezTo>
                      <a:pt x="1903" y="7565"/>
                      <a:pt x="1010" y="8218"/>
                      <a:pt x="99" y="8873"/>
                    </a:cubicBezTo>
                    <a:cubicBezTo>
                      <a:pt x="1" y="8938"/>
                      <a:pt x="64" y="9071"/>
                      <a:pt x="146" y="9071"/>
                    </a:cubicBezTo>
                    <a:cubicBezTo>
                      <a:pt x="163" y="9071"/>
                      <a:pt x="181" y="9065"/>
                      <a:pt x="199" y="9051"/>
                    </a:cubicBezTo>
                    <a:cubicBezTo>
                      <a:pt x="1824" y="7882"/>
                      <a:pt x="3429" y="6732"/>
                      <a:pt x="5035" y="5562"/>
                    </a:cubicBezTo>
                    <a:cubicBezTo>
                      <a:pt x="6542" y="4472"/>
                      <a:pt x="8107" y="3421"/>
                      <a:pt x="9555" y="2252"/>
                    </a:cubicBezTo>
                    <a:cubicBezTo>
                      <a:pt x="10348" y="1618"/>
                      <a:pt x="11101" y="944"/>
                      <a:pt x="11775" y="191"/>
                    </a:cubicBezTo>
                    <a:cubicBezTo>
                      <a:pt x="11837" y="113"/>
                      <a:pt x="11766" y="0"/>
                      <a:pt x="1168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</p:grpSp>
      </p:grpSp>
      <p:grpSp>
        <p:nvGrpSpPr>
          <p:cNvPr id="3071" name="Google Shape;3071;p30"/>
          <p:cNvGrpSpPr/>
          <p:nvPr/>
        </p:nvGrpSpPr>
        <p:grpSpPr>
          <a:xfrm rot="-6979994">
            <a:off x="9953778" y="-197385"/>
            <a:ext cx="1879697" cy="2482680"/>
            <a:chOff x="4027650" y="2008513"/>
            <a:chExt cx="792200" cy="1046275"/>
          </a:xfrm>
        </p:grpSpPr>
        <p:sp>
          <p:nvSpPr>
            <p:cNvPr id="3072" name="Google Shape;3072;p30"/>
            <p:cNvSpPr/>
            <p:nvPr/>
          </p:nvSpPr>
          <p:spPr>
            <a:xfrm>
              <a:off x="4027675" y="2008513"/>
              <a:ext cx="792150" cy="1046275"/>
            </a:xfrm>
            <a:custGeom>
              <a:avLst/>
              <a:gdLst/>
              <a:ahLst/>
              <a:cxnLst/>
              <a:rect l="l" t="t" r="r" b="b"/>
              <a:pathLst>
                <a:path w="31686" h="41851" extrusionOk="0">
                  <a:moveTo>
                    <a:pt x="15787" y="27097"/>
                  </a:moveTo>
                  <a:cubicBezTo>
                    <a:pt x="15668" y="27316"/>
                    <a:pt x="15570" y="27533"/>
                    <a:pt x="15451" y="27752"/>
                  </a:cubicBezTo>
                  <a:cubicBezTo>
                    <a:pt x="15510" y="27554"/>
                    <a:pt x="15549" y="27335"/>
                    <a:pt x="15570" y="27097"/>
                  </a:cubicBezTo>
                  <a:close/>
                  <a:moveTo>
                    <a:pt x="10337" y="34471"/>
                  </a:moveTo>
                  <a:cubicBezTo>
                    <a:pt x="10514" y="34492"/>
                    <a:pt x="10713" y="34531"/>
                    <a:pt x="10911" y="34550"/>
                  </a:cubicBezTo>
                  <a:cubicBezTo>
                    <a:pt x="10752" y="34729"/>
                    <a:pt x="10594" y="34907"/>
                    <a:pt x="10416" y="35105"/>
                  </a:cubicBezTo>
                  <a:lnTo>
                    <a:pt x="10197" y="35324"/>
                  </a:lnTo>
                  <a:cubicBezTo>
                    <a:pt x="10258" y="35066"/>
                    <a:pt x="10297" y="34769"/>
                    <a:pt x="10337" y="34471"/>
                  </a:cubicBezTo>
                  <a:close/>
                  <a:moveTo>
                    <a:pt x="23003" y="0"/>
                  </a:moveTo>
                  <a:cubicBezTo>
                    <a:pt x="21536" y="1388"/>
                    <a:pt x="19990" y="2675"/>
                    <a:pt x="18900" y="4380"/>
                  </a:cubicBezTo>
                  <a:cubicBezTo>
                    <a:pt x="18385" y="5213"/>
                    <a:pt x="17949" y="6125"/>
                    <a:pt x="17830" y="7097"/>
                  </a:cubicBezTo>
                  <a:cubicBezTo>
                    <a:pt x="17592" y="9058"/>
                    <a:pt x="18900" y="11952"/>
                    <a:pt x="20407" y="13221"/>
                  </a:cubicBezTo>
                  <a:cubicBezTo>
                    <a:pt x="19990" y="15005"/>
                    <a:pt x="19535" y="16789"/>
                    <a:pt x="19038" y="18554"/>
                  </a:cubicBezTo>
                  <a:cubicBezTo>
                    <a:pt x="19038" y="18613"/>
                    <a:pt x="19019" y="18673"/>
                    <a:pt x="18999" y="18732"/>
                  </a:cubicBezTo>
                  <a:cubicBezTo>
                    <a:pt x="19336" y="16789"/>
                    <a:pt x="18821" y="14233"/>
                    <a:pt x="17671" y="12885"/>
                  </a:cubicBezTo>
                  <a:cubicBezTo>
                    <a:pt x="17037" y="12132"/>
                    <a:pt x="16184" y="11616"/>
                    <a:pt x="15293" y="11199"/>
                  </a:cubicBezTo>
                  <a:cubicBezTo>
                    <a:pt x="13448" y="10367"/>
                    <a:pt x="11447" y="10129"/>
                    <a:pt x="9484" y="9772"/>
                  </a:cubicBezTo>
                  <a:lnTo>
                    <a:pt x="9484" y="9772"/>
                  </a:lnTo>
                  <a:cubicBezTo>
                    <a:pt x="9742" y="11754"/>
                    <a:pt x="9861" y="13776"/>
                    <a:pt x="10614" y="15660"/>
                  </a:cubicBezTo>
                  <a:cubicBezTo>
                    <a:pt x="10971" y="16572"/>
                    <a:pt x="11447" y="17444"/>
                    <a:pt x="12161" y="18137"/>
                  </a:cubicBezTo>
                  <a:cubicBezTo>
                    <a:pt x="13280" y="19181"/>
                    <a:pt x="15411" y="19809"/>
                    <a:pt x="17199" y="19809"/>
                  </a:cubicBezTo>
                  <a:cubicBezTo>
                    <a:pt x="17720" y="19809"/>
                    <a:pt x="18212" y="19756"/>
                    <a:pt x="18642" y="19644"/>
                  </a:cubicBezTo>
                  <a:lnTo>
                    <a:pt x="18721" y="19723"/>
                  </a:lnTo>
                  <a:cubicBezTo>
                    <a:pt x="18702" y="19744"/>
                    <a:pt x="18702" y="19763"/>
                    <a:pt x="18702" y="19783"/>
                  </a:cubicBezTo>
                  <a:cubicBezTo>
                    <a:pt x="18483" y="19842"/>
                    <a:pt x="18285" y="19921"/>
                    <a:pt x="18068" y="19981"/>
                  </a:cubicBezTo>
                  <a:cubicBezTo>
                    <a:pt x="17959" y="20018"/>
                    <a:pt x="17983" y="20203"/>
                    <a:pt x="18094" y="20203"/>
                  </a:cubicBezTo>
                  <a:cubicBezTo>
                    <a:pt x="18104" y="20203"/>
                    <a:pt x="18115" y="20202"/>
                    <a:pt x="18126" y="20199"/>
                  </a:cubicBezTo>
                  <a:cubicBezTo>
                    <a:pt x="18285" y="20140"/>
                    <a:pt x="18464" y="20080"/>
                    <a:pt x="18623" y="20021"/>
                  </a:cubicBezTo>
                  <a:lnTo>
                    <a:pt x="18623" y="20021"/>
                  </a:lnTo>
                  <a:cubicBezTo>
                    <a:pt x="18425" y="20714"/>
                    <a:pt x="18206" y="21409"/>
                    <a:pt x="17968" y="22083"/>
                  </a:cubicBezTo>
                  <a:cubicBezTo>
                    <a:pt x="17492" y="23431"/>
                    <a:pt x="16897" y="24739"/>
                    <a:pt x="16303" y="26027"/>
                  </a:cubicBezTo>
                  <a:cubicBezTo>
                    <a:pt x="16165" y="26304"/>
                    <a:pt x="16025" y="26602"/>
                    <a:pt x="15887" y="26880"/>
                  </a:cubicBezTo>
                  <a:lnTo>
                    <a:pt x="15610" y="26880"/>
                  </a:lnTo>
                  <a:cubicBezTo>
                    <a:pt x="15808" y="25016"/>
                    <a:pt x="15272" y="22696"/>
                    <a:pt x="14222" y="21448"/>
                  </a:cubicBezTo>
                  <a:cubicBezTo>
                    <a:pt x="13588" y="20695"/>
                    <a:pt x="12735" y="20180"/>
                    <a:pt x="11843" y="19763"/>
                  </a:cubicBezTo>
                  <a:cubicBezTo>
                    <a:pt x="9999" y="18930"/>
                    <a:pt x="7998" y="18692"/>
                    <a:pt x="6035" y="18335"/>
                  </a:cubicBezTo>
                  <a:lnTo>
                    <a:pt x="6035" y="18335"/>
                  </a:lnTo>
                  <a:cubicBezTo>
                    <a:pt x="6272" y="20318"/>
                    <a:pt x="6412" y="22339"/>
                    <a:pt x="7145" y="24223"/>
                  </a:cubicBezTo>
                  <a:cubicBezTo>
                    <a:pt x="7501" y="25135"/>
                    <a:pt x="7977" y="26007"/>
                    <a:pt x="8711" y="26681"/>
                  </a:cubicBezTo>
                  <a:cubicBezTo>
                    <a:pt x="9832" y="27741"/>
                    <a:pt x="11964" y="28372"/>
                    <a:pt x="13753" y="28372"/>
                  </a:cubicBezTo>
                  <a:cubicBezTo>
                    <a:pt x="14273" y="28372"/>
                    <a:pt x="14764" y="28319"/>
                    <a:pt x="15193" y="28207"/>
                  </a:cubicBezTo>
                  <a:cubicBezTo>
                    <a:pt x="15193" y="28207"/>
                    <a:pt x="15213" y="28207"/>
                    <a:pt x="15213" y="28228"/>
                  </a:cubicBezTo>
                  <a:cubicBezTo>
                    <a:pt x="14043" y="30408"/>
                    <a:pt x="12716" y="32489"/>
                    <a:pt x="11090" y="34352"/>
                  </a:cubicBezTo>
                  <a:cubicBezTo>
                    <a:pt x="10832" y="34333"/>
                    <a:pt x="10594" y="34293"/>
                    <a:pt x="10337" y="34273"/>
                  </a:cubicBezTo>
                  <a:cubicBezTo>
                    <a:pt x="10456" y="32449"/>
                    <a:pt x="9940" y="30329"/>
                    <a:pt x="8949" y="29139"/>
                  </a:cubicBezTo>
                  <a:cubicBezTo>
                    <a:pt x="8294" y="28386"/>
                    <a:pt x="7443" y="27871"/>
                    <a:pt x="6571" y="27474"/>
                  </a:cubicBezTo>
                  <a:cubicBezTo>
                    <a:pt x="4726" y="26621"/>
                    <a:pt x="2704" y="26383"/>
                    <a:pt x="743" y="26027"/>
                  </a:cubicBezTo>
                  <a:lnTo>
                    <a:pt x="743" y="26027"/>
                  </a:lnTo>
                  <a:cubicBezTo>
                    <a:pt x="1000" y="28029"/>
                    <a:pt x="1139" y="30031"/>
                    <a:pt x="1872" y="31915"/>
                  </a:cubicBezTo>
                  <a:cubicBezTo>
                    <a:pt x="2229" y="32827"/>
                    <a:pt x="2704" y="33718"/>
                    <a:pt x="3418" y="34392"/>
                  </a:cubicBezTo>
                  <a:cubicBezTo>
                    <a:pt x="4556" y="35447"/>
                    <a:pt x="6695" y="36077"/>
                    <a:pt x="8488" y="36077"/>
                  </a:cubicBezTo>
                  <a:cubicBezTo>
                    <a:pt x="8851" y="36077"/>
                    <a:pt x="9200" y="36052"/>
                    <a:pt x="9523" y="35998"/>
                  </a:cubicBezTo>
                  <a:lnTo>
                    <a:pt x="9523" y="35998"/>
                  </a:lnTo>
                  <a:cubicBezTo>
                    <a:pt x="7184" y="38218"/>
                    <a:pt x="4409" y="39982"/>
                    <a:pt x="1396" y="41171"/>
                  </a:cubicBezTo>
                  <a:cubicBezTo>
                    <a:pt x="981" y="41330"/>
                    <a:pt x="544" y="41488"/>
                    <a:pt x="108" y="41647"/>
                  </a:cubicBezTo>
                  <a:cubicBezTo>
                    <a:pt x="0" y="41683"/>
                    <a:pt x="39" y="41850"/>
                    <a:pt x="136" y="41850"/>
                  </a:cubicBezTo>
                  <a:cubicBezTo>
                    <a:pt x="146" y="41850"/>
                    <a:pt x="156" y="41849"/>
                    <a:pt x="167" y="41845"/>
                  </a:cubicBezTo>
                  <a:cubicBezTo>
                    <a:pt x="3637" y="40695"/>
                    <a:pt x="6827" y="38792"/>
                    <a:pt x="9504" y="36295"/>
                  </a:cubicBezTo>
                  <a:cubicBezTo>
                    <a:pt x="9642" y="36176"/>
                    <a:pt x="9782" y="36038"/>
                    <a:pt x="9920" y="35919"/>
                  </a:cubicBezTo>
                  <a:cubicBezTo>
                    <a:pt x="10099" y="36117"/>
                    <a:pt x="10297" y="36315"/>
                    <a:pt x="10495" y="36514"/>
                  </a:cubicBezTo>
                  <a:cubicBezTo>
                    <a:pt x="10519" y="36537"/>
                    <a:pt x="10545" y="36547"/>
                    <a:pt x="10570" y="36547"/>
                  </a:cubicBezTo>
                  <a:cubicBezTo>
                    <a:pt x="10647" y="36547"/>
                    <a:pt x="10709" y="36450"/>
                    <a:pt x="10633" y="36374"/>
                  </a:cubicBezTo>
                  <a:cubicBezTo>
                    <a:pt x="10456" y="36176"/>
                    <a:pt x="10258" y="35978"/>
                    <a:pt x="10078" y="35779"/>
                  </a:cubicBezTo>
                  <a:lnTo>
                    <a:pt x="10078" y="35740"/>
                  </a:lnTo>
                  <a:cubicBezTo>
                    <a:pt x="10456" y="35383"/>
                    <a:pt x="10792" y="35007"/>
                    <a:pt x="11149" y="34611"/>
                  </a:cubicBezTo>
                  <a:cubicBezTo>
                    <a:pt x="11902" y="36434"/>
                    <a:pt x="14281" y="38515"/>
                    <a:pt x="16223" y="38872"/>
                  </a:cubicBezTo>
                  <a:cubicBezTo>
                    <a:pt x="16508" y="38918"/>
                    <a:pt x="16794" y="38939"/>
                    <a:pt x="17081" y="38939"/>
                  </a:cubicBezTo>
                  <a:cubicBezTo>
                    <a:pt x="17773" y="38939"/>
                    <a:pt x="18465" y="38817"/>
                    <a:pt x="19138" y="38634"/>
                  </a:cubicBezTo>
                  <a:cubicBezTo>
                    <a:pt x="21081" y="38099"/>
                    <a:pt x="22786" y="37008"/>
                    <a:pt x="24530" y="36017"/>
                  </a:cubicBezTo>
                  <a:cubicBezTo>
                    <a:pt x="23063" y="34650"/>
                    <a:pt x="21675" y="33183"/>
                    <a:pt x="19910" y="32211"/>
                  </a:cubicBezTo>
                  <a:cubicBezTo>
                    <a:pt x="19038" y="31735"/>
                    <a:pt x="18107" y="31360"/>
                    <a:pt x="17135" y="31299"/>
                  </a:cubicBezTo>
                  <a:cubicBezTo>
                    <a:pt x="17066" y="31296"/>
                    <a:pt x="16996" y="31294"/>
                    <a:pt x="16925" y="31294"/>
                  </a:cubicBezTo>
                  <a:cubicBezTo>
                    <a:pt x="15490" y="31294"/>
                    <a:pt x="13701" y="32045"/>
                    <a:pt x="12398" y="33083"/>
                  </a:cubicBezTo>
                  <a:cubicBezTo>
                    <a:pt x="13509" y="31598"/>
                    <a:pt x="14479" y="30012"/>
                    <a:pt x="15351" y="28386"/>
                  </a:cubicBezTo>
                  <a:cubicBezTo>
                    <a:pt x="15491" y="28524"/>
                    <a:pt x="15629" y="28683"/>
                    <a:pt x="15787" y="28822"/>
                  </a:cubicBezTo>
                  <a:cubicBezTo>
                    <a:pt x="15805" y="28844"/>
                    <a:pt x="15826" y="28853"/>
                    <a:pt x="15848" y="28853"/>
                  </a:cubicBezTo>
                  <a:cubicBezTo>
                    <a:pt x="15924" y="28853"/>
                    <a:pt x="16003" y="28740"/>
                    <a:pt x="15927" y="28664"/>
                  </a:cubicBezTo>
                  <a:cubicBezTo>
                    <a:pt x="15768" y="28505"/>
                    <a:pt x="15610" y="28347"/>
                    <a:pt x="15470" y="28188"/>
                  </a:cubicBezTo>
                  <a:cubicBezTo>
                    <a:pt x="15589" y="27950"/>
                    <a:pt x="15708" y="27712"/>
                    <a:pt x="15827" y="27493"/>
                  </a:cubicBezTo>
                  <a:cubicBezTo>
                    <a:pt x="15867" y="27374"/>
                    <a:pt x="15927" y="27276"/>
                    <a:pt x="15986" y="27176"/>
                  </a:cubicBezTo>
                  <a:cubicBezTo>
                    <a:pt x="17037" y="28841"/>
                    <a:pt x="19673" y="30506"/>
                    <a:pt x="21615" y="30546"/>
                  </a:cubicBezTo>
                  <a:cubicBezTo>
                    <a:pt x="21675" y="30548"/>
                    <a:pt x="21734" y="30550"/>
                    <a:pt x="21794" y="30550"/>
                  </a:cubicBezTo>
                  <a:cubicBezTo>
                    <a:pt x="22721" y="30550"/>
                    <a:pt x="23613" y="30265"/>
                    <a:pt x="24470" y="29893"/>
                  </a:cubicBezTo>
                  <a:cubicBezTo>
                    <a:pt x="26314" y="29060"/>
                    <a:pt x="27821" y="27712"/>
                    <a:pt x="29406" y="26483"/>
                  </a:cubicBezTo>
                  <a:cubicBezTo>
                    <a:pt x="27741" y="25353"/>
                    <a:pt x="26135" y="24105"/>
                    <a:pt x="24232" y="23410"/>
                  </a:cubicBezTo>
                  <a:cubicBezTo>
                    <a:pt x="23471" y="23129"/>
                    <a:pt x="22669" y="22930"/>
                    <a:pt x="21848" y="22930"/>
                  </a:cubicBezTo>
                  <a:cubicBezTo>
                    <a:pt x="21686" y="22930"/>
                    <a:pt x="21522" y="22938"/>
                    <a:pt x="21358" y="22955"/>
                  </a:cubicBezTo>
                  <a:cubicBezTo>
                    <a:pt x="19792" y="23093"/>
                    <a:pt x="17869" y="24303"/>
                    <a:pt x="16680" y="25730"/>
                  </a:cubicBezTo>
                  <a:cubicBezTo>
                    <a:pt x="17096" y="24837"/>
                    <a:pt x="17492" y="23925"/>
                    <a:pt x="17849" y="23013"/>
                  </a:cubicBezTo>
                  <a:cubicBezTo>
                    <a:pt x="18245" y="22003"/>
                    <a:pt x="18563" y="20973"/>
                    <a:pt x="18861" y="19942"/>
                  </a:cubicBezTo>
                  <a:lnTo>
                    <a:pt x="18919" y="19942"/>
                  </a:lnTo>
                  <a:cubicBezTo>
                    <a:pt x="19019" y="20040"/>
                    <a:pt x="19118" y="20159"/>
                    <a:pt x="19236" y="20259"/>
                  </a:cubicBezTo>
                  <a:cubicBezTo>
                    <a:pt x="19260" y="20282"/>
                    <a:pt x="19283" y="20292"/>
                    <a:pt x="19306" y="20292"/>
                  </a:cubicBezTo>
                  <a:cubicBezTo>
                    <a:pt x="19322" y="20292"/>
                    <a:pt x="19339" y="20287"/>
                    <a:pt x="19355" y="20278"/>
                  </a:cubicBezTo>
                  <a:cubicBezTo>
                    <a:pt x="20585" y="21166"/>
                    <a:pt x="22511" y="21796"/>
                    <a:pt x="24126" y="21796"/>
                  </a:cubicBezTo>
                  <a:cubicBezTo>
                    <a:pt x="24568" y="21796"/>
                    <a:pt x="24987" y="21749"/>
                    <a:pt x="25362" y="21646"/>
                  </a:cubicBezTo>
                  <a:cubicBezTo>
                    <a:pt x="26314" y="21409"/>
                    <a:pt x="27166" y="20854"/>
                    <a:pt x="27900" y="20219"/>
                  </a:cubicBezTo>
                  <a:cubicBezTo>
                    <a:pt x="29446" y="18911"/>
                    <a:pt x="30516" y="17186"/>
                    <a:pt x="31685" y="15560"/>
                  </a:cubicBezTo>
                  <a:cubicBezTo>
                    <a:pt x="29782" y="14946"/>
                    <a:pt x="27900" y="14212"/>
                    <a:pt x="25878" y="14074"/>
                  </a:cubicBezTo>
                  <a:cubicBezTo>
                    <a:pt x="25668" y="14061"/>
                    <a:pt x="25456" y="14054"/>
                    <a:pt x="25244" y="14054"/>
                  </a:cubicBezTo>
                  <a:cubicBezTo>
                    <a:pt x="24474" y="14054"/>
                    <a:pt x="23699" y="14151"/>
                    <a:pt x="22984" y="14431"/>
                  </a:cubicBezTo>
                  <a:cubicBezTo>
                    <a:pt x="21576" y="14986"/>
                    <a:pt x="20148" y="16551"/>
                    <a:pt x="19376" y="18158"/>
                  </a:cubicBezTo>
                  <a:cubicBezTo>
                    <a:pt x="19831" y="16551"/>
                    <a:pt x="20228" y="14926"/>
                    <a:pt x="20605" y="13300"/>
                  </a:cubicBezTo>
                  <a:cubicBezTo>
                    <a:pt x="22606" y="12666"/>
                    <a:pt x="24847" y="10427"/>
                    <a:pt x="25323" y="8464"/>
                  </a:cubicBezTo>
                  <a:cubicBezTo>
                    <a:pt x="25561" y="7493"/>
                    <a:pt x="25481" y="6502"/>
                    <a:pt x="25283" y="5550"/>
                  </a:cubicBezTo>
                  <a:cubicBezTo>
                    <a:pt x="24866" y="3568"/>
                    <a:pt x="23875" y="1803"/>
                    <a:pt x="23003" y="0"/>
                  </a:cubicBezTo>
                  <a:close/>
                </a:path>
              </a:pathLst>
            </a:custGeom>
            <a:solidFill>
              <a:schemeClr val="dk1"/>
            </a:solidFill>
            <a:ln w="15240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grpSp>
          <p:nvGrpSpPr>
            <p:cNvPr id="3073" name="Google Shape;3073;p30"/>
            <p:cNvGrpSpPr/>
            <p:nvPr/>
          </p:nvGrpSpPr>
          <p:grpSpPr>
            <a:xfrm>
              <a:off x="4027650" y="2008763"/>
              <a:ext cx="792200" cy="1045800"/>
              <a:chOff x="5261600" y="1784375"/>
              <a:chExt cx="792200" cy="1045800"/>
            </a:xfrm>
          </p:grpSpPr>
          <p:sp>
            <p:nvSpPr>
              <p:cNvPr id="3074" name="Google Shape;3074;p30"/>
              <p:cNvSpPr/>
              <p:nvPr/>
            </p:nvSpPr>
            <p:spPr>
              <a:xfrm>
                <a:off x="5498750" y="2028200"/>
                <a:ext cx="249775" cy="251275"/>
              </a:xfrm>
              <a:custGeom>
                <a:avLst/>
                <a:gdLst/>
                <a:ahLst/>
                <a:cxnLst/>
                <a:rect l="l" t="t" r="r" b="b"/>
                <a:pathLst>
                  <a:path w="9991" h="10051" extrusionOk="0">
                    <a:moveTo>
                      <a:pt x="0" y="1"/>
                    </a:moveTo>
                    <a:lnTo>
                      <a:pt x="0" y="1"/>
                    </a:lnTo>
                    <a:cubicBezTo>
                      <a:pt x="257" y="2003"/>
                      <a:pt x="376" y="4025"/>
                      <a:pt x="1129" y="5908"/>
                    </a:cubicBezTo>
                    <a:cubicBezTo>
                      <a:pt x="1486" y="6820"/>
                      <a:pt x="1962" y="7692"/>
                      <a:pt x="2675" y="8366"/>
                    </a:cubicBezTo>
                    <a:cubicBezTo>
                      <a:pt x="3805" y="9419"/>
                      <a:pt x="5938" y="10050"/>
                      <a:pt x="7733" y="10050"/>
                    </a:cubicBezTo>
                    <a:cubicBezTo>
                      <a:pt x="8303" y="10050"/>
                      <a:pt x="8838" y="9987"/>
                      <a:pt x="9296" y="9853"/>
                    </a:cubicBezTo>
                    <a:cubicBezTo>
                      <a:pt x="9991" y="7890"/>
                      <a:pt x="9515" y="4699"/>
                      <a:pt x="8186" y="3133"/>
                    </a:cubicBezTo>
                    <a:cubicBezTo>
                      <a:pt x="7552" y="2379"/>
                      <a:pt x="6700" y="1845"/>
                      <a:pt x="5807" y="1448"/>
                    </a:cubicBezTo>
                    <a:cubicBezTo>
                      <a:pt x="3965" y="616"/>
                      <a:pt x="1962" y="357"/>
                      <a:pt x="0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3075" name="Google Shape;3075;p30"/>
              <p:cNvSpPr/>
              <p:nvPr/>
            </p:nvSpPr>
            <p:spPr>
              <a:xfrm>
                <a:off x="5570575" y="2105025"/>
                <a:ext cx="170500" cy="171325"/>
              </a:xfrm>
              <a:custGeom>
                <a:avLst/>
                <a:gdLst/>
                <a:ahLst/>
                <a:cxnLst/>
                <a:rect l="l" t="t" r="r" b="b"/>
                <a:pathLst>
                  <a:path w="6820" h="6853" extrusionOk="0">
                    <a:moveTo>
                      <a:pt x="1" y="1"/>
                    </a:moveTo>
                    <a:cubicBezTo>
                      <a:pt x="180" y="1349"/>
                      <a:pt x="259" y="2716"/>
                      <a:pt x="774" y="4005"/>
                    </a:cubicBezTo>
                    <a:cubicBezTo>
                      <a:pt x="1012" y="4639"/>
                      <a:pt x="1329" y="5234"/>
                      <a:pt x="1824" y="5689"/>
                    </a:cubicBezTo>
                    <a:cubicBezTo>
                      <a:pt x="2595" y="6414"/>
                      <a:pt x="4057" y="6852"/>
                      <a:pt x="5288" y="6852"/>
                    </a:cubicBezTo>
                    <a:cubicBezTo>
                      <a:pt x="5671" y="6852"/>
                      <a:pt x="6033" y="6810"/>
                      <a:pt x="6344" y="6720"/>
                    </a:cubicBezTo>
                    <a:cubicBezTo>
                      <a:pt x="6820" y="5372"/>
                      <a:pt x="6483" y="3192"/>
                      <a:pt x="5591" y="2121"/>
                    </a:cubicBezTo>
                    <a:cubicBezTo>
                      <a:pt x="5154" y="1606"/>
                      <a:pt x="4580" y="1249"/>
                      <a:pt x="3965" y="971"/>
                    </a:cubicBezTo>
                    <a:cubicBezTo>
                      <a:pt x="2717" y="397"/>
                      <a:pt x="1348" y="239"/>
                      <a:pt x="1" y="1"/>
                    </a:cubicBezTo>
                    <a:close/>
                  </a:path>
                </a:pathLst>
              </a:custGeom>
              <a:solidFill>
                <a:srgbClr val="191919">
                  <a:alpha val="128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3076" name="Google Shape;3076;p30"/>
              <p:cNvSpPr/>
              <p:nvPr/>
            </p:nvSpPr>
            <p:spPr>
              <a:xfrm>
                <a:off x="5528400" y="2060625"/>
                <a:ext cx="219575" cy="231050"/>
              </a:xfrm>
              <a:custGeom>
                <a:avLst/>
                <a:gdLst/>
                <a:ahLst/>
                <a:cxnLst/>
                <a:rect l="l" t="t" r="r" b="b"/>
                <a:pathLst>
                  <a:path w="8783" h="9242" extrusionOk="0">
                    <a:moveTo>
                      <a:pt x="151" y="1"/>
                    </a:moveTo>
                    <a:cubicBezTo>
                      <a:pt x="71" y="1"/>
                      <a:pt x="1" y="114"/>
                      <a:pt x="62" y="191"/>
                    </a:cubicBezTo>
                    <a:cubicBezTo>
                      <a:pt x="1074" y="1341"/>
                      <a:pt x="2124" y="2451"/>
                      <a:pt x="3194" y="3561"/>
                    </a:cubicBezTo>
                    <a:cubicBezTo>
                      <a:pt x="4383" y="4849"/>
                      <a:pt x="5612" y="6117"/>
                      <a:pt x="6822" y="7386"/>
                    </a:cubicBezTo>
                    <a:cubicBezTo>
                      <a:pt x="7396" y="8001"/>
                      <a:pt x="7991" y="8596"/>
                      <a:pt x="8567" y="9210"/>
                    </a:cubicBezTo>
                    <a:cubicBezTo>
                      <a:pt x="8585" y="9232"/>
                      <a:pt x="8606" y="9241"/>
                      <a:pt x="8628" y="9241"/>
                    </a:cubicBezTo>
                    <a:cubicBezTo>
                      <a:pt x="8704" y="9241"/>
                      <a:pt x="8782" y="9129"/>
                      <a:pt x="8705" y="9051"/>
                    </a:cubicBezTo>
                    <a:cubicBezTo>
                      <a:pt x="7615" y="7901"/>
                      <a:pt x="6505" y="6752"/>
                      <a:pt x="5414" y="5602"/>
                    </a:cubicBezTo>
                    <a:cubicBezTo>
                      <a:pt x="4206" y="4333"/>
                      <a:pt x="2996" y="3065"/>
                      <a:pt x="1827" y="1796"/>
                    </a:cubicBezTo>
                    <a:cubicBezTo>
                      <a:pt x="1272" y="1222"/>
                      <a:pt x="736" y="627"/>
                      <a:pt x="221" y="32"/>
                    </a:cubicBezTo>
                    <a:cubicBezTo>
                      <a:pt x="199" y="10"/>
                      <a:pt x="175" y="1"/>
                      <a:pt x="15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3077" name="Google Shape;3077;p30"/>
              <p:cNvSpPr/>
              <p:nvPr/>
            </p:nvSpPr>
            <p:spPr>
              <a:xfrm>
                <a:off x="5528475" y="2062425"/>
                <a:ext cx="40150" cy="35325"/>
              </a:xfrm>
              <a:custGeom>
                <a:avLst/>
                <a:gdLst/>
                <a:ahLst/>
                <a:cxnLst/>
                <a:rect l="l" t="t" r="r" b="b"/>
                <a:pathLst>
                  <a:path w="1606" h="1413" extrusionOk="0">
                    <a:moveTo>
                      <a:pt x="1447" y="0"/>
                    </a:moveTo>
                    <a:cubicBezTo>
                      <a:pt x="1407" y="0"/>
                      <a:pt x="1348" y="59"/>
                      <a:pt x="1348" y="119"/>
                    </a:cubicBezTo>
                    <a:cubicBezTo>
                      <a:pt x="1388" y="397"/>
                      <a:pt x="1269" y="693"/>
                      <a:pt x="1050" y="891"/>
                    </a:cubicBezTo>
                    <a:cubicBezTo>
                      <a:pt x="931" y="991"/>
                      <a:pt x="773" y="1071"/>
                      <a:pt x="635" y="1129"/>
                    </a:cubicBezTo>
                    <a:cubicBezTo>
                      <a:pt x="500" y="1175"/>
                      <a:pt x="366" y="1197"/>
                      <a:pt x="231" y="1197"/>
                    </a:cubicBezTo>
                    <a:cubicBezTo>
                      <a:pt x="187" y="1197"/>
                      <a:pt x="143" y="1194"/>
                      <a:pt x="99" y="1189"/>
                    </a:cubicBezTo>
                    <a:cubicBezTo>
                      <a:pt x="59" y="1189"/>
                      <a:pt x="0" y="1248"/>
                      <a:pt x="0" y="1288"/>
                    </a:cubicBezTo>
                    <a:cubicBezTo>
                      <a:pt x="0" y="1367"/>
                      <a:pt x="59" y="1388"/>
                      <a:pt x="99" y="1407"/>
                    </a:cubicBezTo>
                    <a:cubicBezTo>
                      <a:pt x="135" y="1410"/>
                      <a:pt x="172" y="1412"/>
                      <a:pt x="209" y="1412"/>
                    </a:cubicBezTo>
                    <a:cubicBezTo>
                      <a:pt x="375" y="1412"/>
                      <a:pt x="548" y="1377"/>
                      <a:pt x="693" y="1327"/>
                    </a:cubicBezTo>
                    <a:cubicBezTo>
                      <a:pt x="873" y="1248"/>
                      <a:pt x="1050" y="1169"/>
                      <a:pt x="1190" y="1050"/>
                    </a:cubicBezTo>
                    <a:cubicBezTo>
                      <a:pt x="1467" y="812"/>
                      <a:pt x="1605" y="455"/>
                      <a:pt x="1566" y="119"/>
                    </a:cubicBezTo>
                    <a:cubicBezTo>
                      <a:pt x="1547" y="59"/>
                      <a:pt x="1507" y="0"/>
                      <a:pt x="144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3078" name="Google Shape;3078;p30"/>
              <p:cNvSpPr/>
              <p:nvPr/>
            </p:nvSpPr>
            <p:spPr>
              <a:xfrm>
                <a:off x="5532925" y="2070300"/>
                <a:ext cx="69900" cy="59650"/>
              </a:xfrm>
              <a:custGeom>
                <a:avLst/>
                <a:gdLst/>
                <a:ahLst/>
                <a:cxnLst/>
                <a:rect l="l" t="t" r="r" b="b"/>
                <a:pathLst>
                  <a:path w="2796" h="2386" extrusionOk="0">
                    <a:moveTo>
                      <a:pt x="2604" y="1"/>
                    </a:moveTo>
                    <a:cubicBezTo>
                      <a:pt x="2541" y="1"/>
                      <a:pt x="2474" y="51"/>
                      <a:pt x="2498" y="121"/>
                    </a:cubicBezTo>
                    <a:cubicBezTo>
                      <a:pt x="2577" y="438"/>
                      <a:pt x="2439" y="775"/>
                      <a:pt x="2260" y="1033"/>
                    </a:cubicBezTo>
                    <a:cubicBezTo>
                      <a:pt x="2122" y="1290"/>
                      <a:pt x="1924" y="1488"/>
                      <a:pt x="1705" y="1667"/>
                    </a:cubicBezTo>
                    <a:cubicBezTo>
                      <a:pt x="1290" y="2007"/>
                      <a:pt x="767" y="2184"/>
                      <a:pt x="223" y="2184"/>
                    </a:cubicBezTo>
                    <a:cubicBezTo>
                      <a:pt x="195" y="2184"/>
                      <a:pt x="167" y="2184"/>
                      <a:pt x="140" y="2183"/>
                    </a:cubicBezTo>
                    <a:cubicBezTo>
                      <a:pt x="0" y="2183"/>
                      <a:pt x="0" y="2381"/>
                      <a:pt x="140" y="2381"/>
                    </a:cubicBezTo>
                    <a:cubicBezTo>
                      <a:pt x="186" y="2384"/>
                      <a:pt x="231" y="2385"/>
                      <a:pt x="277" y="2385"/>
                    </a:cubicBezTo>
                    <a:cubicBezTo>
                      <a:pt x="862" y="2385"/>
                      <a:pt x="1424" y="2154"/>
                      <a:pt x="1884" y="1786"/>
                    </a:cubicBezTo>
                    <a:cubicBezTo>
                      <a:pt x="2122" y="1607"/>
                      <a:pt x="2339" y="1350"/>
                      <a:pt x="2479" y="1092"/>
                    </a:cubicBezTo>
                    <a:cubicBezTo>
                      <a:pt x="2656" y="775"/>
                      <a:pt x="2796" y="418"/>
                      <a:pt x="2696" y="82"/>
                    </a:cubicBezTo>
                    <a:cubicBezTo>
                      <a:pt x="2688" y="25"/>
                      <a:pt x="2647" y="1"/>
                      <a:pt x="260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3079" name="Google Shape;3079;p30"/>
              <p:cNvSpPr/>
              <p:nvPr/>
            </p:nvSpPr>
            <p:spPr>
              <a:xfrm>
                <a:off x="5551275" y="2087200"/>
                <a:ext cx="81075" cy="75375"/>
              </a:xfrm>
              <a:custGeom>
                <a:avLst/>
                <a:gdLst/>
                <a:ahLst/>
                <a:cxnLst/>
                <a:rect l="l" t="t" r="r" b="b"/>
                <a:pathLst>
                  <a:path w="3243" h="3015" extrusionOk="0">
                    <a:moveTo>
                      <a:pt x="3116" y="0"/>
                    </a:moveTo>
                    <a:cubicBezTo>
                      <a:pt x="3077" y="0"/>
                      <a:pt x="3041" y="24"/>
                      <a:pt x="3032" y="80"/>
                    </a:cubicBezTo>
                    <a:cubicBezTo>
                      <a:pt x="2815" y="1546"/>
                      <a:pt x="1605" y="2696"/>
                      <a:pt x="119" y="2815"/>
                    </a:cubicBezTo>
                    <a:cubicBezTo>
                      <a:pt x="5" y="2815"/>
                      <a:pt x="0" y="3014"/>
                      <a:pt x="105" y="3014"/>
                    </a:cubicBezTo>
                    <a:cubicBezTo>
                      <a:pt x="109" y="3014"/>
                      <a:pt x="114" y="3014"/>
                      <a:pt x="119" y="3013"/>
                    </a:cubicBezTo>
                    <a:cubicBezTo>
                      <a:pt x="1705" y="2913"/>
                      <a:pt x="3013" y="1705"/>
                      <a:pt x="3231" y="138"/>
                    </a:cubicBezTo>
                    <a:cubicBezTo>
                      <a:pt x="3243" y="55"/>
                      <a:pt x="3176" y="0"/>
                      <a:pt x="311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3080" name="Google Shape;3080;p30"/>
              <p:cNvSpPr/>
              <p:nvPr/>
            </p:nvSpPr>
            <p:spPr>
              <a:xfrm>
                <a:off x="5562325" y="2096475"/>
                <a:ext cx="98975" cy="103775"/>
              </a:xfrm>
              <a:custGeom>
                <a:avLst/>
                <a:gdLst/>
                <a:ahLst/>
                <a:cxnLst/>
                <a:rect l="l" t="t" r="r" b="b"/>
                <a:pathLst>
                  <a:path w="3959" h="4151" extrusionOk="0">
                    <a:moveTo>
                      <a:pt x="3832" y="0"/>
                    </a:moveTo>
                    <a:cubicBezTo>
                      <a:pt x="3780" y="0"/>
                      <a:pt x="3731" y="35"/>
                      <a:pt x="3740" y="105"/>
                    </a:cubicBezTo>
                    <a:cubicBezTo>
                      <a:pt x="3780" y="1651"/>
                      <a:pt x="2690" y="2920"/>
                      <a:pt x="1361" y="3534"/>
                    </a:cubicBezTo>
                    <a:cubicBezTo>
                      <a:pt x="965" y="3732"/>
                      <a:pt x="549" y="3851"/>
                      <a:pt x="132" y="3930"/>
                    </a:cubicBezTo>
                    <a:cubicBezTo>
                      <a:pt x="1" y="3968"/>
                      <a:pt x="48" y="4150"/>
                      <a:pt x="174" y="4150"/>
                    </a:cubicBezTo>
                    <a:cubicBezTo>
                      <a:pt x="180" y="4150"/>
                      <a:pt x="186" y="4150"/>
                      <a:pt x="193" y="4149"/>
                    </a:cubicBezTo>
                    <a:cubicBezTo>
                      <a:pt x="1718" y="3832"/>
                      <a:pt x="3145" y="2899"/>
                      <a:pt x="3721" y="1393"/>
                    </a:cubicBezTo>
                    <a:cubicBezTo>
                      <a:pt x="3880" y="977"/>
                      <a:pt x="3959" y="541"/>
                      <a:pt x="3938" y="105"/>
                    </a:cubicBezTo>
                    <a:cubicBezTo>
                      <a:pt x="3938" y="35"/>
                      <a:pt x="3884" y="0"/>
                      <a:pt x="383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3081" name="Google Shape;3081;p30"/>
              <p:cNvSpPr/>
              <p:nvPr/>
            </p:nvSpPr>
            <p:spPr>
              <a:xfrm>
                <a:off x="5590675" y="2124075"/>
                <a:ext cx="94200" cy="98075"/>
              </a:xfrm>
              <a:custGeom>
                <a:avLst/>
                <a:gdLst/>
                <a:ahLst/>
                <a:cxnLst/>
                <a:rect l="l" t="t" r="r" b="b"/>
                <a:pathLst>
                  <a:path w="3768" h="3923" extrusionOk="0">
                    <a:moveTo>
                      <a:pt x="3640" y="1"/>
                    </a:moveTo>
                    <a:cubicBezTo>
                      <a:pt x="3597" y="1"/>
                      <a:pt x="3555" y="23"/>
                      <a:pt x="3538" y="71"/>
                    </a:cubicBezTo>
                    <a:cubicBezTo>
                      <a:pt x="3301" y="1438"/>
                      <a:pt x="2408" y="2628"/>
                      <a:pt x="1199" y="3302"/>
                    </a:cubicBezTo>
                    <a:cubicBezTo>
                      <a:pt x="862" y="3481"/>
                      <a:pt x="505" y="3619"/>
                      <a:pt x="108" y="3719"/>
                    </a:cubicBezTo>
                    <a:cubicBezTo>
                      <a:pt x="0" y="3755"/>
                      <a:pt x="40" y="3922"/>
                      <a:pt x="138" y="3922"/>
                    </a:cubicBezTo>
                    <a:cubicBezTo>
                      <a:pt x="148" y="3922"/>
                      <a:pt x="158" y="3921"/>
                      <a:pt x="169" y="3917"/>
                    </a:cubicBezTo>
                    <a:cubicBezTo>
                      <a:pt x="1556" y="3579"/>
                      <a:pt x="2746" y="2569"/>
                      <a:pt x="3359" y="1300"/>
                    </a:cubicBezTo>
                    <a:cubicBezTo>
                      <a:pt x="3538" y="923"/>
                      <a:pt x="3676" y="527"/>
                      <a:pt x="3756" y="130"/>
                    </a:cubicBezTo>
                    <a:cubicBezTo>
                      <a:pt x="3768" y="48"/>
                      <a:pt x="3703" y="1"/>
                      <a:pt x="364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3082" name="Google Shape;3082;p30"/>
              <p:cNvSpPr/>
              <p:nvPr/>
            </p:nvSpPr>
            <p:spPr>
              <a:xfrm>
                <a:off x="5623625" y="2168600"/>
                <a:ext cx="78825" cy="71775"/>
              </a:xfrm>
              <a:custGeom>
                <a:avLst/>
                <a:gdLst/>
                <a:ahLst/>
                <a:cxnLst/>
                <a:rect l="l" t="t" r="r" b="b"/>
                <a:pathLst>
                  <a:path w="3153" h="2871" extrusionOk="0">
                    <a:moveTo>
                      <a:pt x="3015" y="0"/>
                    </a:moveTo>
                    <a:cubicBezTo>
                      <a:pt x="2984" y="0"/>
                      <a:pt x="2953" y="16"/>
                      <a:pt x="2934" y="54"/>
                    </a:cubicBezTo>
                    <a:cubicBezTo>
                      <a:pt x="2657" y="649"/>
                      <a:pt x="2279" y="1185"/>
                      <a:pt x="1803" y="1660"/>
                    </a:cubicBezTo>
                    <a:cubicBezTo>
                      <a:pt x="1348" y="2115"/>
                      <a:pt x="793" y="2572"/>
                      <a:pt x="138" y="2651"/>
                    </a:cubicBezTo>
                    <a:cubicBezTo>
                      <a:pt x="7" y="2670"/>
                      <a:pt x="1" y="2870"/>
                      <a:pt x="121" y="2870"/>
                    </a:cubicBezTo>
                    <a:cubicBezTo>
                      <a:pt x="126" y="2870"/>
                      <a:pt x="132" y="2870"/>
                      <a:pt x="138" y="2869"/>
                    </a:cubicBezTo>
                    <a:cubicBezTo>
                      <a:pt x="833" y="2770"/>
                      <a:pt x="1407" y="2353"/>
                      <a:pt x="1903" y="1878"/>
                    </a:cubicBezTo>
                    <a:cubicBezTo>
                      <a:pt x="2398" y="1383"/>
                      <a:pt x="2815" y="788"/>
                      <a:pt x="3112" y="154"/>
                    </a:cubicBezTo>
                    <a:cubicBezTo>
                      <a:pt x="3153" y="73"/>
                      <a:pt x="3083" y="0"/>
                      <a:pt x="301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3083" name="Google Shape;3083;p30"/>
              <p:cNvSpPr/>
              <p:nvPr/>
            </p:nvSpPr>
            <p:spPr>
              <a:xfrm>
                <a:off x="5661550" y="2202650"/>
                <a:ext cx="48725" cy="48700"/>
              </a:xfrm>
              <a:custGeom>
                <a:avLst/>
                <a:gdLst/>
                <a:ahLst/>
                <a:cxnLst/>
                <a:rect l="l" t="t" r="r" b="b"/>
                <a:pathLst>
                  <a:path w="1949" h="1948" extrusionOk="0">
                    <a:moveTo>
                      <a:pt x="1817" y="1"/>
                    </a:moveTo>
                    <a:cubicBezTo>
                      <a:pt x="1773" y="1"/>
                      <a:pt x="1729" y="25"/>
                      <a:pt x="1714" y="79"/>
                    </a:cubicBezTo>
                    <a:cubicBezTo>
                      <a:pt x="1476" y="853"/>
                      <a:pt x="881" y="1488"/>
                      <a:pt x="109" y="1745"/>
                    </a:cubicBezTo>
                    <a:cubicBezTo>
                      <a:pt x="1" y="1781"/>
                      <a:pt x="39" y="1948"/>
                      <a:pt x="137" y="1948"/>
                    </a:cubicBezTo>
                    <a:cubicBezTo>
                      <a:pt x="147" y="1948"/>
                      <a:pt x="157" y="1946"/>
                      <a:pt x="167" y="1943"/>
                    </a:cubicBezTo>
                    <a:cubicBezTo>
                      <a:pt x="1000" y="1665"/>
                      <a:pt x="1655" y="972"/>
                      <a:pt x="1912" y="140"/>
                    </a:cubicBezTo>
                    <a:cubicBezTo>
                      <a:pt x="1948" y="56"/>
                      <a:pt x="1883" y="1"/>
                      <a:pt x="181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3084" name="Google Shape;3084;p30"/>
              <p:cNvSpPr/>
              <p:nvPr/>
            </p:nvSpPr>
            <p:spPr>
              <a:xfrm>
                <a:off x="5693000" y="2239825"/>
                <a:ext cx="24875" cy="22350"/>
              </a:xfrm>
              <a:custGeom>
                <a:avLst/>
                <a:gdLst/>
                <a:ahLst/>
                <a:cxnLst/>
                <a:rect l="l" t="t" r="r" b="b"/>
                <a:pathLst>
                  <a:path w="995" h="894" extrusionOk="0">
                    <a:moveTo>
                      <a:pt x="862" y="1"/>
                    </a:moveTo>
                    <a:cubicBezTo>
                      <a:pt x="820" y="1"/>
                      <a:pt x="781" y="24"/>
                      <a:pt x="773" y="80"/>
                    </a:cubicBezTo>
                    <a:cubicBezTo>
                      <a:pt x="754" y="159"/>
                      <a:pt x="714" y="199"/>
                      <a:pt x="675" y="278"/>
                    </a:cubicBezTo>
                    <a:cubicBezTo>
                      <a:pt x="635" y="318"/>
                      <a:pt x="575" y="397"/>
                      <a:pt x="516" y="437"/>
                    </a:cubicBezTo>
                    <a:cubicBezTo>
                      <a:pt x="376" y="535"/>
                      <a:pt x="218" y="614"/>
                      <a:pt x="80" y="694"/>
                    </a:cubicBezTo>
                    <a:cubicBezTo>
                      <a:pt x="20" y="714"/>
                      <a:pt x="1" y="794"/>
                      <a:pt x="40" y="833"/>
                    </a:cubicBezTo>
                    <a:cubicBezTo>
                      <a:pt x="53" y="871"/>
                      <a:pt x="82" y="893"/>
                      <a:pt x="118" y="893"/>
                    </a:cubicBezTo>
                    <a:cubicBezTo>
                      <a:pt x="137" y="893"/>
                      <a:pt x="158" y="887"/>
                      <a:pt x="178" y="873"/>
                    </a:cubicBezTo>
                    <a:cubicBezTo>
                      <a:pt x="516" y="714"/>
                      <a:pt x="873" y="516"/>
                      <a:pt x="971" y="139"/>
                    </a:cubicBezTo>
                    <a:cubicBezTo>
                      <a:pt x="995" y="55"/>
                      <a:pt x="926" y="1"/>
                      <a:pt x="86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3085" name="Google Shape;3085;p30"/>
              <p:cNvSpPr/>
              <p:nvPr/>
            </p:nvSpPr>
            <p:spPr>
              <a:xfrm>
                <a:off x="5412500" y="2242275"/>
                <a:ext cx="249800" cy="251275"/>
              </a:xfrm>
              <a:custGeom>
                <a:avLst/>
                <a:gdLst/>
                <a:ahLst/>
                <a:cxnLst/>
                <a:rect l="l" t="t" r="r" b="b"/>
                <a:pathLst>
                  <a:path w="9992" h="10051" extrusionOk="0">
                    <a:moveTo>
                      <a:pt x="1" y="1"/>
                    </a:moveTo>
                    <a:cubicBezTo>
                      <a:pt x="239" y="2004"/>
                      <a:pt x="377" y="4005"/>
                      <a:pt x="1111" y="5889"/>
                    </a:cubicBezTo>
                    <a:cubicBezTo>
                      <a:pt x="1468" y="6801"/>
                      <a:pt x="1944" y="7692"/>
                      <a:pt x="2676" y="8366"/>
                    </a:cubicBezTo>
                    <a:cubicBezTo>
                      <a:pt x="3790" y="9420"/>
                      <a:pt x="5932" y="10051"/>
                      <a:pt x="7723" y="10051"/>
                    </a:cubicBezTo>
                    <a:cubicBezTo>
                      <a:pt x="8291" y="10051"/>
                      <a:pt x="8824" y="9987"/>
                      <a:pt x="9278" y="9854"/>
                    </a:cubicBezTo>
                    <a:cubicBezTo>
                      <a:pt x="9992" y="7890"/>
                      <a:pt x="9516" y="4679"/>
                      <a:pt x="8187" y="3133"/>
                    </a:cubicBezTo>
                    <a:cubicBezTo>
                      <a:pt x="7553" y="2361"/>
                      <a:pt x="6701" y="1845"/>
                      <a:pt x="5808" y="1449"/>
                    </a:cubicBezTo>
                    <a:cubicBezTo>
                      <a:pt x="3965" y="596"/>
                      <a:pt x="1963" y="358"/>
                      <a:pt x="1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3086" name="Google Shape;3086;p30"/>
              <p:cNvSpPr/>
              <p:nvPr/>
            </p:nvSpPr>
            <p:spPr>
              <a:xfrm>
                <a:off x="5484350" y="2318600"/>
                <a:ext cx="170500" cy="171400"/>
              </a:xfrm>
              <a:custGeom>
                <a:avLst/>
                <a:gdLst/>
                <a:ahLst/>
                <a:cxnLst/>
                <a:rect l="l" t="t" r="r" b="b"/>
                <a:pathLst>
                  <a:path w="6820" h="6856" extrusionOk="0">
                    <a:moveTo>
                      <a:pt x="0" y="1"/>
                    </a:moveTo>
                    <a:lnTo>
                      <a:pt x="0" y="1"/>
                    </a:lnTo>
                    <a:cubicBezTo>
                      <a:pt x="159" y="1369"/>
                      <a:pt x="259" y="2736"/>
                      <a:pt x="754" y="4025"/>
                    </a:cubicBezTo>
                    <a:cubicBezTo>
                      <a:pt x="1012" y="4660"/>
                      <a:pt x="1329" y="5254"/>
                      <a:pt x="1824" y="5710"/>
                    </a:cubicBezTo>
                    <a:cubicBezTo>
                      <a:pt x="2591" y="6431"/>
                      <a:pt x="4040" y="6856"/>
                      <a:pt x="5266" y="6856"/>
                    </a:cubicBezTo>
                    <a:cubicBezTo>
                      <a:pt x="5658" y="6856"/>
                      <a:pt x="6027" y="6812"/>
                      <a:pt x="6344" y="6721"/>
                    </a:cubicBezTo>
                    <a:cubicBezTo>
                      <a:pt x="6819" y="5373"/>
                      <a:pt x="6483" y="3212"/>
                      <a:pt x="5590" y="2141"/>
                    </a:cubicBezTo>
                    <a:cubicBezTo>
                      <a:pt x="5154" y="1626"/>
                      <a:pt x="4580" y="1269"/>
                      <a:pt x="3965" y="992"/>
                    </a:cubicBezTo>
                    <a:cubicBezTo>
                      <a:pt x="2696" y="418"/>
                      <a:pt x="1348" y="259"/>
                      <a:pt x="0" y="1"/>
                    </a:cubicBezTo>
                    <a:close/>
                  </a:path>
                </a:pathLst>
              </a:custGeom>
              <a:solidFill>
                <a:srgbClr val="191919">
                  <a:alpha val="128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3087" name="Google Shape;3087;p30"/>
              <p:cNvSpPr/>
              <p:nvPr/>
            </p:nvSpPr>
            <p:spPr>
              <a:xfrm>
                <a:off x="5441800" y="2274725"/>
                <a:ext cx="219900" cy="230600"/>
              </a:xfrm>
              <a:custGeom>
                <a:avLst/>
                <a:gdLst/>
                <a:ahLst/>
                <a:cxnLst/>
                <a:rect l="l" t="t" r="r" b="b"/>
                <a:pathLst>
                  <a:path w="8796" h="9224" extrusionOk="0">
                    <a:moveTo>
                      <a:pt x="155" y="0"/>
                    </a:moveTo>
                    <a:cubicBezTo>
                      <a:pt x="79" y="0"/>
                      <a:pt x="1" y="113"/>
                      <a:pt x="77" y="190"/>
                    </a:cubicBezTo>
                    <a:cubicBezTo>
                      <a:pt x="1089" y="1320"/>
                      <a:pt x="2138" y="2450"/>
                      <a:pt x="3190" y="3560"/>
                    </a:cubicBezTo>
                    <a:cubicBezTo>
                      <a:pt x="4398" y="4829"/>
                      <a:pt x="5627" y="6117"/>
                      <a:pt x="6837" y="7385"/>
                    </a:cubicBezTo>
                    <a:cubicBezTo>
                      <a:pt x="7411" y="7980"/>
                      <a:pt x="7987" y="8595"/>
                      <a:pt x="8582" y="9190"/>
                    </a:cubicBezTo>
                    <a:cubicBezTo>
                      <a:pt x="8601" y="9214"/>
                      <a:pt x="8625" y="9224"/>
                      <a:pt x="8648" y="9224"/>
                    </a:cubicBezTo>
                    <a:cubicBezTo>
                      <a:pt x="8723" y="9224"/>
                      <a:pt x="8795" y="9126"/>
                      <a:pt x="8720" y="9050"/>
                    </a:cubicBezTo>
                    <a:cubicBezTo>
                      <a:pt x="7630" y="7901"/>
                      <a:pt x="6520" y="6751"/>
                      <a:pt x="5410" y="5582"/>
                    </a:cubicBezTo>
                    <a:cubicBezTo>
                      <a:pt x="4221" y="4333"/>
                      <a:pt x="3011" y="3064"/>
                      <a:pt x="1821" y="1795"/>
                    </a:cubicBezTo>
                    <a:cubicBezTo>
                      <a:pt x="1287" y="1221"/>
                      <a:pt x="751" y="627"/>
                      <a:pt x="216" y="32"/>
                    </a:cubicBezTo>
                    <a:cubicBezTo>
                      <a:pt x="199" y="9"/>
                      <a:pt x="177" y="0"/>
                      <a:pt x="15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3088" name="Google Shape;3088;p30"/>
              <p:cNvSpPr/>
              <p:nvPr/>
            </p:nvSpPr>
            <p:spPr>
              <a:xfrm>
                <a:off x="5442250" y="2276500"/>
                <a:ext cx="40150" cy="35325"/>
              </a:xfrm>
              <a:custGeom>
                <a:avLst/>
                <a:gdLst/>
                <a:ahLst/>
                <a:cxnLst/>
                <a:rect l="l" t="t" r="r" b="b"/>
                <a:pathLst>
                  <a:path w="1606" h="1413" extrusionOk="0">
                    <a:moveTo>
                      <a:pt x="1447" y="1"/>
                    </a:moveTo>
                    <a:cubicBezTo>
                      <a:pt x="1388" y="1"/>
                      <a:pt x="1328" y="59"/>
                      <a:pt x="1348" y="99"/>
                    </a:cubicBezTo>
                    <a:cubicBezTo>
                      <a:pt x="1388" y="397"/>
                      <a:pt x="1269" y="694"/>
                      <a:pt x="1050" y="892"/>
                    </a:cubicBezTo>
                    <a:cubicBezTo>
                      <a:pt x="931" y="992"/>
                      <a:pt x="773" y="1071"/>
                      <a:pt x="635" y="1111"/>
                    </a:cubicBezTo>
                    <a:cubicBezTo>
                      <a:pt x="486" y="1159"/>
                      <a:pt x="339" y="1195"/>
                      <a:pt x="191" y="1195"/>
                    </a:cubicBezTo>
                    <a:cubicBezTo>
                      <a:pt x="160" y="1195"/>
                      <a:pt x="129" y="1193"/>
                      <a:pt x="99" y="1190"/>
                    </a:cubicBezTo>
                    <a:cubicBezTo>
                      <a:pt x="40" y="1190"/>
                      <a:pt x="0" y="1249"/>
                      <a:pt x="0" y="1288"/>
                    </a:cubicBezTo>
                    <a:cubicBezTo>
                      <a:pt x="0" y="1348"/>
                      <a:pt x="40" y="1388"/>
                      <a:pt x="99" y="1407"/>
                    </a:cubicBezTo>
                    <a:cubicBezTo>
                      <a:pt x="134" y="1411"/>
                      <a:pt x="169" y="1413"/>
                      <a:pt x="205" y="1413"/>
                    </a:cubicBezTo>
                    <a:cubicBezTo>
                      <a:pt x="373" y="1413"/>
                      <a:pt x="547" y="1374"/>
                      <a:pt x="693" y="1309"/>
                    </a:cubicBezTo>
                    <a:cubicBezTo>
                      <a:pt x="872" y="1249"/>
                      <a:pt x="1050" y="1169"/>
                      <a:pt x="1190" y="1031"/>
                    </a:cubicBezTo>
                    <a:cubicBezTo>
                      <a:pt x="1467" y="812"/>
                      <a:pt x="1605" y="456"/>
                      <a:pt x="1546" y="99"/>
                    </a:cubicBezTo>
                    <a:cubicBezTo>
                      <a:pt x="1546" y="59"/>
                      <a:pt x="1507" y="1"/>
                      <a:pt x="144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3089" name="Google Shape;3089;p30"/>
              <p:cNvSpPr/>
              <p:nvPr/>
            </p:nvSpPr>
            <p:spPr>
              <a:xfrm>
                <a:off x="5446700" y="2284125"/>
                <a:ext cx="69900" cy="59900"/>
              </a:xfrm>
              <a:custGeom>
                <a:avLst/>
                <a:gdLst/>
                <a:ahLst/>
                <a:cxnLst/>
                <a:rect l="l" t="t" r="r" b="b"/>
                <a:pathLst>
                  <a:path w="2796" h="2396" extrusionOk="0">
                    <a:moveTo>
                      <a:pt x="2605" y="1"/>
                    </a:moveTo>
                    <a:cubicBezTo>
                      <a:pt x="2542" y="1"/>
                      <a:pt x="2474" y="49"/>
                      <a:pt x="2498" y="132"/>
                    </a:cubicBezTo>
                    <a:cubicBezTo>
                      <a:pt x="2577" y="449"/>
                      <a:pt x="2418" y="785"/>
                      <a:pt x="2260" y="1043"/>
                    </a:cubicBezTo>
                    <a:cubicBezTo>
                      <a:pt x="2122" y="1281"/>
                      <a:pt x="1923" y="1499"/>
                      <a:pt x="1705" y="1678"/>
                    </a:cubicBezTo>
                    <a:cubicBezTo>
                      <a:pt x="1270" y="1999"/>
                      <a:pt x="743" y="2194"/>
                      <a:pt x="213" y="2194"/>
                    </a:cubicBezTo>
                    <a:cubicBezTo>
                      <a:pt x="188" y="2194"/>
                      <a:pt x="164" y="2194"/>
                      <a:pt x="139" y="2193"/>
                    </a:cubicBezTo>
                    <a:cubicBezTo>
                      <a:pt x="133" y="2192"/>
                      <a:pt x="127" y="2192"/>
                      <a:pt x="121" y="2192"/>
                    </a:cubicBezTo>
                    <a:cubicBezTo>
                      <a:pt x="0" y="2192"/>
                      <a:pt x="6" y="2391"/>
                      <a:pt x="139" y="2391"/>
                    </a:cubicBezTo>
                    <a:cubicBezTo>
                      <a:pt x="185" y="2394"/>
                      <a:pt x="231" y="2396"/>
                      <a:pt x="277" y="2396"/>
                    </a:cubicBezTo>
                    <a:cubicBezTo>
                      <a:pt x="862" y="2396"/>
                      <a:pt x="1423" y="2164"/>
                      <a:pt x="1884" y="1797"/>
                    </a:cubicBezTo>
                    <a:cubicBezTo>
                      <a:pt x="2122" y="1598"/>
                      <a:pt x="2339" y="1361"/>
                      <a:pt x="2478" y="1102"/>
                    </a:cubicBezTo>
                    <a:cubicBezTo>
                      <a:pt x="2656" y="785"/>
                      <a:pt x="2796" y="428"/>
                      <a:pt x="2696" y="71"/>
                    </a:cubicBezTo>
                    <a:cubicBezTo>
                      <a:pt x="2688" y="23"/>
                      <a:pt x="2647" y="1"/>
                      <a:pt x="260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3090" name="Google Shape;3090;p30"/>
              <p:cNvSpPr/>
              <p:nvPr/>
            </p:nvSpPr>
            <p:spPr>
              <a:xfrm>
                <a:off x="5464525" y="2301275"/>
                <a:ext cx="81600" cy="75375"/>
              </a:xfrm>
              <a:custGeom>
                <a:avLst/>
                <a:gdLst/>
                <a:ahLst/>
                <a:cxnLst/>
                <a:rect l="l" t="t" r="r" b="b"/>
                <a:pathLst>
                  <a:path w="3264" h="3015" extrusionOk="0">
                    <a:moveTo>
                      <a:pt x="3137" y="1"/>
                    </a:moveTo>
                    <a:cubicBezTo>
                      <a:pt x="3098" y="1"/>
                      <a:pt x="3061" y="24"/>
                      <a:pt x="3053" y="80"/>
                    </a:cubicBezTo>
                    <a:cubicBezTo>
                      <a:pt x="2836" y="1547"/>
                      <a:pt x="1626" y="2697"/>
                      <a:pt x="140" y="2795"/>
                    </a:cubicBezTo>
                    <a:cubicBezTo>
                      <a:pt x="6" y="2815"/>
                      <a:pt x="1" y="3015"/>
                      <a:pt x="123" y="3015"/>
                    </a:cubicBezTo>
                    <a:cubicBezTo>
                      <a:pt x="129" y="3015"/>
                      <a:pt x="134" y="3014"/>
                      <a:pt x="140" y="3014"/>
                    </a:cubicBezTo>
                    <a:cubicBezTo>
                      <a:pt x="1726" y="2914"/>
                      <a:pt x="3034" y="1705"/>
                      <a:pt x="3251" y="139"/>
                    </a:cubicBezTo>
                    <a:cubicBezTo>
                      <a:pt x="3264" y="55"/>
                      <a:pt x="3197" y="1"/>
                      <a:pt x="313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3091" name="Google Shape;3091;p30"/>
              <p:cNvSpPr/>
              <p:nvPr/>
            </p:nvSpPr>
            <p:spPr>
              <a:xfrm>
                <a:off x="5476250" y="2310550"/>
                <a:ext cx="98825" cy="103350"/>
              </a:xfrm>
              <a:custGeom>
                <a:avLst/>
                <a:gdLst/>
                <a:ahLst/>
                <a:cxnLst/>
                <a:rect l="l" t="t" r="r" b="b"/>
                <a:pathLst>
                  <a:path w="3953" h="4134" extrusionOk="0">
                    <a:moveTo>
                      <a:pt x="3823" y="1"/>
                    </a:moveTo>
                    <a:cubicBezTo>
                      <a:pt x="3769" y="1"/>
                      <a:pt x="3715" y="36"/>
                      <a:pt x="3715" y="105"/>
                    </a:cubicBezTo>
                    <a:cubicBezTo>
                      <a:pt x="3755" y="1631"/>
                      <a:pt x="2684" y="2920"/>
                      <a:pt x="1336" y="3534"/>
                    </a:cubicBezTo>
                    <a:cubicBezTo>
                      <a:pt x="959" y="3713"/>
                      <a:pt x="543" y="3851"/>
                      <a:pt x="126" y="3930"/>
                    </a:cubicBezTo>
                    <a:cubicBezTo>
                      <a:pt x="1" y="3966"/>
                      <a:pt x="38" y="4134"/>
                      <a:pt x="135" y="4134"/>
                    </a:cubicBezTo>
                    <a:cubicBezTo>
                      <a:pt x="145" y="4134"/>
                      <a:pt x="155" y="4132"/>
                      <a:pt x="166" y="4129"/>
                    </a:cubicBezTo>
                    <a:cubicBezTo>
                      <a:pt x="1693" y="3811"/>
                      <a:pt x="3139" y="2900"/>
                      <a:pt x="3715" y="1393"/>
                    </a:cubicBezTo>
                    <a:cubicBezTo>
                      <a:pt x="3873" y="978"/>
                      <a:pt x="3953" y="541"/>
                      <a:pt x="3932" y="105"/>
                    </a:cubicBezTo>
                    <a:cubicBezTo>
                      <a:pt x="3932" y="36"/>
                      <a:pt x="3878" y="1"/>
                      <a:pt x="382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3092" name="Google Shape;3092;p30"/>
              <p:cNvSpPr/>
              <p:nvPr/>
            </p:nvSpPr>
            <p:spPr>
              <a:xfrm>
                <a:off x="5504425" y="2337950"/>
                <a:ext cx="94050" cy="98275"/>
              </a:xfrm>
              <a:custGeom>
                <a:avLst/>
                <a:gdLst/>
                <a:ahLst/>
                <a:cxnLst/>
                <a:rect l="l" t="t" r="r" b="b"/>
                <a:pathLst>
                  <a:path w="3762" h="3931" extrusionOk="0">
                    <a:moveTo>
                      <a:pt x="3628" y="0"/>
                    </a:moveTo>
                    <a:cubicBezTo>
                      <a:pt x="3586" y="0"/>
                      <a:pt x="3547" y="24"/>
                      <a:pt x="3539" y="80"/>
                    </a:cubicBezTo>
                    <a:cubicBezTo>
                      <a:pt x="3281" y="1428"/>
                      <a:pt x="2409" y="2636"/>
                      <a:pt x="1200" y="3291"/>
                    </a:cubicBezTo>
                    <a:cubicBezTo>
                      <a:pt x="862" y="3489"/>
                      <a:pt x="487" y="3627"/>
                      <a:pt x="109" y="3727"/>
                    </a:cubicBezTo>
                    <a:cubicBezTo>
                      <a:pt x="0" y="3745"/>
                      <a:pt x="24" y="3930"/>
                      <a:pt x="137" y="3930"/>
                    </a:cubicBezTo>
                    <a:cubicBezTo>
                      <a:pt x="147" y="3930"/>
                      <a:pt x="158" y="3929"/>
                      <a:pt x="169" y="3925"/>
                    </a:cubicBezTo>
                    <a:cubicBezTo>
                      <a:pt x="1557" y="3588"/>
                      <a:pt x="2746" y="2577"/>
                      <a:pt x="3360" y="1288"/>
                    </a:cubicBezTo>
                    <a:cubicBezTo>
                      <a:pt x="3539" y="931"/>
                      <a:pt x="3677" y="535"/>
                      <a:pt x="3738" y="138"/>
                    </a:cubicBezTo>
                    <a:cubicBezTo>
                      <a:pt x="3761" y="55"/>
                      <a:pt x="3692" y="0"/>
                      <a:pt x="362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3093" name="Google Shape;3093;p30"/>
              <p:cNvSpPr/>
              <p:nvPr/>
            </p:nvSpPr>
            <p:spPr>
              <a:xfrm>
                <a:off x="5537400" y="2382475"/>
                <a:ext cx="78825" cy="71950"/>
              </a:xfrm>
              <a:custGeom>
                <a:avLst/>
                <a:gdLst/>
                <a:ahLst/>
                <a:cxnLst/>
                <a:rect l="l" t="t" r="r" b="b"/>
                <a:pathLst>
                  <a:path w="3153" h="2878" extrusionOk="0">
                    <a:moveTo>
                      <a:pt x="3015" y="0"/>
                    </a:moveTo>
                    <a:cubicBezTo>
                      <a:pt x="2984" y="0"/>
                      <a:pt x="2953" y="18"/>
                      <a:pt x="2934" y="62"/>
                    </a:cubicBezTo>
                    <a:cubicBezTo>
                      <a:pt x="2656" y="657"/>
                      <a:pt x="2279" y="1193"/>
                      <a:pt x="1803" y="1669"/>
                    </a:cubicBezTo>
                    <a:cubicBezTo>
                      <a:pt x="1348" y="2124"/>
                      <a:pt x="793" y="2560"/>
                      <a:pt x="138" y="2660"/>
                    </a:cubicBezTo>
                    <a:cubicBezTo>
                      <a:pt x="0" y="2679"/>
                      <a:pt x="0" y="2877"/>
                      <a:pt x="138" y="2877"/>
                    </a:cubicBezTo>
                    <a:cubicBezTo>
                      <a:pt x="833" y="2779"/>
                      <a:pt x="1407" y="2362"/>
                      <a:pt x="1903" y="1886"/>
                    </a:cubicBezTo>
                    <a:cubicBezTo>
                      <a:pt x="2398" y="1391"/>
                      <a:pt x="2815" y="796"/>
                      <a:pt x="3112" y="162"/>
                    </a:cubicBezTo>
                    <a:cubicBezTo>
                      <a:pt x="3153" y="81"/>
                      <a:pt x="3083" y="0"/>
                      <a:pt x="301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3094" name="Google Shape;3094;p30"/>
              <p:cNvSpPr/>
              <p:nvPr/>
            </p:nvSpPr>
            <p:spPr>
              <a:xfrm>
                <a:off x="5575325" y="2416750"/>
                <a:ext cx="48400" cy="48700"/>
              </a:xfrm>
              <a:custGeom>
                <a:avLst/>
                <a:gdLst/>
                <a:ahLst/>
                <a:cxnLst/>
                <a:rect l="l" t="t" r="r" b="b"/>
                <a:pathLst>
                  <a:path w="1936" h="1948" extrusionOk="0">
                    <a:moveTo>
                      <a:pt x="1811" y="0"/>
                    </a:moveTo>
                    <a:cubicBezTo>
                      <a:pt x="1770" y="0"/>
                      <a:pt x="1729" y="24"/>
                      <a:pt x="1714" y="79"/>
                    </a:cubicBezTo>
                    <a:cubicBezTo>
                      <a:pt x="1476" y="832"/>
                      <a:pt x="862" y="1466"/>
                      <a:pt x="109" y="1744"/>
                    </a:cubicBezTo>
                    <a:cubicBezTo>
                      <a:pt x="0" y="1780"/>
                      <a:pt x="24" y="1947"/>
                      <a:pt x="132" y="1947"/>
                    </a:cubicBezTo>
                    <a:cubicBezTo>
                      <a:pt x="143" y="1947"/>
                      <a:pt x="155" y="1946"/>
                      <a:pt x="167" y="1942"/>
                    </a:cubicBezTo>
                    <a:cubicBezTo>
                      <a:pt x="1000" y="1646"/>
                      <a:pt x="1655" y="972"/>
                      <a:pt x="1912" y="139"/>
                    </a:cubicBezTo>
                    <a:cubicBezTo>
                      <a:pt x="1936" y="55"/>
                      <a:pt x="1873" y="0"/>
                      <a:pt x="181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3095" name="Google Shape;3095;p30"/>
              <p:cNvSpPr/>
              <p:nvPr/>
            </p:nvSpPr>
            <p:spPr>
              <a:xfrm>
                <a:off x="5606775" y="2453875"/>
                <a:ext cx="24600" cy="22150"/>
              </a:xfrm>
              <a:custGeom>
                <a:avLst/>
                <a:gdLst/>
                <a:ahLst/>
                <a:cxnLst/>
                <a:rect l="l" t="t" r="r" b="b"/>
                <a:pathLst>
                  <a:path w="984" h="886" extrusionOk="0">
                    <a:moveTo>
                      <a:pt x="856" y="1"/>
                    </a:moveTo>
                    <a:cubicBezTo>
                      <a:pt x="812" y="1"/>
                      <a:pt x="770" y="24"/>
                      <a:pt x="754" y="81"/>
                    </a:cubicBezTo>
                    <a:cubicBezTo>
                      <a:pt x="733" y="140"/>
                      <a:pt x="714" y="200"/>
                      <a:pt x="674" y="280"/>
                    </a:cubicBezTo>
                    <a:lnTo>
                      <a:pt x="516" y="438"/>
                    </a:lnTo>
                    <a:cubicBezTo>
                      <a:pt x="376" y="536"/>
                      <a:pt x="218" y="616"/>
                      <a:pt x="59" y="695"/>
                    </a:cubicBezTo>
                    <a:cubicBezTo>
                      <a:pt x="19" y="716"/>
                      <a:pt x="0" y="795"/>
                      <a:pt x="40" y="835"/>
                    </a:cubicBezTo>
                    <a:cubicBezTo>
                      <a:pt x="52" y="872"/>
                      <a:pt x="81" y="886"/>
                      <a:pt x="116" y="886"/>
                    </a:cubicBezTo>
                    <a:cubicBezTo>
                      <a:pt x="135" y="886"/>
                      <a:pt x="157" y="881"/>
                      <a:pt x="178" y="874"/>
                    </a:cubicBezTo>
                    <a:cubicBezTo>
                      <a:pt x="495" y="716"/>
                      <a:pt x="852" y="517"/>
                      <a:pt x="971" y="121"/>
                    </a:cubicBezTo>
                    <a:cubicBezTo>
                      <a:pt x="983" y="51"/>
                      <a:pt x="919" y="1"/>
                      <a:pt x="85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3096" name="Google Shape;3096;p30"/>
              <p:cNvSpPr/>
              <p:nvPr/>
            </p:nvSpPr>
            <p:spPr>
              <a:xfrm>
                <a:off x="5280175" y="2435075"/>
                <a:ext cx="249800" cy="250975"/>
              </a:xfrm>
              <a:custGeom>
                <a:avLst/>
                <a:gdLst/>
                <a:ahLst/>
                <a:cxnLst/>
                <a:rect l="l" t="t" r="r" b="b"/>
                <a:pathLst>
                  <a:path w="9992" h="10039" extrusionOk="0">
                    <a:moveTo>
                      <a:pt x="0" y="1"/>
                    </a:moveTo>
                    <a:cubicBezTo>
                      <a:pt x="259" y="1983"/>
                      <a:pt x="397" y="4005"/>
                      <a:pt x="1131" y="5887"/>
                    </a:cubicBezTo>
                    <a:cubicBezTo>
                      <a:pt x="1488" y="6799"/>
                      <a:pt x="1964" y="7671"/>
                      <a:pt x="2677" y="8345"/>
                    </a:cubicBezTo>
                    <a:cubicBezTo>
                      <a:pt x="3813" y="9406"/>
                      <a:pt x="5968" y="10038"/>
                      <a:pt x="7771" y="10038"/>
                    </a:cubicBezTo>
                    <a:cubicBezTo>
                      <a:pt x="8327" y="10038"/>
                      <a:pt x="8849" y="9978"/>
                      <a:pt x="9298" y="9852"/>
                    </a:cubicBezTo>
                    <a:cubicBezTo>
                      <a:pt x="9991" y="7870"/>
                      <a:pt x="9515" y="4679"/>
                      <a:pt x="8207" y="3112"/>
                    </a:cubicBezTo>
                    <a:cubicBezTo>
                      <a:pt x="7554" y="2359"/>
                      <a:pt x="6700" y="1843"/>
                      <a:pt x="5828" y="1428"/>
                    </a:cubicBezTo>
                    <a:cubicBezTo>
                      <a:pt x="3986" y="595"/>
                      <a:pt x="1964" y="358"/>
                      <a:pt x="0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3097" name="Google Shape;3097;p30"/>
              <p:cNvSpPr/>
              <p:nvPr/>
            </p:nvSpPr>
            <p:spPr>
              <a:xfrm>
                <a:off x="5352050" y="2511400"/>
                <a:ext cx="170500" cy="171300"/>
              </a:xfrm>
              <a:custGeom>
                <a:avLst/>
                <a:gdLst/>
                <a:ahLst/>
                <a:cxnLst/>
                <a:rect l="l" t="t" r="r" b="b"/>
                <a:pathLst>
                  <a:path w="6820" h="6852" extrusionOk="0">
                    <a:moveTo>
                      <a:pt x="1" y="0"/>
                    </a:moveTo>
                    <a:lnTo>
                      <a:pt x="1" y="0"/>
                    </a:lnTo>
                    <a:cubicBezTo>
                      <a:pt x="178" y="1348"/>
                      <a:pt x="257" y="2736"/>
                      <a:pt x="773" y="4024"/>
                    </a:cubicBezTo>
                    <a:cubicBezTo>
                      <a:pt x="1011" y="4639"/>
                      <a:pt x="1328" y="5234"/>
                      <a:pt x="1824" y="5689"/>
                    </a:cubicBezTo>
                    <a:cubicBezTo>
                      <a:pt x="2594" y="6414"/>
                      <a:pt x="4067" y="6852"/>
                      <a:pt x="5295" y="6852"/>
                    </a:cubicBezTo>
                    <a:cubicBezTo>
                      <a:pt x="5678" y="6852"/>
                      <a:pt x="6037" y="6809"/>
                      <a:pt x="6344" y="6720"/>
                    </a:cubicBezTo>
                    <a:cubicBezTo>
                      <a:pt x="6820" y="5372"/>
                      <a:pt x="6502" y="3191"/>
                      <a:pt x="5591" y="2121"/>
                    </a:cubicBezTo>
                    <a:cubicBezTo>
                      <a:pt x="5154" y="1605"/>
                      <a:pt x="4579" y="1249"/>
                      <a:pt x="3965" y="971"/>
                    </a:cubicBezTo>
                    <a:cubicBezTo>
                      <a:pt x="2715" y="397"/>
                      <a:pt x="1348" y="238"/>
                      <a:pt x="1" y="0"/>
                    </a:cubicBezTo>
                    <a:close/>
                  </a:path>
                </a:pathLst>
              </a:custGeom>
              <a:solidFill>
                <a:srgbClr val="191919">
                  <a:alpha val="128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3098" name="Google Shape;3098;p30"/>
              <p:cNvSpPr/>
              <p:nvPr/>
            </p:nvSpPr>
            <p:spPr>
              <a:xfrm>
                <a:off x="5309925" y="2467200"/>
                <a:ext cx="219500" cy="230825"/>
              </a:xfrm>
              <a:custGeom>
                <a:avLst/>
                <a:gdLst/>
                <a:ahLst/>
                <a:cxnLst/>
                <a:rect l="l" t="t" r="r" b="b"/>
                <a:pathLst>
                  <a:path w="8780" h="9233" extrusionOk="0">
                    <a:moveTo>
                      <a:pt x="140" y="1"/>
                    </a:moveTo>
                    <a:cubicBezTo>
                      <a:pt x="63" y="1"/>
                      <a:pt x="1" y="108"/>
                      <a:pt x="60" y="183"/>
                    </a:cubicBezTo>
                    <a:cubicBezTo>
                      <a:pt x="1091" y="1332"/>
                      <a:pt x="2141" y="2442"/>
                      <a:pt x="3192" y="3553"/>
                    </a:cubicBezTo>
                    <a:cubicBezTo>
                      <a:pt x="4400" y="4840"/>
                      <a:pt x="5610" y="6109"/>
                      <a:pt x="6819" y="7378"/>
                    </a:cubicBezTo>
                    <a:cubicBezTo>
                      <a:pt x="7413" y="7993"/>
                      <a:pt x="7989" y="8587"/>
                      <a:pt x="8563" y="9201"/>
                    </a:cubicBezTo>
                    <a:cubicBezTo>
                      <a:pt x="8586" y="9224"/>
                      <a:pt x="8610" y="9233"/>
                      <a:pt x="8633" y="9233"/>
                    </a:cubicBezTo>
                    <a:cubicBezTo>
                      <a:pt x="8713" y="9233"/>
                      <a:pt x="8779" y="9120"/>
                      <a:pt x="8703" y="9043"/>
                    </a:cubicBezTo>
                    <a:cubicBezTo>
                      <a:pt x="7612" y="7893"/>
                      <a:pt x="6502" y="6743"/>
                      <a:pt x="5412" y="5593"/>
                    </a:cubicBezTo>
                    <a:cubicBezTo>
                      <a:pt x="4202" y="4325"/>
                      <a:pt x="3013" y="3077"/>
                      <a:pt x="1823" y="1788"/>
                    </a:cubicBezTo>
                    <a:cubicBezTo>
                      <a:pt x="1268" y="1213"/>
                      <a:pt x="734" y="619"/>
                      <a:pt x="219" y="43"/>
                    </a:cubicBezTo>
                    <a:cubicBezTo>
                      <a:pt x="193" y="13"/>
                      <a:pt x="166" y="1"/>
                      <a:pt x="14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3099" name="Google Shape;3099;p30"/>
              <p:cNvSpPr/>
              <p:nvPr/>
            </p:nvSpPr>
            <p:spPr>
              <a:xfrm>
                <a:off x="5309900" y="2468775"/>
                <a:ext cx="40200" cy="35325"/>
              </a:xfrm>
              <a:custGeom>
                <a:avLst/>
                <a:gdLst/>
                <a:ahLst/>
                <a:cxnLst/>
                <a:rect l="l" t="t" r="r" b="b"/>
                <a:pathLst>
                  <a:path w="1608" h="1413" extrusionOk="0">
                    <a:moveTo>
                      <a:pt x="1449" y="1"/>
                    </a:moveTo>
                    <a:cubicBezTo>
                      <a:pt x="1409" y="1"/>
                      <a:pt x="1349" y="59"/>
                      <a:pt x="1349" y="120"/>
                    </a:cubicBezTo>
                    <a:cubicBezTo>
                      <a:pt x="1388" y="416"/>
                      <a:pt x="1290" y="694"/>
                      <a:pt x="1052" y="892"/>
                    </a:cubicBezTo>
                    <a:cubicBezTo>
                      <a:pt x="933" y="992"/>
                      <a:pt x="775" y="1071"/>
                      <a:pt x="635" y="1130"/>
                    </a:cubicBezTo>
                    <a:cubicBezTo>
                      <a:pt x="507" y="1173"/>
                      <a:pt x="389" y="1206"/>
                      <a:pt x="266" y="1206"/>
                    </a:cubicBezTo>
                    <a:cubicBezTo>
                      <a:pt x="218" y="1206"/>
                      <a:pt x="170" y="1201"/>
                      <a:pt x="120" y="1190"/>
                    </a:cubicBezTo>
                    <a:cubicBezTo>
                      <a:pt x="61" y="1190"/>
                      <a:pt x="1" y="1249"/>
                      <a:pt x="1" y="1309"/>
                    </a:cubicBezTo>
                    <a:cubicBezTo>
                      <a:pt x="1" y="1368"/>
                      <a:pt x="61" y="1407"/>
                      <a:pt x="120" y="1407"/>
                    </a:cubicBezTo>
                    <a:cubicBezTo>
                      <a:pt x="156" y="1411"/>
                      <a:pt x="192" y="1413"/>
                      <a:pt x="228" y="1413"/>
                    </a:cubicBezTo>
                    <a:cubicBezTo>
                      <a:pt x="389" y="1413"/>
                      <a:pt x="549" y="1377"/>
                      <a:pt x="695" y="1328"/>
                    </a:cubicBezTo>
                    <a:cubicBezTo>
                      <a:pt x="873" y="1249"/>
                      <a:pt x="1052" y="1169"/>
                      <a:pt x="1211" y="1051"/>
                    </a:cubicBezTo>
                    <a:cubicBezTo>
                      <a:pt x="1468" y="813"/>
                      <a:pt x="1607" y="456"/>
                      <a:pt x="1568" y="120"/>
                    </a:cubicBezTo>
                    <a:cubicBezTo>
                      <a:pt x="1547" y="59"/>
                      <a:pt x="1528" y="1"/>
                      <a:pt x="144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3100" name="Google Shape;3100;p30"/>
              <p:cNvSpPr/>
              <p:nvPr/>
            </p:nvSpPr>
            <p:spPr>
              <a:xfrm>
                <a:off x="5314875" y="2476700"/>
                <a:ext cx="69400" cy="60000"/>
              </a:xfrm>
              <a:custGeom>
                <a:avLst/>
                <a:gdLst/>
                <a:ahLst/>
                <a:cxnLst/>
                <a:rect l="l" t="t" r="r" b="b"/>
                <a:pathLst>
                  <a:path w="2776" h="2400" extrusionOk="0">
                    <a:moveTo>
                      <a:pt x="2597" y="1"/>
                    </a:moveTo>
                    <a:cubicBezTo>
                      <a:pt x="2533" y="1"/>
                      <a:pt x="2466" y="56"/>
                      <a:pt x="2479" y="139"/>
                    </a:cubicBezTo>
                    <a:cubicBezTo>
                      <a:pt x="2558" y="437"/>
                      <a:pt x="2418" y="773"/>
                      <a:pt x="2260" y="1051"/>
                    </a:cubicBezTo>
                    <a:cubicBezTo>
                      <a:pt x="2101" y="1289"/>
                      <a:pt x="1903" y="1507"/>
                      <a:pt x="1686" y="1666"/>
                    </a:cubicBezTo>
                    <a:cubicBezTo>
                      <a:pt x="1271" y="2006"/>
                      <a:pt x="748" y="2183"/>
                      <a:pt x="220" y="2183"/>
                    </a:cubicBezTo>
                    <a:cubicBezTo>
                      <a:pt x="193" y="2183"/>
                      <a:pt x="166" y="2182"/>
                      <a:pt x="140" y="2181"/>
                    </a:cubicBezTo>
                    <a:cubicBezTo>
                      <a:pt x="0" y="2181"/>
                      <a:pt x="0" y="2380"/>
                      <a:pt x="140" y="2399"/>
                    </a:cubicBezTo>
                    <a:cubicBezTo>
                      <a:pt x="166" y="2400"/>
                      <a:pt x="193" y="2400"/>
                      <a:pt x="219" y="2400"/>
                    </a:cubicBezTo>
                    <a:cubicBezTo>
                      <a:pt x="808" y="2400"/>
                      <a:pt x="1408" y="2183"/>
                      <a:pt x="1863" y="1804"/>
                    </a:cubicBezTo>
                    <a:cubicBezTo>
                      <a:pt x="2101" y="1606"/>
                      <a:pt x="2320" y="1368"/>
                      <a:pt x="2479" y="1090"/>
                    </a:cubicBezTo>
                    <a:cubicBezTo>
                      <a:pt x="2637" y="794"/>
                      <a:pt x="2775" y="416"/>
                      <a:pt x="2696" y="80"/>
                    </a:cubicBezTo>
                    <a:cubicBezTo>
                      <a:pt x="2680" y="25"/>
                      <a:pt x="2639" y="1"/>
                      <a:pt x="259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3101" name="Google Shape;3101;p30"/>
              <p:cNvSpPr/>
              <p:nvPr/>
            </p:nvSpPr>
            <p:spPr>
              <a:xfrm>
                <a:off x="5332700" y="2493925"/>
                <a:ext cx="81125" cy="75450"/>
              </a:xfrm>
              <a:custGeom>
                <a:avLst/>
                <a:gdLst/>
                <a:ahLst/>
                <a:cxnLst/>
                <a:rect l="l" t="t" r="r" b="b"/>
                <a:pathLst>
                  <a:path w="3245" h="3018" extrusionOk="0">
                    <a:moveTo>
                      <a:pt x="3113" y="0"/>
                    </a:moveTo>
                    <a:cubicBezTo>
                      <a:pt x="3075" y="0"/>
                      <a:pt x="3042" y="20"/>
                      <a:pt x="3034" y="65"/>
                    </a:cubicBezTo>
                    <a:cubicBezTo>
                      <a:pt x="2836" y="1551"/>
                      <a:pt x="1626" y="2701"/>
                      <a:pt x="140" y="2801"/>
                    </a:cubicBezTo>
                    <a:cubicBezTo>
                      <a:pt x="1" y="2801"/>
                      <a:pt x="1" y="3018"/>
                      <a:pt x="140" y="3018"/>
                    </a:cubicBezTo>
                    <a:cubicBezTo>
                      <a:pt x="1705" y="2899"/>
                      <a:pt x="3014" y="1691"/>
                      <a:pt x="3233" y="124"/>
                    </a:cubicBezTo>
                    <a:cubicBezTo>
                      <a:pt x="3244" y="50"/>
                      <a:pt x="3173" y="0"/>
                      <a:pt x="311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3102" name="Google Shape;3102;p30"/>
              <p:cNvSpPr/>
              <p:nvPr/>
            </p:nvSpPr>
            <p:spPr>
              <a:xfrm>
                <a:off x="5343775" y="2502825"/>
                <a:ext cx="98975" cy="103775"/>
              </a:xfrm>
              <a:custGeom>
                <a:avLst/>
                <a:gdLst/>
                <a:ahLst/>
                <a:cxnLst/>
                <a:rect l="l" t="t" r="r" b="b"/>
                <a:pathLst>
                  <a:path w="3959" h="4151" extrusionOk="0">
                    <a:moveTo>
                      <a:pt x="3840" y="1"/>
                    </a:moveTo>
                    <a:cubicBezTo>
                      <a:pt x="3791" y="1"/>
                      <a:pt x="3741" y="36"/>
                      <a:pt x="3741" y="106"/>
                    </a:cubicBezTo>
                    <a:cubicBezTo>
                      <a:pt x="3781" y="1652"/>
                      <a:pt x="2690" y="2920"/>
                      <a:pt x="1362" y="3555"/>
                    </a:cubicBezTo>
                    <a:cubicBezTo>
                      <a:pt x="966" y="3732"/>
                      <a:pt x="549" y="3851"/>
                      <a:pt x="133" y="3951"/>
                    </a:cubicBezTo>
                    <a:cubicBezTo>
                      <a:pt x="0" y="3969"/>
                      <a:pt x="49" y="4151"/>
                      <a:pt x="174" y="4151"/>
                    </a:cubicBezTo>
                    <a:cubicBezTo>
                      <a:pt x="180" y="4151"/>
                      <a:pt x="186" y="4150"/>
                      <a:pt x="192" y="4149"/>
                    </a:cubicBezTo>
                    <a:cubicBezTo>
                      <a:pt x="1719" y="3832"/>
                      <a:pt x="3146" y="2900"/>
                      <a:pt x="3720" y="1393"/>
                    </a:cubicBezTo>
                    <a:cubicBezTo>
                      <a:pt x="3879" y="978"/>
                      <a:pt x="3958" y="542"/>
                      <a:pt x="3939" y="106"/>
                    </a:cubicBezTo>
                    <a:cubicBezTo>
                      <a:pt x="3939" y="36"/>
                      <a:pt x="3890" y="1"/>
                      <a:pt x="384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3103" name="Google Shape;3103;p30"/>
              <p:cNvSpPr/>
              <p:nvPr/>
            </p:nvSpPr>
            <p:spPr>
              <a:xfrm>
                <a:off x="5372175" y="2530575"/>
                <a:ext cx="94175" cy="97925"/>
              </a:xfrm>
              <a:custGeom>
                <a:avLst/>
                <a:gdLst/>
                <a:ahLst/>
                <a:cxnLst/>
                <a:rect l="l" t="t" r="r" b="b"/>
                <a:pathLst>
                  <a:path w="3767" h="3917" extrusionOk="0">
                    <a:moveTo>
                      <a:pt x="3630" y="1"/>
                    </a:moveTo>
                    <a:cubicBezTo>
                      <a:pt x="3590" y="1"/>
                      <a:pt x="3551" y="20"/>
                      <a:pt x="3536" y="66"/>
                    </a:cubicBezTo>
                    <a:cubicBezTo>
                      <a:pt x="3298" y="1433"/>
                      <a:pt x="2407" y="2622"/>
                      <a:pt x="1197" y="3296"/>
                    </a:cubicBezTo>
                    <a:cubicBezTo>
                      <a:pt x="861" y="3476"/>
                      <a:pt x="504" y="3614"/>
                      <a:pt x="126" y="3713"/>
                    </a:cubicBezTo>
                    <a:cubicBezTo>
                      <a:pt x="1" y="3749"/>
                      <a:pt x="38" y="3917"/>
                      <a:pt x="135" y="3917"/>
                    </a:cubicBezTo>
                    <a:cubicBezTo>
                      <a:pt x="145" y="3917"/>
                      <a:pt x="155" y="3915"/>
                      <a:pt x="166" y="3912"/>
                    </a:cubicBezTo>
                    <a:cubicBezTo>
                      <a:pt x="1554" y="3574"/>
                      <a:pt x="2764" y="2583"/>
                      <a:pt x="3377" y="1295"/>
                    </a:cubicBezTo>
                    <a:cubicBezTo>
                      <a:pt x="3536" y="918"/>
                      <a:pt x="3675" y="542"/>
                      <a:pt x="3755" y="125"/>
                    </a:cubicBezTo>
                    <a:cubicBezTo>
                      <a:pt x="3766" y="51"/>
                      <a:pt x="3696" y="1"/>
                      <a:pt x="363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3104" name="Google Shape;3104;p30"/>
              <p:cNvSpPr/>
              <p:nvPr/>
            </p:nvSpPr>
            <p:spPr>
              <a:xfrm>
                <a:off x="5405075" y="2574950"/>
                <a:ext cx="78825" cy="71775"/>
              </a:xfrm>
              <a:custGeom>
                <a:avLst/>
                <a:gdLst/>
                <a:ahLst/>
                <a:cxnLst/>
                <a:rect l="l" t="t" r="r" b="b"/>
                <a:pathLst>
                  <a:path w="3153" h="2871" extrusionOk="0">
                    <a:moveTo>
                      <a:pt x="3015" y="1"/>
                    </a:moveTo>
                    <a:cubicBezTo>
                      <a:pt x="2984" y="1"/>
                      <a:pt x="2953" y="17"/>
                      <a:pt x="2934" y="54"/>
                    </a:cubicBezTo>
                    <a:cubicBezTo>
                      <a:pt x="2656" y="649"/>
                      <a:pt x="2280" y="1204"/>
                      <a:pt x="1823" y="1661"/>
                    </a:cubicBezTo>
                    <a:cubicBezTo>
                      <a:pt x="1368" y="2116"/>
                      <a:pt x="793" y="2573"/>
                      <a:pt x="139" y="2652"/>
                    </a:cubicBezTo>
                    <a:cubicBezTo>
                      <a:pt x="6" y="2670"/>
                      <a:pt x="0" y="2871"/>
                      <a:pt x="121" y="2871"/>
                    </a:cubicBezTo>
                    <a:cubicBezTo>
                      <a:pt x="127" y="2871"/>
                      <a:pt x="133" y="2870"/>
                      <a:pt x="139" y="2869"/>
                    </a:cubicBezTo>
                    <a:cubicBezTo>
                      <a:pt x="832" y="2771"/>
                      <a:pt x="1408" y="2354"/>
                      <a:pt x="1903" y="1878"/>
                    </a:cubicBezTo>
                    <a:cubicBezTo>
                      <a:pt x="2399" y="1383"/>
                      <a:pt x="2815" y="808"/>
                      <a:pt x="3113" y="154"/>
                    </a:cubicBezTo>
                    <a:cubicBezTo>
                      <a:pt x="3153" y="73"/>
                      <a:pt x="3083" y="1"/>
                      <a:pt x="301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3105" name="Google Shape;3105;p30"/>
              <p:cNvSpPr/>
              <p:nvPr/>
            </p:nvSpPr>
            <p:spPr>
              <a:xfrm>
                <a:off x="5443075" y="2609225"/>
                <a:ext cx="48825" cy="48625"/>
              </a:xfrm>
              <a:custGeom>
                <a:avLst/>
                <a:gdLst/>
                <a:ahLst/>
                <a:cxnLst/>
                <a:rect l="l" t="t" r="r" b="b"/>
                <a:pathLst>
                  <a:path w="1953" h="1945" extrusionOk="0">
                    <a:moveTo>
                      <a:pt x="1818" y="1"/>
                    </a:moveTo>
                    <a:cubicBezTo>
                      <a:pt x="1773" y="1"/>
                      <a:pt x="1728" y="23"/>
                      <a:pt x="1712" y="71"/>
                    </a:cubicBezTo>
                    <a:cubicBezTo>
                      <a:pt x="1493" y="845"/>
                      <a:pt x="879" y="1479"/>
                      <a:pt x="105" y="1736"/>
                    </a:cubicBezTo>
                    <a:cubicBezTo>
                      <a:pt x="1" y="1771"/>
                      <a:pt x="35" y="1945"/>
                      <a:pt x="125" y="1945"/>
                    </a:cubicBezTo>
                    <a:cubicBezTo>
                      <a:pt x="138" y="1945"/>
                      <a:pt x="151" y="1942"/>
                      <a:pt x="165" y="1934"/>
                    </a:cubicBezTo>
                    <a:cubicBezTo>
                      <a:pt x="998" y="1657"/>
                      <a:pt x="1672" y="964"/>
                      <a:pt x="1929" y="131"/>
                    </a:cubicBezTo>
                    <a:cubicBezTo>
                      <a:pt x="1952" y="48"/>
                      <a:pt x="1885" y="1"/>
                      <a:pt x="181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3106" name="Google Shape;3106;p30"/>
              <p:cNvSpPr/>
              <p:nvPr/>
            </p:nvSpPr>
            <p:spPr>
              <a:xfrm>
                <a:off x="5474950" y="2646200"/>
                <a:ext cx="24400" cy="22500"/>
              </a:xfrm>
              <a:custGeom>
                <a:avLst/>
                <a:gdLst/>
                <a:ahLst/>
                <a:cxnLst/>
                <a:rect l="l" t="t" r="r" b="b"/>
                <a:pathLst>
                  <a:path w="976" h="900" extrusionOk="0">
                    <a:moveTo>
                      <a:pt x="842" y="0"/>
                    </a:moveTo>
                    <a:cubicBezTo>
                      <a:pt x="801" y="0"/>
                      <a:pt x="761" y="24"/>
                      <a:pt x="754" y="80"/>
                    </a:cubicBezTo>
                    <a:cubicBezTo>
                      <a:pt x="733" y="159"/>
                      <a:pt x="694" y="218"/>
                      <a:pt x="654" y="278"/>
                    </a:cubicBezTo>
                    <a:cubicBezTo>
                      <a:pt x="614" y="336"/>
                      <a:pt x="556" y="397"/>
                      <a:pt x="495" y="436"/>
                    </a:cubicBezTo>
                    <a:cubicBezTo>
                      <a:pt x="376" y="555"/>
                      <a:pt x="218" y="614"/>
                      <a:pt x="59" y="693"/>
                    </a:cubicBezTo>
                    <a:cubicBezTo>
                      <a:pt x="1" y="733"/>
                      <a:pt x="1" y="793"/>
                      <a:pt x="20" y="852"/>
                    </a:cubicBezTo>
                    <a:cubicBezTo>
                      <a:pt x="35" y="881"/>
                      <a:pt x="81" y="900"/>
                      <a:pt x="120" y="900"/>
                    </a:cubicBezTo>
                    <a:cubicBezTo>
                      <a:pt x="135" y="900"/>
                      <a:pt x="148" y="897"/>
                      <a:pt x="159" y="891"/>
                    </a:cubicBezTo>
                    <a:cubicBezTo>
                      <a:pt x="495" y="714"/>
                      <a:pt x="852" y="516"/>
                      <a:pt x="952" y="138"/>
                    </a:cubicBezTo>
                    <a:cubicBezTo>
                      <a:pt x="976" y="55"/>
                      <a:pt x="906" y="0"/>
                      <a:pt x="84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3107" name="Google Shape;3107;p30"/>
              <p:cNvSpPr/>
              <p:nvPr/>
            </p:nvSpPr>
            <p:spPr>
              <a:xfrm>
                <a:off x="5732650" y="2135475"/>
                <a:ext cx="321150" cy="193650"/>
              </a:xfrm>
              <a:custGeom>
                <a:avLst/>
                <a:gdLst/>
                <a:ahLst/>
                <a:cxnLst/>
                <a:rect l="l" t="t" r="r" b="b"/>
                <a:pathLst>
                  <a:path w="12846" h="7746" extrusionOk="0">
                    <a:moveTo>
                      <a:pt x="6315" y="0"/>
                    </a:moveTo>
                    <a:cubicBezTo>
                      <a:pt x="5574" y="0"/>
                      <a:pt x="4830" y="104"/>
                      <a:pt x="4143" y="388"/>
                    </a:cubicBezTo>
                    <a:cubicBezTo>
                      <a:pt x="2240" y="1141"/>
                      <a:pt x="318" y="3718"/>
                      <a:pt x="0" y="5800"/>
                    </a:cubicBezTo>
                    <a:cubicBezTo>
                      <a:pt x="1142" y="6910"/>
                      <a:pt x="3434" y="7745"/>
                      <a:pt x="5305" y="7745"/>
                    </a:cubicBezTo>
                    <a:cubicBezTo>
                      <a:pt x="5740" y="7745"/>
                      <a:pt x="6152" y="7700"/>
                      <a:pt x="6521" y="7603"/>
                    </a:cubicBezTo>
                    <a:cubicBezTo>
                      <a:pt x="7473" y="7346"/>
                      <a:pt x="8326" y="6810"/>
                      <a:pt x="9059" y="6176"/>
                    </a:cubicBezTo>
                    <a:cubicBezTo>
                      <a:pt x="10605" y="4849"/>
                      <a:pt x="11675" y="3144"/>
                      <a:pt x="12845" y="1498"/>
                    </a:cubicBezTo>
                    <a:cubicBezTo>
                      <a:pt x="10942" y="884"/>
                      <a:pt x="9059" y="150"/>
                      <a:pt x="7037" y="31"/>
                    </a:cubicBezTo>
                    <a:cubicBezTo>
                      <a:pt x="6798" y="11"/>
                      <a:pt x="6557" y="0"/>
                      <a:pt x="6315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3108" name="Google Shape;3108;p30"/>
              <p:cNvSpPr/>
              <p:nvPr/>
            </p:nvSpPr>
            <p:spPr>
              <a:xfrm>
                <a:off x="5735100" y="2180725"/>
                <a:ext cx="219075" cy="132450"/>
              </a:xfrm>
              <a:custGeom>
                <a:avLst/>
                <a:gdLst/>
                <a:ahLst/>
                <a:cxnLst/>
                <a:rect l="l" t="t" r="r" b="b"/>
                <a:pathLst>
                  <a:path w="8763" h="5298" extrusionOk="0">
                    <a:moveTo>
                      <a:pt x="4280" y="1"/>
                    </a:moveTo>
                    <a:cubicBezTo>
                      <a:pt x="3787" y="1"/>
                      <a:pt x="3290" y="72"/>
                      <a:pt x="2836" y="263"/>
                    </a:cubicBezTo>
                    <a:cubicBezTo>
                      <a:pt x="1528" y="779"/>
                      <a:pt x="220" y="2542"/>
                      <a:pt x="1" y="3950"/>
                    </a:cubicBezTo>
                    <a:cubicBezTo>
                      <a:pt x="772" y="4722"/>
                      <a:pt x="2339" y="5297"/>
                      <a:pt x="3623" y="5297"/>
                    </a:cubicBezTo>
                    <a:cubicBezTo>
                      <a:pt x="3922" y="5297"/>
                      <a:pt x="4207" y="5266"/>
                      <a:pt x="4462" y="5198"/>
                    </a:cubicBezTo>
                    <a:cubicBezTo>
                      <a:pt x="5115" y="5021"/>
                      <a:pt x="5670" y="4643"/>
                      <a:pt x="6185" y="4207"/>
                    </a:cubicBezTo>
                    <a:cubicBezTo>
                      <a:pt x="7237" y="3316"/>
                      <a:pt x="7969" y="2146"/>
                      <a:pt x="8762" y="1036"/>
                    </a:cubicBezTo>
                    <a:cubicBezTo>
                      <a:pt x="7475" y="600"/>
                      <a:pt x="6185" y="105"/>
                      <a:pt x="4798" y="26"/>
                    </a:cubicBezTo>
                    <a:cubicBezTo>
                      <a:pt x="4627" y="10"/>
                      <a:pt x="4454" y="1"/>
                      <a:pt x="4280" y="1"/>
                    </a:cubicBezTo>
                    <a:close/>
                  </a:path>
                </a:pathLst>
              </a:custGeom>
              <a:solidFill>
                <a:srgbClr val="191919">
                  <a:alpha val="128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3109" name="Google Shape;3109;p30"/>
              <p:cNvSpPr/>
              <p:nvPr/>
            </p:nvSpPr>
            <p:spPr>
              <a:xfrm>
                <a:off x="5710600" y="2185650"/>
                <a:ext cx="300800" cy="103375"/>
              </a:xfrm>
              <a:custGeom>
                <a:avLst/>
                <a:gdLst/>
                <a:ahLst/>
                <a:cxnLst/>
                <a:rect l="l" t="t" r="r" b="b"/>
                <a:pathLst>
                  <a:path w="12032" h="4135" extrusionOk="0">
                    <a:moveTo>
                      <a:pt x="11895" y="1"/>
                    </a:moveTo>
                    <a:cubicBezTo>
                      <a:pt x="11885" y="1"/>
                      <a:pt x="11875" y="3"/>
                      <a:pt x="11864" y="6"/>
                    </a:cubicBezTo>
                    <a:cubicBezTo>
                      <a:pt x="10416" y="542"/>
                      <a:pt x="8970" y="1018"/>
                      <a:pt x="7522" y="1513"/>
                    </a:cubicBezTo>
                    <a:cubicBezTo>
                      <a:pt x="5838" y="2068"/>
                      <a:pt x="4173" y="2604"/>
                      <a:pt x="2508" y="3138"/>
                    </a:cubicBezTo>
                    <a:cubicBezTo>
                      <a:pt x="1694" y="3416"/>
                      <a:pt x="901" y="3674"/>
                      <a:pt x="108" y="3931"/>
                    </a:cubicBezTo>
                    <a:cubicBezTo>
                      <a:pt x="0" y="3967"/>
                      <a:pt x="23" y="4134"/>
                      <a:pt x="133" y="4134"/>
                    </a:cubicBezTo>
                    <a:cubicBezTo>
                      <a:pt x="144" y="4134"/>
                      <a:pt x="156" y="4133"/>
                      <a:pt x="169" y="4129"/>
                    </a:cubicBezTo>
                    <a:cubicBezTo>
                      <a:pt x="1675" y="3635"/>
                      <a:pt x="3201" y="3138"/>
                      <a:pt x="4707" y="2643"/>
                    </a:cubicBezTo>
                    <a:cubicBezTo>
                      <a:pt x="6372" y="2107"/>
                      <a:pt x="8019" y="1573"/>
                      <a:pt x="9684" y="997"/>
                    </a:cubicBezTo>
                    <a:cubicBezTo>
                      <a:pt x="10416" y="740"/>
                      <a:pt x="11170" y="482"/>
                      <a:pt x="11923" y="204"/>
                    </a:cubicBezTo>
                    <a:cubicBezTo>
                      <a:pt x="12031" y="168"/>
                      <a:pt x="11992" y="1"/>
                      <a:pt x="1189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3110" name="Google Shape;3110;p30"/>
              <p:cNvSpPr/>
              <p:nvPr/>
            </p:nvSpPr>
            <p:spPr>
              <a:xfrm>
                <a:off x="5969525" y="2171900"/>
                <a:ext cx="27500" cy="47275"/>
              </a:xfrm>
              <a:custGeom>
                <a:avLst/>
                <a:gdLst/>
                <a:ahLst/>
                <a:cxnLst/>
                <a:rect l="l" t="t" r="r" b="b"/>
                <a:pathLst>
                  <a:path w="1100" h="1891" extrusionOk="0">
                    <a:moveTo>
                      <a:pt x="344" y="0"/>
                    </a:moveTo>
                    <a:cubicBezTo>
                      <a:pt x="312" y="0"/>
                      <a:pt x="281" y="12"/>
                      <a:pt x="258" y="41"/>
                    </a:cubicBezTo>
                    <a:cubicBezTo>
                      <a:pt x="40" y="358"/>
                      <a:pt x="1" y="754"/>
                      <a:pt x="159" y="1092"/>
                    </a:cubicBezTo>
                    <a:cubicBezTo>
                      <a:pt x="297" y="1428"/>
                      <a:pt x="595" y="1746"/>
                      <a:pt x="931" y="1885"/>
                    </a:cubicBezTo>
                    <a:cubicBezTo>
                      <a:pt x="944" y="1889"/>
                      <a:pt x="956" y="1890"/>
                      <a:pt x="967" y="1890"/>
                    </a:cubicBezTo>
                    <a:cubicBezTo>
                      <a:pt x="1077" y="1890"/>
                      <a:pt x="1100" y="1723"/>
                      <a:pt x="992" y="1687"/>
                    </a:cubicBezTo>
                    <a:cubicBezTo>
                      <a:pt x="714" y="1568"/>
                      <a:pt x="476" y="1290"/>
                      <a:pt x="337" y="1013"/>
                    </a:cubicBezTo>
                    <a:cubicBezTo>
                      <a:pt x="218" y="735"/>
                      <a:pt x="258" y="398"/>
                      <a:pt x="437" y="141"/>
                    </a:cubicBezTo>
                    <a:cubicBezTo>
                      <a:pt x="493" y="70"/>
                      <a:pt x="419" y="0"/>
                      <a:pt x="34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3111" name="Google Shape;3111;p30"/>
              <p:cNvSpPr/>
              <p:nvPr/>
            </p:nvSpPr>
            <p:spPr>
              <a:xfrm>
                <a:off x="5932350" y="2162650"/>
                <a:ext cx="45200" cy="82450"/>
              </a:xfrm>
              <a:custGeom>
                <a:avLst/>
                <a:gdLst/>
                <a:ahLst/>
                <a:cxnLst/>
                <a:rect l="l" t="t" r="r" b="b"/>
                <a:pathLst>
                  <a:path w="1808" h="3298" extrusionOk="0">
                    <a:moveTo>
                      <a:pt x="512" y="0"/>
                    </a:moveTo>
                    <a:cubicBezTo>
                      <a:pt x="487" y="0"/>
                      <a:pt x="461" y="11"/>
                      <a:pt x="436" y="35"/>
                    </a:cubicBezTo>
                    <a:cubicBezTo>
                      <a:pt x="0" y="511"/>
                      <a:pt x="100" y="1343"/>
                      <a:pt x="338" y="1898"/>
                    </a:cubicBezTo>
                    <a:cubicBezTo>
                      <a:pt x="576" y="2493"/>
                      <a:pt x="1012" y="3008"/>
                      <a:pt x="1586" y="3286"/>
                    </a:cubicBezTo>
                    <a:cubicBezTo>
                      <a:pt x="1602" y="3294"/>
                      <a:pt x="1619" y="3298"/>
                      <a:pt x="1635" y="3298"/>
                    </a:cubicBezTo>
                    <a:cubicBezTo>
                      <a:pt x="1733" y="3298"/>
                      <a:pt x="1807" y="3159"/>
                      <a:pt x="1705" y="3107"/>
                    </a:cubicBezTo>
                    <a:cubicBezTo>
                      <a:pt x="1189" y="2850"/>
                      <a:pt x="774" y="2414"/>
                      <a:pt x="555" y="1878"/>
                    </a:cubicBezTo>
                    <a:cubicBezTo>
                      <a:pt x="436" y="1621"/>
                      <a:pt x="378" y="1343"/>
                      <a:pt x="357" y="1045"/>
                    </a:cubicBezTo>
                    <a:cubicBezTo>
                      <a:pt x="357" y="749"/>
                      <a:pt x="378" y="411"/>
                      <a:pt x="595" y="173"/>
                    </a:cubicBezTo>
                    <a:cubicBezTo>
                      <a:pt x="655" y="98"/>
                      <a:pt x="590" y="0"/>
                      <a:pt x="51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3112" name="Google Shape;3112;p30"/>
              <p:cNvSpPr/>
              <p:nvPr/>
            </p:nvSpPr>
            <p:spPr>
              <a:xfrm>
                <a:off x="5899150" y="2162975"/>
                <a:ext cx="46750" cy="102425"/>
              </a:xfrm>
              <a:custGeom>
                <a:avLst/>
                <a:gdLst/>
                <a:ahLst/>
                <a:cxnLst/>
                <a:rect l="l" t="t" r="r" b="b"/>
                <a:pathLst>
                  <a:path w="1870" h="4097" extrusionOk="0">
                    <a:moveTo>
                      <a:pt x="415" y="1"/>
                    </a:moveTo>
                    <a:cubicBezTo>
                      <a:pt x="370" y="1"/>
                      <a:pt x="322" y="24"/>
                      <a:pt x="297" y="81"/>
                    </a:cubicBezTo>
                    <a:cubicBezTo>
                      <a:pt x="20" y="834"/>
                      <a:pt x="20" y="1687"/>
                      <a:pt x="318" y="2440"/>
                    </a:cubicBezTo>
                    <a:cubicBezTo>
                      <a:pt x="575" y="3114"/>
                      <a:pt x="1051" y="3688"/>
                      <a:pt x="1666" y="4085"/>
                    </a:cubicBezTo>
                    <a:cubicBezTo>
                      <a:pt x="1683" y="4093"/>
                      <a:pt x="1699" y="4097"/>
                      <a:pt x="1714" y="4097"/>
                    </a:cubicBezTo>
                    <a:cubicBezTo>
                      <a:pt x="1809" y="4097"/>
                      <a:pt x="1869" y="3958"/>
                      <a:pt x="1785" y="3907"/>
                    </a:cubicBezTo>
                    <a:cubicBezTo>
                      <a:pt x="516" y="3114"/>
                      <a:pt x="1" y="1528"/>
                      <a:pt x="516" y="120"/>
                    </a:cubicBezTo>
                    <a:cubicBezTo>
                      <a:pt x="540" y="50"/>
                      <a:pt x="480" y="1"/>
                      <a:pt x="41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3113" name="Google Shape;3113;p30"/>
              <p:cNvSpPr/>
              <p:nvPr/>
            </p:nvSpPr>
            <p:spPr>
              <a:xfrm>
                <a:off x="5857025" y="2157200"/>
                <a:ext cx="60900" cy="135475"/>
              </a:xfrm>
              <a:custGeom>
                <a:avLst/>
                <a:gdLst/>
                <a:ahLst/>
                <a:cxnLst/>
                <a:rect l="l" t="t" r="r" b="b"/>
                <a:pathLst>
                  <a:path w="2436" h="5419" extrusionOk="0">
                    <a:moveTo>
                      <a:pt x="908" y="1"/>
                    </a:moveTo>
                    <a:cubicBezTo>
                      <a:pt x="874" y="1"/>
                      <a:pt x="839" y="17"/>
                      <a:pt x="814" y="55"/>
                    </a:cubicBezTo>
                    <a:cubicBezTo>
                      <a:pt x="0" y="1461"/>
                      <a:pt x="357" y="3206"/>
                      <a:pt x="1308" y="4455"/>
                    </a:cubicBezTo>
                    <a:cubicBezTo>
                      <a:pt x="1586" y="4792"/>
                      <a:pt x="1884" y="5109"/>
                      <a:pt x="2220" y="5386"/>
                    </a:cubicBezTo>
                    <a:cubicBezTo>
                      <a:pt x="2243" y="5409"/>
                      <a:pt x="2267" y="5418"/>
                      <a:pt x="2291" y="5418"/>
                    </a:cubicBezTo>
                    <a:cubicBezTo>
                      <a:pt x="2371" y="5418"/>
                      <a:pt x="2436" y="5310"/>
                      <a:pt x="2360" y="5248"/>
                    </a:cubicBezTo>
                    <a:cubicBezTo>
                      <a:pt x="1229" y="4297"/>
                      <a:pt x="417" y="2909"/>
                      <a:pt x="595" y="1382"/>
                    </a:cubicBezTo>
                    <a:cubicBezTo>
                      <a:pt x="655" y="946"/>
                      <a:pt x="793" y="530"/>
                      <a:pt x="991" y="153"/>
                    </a:cubicBezTo>
                    <a:cubicBezTo>
                      <a:pt x="1045" y="72"/>
                      <a:pt x="980" y="1"/>
                      <a:pt x="90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3114" name="Google Shape;3114;p30"/>
              <p:cNvSpPr/>
              <p:nvPr/>
            </p:nvSpPr>
            <p:spPr>
              <a:xfrm>
                <a:off x="5832225" y="2170450"/>
                <a:ext cx="50575" cy="128475"/>
              </a:xfrm>
              <a:custGeom>
                <a:avLst/>
                <a:gdLst/>
                <a:ahLst/>
                <a:cxnLst/>
                <a:rect l="l" t="t" r="r" b="b"/>
                <a:pathLst>
                  <a:path w="2023" h="5139" extrusionOk="0">
                    <a:moveTo>
                      <a:pt x="542" y="0"/>
                    </a:moveTo>
                    <a:cubicBezTo>
                      <a:pt x="497" y="0"/>
                      <a:pt x="453" y="24"/>
                      <a:pt x="437" y="80"/>
                    </a:cubicBezTo>
                    <a:cubicBezTo>
                      <a:pt x="1" y="1447"/>
                      <a:pt x="239" y="2993"/>
                      <a:pt x="1013" y="4182"/>
                    </a:cubicBezTo>
                    <a:cubicBezTo>
                      <a:pt x="1230" y="4520"/>
                      <a:pt x="1488" y="4837"/>
                      <a:pt x="1806" y="5115"/>
                    </a:cubicBezTo>
                    <a:cubicBezTo>
                      <a:pt x="1826" y="5131"/>
                      <a:pt x="1848" y="5138"/>
                      <a:pt x="1869" y="5138"/>
                    </a:cubicBezTo>
                    <a:cubicBezTo>
                      <a:pt x="1951" y="5138"/>
                      <a:pt x="2023" y="5034"/>
                      <a:pt x="1944" y="4956"/>
                    </a:cubicBezTo>
                    <a:cubicBezTo>
                      <a:pt x="933" y="4044"/>
                      <a:pt x="378" y="2657"/>
                      <a:pt x="437" y="1269"/>
                    </a:cubicBezTo>
                    <a:cubicBezTo>
                      <a:pt x="458" y="892"/>
                      <a:pt x="537" y="495"/>
                      <a:pt x="656" y="138"/>
                    </a:cubicBezTo>
                    <a:cubicBezTo>
                      <a:pt x="680" y="55"/>
                      <a:pt x="610" y="0"/>
                      <a:pt x="54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3115" name="Google Shape;3115;p30"/>
              <p:cNvSpPr/>
              <p:nvPr/>
            </p:nvSpPr>
            <p:spPr>
              <a:xfrm>
                <a:off x="5806000" y="2201525"/>
                <a:ext cx="39225" cy="97775"/>
              </a:xfrm>
              <a:custGeom>
                <a:avLst/>
                <a:gdLst/>
                <a:ahLst/>
                <a:cxnLst/>
                <a:rect l="l" t="t" r="r" b="b"/>
                <a:pathLst>
                  <a:path w="1569" h="3911" extrusionOk="0">
                    <a:moveTo>
                      <a:pt x="146" y="1"/>
                    </a:moveTo>
                    <a:cubicBezTo>
                      <a:pt x="94" y="1"/>
                      <a:pt x="40" y="36"/>
                      <a:pt x="40" y="105"/>
                    </a:cubicBezTo>
                    <a:cubicBezTo>
                      <a:pt x="0" y="838"/>
                      <a:pt x="98" y="1591"/>
                      <a:pt x="336" y="2286"/>
                    </a:cubicBezTo>
                    <a:cubicBezTo>
                      <a:pt x="535" y="2900"/>
                      <a:pt x="833" y="3515"/>
                      <a:pt x="1367" y="3891"/>
                    </a:cubicBezTo>
                    <a:cubicBezTo>
                      <a:pt x="1388" y="3905"/>
                      <a:pt x="1408" y="3911"/>
                      <a:pt x="1427" y="3911"/>
                    </a:cubicBezTo>
                    <a:cubicBezTo>
                      <a:pt x="1515" y="3911"/>
                      <a:pt x="1568" y="3778"/>
                      <a:pt x="1486" y="3713"/>
                    </a:cubicBezTo>
                    <a:cubicBezTo>
                      <a:pt x="971" y="3336"/>
                      <a:pt x="693" y="2741"/>
                      <a:pt x="495" y="2146"/>
                    </a:cubicBezTo>
                    <a:cubicBezTo>
                      <a:pt x="297" y="1493"/>
                      <a:pt x="198" y="798"/>
                      <a:pt x="238" y="105"/>
                    </a:cubicBezTo>
                    <a:cubicBezTo>
                      <a:pt x="248" y="36"/>
                      <a:pt x="198" y="1"/>
                      <a:pt x="14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3116" name="Google Shape;3116;p30"/>
              <p:cNvSpPr/>
              <p:nvPr/>
            </p:nvSpPr>
            <p:spPr>
              <a:xfrm>
                <a:off x="5779700" y="2227900"/>
                <a:ext cx="26700" cy="63350"/>
              </a:xfrm>
              <a:custGeom>
                <a:avLst/>
                <a:gdLst/>
                <a:ahLst/>
                <a:cxnLst/>
                <a:rect l="l" t="t" r="r" b="b"/>
                <a:pathLst>
                  <a:path w="1068" h="2534" extrusionOk="0">
                    <a:moveTo>
                      <a:pt x="261" y="1"/>
                    </a:moveTo>
                    <a:cubicBezTo>
                      <a:pt x="218" y="1"/>
                      <a:pt x="175" y="24"/>
                      <a:pt x="159" y="81"/>
                    </a:cubicBezTo>
                    <a:cubicBezTo>
                      <a:pt x="1" y="933"/>
                      <a:pt x="259" y="1845"/>
                      <a:pt x="854" y="2500"/>
                    </a:cubicBezTo>
                    <a:cubicBezTo>
                      <a:pt x="873" y="2523"/>
                      <a:pt x="897" y="2533"/>
                      <a:pt x="921" y="2533"/>
                    </a:cubicBezTo>
                    <a:cubicBezTo>
                      <a:pt x="995" y="2533"/>
                      <a:pt x="1068" y="2436"/>
                      <a:pt x="992" y="2360"/>
                    </a:cubicBezTo>
                    <a:cubicBezTo>
                      <a:pt x="457" y="1765"/>
                      <a:pt x="220" y="914"/>
                      <a:pt x="378" y="121"/>
                    </a:cubicBezTo>
                    <a:cubicBezTo>
                      <a:pt x="389" y="50"/>
                      <a:pt x="325" y="1"/>
                      <a:pt x="26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3117" name="Google Shape;3117;p30"/>
              <p:cNvSpPr/>
              <p:nvPr/>
            </p:nvSpPr>
            <p:spPr>
              <a:xfrm>
                <a:off x="5757425" y="2257025"/>
                <a:ext cx="15875" cy="28925"/>
              </a:xfrm>
              <a:custGeom>
                <a:avLst/>
                <a:gdLst/>
                <a:ahLst/>
                <a:cxnLst/>
                <a:rect l="l" t="t" r="r" b="b"/>
                <a:pathLst>
                  <a:path w="635" h="1157" extrusionOk="0">
                    <a:moveTo>
                      <a:pt x="174" y="1"/>
                    </a:moveTo>
                    <a:cubicBezTo>
                      <a:pt x="133" y="1"/>
                      <a:pt x="95" y="20"/>
                      <a:pt x="80" y="66"/>
                    </a:cubicBezTo>
                    <a:cubicBezTo>
                      <a:pt x="0" y="462"/>
                      <a:pt x="218" y="799"/>
                      <a:pt x="437" y="1097"/>
                    </a:cubicBezTo>
                    <a:cubicBezTo>
                      <a:pt x="449" y="1135"/>
                      <a:pt x="479" y="1157"/>
                      <a:pt x="514" y="1157"/>
                    </a:cubicBezTo>
                    <a:cubicBezTo>
                      <a:pt x="533" y="1157"/>
                      <a:pt x="554" y="1150"/>
                      <a:pt x="575" y="1136"/>
                    </a:cubicBezTo>
                    <a:cubicBezTo>
                      <a:pt x="614" y="1116"/>
                      <a:pt x="635" y="1036"/>
                      <a:pt x="614" y="997"/>
                    </a:cubicBezTo>
                    <a:cubicBezTo>
                      <a:pt x="437" y="759"/>
                      <a:pt x="218" y="462"/>
                      <a:pt x="297" y="125"/>
                    </a:cubicBezTo>
                    <a:cubicBezTo>
                      <a:pt x="310" y="51"/>
                      <a:pt x="239" y="1"/>
                      <a:pt x="17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3118" name="Google Shape;3118;p30"/>
              <p:cNvSpPr/>
              <p:nvPr/>
            </p:nvSpPr>
            <p:spPr>
              <a:xfrm>
                <a:off x="5658300" y="2357375"/>
                <a:ext cx="338500" cy="190750"/>
              </a:xfrm>
              <a:custGeom>
                <a:avLst/>
                <a:gdLst/>
                <a:ahLst/>
                <a:cxnLst/>
                <a:rect l="l" t="t" r="r" b="b"/>
                <a:pathLst>
                  <a:path w="13540" h="7630" extrusionOk="0">
                    <a:moveTo>
                      <a:pt x="5905" y="0"/>
                    </a:moveTo>
                    <a:cubicBezTo>
                      <a:pt x="5767" y="0"/>
                      <a:pt x="5629" y="5"/>
                      <a:pt x="5491" y="16"/>
                    </a:cubicBezTo>
                    <a:cubicBezTo>
                      <a:pt x="3469" y="215"/>
                      <a:pt x="873" y="2157"/>
                      <a:pt x="1" y="4060"/>
                    </a:cubicBezTo>
                    <a:cubicBezTo>
                      <a:pt x="952" y="5784"/>
                      <a:pt x="3728" y="7568"/>
                      <a:pt x="5750" y="7628"/>
                    </a:cubicBezTo>
                    <a:cubicBezTo>
                      <a:pt x="5780" y="7629"/>
                      <a:pt x="5810" y="7629"/>
                      <a:pt x="5840" y="7629"/>
                    </a:cubicBezTo>
                    <a:cubicBezTo>
                      <a:pt x="6799" y="7629"/>
                      <a:pt x="7720" y="7339"/>
                      <a:pt x="8604" y="6954"/>
                    </a:cubicBezTo>
                    <a:cubicBezTo>
                      <a:pt x="10447" y="6141"/>
                      <a:pt x="11953" y="4793"/>
                      <a:pt x="13539" y="3545"/>
                    </a:cubicBezTo>
                    <a:cubicBezTo>
                      <a:pt x="11874" y="2414"/>
                      <a:pt x="10269" y="1185"/>
                      <a:pt x="8366" y="492"/>
                    </a:cubicBezTo>
                    <a:cubicBezTo>
                      <a:pt x="7581" y="202"/>
                      <a:pt x="6752" y="0"/>
                      <a:pt x="5905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3119" name="Google Shape;3119;p30"/>
              <p:cNvSpPr/>
              <p:nvPr/>
            </p:nvSpPr>
            <p:spPr>
              <a:xfrm>
                <a:off x="5660775" y="2389650"/>
                <a:ext cx="230950" cy="130225"/>
              </a:xfrm>
              <a:custGeom>
                <a:avLst/>
                <a:gdLst/>
                <a:ahLst/>
                <a:cxnLst/>
                <a:rect l="l" t="t" r="r" b="b"/>
                <a:pathLst>
                  <a:path w="9238" h="5209" extrusionOk="0">
                    <a:moveTo>
                      <a:pt x="4047" y="1"/>
                    </a:moveTo>
                    <a:cubicBezTo>
                      <a:pt x="3954" y="1"/>
                      <a:pt x="3860" y="5"/>
                      <a:pt x="3767" y="13"/>
                    </a:cubicBezTo>
                    <a:cubicBezTo>
                      <a:pt x="2379" y="153"/>
                      <a:pt x="595" y="1461"/>
                      <a:pt x="0" y="2769"/>
                    </a:cubicBezTo>
                    <a:cubicBezTo>
                      <a:pt x="655" y="3938"/>
                      <a:pt x="2558" y="5167"/>
                      <a:pt x="3925" y="5207"/>
                    </a:cubicBezTo>
                    <a:cubicBezTo>
                      <a:pt x="3957" y="5208"/>
                      <a:pt x="3990" y="5208"/>
                      <a:pt x="4022" y="5208"/>
                    </a:cubicBezTo>
                    <a:cubicBezTo>
                      <a:pt x="4662" y="5208"/>
                      <a:pt x="5283" y="5016"/>
                      <a:pt x="5868" y="4752"/>
                    </a:cubicBezTo>
                    <a:cubicBezTo>
                      <a:pt x="7136" y="4176"/>
                      <a:pt x="8167" y="3264"/>
                      <a:pt x="9238" y="2412"/>
                    </a:cubicBezTo>
                    <a:cubicBezTo>
                      <a:pt x="8109" y="1639"/>
                      <a:pt x="7018" y="806"/>
                      <a:pt x="5730" y="330"/>
                    </a:cubicBezTo>
                    <a:cubicBezTo>
                      <a:pt x="5186" y="144"/>
                      <a:pt x="4613" y="1"/>
                      <a:pt x="4047" y="1"/>
                    </a:cubicBezTo>
                    <a:close/>
                  </a:path>
                </a:pathLst>
              </a:custGeom>
              <a:solidFill>
                <a:srgbClr val="191919">
                  <a:alpha val="128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3120" name="Google Shape;3120;p30"/>
              <p:cNvSpPr/>
              <p:nvPr/>
            </p:nvSpPr>
            <p:spPr>
              <a:xfrm>
                <a:off x="5635525" y="2445000"/>
                <a:ext cx="316175" cy="16900"/>
              </a:xfrm>
              <a:custGeom>
                <a:avLst/>
                <a:gdLst/>
                <a:ahLst/>
                <a:cxnLst/>
                <a:rect l="l" t="t" r="r" b="b"/>
                <a:pathLst>
                  <a:path w="12647" h="676" extrusionOk="0">
                    <a:moveTo>
                      <a:pt x="12507" y="0"/>
                    </a:moveTo>
                    <a:cubicBezTo>
                      <a:pt x="10982" y="99"/>
                      <a:pt x="9455" y="159"/>
                      <a:pt x="7909" y="217"/>
                    </a:cubicBezTo>
                    <a:cubicBezTo>
                      <a:pt x="6164" y="278"/>
                      <a:pt x="4401" y="336"/>
                      <a:pt x="2636" y="397"/>
                    </a:cubicBezTo>
                    <a:cubicBezTo>
                      <a:pt x="1803" y="416"/>
                      <a:pt x="971" y="436"/>
                      <a:pt x="138" y="476"/>
                    </a:cubicBezTo>
                    <a:cubicBezTo>
                      <a:pt x="6" y="476"/>
                      <a:pt x="0" y="675"/>
                      <a:pt x="121" y="675"/>
                    </a:cubicBezTo>
                    <a:cubicBezTo>
                      <a:pt x="127" y="675"/>
                      <a:pt x="132" y="675"/>
                      <a:pt x="138" y="674"/>
                    </a:cubicBezTo>
                    <a:cubicBezTo>
                      <a:pt x="1724" y="635"/>
                      <a:pt x="3310" y="574"/>
                      <a:pt x="4916" y="535"/>
                    </a:cubicBezTo>
                    <a:cubicBezTo>
                      <a:pt x="6661" y="476"/>
                      <a:pt x="8384" y="416"/>
                      <a:pt x="10129" y="336"/>
                    </a:cubicBezTo>
                    <a:cubicBezTo>
                      <a:pt x="10922" y="317"/>
                      <a:pt x="11715" y="278"/>
                      <a:pt x="12507" y="217"/>
                    </a:cubicBezTo>
                    <a:cubicBezTo>
                      <a:pt x="12647" y="198"/>
                      <a:pt x="12647" y="0"/>
                      <a:pt x="1250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3121" name="Google Shape;3121;p30"/>
              <p:cNvSpPr/>
              <p:nvPr/>
            </p:nvSpPr>
            <p:spPr>
              <a:xfrm>
                <a:off x="5911050" y="2423375"/>
                <a:ext cx="19275" cy="50075"/>
              </a:xfrm>
              <a:custGeom>
                <a:avLst/>
                <a:gdLst/>
                <a:ahLst/>
                <a:cxnLst/>
                <a:rect l="l" t="t" r="r" b="b"/>
                <a:pathLst>
                  <a:path w="771" h="2003" extrusionOk="0">
                    <a:moveTo>
                      <a:pt x="507" y="1"/>
                    </a:moveTo>
                    <a:cubicBezTo>
                      <a:pt x="483" y="1"/>
                      <a:pt x="459" y="10"/>
                      <a:pt x="437" y="33"/>
                    </a:cubicBezTo>
                    <a:cubicBezTo>
                      <a:pt x="138" y="250"/>
                      <a:pt x="1" y="627"/>
                      <a:pt x="40" y="984"/>
                    </a:cubicBezTo>
                    <a:cubicBezTo>
                      <a:pt x="80" y="1360"/>
                      <a:pt x="278" y="1756"/>
                      <a:pt x="575" y="1975"/>
                    </a:cubicBezTo>
                    <a:cubicBezTo>
                      <a:pt x="594" y="1994"/>
                      <a:pt x="614" y="2002"/>
                      <a:pt x="632" y="2002"/>
                    </a:cubicBezTo>
                    <a:cubicBezTo>
                      <a:pt x="711" y="2002"/>
                      <a:pt x="771" y="1860"/>
                      <a:pt x="675" y="1796"/>
                    </a:cubicBezTo>
                    <a:cubicBezTo>
                      <a:pt x="437" y="1618"/>
                      <a:pt x="278" y="1262"/>
                      <a:pt x="238" y="964"/>
                    </a:cubicBezTo>
                    <a:cubicBezTo>
                      <a:pt x="199" y="667"/>
                      <a:pt x="337" y="369"/>
                      <a:pt x="575" y="171"/>
                    </a:cubicBezTo>
                    <a:cubicBezTo>
                      <a:pt x="652" y="109"/>
                      <a:pt x="586" y="1"/>
                      <a:pt x="50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3122" name="Google Shape;3122;p30"/>
              <p:cNvSpPr/>
              <p:nvPr/>
            </p:nvSpPr>
            <p:spPr>
              <a:xfrm>
                <a:off x="5876825" y="2405325"/>
                <a:ext cx="27275" cy="87350"/>
              </a:xfrm>
              <a:custGeom>
                <a:avLst/>
                <a:gdLst/>
                <a:ahLst/>
                <a:cxnLst/>
                <a:rect l="l" t="t" r="r" b="b"/>
                <a:pathLst>
                  <a:path w="1091" h="3494" extrusionOk="0">
                    <a:moveTo>
                      <a:pt x="715" y="1"/>
                    </a:moveTo>
                    <a:cubicBezTo>
                      <a:pt x="697" y="1"/>
                      <a:pt x="677" y="7"/>
                      <a:pt x="656" y="20"/>
                    </a:cubicBezTo>
                    <a:cubicBezTo>
                      <a:pt x="378" y="200"/>
                      <a:pt x="220" y="517"/>
                      <a:pt x="120" y="813"/>
                    </a:cubicBezTo>
                    <a:cubicBezTo>
                      <a:pt x="22" y="1131"/>
                      <a:pt x="1" y="1448"/>
                      <a:pt x="22" y="1785"/>
                    </a:cubicBezTo>
                    <a:cubicBezTo>
                      <a:pt x="101" y="2420"/>
                      <a:pt x="378" y="3033"/>
                      <a:pt x="854" y="3470"/>
                    </a:cubicBezTo>
                    <a:cubicBezTo>
                      <a:pt x="875" y="3486"/>
                      <a:pt x="898" y="3493"/>
                      <a:pt x="920" y="3493"/>
                    </a:cubicBezTo>
                    <a:cubicBezTo>
                      <a:pt x="1007" y="3493"/>
                      <a:pt x="1091" y="3390"/>
                      <a:pt x="1013" y="3311"/>
                    </a:cubicBezTo>
                    <a:cubicBezTo>
                      <a:pt x="577" y="2935"/>
                      <a:pt x="318" y="2380"/>
                      <a:pt x="239" y="1804"/>
                    </a:cubicBezTo>
                    <a:cubicBezTo>
                      <a:pt x="220" y="1527"/>
                      <a:pt x="220" y="1249"/>
                      <a:pt x="299" y="972"/>
                    </a:cubicBezTo>
                    <a:cubicBezTo>
                      <a:pt x="378" y="675"/>
                      <a:pt x="497" y="358"/>
                      <a:pt x="754" y="200"/>
                    </a:cubicBezTo>
                    <a:cubicBezTo>
                      <a:pt x="852" y="134"/>
                      <a:pt x="803" y="1"/>
                      <a:pt x="71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3123" name="Google Shape;3123;p30"/>
              <p:cNvSpPr/>
              <p:nvPr/>
            </p:nvSpPr>
            <p:spPr>
              <a:xfrm>
                <a:off x="5840175" y="2395650"/>
                <a:ext cx="27800" cy="107700"/>
              </a:xfrm>
              <a:custGeom>
                <a:avLst/>
                <a:gdLst/>
                <a:ahLst/>
                <a:cxnLst/>
                <a:rect l="l" t="t" r="r" b="b"/>
                <a:pathLst>
                  <a:path w="1112" h="4308" extrusionOk="0">
                    <a:moveTo>
                      <a:pt x="802" y="1"/>
                    </a:moveTo>
                    <a:cubicBezTo>
                      <a:pt x="770" y="1"/>
                      <a:pt x="737" y="15"/>
                      <a:pt x="714" y="51"/>
                    </a:cubicBezTo>
                    <a:cubicBezTo>
                      <a:pt x="238" y="666"/>
                      <a:pt x="0" y="1459"/>
                      <a:pt x="40" y="2231"/>
                    </a:cubicBezTo>
                    <a:cubicBezTo>
                      <a:pt x="79" y="2984"/>
                      <a:pt x="397" y="3719"/>
                      <a:pt x="893" y="4274"/>
                    </a:cubicBezTo>
                    <a:cubicBezTo>
                      <a:pt x="917" y="4297"/>
                      <a:pt x="943" y="4307"/>
                      <a:pt x="968" y="4307"/>
                    </a:cubicBezTo>
                    <a:cubicBezTo>
                      <a:pt x="1046" y="4307"/>
                      <a:pt x="1112" y="4210"/>
                      <a:pt x="1051" y="4134"/>
                    </a:cubicBezTo>
                    <a:cubicBezTo>
                      <a:pt x="60" y="3005"/>
                      <a:pt x="0" y="1340"/>
                      <a:pt x="893" y="151"/>
                    </a:cubicBezTo>
                    <a:cubicBezTo>
                      <a:pt x="949" y="80"/>
                      <a:pt x="877" y="1"/>
                      <a:pt x="80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3124" name="Google Shape;3124;p30"/>
              <p:cNvSpPr/>
              <p:nvPr/>
            </p:nvSpPr>
            <p:spPr>
              <a:xfrm>
                <a:off x="5798525" y="2381750"/>
                <a:ext cx="38650" cy="139925"/>
              </a:xfrm>
              <a:custGeom>
                <a:avLst/>
                <a:gdLst/>
                <a:ahLst/>
                <a:cxnLst/>
                <a:rect l="l" t="t" r="r" b="b"/>
                <a:pathLst>
                  <a:path w="1546" h="5597" extrusionOk="0">
                    <a:moveTo>
                      <a:pt x="1382" y="1"/>
                    </a:moveTo>
                    <a:cubicBezTo>
                      <a:pt x="1357" y="1"/>
                      <a:pt x="1332" y="10"/>
                      <a:pt x="1309" y="33"/>
                    </a:cubicBezTo>
                    <a:cubicBezTo>
                      <a:pt x="180" y="1143"/>
                      <a:pt x="1" y="2866"/>
                      <a:pt x="516" y="4294"/>
                    </a:cubicBezTo>
                    <a:cubicBezTo>
                      <a:pt x="675" y="4750"/>
                      <a:pt x="894" y="5166"/>
                      <a:pt x="1171" y="5543"/>
                    </a:cubicBezTo>
                    <a:cubicBezTo>
                      <a:pt x="1190" y="5581"/>
                      <a:pt x="1223" y="5597"/>
                      <a:pt x="1256" y="5597"/>
                    </a:cubicBezTo>
                    <a:cubicBezTo>
                      <a:pt x="1328" y="5597"/>
                      <a:pt x="1403" y="5525"/>
                      <a:pt x="1349" y="5443"/>
                    </a:cubicBezTo>
                    <a:cubicBezTo>
                      <a:pt x="516" y="4195"/>
                      <a:pt x="120" y="2570"/>
                      <a:pt x="775" y="1162"/>
                    </a:cubicBezTo>
                    <a:cubicBezTo>
                      <a:pt x="933" y="786"/>
                      <a:pt x="1171" y="469"/>
                      <a:pt x="1468" y="191"/>
                    </a:cubicBezTo>
                    <a:cubicBezTo>
                      <a:pt x="1545" y="114"/>
                      <a:pt x="1467" y="1"/>
                      <a:pt x="138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3125" name="Google Shape;3125;p30"/>
              <p:cNvSpPr/>
              <p:nvPr/>
            </p:nvSpPr>
            <p:spPr>
              <a:xfrm>
                <a:off x="5769325" y="2385175"/>
                <a:ext cx="31250" cy="132550"/>
              </a:xfrm>
              <a:custGeom>
                <a:avLst/>
                <a:gdLst/>
                <a:ahLst/>
                <a:cxnLst/>
                <a:rect l="l" t="t" r="r" b="b"/>
                <a:pathLst>
                  <a:path w="1250" h="5302" extrusionOk="0">
                    <a:moveTo>
                      <a:pt x="1106" y="0"/>
                    </a:moveTo>
                    <a:cubicBezTo>
                      <a:pt x="1071" y="0"/>
                      <a:pt x="1036" y="16"/>
                      <a:pt x="1010" y="54"/>
                    </a:cubicBezTo>
                    <a:cubicBezTo>
                      <a:pt x="217" y="1223"/>
                      <a:pt x="0" y="2769"/>
                      <a:pt x="416" y="4138"/>
                    </a:cubicBezTo>
                    <a:cubicBezTo>
                      <a:pt x="535" y="4534"/>
                      <a:pt x="693" y="4910"/>
                      <a:pt x="912" y="5248"/>
                    </a:cubicBezTo>
                    <a:cubicBezTo>
                      <a:pt x="931" y="5286"/>
                      <a:pt x="963" y="5301"/>
                      <a:pt x="997" y="5301"/>
                    </a:cubicBezTo>
                    <a:cubicBezTo>
                      <a:pt x="1069" y="5301"/>
                      <a:pt x="1144" y="5229"/>
                      <a:pt x="1090" y="5148"/>
                    </a:cubicBezTo>
                    <a:cubicBezTo>
                      <a:pt x="376" y="3979"/>
                      <a:pt x="238" y="2492"/>
                      <a:pt x="674" y="1183"/>
                    </a:cubicBezTo>
                    <a:cubicBezTo>
                      <a:pt x="812" y="826"/>
                      <a:pt x="991" y="470"/>
                      <a:pt x="1209" y="152"/>
                    </a:cubicBezTo>
                    <a:cubicBezTo>
                      <a:pt x="1250" y="72"/>
                      <a:pt x="1180" y="0"/>
                      <a:pt x="110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3126" name="Google Shape;3126;p30"/>
              <p:cNvSpPr/>
              <p:nvPr/>
            </p:nvSpPr>
            <p:spPr>
              <a:xfrm>
                <a:off x="5742050" y="2404700"/>
                <a:ext cx="19875" cy="103100"/>
              </a:xfrm>
              <a:custGeom>
                <a:avLst/>
                <a:gdLst/>
                <a:ahLst/>
                <a:cxnLst/>
                <a:rect l="l" t="t" r="r" b="b"/>
                <a:pathLst>
                  <a:path w="795" h="4124" extrusionOk="0">
                    <a:moveTo>
                      <a:pt x="450" y="1"/>
                    </a:moveTo>
                    <a:cubicBezTo>
                      <a:pt x="411" y="1"/>
                      <a:pt x="372" y="20"/>
                      <a:pt x="357" y="66"/>
                    </a:cubicBezTo>
                    <a:cubicBezTo>
                      <a:pt x="100" y="759"/>
                      <a:pt x="0" y="1512"/>
                      <a:pt x="21" y="2247"/>
                    </a:cubicBezTo>
                    <a:cubicBezTo>
                      <a:pt x="40" y="2900"/>
                      <a:pt x="159" y="3574"/>
                      <a:pt x="576" y="4089"/>
                    </a:cubicBezTo>
                    <a:cubicBezTo>
                      <a:pt x="595" y="4114"/>
                      <a:pt x="619" y="4124"/>
                      <a:pt x="643" y="4124"/>
                    </a:cubicBezTo>
                    <a:cubicBezTo>
                      <a:pt x="718" y="4124"/>
                      <a:pt x="794" y="4026"/>
                      <a:pt x="734" y="3951"/>
                    </a:cubicBezTo>
                    <a:cubicBezTo>
                      <a:pt x="338" y="3436"/>
                      <a:pt x="238" y="2762"/>
                      <a:pt x="238" y="2147"/>
                    </a:cubicBezTo>
                    <a:cubicBezTo>
                      <a:pt x="219" y="1454"/>
                      <a:pt x="338" y="780"/>
                      <a:pt x="555" y="125"/>
                    </a:cubicBezTo>
                    <a:cubicBezTo>
                      <a:pt x="580" y="51"/>
                      <a:pt x="514" y="1"/>
                      <a:pt x="45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3127" name="Google Shape;3127;p30"/>
              <p:cNvSpPr/>
              <p:nvPr/>
            </p:nvSpPr>
            <p:spPr>
              <a:xfrm>
                <a:off x="5711325" y="2423325"/>
                <a:ext cx="15900" cy="65650"/>
              </a:xfrm>
              <a:custGeom>
                <a:avLst/>
                <a:gdLst/>
                <a:ahLst/>
                <a:cxnLst/>
                <a:rect l="l" t="t" r="r" b="b"/>
                <a:pathLst>
                  <a:path w="636" h="2626" extrusionOk="0">
                    <a:moveTo>
                      <a:pt x="498" y="0"/>
                    </a:moveTo>
                    <a:cubicBezTo>
                      <a:pt x="467" y="0"/>
                      <a:pt x="436" y="16"/>
                      <a:pt x="417" y="54"/>
                    </a:cubicBezTo>
                    <a:cubicBezTo>
                      <a:pt x="0" y="847"/>
                      <a:pt x="0" y="1779"/>
                      <a:pt x="397" y="2572"/>
                    </a:cubicBezTo>
                    <a:cubicBezTo>
                      <a:pt x="416" y="2610"/>
                      <a:pt x="447" y="2625"/>
                      <a:pt x="478" y="2625"/>
                    </a:cubicBezTo>
                    <a:cubicBezTo>
                      <a:pt x="546" y="2625"/>
                      <a:pt x="616" y="2553"/>
                      <a:pt x="576" y="2472"/>
                    </a:cubicBezTo>
                    <a:cubicBezTo>
                      <a:pt x="219" y="1739"/>
                      <a:pt x="219" y="867"/>
                      <a:pt x="595" y="154"/>
                    </a:cubicBezTo>
                    <a:cubicBezTo>
                      <a:pt x="636" y="72"/>
                      <a:pt x="566" y="0"/>
                      <a:pt x="49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3128" name="Google Shape;3128;p30"/>
              <p:cNvSpPr/>
              <p:nvPr/>
            </p:nvSpPr>
            <p:spPr>
              <a:xfrm>
                <a:off x="5685550" y="2444625"/>
                <a:ext cx="11525" cy="30250"/>
              </a:xfrm>
              <a:custGeom>
                <a:avLst/>
                <a:gdLst/>
                <a:ahLst/>
                <a:cxnLst/>
                <a:rect l="l" t="t" r="r" b="b"/>
                <a:pathLst>
                  <a:path w="461" h="1210" extrusionOk="0">
                    <a:moveTo>
                      <a:pt x="275" y="1"/>
                    </a:moveTo>
                    <a:cubicBezTo>
                      <a:pt x="240" y="1"/>
                      <a:pt x="205" y="17"/>
                      <a:pt x="180" y="55"/>
                    </a:cubicBezTo>
                    <a:cubicBezTo>
                      <a:pt x="0" y="391"/>
                      <a:pt x="100" y="788"/>
                      <a:pt x="219" y="1144"/>
                    </a:cubicBezTo>
                    <a:cubicBezTo>
                      <a:pt x="234" y="1190"/>
                      <a:pt x="276" y="1209"/>
                      <a:pt x="319" y="1209"/>
                    </a:cubicBezTo>
                    <a:cubicBezTo>
                      <a:pt x="388" y="1209"/>
                      <a:pt x="461" y="1159"/>
                      <a:pt x="437" y="1086"/>
                    </a:cubicBezTo>
                    <a:cubicBezTo>
                      <a:pt x="318" y="788"/>
                      <a:pt x="199" y="451"/>
                      <a:pt x="378" y="153"/>
                    </a:cubicBezTo>
                    <a:cubicBezTo>
                      <a:pt x="418" y="72"/>
                      <a:pt x="348" y="1"/>
                      <a:pt x="27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3129" name="Google Shape;3129;p30"/>
              <p:cNvSpPr/>
              <p:nvPr/>
            </p:nvSpPr>
            <p:spPr>
              <a:xfrm>
                <a:off x="5538850" y="2566750"/>
                <a:ext cx="336025" cy="191000"/>
              </a:xfrm>
              <a:custGeom>
                <a:avLst/>
                <a:gdLst/>
                <a:ahLst/>
                <a:cxnLst/>
                <a:rect l="l" t="t" r="r" b="b"/>
                <a:pathLst>
                  <a:path w="13441" h="7640" extrusionOk="0">
                    <a:moveTo>
                      <a:pt x="5819" y="0"/>
                    </a:moveTo>
                    <a:cubicBezTo>
                      <a:pt x="3798" y="0"/>
                      <a:pt x="1108" y="1477"/>
                      <a:pt x="1" y="3158"/>
                    </a:cubicBezTo>
                    <a:cubicBezTo>
                      <a:pt x="675" y="5002"/>
                      <a:pt x="3133" y="7201"/>
                      <a:pt x="5136" y="7558"/>
                    </a:cubicBezTo>
                    <a:cubicBezTo>
                      <a:pt x="5438" y="7614"/>
                      <a:pt x="5743" y="7639"/>
                      <a:pt x="6048" y="7639"/>
                    </a:cubicBezTo>
                    <a:cubicBezTo>
                      <a:pt x="6721" y="7639"/>
                      <a:pt x="7394" y="7518"/>
                      <a:pt x="8049" y="7341"/>
                    </a:cubicBezTo>
                    <a:cubicBezTo>
                      <a:pt x="9992" y="6805"/>
                      <a:pt x="11696" y="5695"/>
                      <a:pt x="13441" y="4704"/>
                    </a:cubicBezTo>
                    <a:cubicBezTo>
                      <a:pt x="11974" y="3356"/>
                      <a:pt x="10586" y="1889"/>
                      <a:pt x="8823" y="898"/>
                    </a:cubicBezTo>
                    <a:cubicBezTo>
                      <a:pt x="7951" y="443"/>
                      <a:pt x="7018" y="65"/>
                      <a:pt x="6048" y="7"/>
                    </a:cubicBezTo>
                    <a:cubicBezTo>
                      <a:pt x="5973" y="2"/>
                      <a:pt x="5896" y="0"/>
                      <a:pt x="5819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3130" name="Google Shape;3130;p30"/>
              <p:cNvSpPr/>
              <p:nvPr/>
            </p:nvSpPr>
            <p:spPr>
              <a:xfrm>
                <a:off x="5541350" y="2592050"/>
                <a:ext cx="229450" cy="130300"/>
              </a:xfrm>
              <a:custGeom>
                <a:avLst/>
                <a:gdLst/>
                <a:ahLst/>
                <a:cxnLst/>
                <a:rect l="l" t="t" r="r" b="b"/>
                <a:pathLst>
                  <a:path w="9178" h="5212" extrusionOk="0">
                    <a:moveTo>
                      <a:pt x="3971" y="0"/>
                    </a:moveTo>
                    <a:cubicBezTo>
                      <a:pt x="2597" y="0"/>
                      <a:pt x="765" y="1000"/>
                      <a:pt x="1" y="2166"/>
                    </a:cubicBezTo>
                    <a:cubicBezTo>
                      <a:pt x="477" y="3414"/>
                      <a:pt x="2142" y="4921"/>
                      <a:pt x="3509" y="5159"/>
                    </a:cubicBezTo>
                    <a:cubicBezTo>
                      <a:pt x="3710" y="5195"/>
                      <a:pt x="3916" y="5211"/>
                      <a:pt x="4122" y="5211"/>
                    </a:cubicBezTo>
                    <a:cubicBezTo>
                      <a:pt x="4585" y="5211"/>
                      <a:pt x="5052" y="5130"/>
                      <a:pt x="5491" y="5021"/>
                    </a:cubicBezTo>
                    <a:cubicBezTo>
                      <a:pt x="6820" y="4643"/>
                      <a:pt x="7989" y="3890"/>
                      <a:pt x="9178" y="3216"/>
                    </a:cubicBezTo>
                    <a:cubicBezTo>
                      <a:pt x="8168" y="2285"/>
                      <a:pt x="7235" y="1294"/>
                      <a:pt x="6006" y="620"/>
                    </a:cubicBezTo>
                    <a:cubicBezTo>
                      <a:pt x="5432" y="303"/>
                      <a:pt x="4798" y="44"/>
                      <a:pt x="4124" y="5"/>
                    </a:cubicBezTo>
                    <a:cubicBezTo>
                      <a:pt x="4074" y="2"/>
                      <a:pt x="4023" y="0"/>
                      <a:pt x="3971" y="0"/>
                    </a:cubicBezTo>
                    <a:close/>
                  </a:path>
                </a:pathLst>
              </a:custGeom>
              <a:solidFill>
                <a:srgbClr val="191919">
                  <a:alpha val="128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3131" name="Google Shape;3131;p30"/>
              <p:cNvSpPr/>
              <p:nvPr/>
            </p:nvSpPr>
            <p:spPr>
              <a:xfrm>
                <a:off x="5516075" y="2640700"/>
                <a:ext cx="314200" cy="40725"/>
              </a:xfrm>
              <a:custGeom>
                <a:avLst/>
                <a:gdLst/>
                <a:ahLst/>
                <a:cxnLst/>
                <a:rect l="l" t="t" r="r" b="b"/>
                <a:pathLst>
                  <a:path w="12568" h="1629" extrusionOk="0">
                    <a:moveTo>
                      <a:pt x="123" y="0"/>
                    </a:moveTo>
                    <a:cubicBezTo>
                      <a:pt x="0" y="0"/>
                      <a:pt x="6" y="201"/>
                      <a:pt x="140" y="220"/>
                    </a:cubicBezTo>
                    <a:cubicBezTo>
                      <a:pt x="1705" y="398"/>
                      <a:pt x="3291" y="596"/>
                      <a:pt x="4876" y="794"/>
                    </a:cubicBezTo>
                    <a:cubicBezTo>
                      <a:pt x="6602" y="993"/>
                      <a:pt x="8326" y="1211"/>
                      <a:pt x="10070" y="1389"/>
                    </a:cubicBezTo>
                    <a:cubicBezTo>
                      <a:pt x="10863" y="1489"/>
                      <a:pt x="11656" y="1568"/>
                      <a:pt x="12430" y="1627"/>
                    </a:cubicBezTo>
                    <a:cubicBezTo>
                      <a:pt x="12436" y="1628"/>
                      <a:pt x="12442" y="1628"/>
                      <a:pt x="12447" y="1628"/>
                    </a:cubicBezTo>
                    <a:cubicBezTo>
                      <a:pt x="12567" y="1628"/>
                      <a:pt x="12561" y="1429"/>
                      <a:pt x="12430" y="1429"/>
                    </a:cubicBezTo>
                    <a:cubicBezTo>
                      <a:pt x="10903" y="1291"/>
                      <a:pt x="9396" y="1111"/>
                      <a:pt x="7870" y="934"/>
                    </a:cubicBezTo>
                    <a:cubicBezTo>
                      <a:pt x="6126" y="736"/>
                      <a:pt x="4382" y="517"/>
                      <a:pt x="2617" y="300"/>
                    </a:cubicBezTo>
                    <a:cubicBezTo>
                      <a:pt x="1784" y="200"/>
                      <a:pt x="972" y="101"/>
                      <a:pt x="140" y="1"/>
                    </a:cubicBezTo>
                    <a:cubicBezTo>
                      <a:pt x="134" y="1"/>
                      <a:pt x="128" y="0"/>
                      <a:pt x="12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3132" name="Google Shape;3132;p30"/>
              <p:cNvSpPr/>
              <p:nvPr/>
            </p:nvSpPr>
            <p:spPr>
              <a:xfrm>
                <a:off x="5790600" y="2650850"/>
                <a:ext cx="19425" cy="50150"/>
              </a:xfrm>
              <a:custGeom>
                <a:avLst/>
                <a:gdLst/>
                <a:ahLst/>
                <a:cxnLst/>
                <a:rect l="l" t="t" r="r" b="b"/>
                <a:pathLst>
                  <a:path w="777" h="2006" extrusionOk="0">
                    <a:moveTo>
                      <a:pt x="605" y="0"/>
                    </a:moveTo>
                    <a:cubicBezTo>
                      <a:pt x="589" y="0"/>
                      <a:pt x="573" y="4"/>
                      <a:pt x="556" y="12"/>
                    </a:cubicBezTo>
                    <a:cubicBezTo>
                      <a:pt x="239" y="190"/>
                      <a:pt x="40" y="528"/>
                      <a:pt x="21" y="885"/>
                    </a:cubicBezTo>
                    <a:cubicBezTo>
                      <a:pt x="1" y="1261"/>
                      <a:pt x="120" y="1697"/>
                      <a:pt x="397" y="1974"/>
                    </a:cubicBezTo>
                    <a:cubicBezTo>
                      <a:pt x="415" y="1997"/>
                      <a:pt x="437" y="2006"/>
                      <a:pt x="459" y="2006"/>
                    </a:cubicBezTo>
                    <a:cubicBezTo>
                      <a:pt x="535" y="2006"/>
                      <a:pt x="613" y="1893"/>
                      <a:pt x="537" y="1816"/>
                    </a:cubicBezTo>
                    <a:cubicBezTo>
                      <a:pt x="318" y="1598"/>
                      <a:pt x="220" y="1221"/>
                      <a:pt x="220" y="924"/>
                    </a:cubicBezTo>
                    <a:cubicBezTo>
                      <a:pt x="239" y="626"/>
                      <a:pt x="418" y="349"/>
                      <a:pt x="675" y="190"/>
                    </a:cubicBezTo>
                    <a:cubicBezTo>
                      <a:pt x="777" y="140"/>
                      <a:pt x="704" y="0"/>
                      <a:pt x="60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3133" name="Google Shape;3133;p30"/>
              <p:cNvSpPr/>
              <p:nvPr/>
            </p:nvSpPr>
            <p:spPr>
              <a:xfrm>
                <a:off x="5755925" y="2628700"/>
                <a:ext cx="27500" cy="87450"/>
              </a:xfrm>
              <a:custGeom>
                <a:avLst/>
                <a:gdLst/>
                <a:ahLst/>
                <a:cxnLst/>
                <a:rect l="l" t="t" r="r" b="b"/>
                <a:pathLst>
                  <a:path w="1100" h="3498" extrusionOk="0">
                    <a:moveTo>
                      <a:pt x="963" y="0"/>
                    </a:moveTo>
                    <a:cubicBezTo>
                      <a:pt x="954" y="0"/>
                      <a:pt x="943" y="2"/>
                      <a:pt x="933" y="6"/>
                    </a:cubicBezTo>
                    <a:cubicBezTo>
                      <a:pt x="338" y="264"/>
                      <a:pt x="80" y="1057"/>
                      <a:pt x="40" y="1652"/>
                    </a:cubicBezTo>
                    <a:cubicBezTo>
                      <a:pt x="0" y="2305"/>
                      <a:pt x="198" y="2960"/>
                      <a:pt x="595" y="3455"/>
                    </a:cubicBezTo>
                    <a:cubicBezTo>
                      <a:pt x="620" y="3485"/>
                      <a:pt x="648" y="3497"/>
                      <a:pt x="674" y="3497"/>
                    </a:cubicBezTo>
                    <a:cubicBezTo>
                      <a:pt x="751" y="3497"/>
                      <a:pt x="813" y="3390"/>
                      <a:pt x="753" y="3317"/>
                    </a:cubicBezTo>
                    <a:cubicBezTo>
                      <a:pt x="397" y="2860"/>
                      <a:pt x="219" y="2286"/>
                      <a:pt x="238" y="1731"/>
                    </a:cubicBezTo>
                    <a:cubicBezTo>
                      <a:pt x="259" y="1454"/>
                      <a:pt x="317" y="1176"/>
                      <a:pt x="417" y="918"/>
                    </a:cubicBezTo>
                    <a:cubicBezTo>
                      <a:pt x="516" y="640"/>
                      <a:pt x="695" y="323"/>
                      <a:pt x="991" y="204"/>
                    </a:cubicBezTo>
                    <a:cubicBezTo>
                      <a:pt x="1100" y="168"/>
                      <a:pt x="1061" y="0"/>
                      <a:pt x="96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3134" name="Google Shape;3134;p30"/>
              <p:cNvSpPr/>
              <p:nvPr/>
            </p:nvSpPr>
            <p:spPr>
              <a:xfrm>
                <a:off x="5712300" y="2613675"/>
                <a:ext cx="38650" cy="107375"/>
              </a:xfrm>
              <a:custGeom>
                <a:avLst/>
                <a:gdLst/>
                <a:ahLst/>
                <a:cxnLst/>
                <a:rect l="l" t="t" r="r" b="b"/>
                <a:pathLst>
                  <a:path w="1546" h="4295" extrusionOk="0">
                    <a:moveTo>
                      <a:pt x="1399" y="1"/>
                    </a:moveTo>
                    <a:cubicBezTo>
                      <a:pt x="1376" y="1"/>
                      <a:pt x="1352" y="10"/>
                      <a:pt x="1330" y="33"/>
                    </a:cubicBezTo>
                    <a:cubicBezTo>
                      <a:pt x="199" y="1143"/>
                      <a:pt x="1" y="2927"/>
                      <a:pt x="854" y="4254"/>
                    </a:cubicBezTo>
                    <a:cubicBezTo>
                      <a:pt x="877" y="4283"/>
                      <a:pt x="908" y="4295"/>
                      <a:pt x="938" y="4295"/>
                    </a:cubicBezTo>
                    <a:cubicBezTo>
                      <a:pt x="1014" y="4295"/>
                      <a:pt x="1088" y="4220"/>
                      <a:pt x="1032" y="4135"/>
                    </a:cubicBezTo>
                    <a:cubicBezTo>
                      <a:pt x="635" y="3521"/>
                      <a:pt x="458" y="2787"/>
                      <a:pt x="556" y="2055"/>
                    </a:cubicBezTo>
                    <a:cubicBezTo>
                      <a:pt x="635" y="1341"/>
                      <a:pt x="973" y="686"/>
                      <a:pt x="1468" y="191"/>
                    </a:cubicBezTo>
                    <a:cubicBezTo>
                      <a:pt x="1545" y="114"/>
                      <a:pt x="1479" y="1"/>
                      <a:pt x="139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3135" name="Google Shape;3135;p30"/>
              <p:cNvSpPr/>
              <p:nvPr/>
            </p:nvSpPr>
            <p:spPr>
              <a:xfrm>
                <a:off x="5678125" y="2596150"/>
                <a:ext cx="48550" cy="138100"/>
              </a:xfrm>
              <a:custGeom>
                <a:avLst/>
                <a:gdLst/>
                <a:ahLst/>
                <a:cxnLst/>
                <a:rect l="l" t="t" r="r" b="b"/>
                <a:pathLst>
                  <a:path w="1942" h="5524" extrusionOk="0">
                    <a:moveTo>
                      <a:pt x="1798" y="0"/>
                    </a:moveTo>
                    <a:cubicBezTo>
                      <a:pt x="1780" y="0"/>
                      <a:pt x="1763" y="6"/>
                      <a:pt x="1745" y="20"/>
                    </a:cubicBezTo>
                    <a:cubicBezTo>
                      <a:pt x="437" y="932"/>
                      <a:pt x="1" y="2597"/>
                      <a:pt x="297" y="4103"/>
                    </a:cubicBezTo>
                    <a:cubicBezTo>
                      <a:pt x="377" y="4579"/>
                      <a:pt x="535" y="5034"/>
                      <a:pt x="754" y="5470"/>
                    </a:cubicBezTo>
                    <a:cubicBezTo>
                      <a:pt x="767" y="5508"/>
                      <a:pt x="795" y="5524"/>
                      <a:pt x="825" y="5524"/>
                    </a:cubicBezTo>
                    <a:cubicBezTo>
                      <a:pt x="893" y="5524"/>
                      <a:pt x="973" y="5447"/>
                      <a:pt x="932" y="5352"/>
                    </a:cubicBezTo>
                    <a:cubicBezTo>
                      <a:pt x="496" y="4440"/>
                      <a:pt x="297" y="3390"/>
                      <a:pt x="477" y="2399"/>
                    </a:cubicBezTo>
                    <a:cubicBezTo>
                      <a:pt x="654" y="1527"/>
                      <a:pt x="1111" y="713"/>
                      <a:pt x="1844" y="198"/>
                    </a:cubicBezTo>
                    <a:cubicBezTo>
                      <a:pt x="1942" y="132"/>
                      <a:pt x="1878" y="0"/>
                      <a:pt x="179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3136" name="Google Shape;3136;p30"/>
              <p:cNvSpPr/>
              <p:nvPr/>
            </p:nvSpPr>
            <p:spPr>
              <a:xfrm>
                <a:off x="5649400" y="2593800"/>
                <a:ext cx="41025" cy="130850"/>
              </a:xfrm>
              <a:custGeom>
                <a:avLst/>
                <a:gdLst/>
                <a:ahLst/>
                <a:cxnLst/>
                <a:rect l="l" t="t" r="r" b="b"/>
                <a:pathLst>
                  <a:path w="1641" h="5234" extrusionOk="0">
                    <a:moveTo>
                      <a:pt x="1486" y="0"/>
                    </a:moveTo>
                    <a:cubicBezTo>
                      <a:pt x="1459" y="0"/>
                      <a:pt x="1431" y="10"/>
                      <a:pt x="1407" y="35"/>
                    </a:cubicBezTo>
                    <a:cubicBezTo>
                      <a:pt x="436" y="1085"/>
                      <a:pt x="0" y="2572"/>
                      <a:pt x="178" y="3999"/>
                    </a:cubicBezTo>
                    <a:cubicBezTo>
                      <a:pt x="238" y="4396"/>
                      <a:pt x="336" y="4792"/>
                      <a:pt x="495" y="5168"/>
                    </a:cubicBezTo>
                    <a:cubicBezTo>
                      <a:pt x="518" y="5214"/>
                      <a:pt x="561" y="5233"/>
                      <a:pt x="604" y="5233"/>
                    </a:cubicBezTo>
                    <a:cubicBezTo>
                      <a:pt x="672" y="5233"/>
                      <a:pt x="738" y="5183"/>
                      <a:pt x="714" y="5109"/>
                    </a:cubicBezTo>
                    <a:cubicBezTo>
                      <a:pt x="178" y="3841"/>
                      <a:pt x="257" y="2353"/>
                      <a:pt x="891" y="1145"/>
                    </a:cubicBezTo>
                    <a:cubicBezTo>
                      <a:pt x="1071" y="788"/>
                      <a:pt x="1308" y="471"/>
                      <a:pt x="1565" y="173"/>
                    </a:cubicBezTo>
                    <a:cubicBezTo>
                      <a:pt x="1641" y="98"/>
                      <a:pt x="1569" y="0"/>
                      <a:pt x="148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3137" name="Google Shape;3137;p30"/>
              <p:cNvSpPr/>
              <p:nvPr/>
            </p:nvSpPr>
            <p:spPr>
              <a:xfrm>
                <a:off x="5619650" y="2606300"/>
                <a:ext cx="24375" cy="103075"/>
              </a:xfrm>
              <a:custGeom>
                <a:avLst/>
                <a:gdLst/>
                <a:ahLst/>
                <a:cxnLst/>
                <a:rect l="l" t="t" r="r" b="b"/>
                <a:pathLst>
                  <a:path w="975" h="4123" extrusionOk="0">
                    <a:moveTo>
                      <a:pt x="828" y="1"/>
                    </a:moveTo>
                    <a:cubicBezTo>
                      <a:pt x="799" y="1"/>
                      <a:pt x="771" y="15"/>
                      <a:pt x="754" y="50"/>
                    </a:cubicBezTo>
                    <a:cubicBezTo>
                      <a:pt x="416" y="684"/>
                      <a:pt x="178" y="1377"/>
                      <a:pt x="99" y="2091"/>
                    </a:cubicBezTo>
                    <a:cubicBezTo>
                      <a:pt x="1" y="2746"/>
                      <a:pt x="1" y="3460"/>
                      <a:pt x="337" y="4073"/>
                    </a:cubicBezTo>
                    <a:cubicBezTo>
                      <a:pt x="360" y="4108"/>
                      <a:pt x="392" y="4123"/>
                      <a:pt x="424" y="4123"/>
                    </a:cubicBezTo>
                    <a:cubicBezTo>
                      <a:pt x="501" y="4123"/>
                      <a:pt x="578" y="4038"/>
                      <a:pt x="535" y="3954"/>
                    </a:cubicBezTo>
                    <a:cubicBezTo>
                      <a:pt x="199" y="3380"/>
                      <a:pt x="218" y="2686"/>
                      <a:pt x="297" y="2072"/>
                    </a:cubicBezTo>
                    <a:cubicBezTo>
                      <a:pt x="397" y="1398"/>
                      <a:pt x="614" y="764"/>
                      <a:pt x="932" y="169"/>
                    </a:cubicBezTo>
                    <a:cubicBezTo>
                      <a:pt x="974" y="85"/>
                      <a:pt x="897" y="1"/>
                      <a:pt x="82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3138" name="Google Shape;3138;p30"/>
              <p:cNvSpPr/>
              <p:nvPr/>
            </p:nvSpPr>
            <p:spPr>
              <a:xfrm>
                <a:off x="5589925" y="2620875"/>
                <a:ext cx="22250" cy="64500"/>
              </a:xfrm>
              <a:custGeom>
                <a:avLst/>
                <a:gdLst/>
                <a:ahLst/>
                <a:cxnLst/>
                <a:rect l="l" t="t" r="r" b="b"/>
                <a:pathLst>
                  <a:path w="890" h="2580" extrusionOk="0">
                    <a:moveTo>
                      <a:pt x="740" y="0"/>
                    </a:moveTo>
                    <a:cubicBezTo>
                      <a:pt x="709" y="0"/>
                      <a:pt x="677" y="12"/>
                      <a:pt x="654" y="41"/>
                    </a:cubicBezTo>
                    <a:cubicBezTo>
                      <a:pt x="138" y="736"/>
                      <a:pt x="0" y="1687"/>
                      <a:pt x="257" y="2499"/>
                    </a:cubicBezTo>
                    <a:cubicBezTo>
                      <a:pt x="273" y="2556"/>
                      <a:pt x="316" y="2580"/>
                      <a:pt x="358" y="2580"/>
                    </a:cubicBezTo>
                    <a:cubicBezTo>
                      <a:pt x="419" y="2580"/>
                      <a:pt x="479" y="2530"/>
                      <a:pt x="456" y="2460"/>
                    </a:cubicBezTo>
                    <a:cubicBezTo>
                      <a:pt x="218" y="1667"/>
                      <a:pt x="357" y="815"/>
                      <a:pt x="833" y="141"/>
                    </a:cubicBezTo>
                    <a:cubicBezTo>
                      <a:pt x="889" y="70"/>
                      <a:pt x="816" y="0"/>
                      <a:pt x="74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3139" name="Google Shape;3139;p30"/>
              <p:cNvSpPr/>
              <p:nvPr/>
            </p:nvSpPr>
            <p:spPr>
              <a:xfrm>
                <a:off x="5566125" y="2636700"/>
                <a:ext cx="10950" cy="30450"/>
              </a:xfrm>
              <a:custGeom>
                <a:avLst/>
                <a:gdLst/>
                <a:ahLst/>
                <a:cxnLst/>
                <a:rect l="l" t="t" r="r" b="b"/>
                <a:pathLst>
                  <a:path w="438" h="1218" extrusionOk="0">
                    <a:moveTo>
                      <a:pt x="309" y="0"/>
                    </a:moveTo>
                    <a:cubicBezTo>
                      <a:pt x="286" y="0"/>
                      <a:pt x="267" y="7"/>
                      <a:pt x="258" y="23"/>
                    </a:cubicBezTo>
                    <a:cubicBezTo>
                      <a:pt x="1" y="360"/>
                      <a:pt x="60" y="756"/>
                      <a:pt x="120" y="1134"/>
                    </a:cubicBezTo>
                    <a:cubicBezTo>
                      <a:pt x="120" y="1182"/>
                      <a:pt x="174" y="1218"/>
                      <a:pt x="215" y="1218"/>
                    </a:cubicBezTo>
                    <a:cubicBezTo>
                      <a:pt x="224" y="1218"/>
                      <a:pt x="232" y="1216"/>
                      <a:pt x="239" y="1213"/>
                    </a:cubicBezTo>
                    <a:cubicBezTo>
                      <a:pt x="297" y="1192"/>
                      <a:pt x="337" y="1134"/>
                      <a:pt x="318" y="1073"/>
                    </a:cubicBezTo>
                    <a:cubicBezTo>
                      <a:pt x="278" y="796"/>
                      <a:pt x="199" y="439"/>
                      <a:pt x="397" y="182"/>
                    </a:cubicBezTo>
                    <a:cubicBezTo>
                      <a:pt x="437" y="142"/>
                      <a:pt x="437" y="82"/>
                      <a:pt x="397" y="23"/>
                    </a:cubicBezTo>
                    <a:cubicBezTo>
                      <a:pt x="375" y="12"/>
                      <a:pt x="339" y="0"/>
                      <a:pt x="30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3140" name="Google Shape;3140;p30"/>
              <p:cNvSpPr/>
              <p:nvPr/>
            </p:nvSpPr>
            <p:spPr>
              <a:xfrm>
                <a:off x="5701400" y="1784375"/>
                <a:ext cx="199250" cy="332575"/>
              </a:xfrm>
              <a:custGeom>
                <a:avLst/>
                <a:gdLst/>
                <a:ahLst/>
                <a:cxnLst/>
                <a:rect l="l" t="t" r="r" b="b"/>
                <a:pathLst>
                  <a:path w="7970" h="13303" extrusionOk="0">
                    <a:moveTo>
                      <a:pt x="5413" y="1"/>
                    </a:moveTo>
                    <a:cubicBezTo>
                      <a:pt x="3946" y="1369"/>
                      <a:pt x="2400" y="2678"/>
                      <a:pt x="1309" y="4382"/>
                    </a:cubicBezTo>
                    <a:cubicBezTo>
                      <a:pt x="794" y="5215"/>
                      <a:pt x="358" y="6106"/>
                      <a:pt x="239" y="7097"/>
                    </a:cubicBezTo>
                    <a:cubicBezTo>
                      <a:pt x="1" y="9100"/>
                      <a:pt x="1388" y="12113"/>
                      <a:pt x="2955" y="13303"/>
                    </a:cubicBezTo>
                    <a:cubicBezTo>
                      <a:pt x="4956" y="12708"/>
                      <a:pt x="7256" y="10427"/>
                      <a:pt x="7732" y="8445"/>
                    </a:cubicBezTo>
                    <a:cubicBezTo>
                      <a:pt x="7969" y="7494"/>
                      <a:pt x="7890" y="6503"/>
                      <a:pt x="7692" y="5532"/>
                    </a:cubicBezTo>
                    <a:cubicBezTo>
                      <a:pt x="7276" y="3550"/>
                      <a:pt x="6285" y="1785"/>
                      <a:pt x="5413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3141" name="Google Shape;3141;p30"/>
              <p:cNvSpPr/>
              <p:nvPr/>
            </p:nvSpPr>
            <p:spPr>
              <a:xfrm>
                <a:off x="5726175" y="1882025"/>
                <a:ext cx="138800" cy="230450"/>
              </a:xfrm>
              <a:custGeom>
                <a:avLst/>
                <a:gdLst/>
                <a:ahLst/>
                <a:cxnLst/>
                <a:rect l="l" t="t" r="r" b="b"/>
                <a:pathLst>
                  <a:path w="5552" h="9218" extrusionOk="0">
                    <a:moveTo>
                      <a:pt x="3827" y="1"/>
                    </a:moveTo>
                    <a:cubicBezTo>
                      <a:pt x="2797" y="952"/>
                      <a:pt x="1726" y="1843"/>
                      <a:pt x="952" y="3014"/>
                    </a:cubicBezTo>
                    <a:cubicBezTo>
                      <a:pt x="577" y="3588"/>
                      <a:pt x="278" y="4203"/>
                      <a:pt x="180" y="4877"/>
                    </a:cubicBezTo>
                    <a:cubicBezTo>
                      <a:pt x="1" y="6284"/>
                      <a:pt x="933" y="8366"/>
                      <a:pt x="2023" y="9217"/>
                    </a:cubicBezTo>
                    <a:cubicBezTo>
                      <a:pt x="3410" y="8821"/>
                      <a:pt x="5017" y="7256"/>
                      <a:pt x="5374" y="5887"/>
                    </a:cubicBezTo>
                    <a:cubicBezTo>
                      <a:pt x="5551" y="5213"/>
                      <a:pt x="5493" y="4520"/>
                      <a:pt x="5374" y="3865"/>
                    </a:cubicBezTo>
                    <a:cubicBezTo>
                      <a:pt x="5096" y="2478"/>
                      <a:pt x="4422" y="1249"/>
                      <a:pt x="3827" y="1"/>
                    </a:cubicBezTo>
                    <a:close/>
                  </a:path>
                </a:pathLst>
              </a:custGeom>
              <a:solidFill>
                <a:srgbClr val="191919">
                  <a:alpha val="128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3142" name="Google Shape;3142;p30"/>
              <p:cNvSpPr/>
              <p:nvPr/>
            </p:nvSpPr>
            <p:spPr>
              <a:xfrm>
                <a:off x="5261600" y="1822400"/>
                <a:ext cx="573950" cy="1007775"/>
              </a:xfrm>
              <a:custGeom>
                <a:avLst/>
                <a:gdLst/>
                <a:ahLst/>
                <a:cxnLst/>
                <a:rect l="l" t="t" r="r" b="b"/>
                <a:pathLst>
                  <a:path w="22958" h="40311" extrusionOk="0">
                    <a:moveTo>
                      <a:pt x="22825" y="1"/>
                    </a:moveTo>
                    <a:cubicBezTo>
                      <a:pt x="22788" y="1"/>
                      <a:pt x="22754" y="20"/>
                      <a:pt x="22747" y="66"/>
                    </a:cubicBezTo>
                    <a:cubicBezTo>
                      <a:pt x="22311" y="2801"/>
                      <a:pt x="21776" y="5497"/>
                      <a:pt x="21200" y="8193"/>
                    </a:cubicBezTo>
                    <a:cubicBezTo>
                      <a:pt x="20547" y="11166"/>
                      <a:pt x="19873" y="14121"/>
                      <a:pt x="19041" y="17034"/>
                    </a:cubicBezTo>
                    <a:cubicBezTo>
                      <a:pt x="18723" y="18223"/>
                      <a:pt x="18367" y="19394"/>
                      <a:pt x="17970" y="20562"/>
                    </a:cubicBezTo>
                    <a:cubicBezTo>
                      <a:pt x="17494" y="21910"/>
                      <a:pt x="16900" y="23219"/>
                      <a:pt x="16305" y="24508"/>
                    </a:cubicBezTo>
                    <a:cubicBezTo>
                      <a:pt x="14759" y="27778"/>
                      <a:pt x="12896" y="30930"/>
                      <a:pt x="10417" y="33566"/>
                    </a:cubicBezTo>
                    <a:cubicBezTo>
                      <a:pt x="7919" y="36222"/>
                      <a:pt x="4808" y="38304"/>
                      <a:pt x="1398" y="39652"/>
                    </a:cubicBezTo>
                    <a:cubicBezTo>
                      <a:pt x="981" y="39811"/>
                      <a:pt x="545" y="39970"/>
                      <a:pt x="109" y="40107"/>
                    </a:cubicBezTo>
                    <a:cubicBezTo>
                      <a:pt x="1" y="40144"/>
                      <a:pt x="41" y="40311"/>
                      <a:pt x="139" y="40311"/>
                    </a:cubicBezTo>
                    <a:cubicBezTo>
                      <a:pt x="148" y="40311"/>
                      <a:pt x="159" y="40309"/>
                      <a:pt x="169" y="40306"/>
                    </a:cubicBezTo>
                    <a:cubicBezTo>
                      <a:pt x="3638" y="39156"/>
                      <a:pt x="6830" y="37274"/>
                      <a:pt x="9505" y="34776"/>
                    </a:cubicBezTo>
                    <a:cubicBezTo>
                      <a:pt x="12161" y="32278"/>
                      <a:pt x="14183" y="29205"/>
                      <a:pt x="15829" y="25954"/>
                    </a:cubicBezTo>
                    <a:cubicBezTo>
                      <a:pt x="16562" y="24508"/>
                      <a:pt x="17257" y="23001"/>
                      <a:pt x="17851" y="21474"/>
                    </a:cubicBezTo>
                    <a:cubicBezTo>
                      <a:pt x="18267" y="20385"/>
                      <a:pt x="18624" y="19275"/>
                      <a:pt x="18941" y="18165"/>
                    </a:cubicBezTo>
                    <a:cubicBezTo>
                      <a:pt x="19794" y="15289"/>
                      <a:pt x="20487" y="12376"/>
                      <a:pt x="21142" y="9462"/>
                    </a:cubicBezTo>
                    <a:cubicBezTo>
                      <a:pt x="21755" y="6647"/>
                      <a:pt x="22331" y="3832"/>
                      <a:pt x="22807" y="977"/>
                    </a:cubicBezTo>
                    <a:cubicBezTo>
                      <a:pt x="22847" y="700"/>
                      <a:pt x="22905" y="422"/>
                      <a:pt x="22945" y="126"/>
                    </a:cubicBezTo>
                    <a:cubicBezTo>
                      <a:pt x="22958" y="52"/>
                      <a:pt x="22886" y="1"/>
                      <a:pt x="2282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3143" name="Google Shape;3143;p30"/>
              <p:cNvSpPr/>
              <p:nvPr/>
            </p:nvSpPr>
            <p:spPr>
              <a:xfrm>
                <a:off x="5728250" y="2002150"/>
                <a:ext cx="132325" cy="38725"/>
              </a:xfrm>
              <a:custGeom>
                <a:avLst/>
                <a:gdLst/>
                <a:ahLst/>
                <a:cxnLst/>
                <a:rect l="l" t="t" r="r" b="b"/>
                <a:pathLst>
                  <a:path w="5293" h="1549" extrusionOk="0">
                    <a:moveTo>
                      <a:pt x="163" y="0"/>
                    </a:moveTo>
                    <a:cubicBezTo>
                      <a:pt x="78" y="0"/>
                      <a:pt x="0" y="109"/>
                      <a:pt x="76" y="170"/>
                    </a:cubicBezTo>
                    <a:cubicBezTo>
                      <a:pt x="692" y="805"/>
                      <a:pt x="1504" y="1261"/>
                      <a:pt x="2357" y="1439"/>
                    </a:cubicBezTo>
                    <a:cubicBezTo>
                      <a:pt x="2678" y="1513"/>
                      <a:pt x="3003" y="1548"/>
                      <a:pt x="3328" y="1548"/>
                    </a:cubicBezTo>
                    <a:cubicBezTo>
                      <a:pt x="3966" y="1548"/>
                      <a:pt x="4600" y="1412"/>
                      <a:pt x="5191" y="1161"/>
                    </a:cubicBezTo>
                    <a:cubicBezTo>
                      <a:pt x="5293" y="1111"/>
                      <a:pt x="5219" y="972"/>
                      <a:pt x="5121" y="972"/>
                    </a:cubicBezTo>
                    <a:cubicBezTo>
                      <a:pt x="5105" y="972"/>
                      <a:pt x="5089" y="975"/>
                      <a:pt x="5072" y="984"/>
                    </a:cubicBezTo>
                    <a:cubicBezTo>
                      <a:pt x="4524" y="1222"/>
                      <a:pt x="3942" y="1336"/>
                      <a:pt x="3365" y="1336"/>
                    </a:cubicBezTo>
                    <a:cubicBezTo>
                      <a:pt x="2209" y="1336"/>
                      <a:pt x="1068" y="878"/>
                      <a:pt x="235" y="32"/>
                    </a:cubicBezTo>
                    <a:cubicBezTo>
                      <a:pt x="213" y="10"/>
                      <a:pt x="187" y="0"/>
                      <a:pt x="16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3144" name="Google Shape;3144;p30"/>
              <p:cNvSpPr/>
              <p:nvPr/>
            </p:nvSpPr>
            <p:spPr>
              <a:xfrm>
                <a:off x="5731275" y="1966675"/>
                <a:ext cx="137350" cy="35775"/>
              </a:xfrm>
              <a:custGeom>
                <a:avLst/>
                <a:gdLst/>
                <a:ahLst/>
                <a:cxnLst/>
                <a:rect l="l" t="t" r="r" b="b"/>
                <a:pathLst>
                  <a:path w="5494" h="1431" extrusionOk="0">
                    <a:moveTo>
                      <a:pt x="167" y="1"/>
                    </a:moveTo>
                    <a:cubicBezTo>
                      <a:pt x="81" y="1"/>
                      <a:pt x="1" y="104"/>
                      <a:pt x="95" y="183"/>
                    </a:cubicBezTo>
                    <a:cubicBezTo>
                      <a:pt x="1041" y="994"/>
                      <a:pt x="2290" y="1431"/>
                      <a:pt x="3535" y="1431"/>
                    </a:cubicBezTo>
                    <a:cubicBezTo>
                      <a:pt x="3750" y="1431"/>
                      <a:pt x="3965" y="1418"/>
                      <a:pt x="4178" y="1391"/>
                    </a:cubicBezTo>
                    <a:cubicBezTo>
                      <a:pt x="4594" y="1332"/>
                      <a:pt x="4990" y="1233"/>
                      <a:pt x="5368" y="1095"/>
                    </a:cubicBezTo>
                    <a:cubicBezTo>
                      <a:pt x="5493" y="1040"/>
                      <a:pt x="5456" y="871"/>
                      <a:pt x="5343" y="871"/>
                    </a:cubicBezTo>
                    <a:cubicBezTo>
                      <a:pt x="5332" y="871"/>
                      <a:pt x="5320" y="872"/>
                      <a:pt x="5308" y="876"/>
                    </a:cubicBezTo>
                    <a:cubicBezTo>
                      <a:pt x="4732" y="1102"/>
                      <a:pt x="4119" y="1214"/>
                      <a:pt x="3505" y="1214"/>
                    </a:cubicBezTo>
                    <a:cubicBezTo>
                      <a:pt x="2724" y="1214"/>
                      <a:pt x="1944" y="1033"/>
                      <a:pt x="1245" y="677"/>
                    </a:cubicBezTo>
                    <a:cubicBezTo>
                      <a:pt x="888" y="500"/>
                      <a:pt x="550" y="281"/>
                      <a:pt x="233" y="24"/>
                    </a:cubicBezTo>
                    <a:cubicBezTo>
                      <a:pt x="213" y="8"/>
                      <a:pt x="189" y="1"/>
                      <a:pt x="16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3145" name="Google Shape;3145;p30"/>
              <p:cNvSpPr/>
              <p:nvPr/>
            </p:nvSpPr>
            <p:spPr>
              <a:xfrm>
                <a:off x="5733075" y="1931575"/>
                <a:ext cx="143525" cy="33050"/>
              </a:xfrm>
              <a:custGeom>
                <a:avLst/>
                <a:gdLst/>
                <a:ahLst/>
                <a:cxnLst/>
                <a:rect l="l" t="t" r="r" b="b"/>
                <a:pathLst>
                  <a:path w="5741" h="1322" extrusionOk="0">
                    <a:moveTo>
                      <a:pt x="141" y="0"/>
                    </a:moveTo>
                    <a:cubicBezTo>
                      <a:pt x="53" y="0"/>
                      <a:pt x="1" y="134"/>
                      <a:pt x="82" y="199"/>
                    </a:cubicBezTo>
                    <a:cubicBezTo>
                      <a:pt x="1097" y="935"/>
                      <a:pt x="2343" y="1321"/>
                      <a:pt x="3595" y="1321"/>
                    </a:cubicBezTo>
                    <a:cubicBezTo>
                      <a:pt x="3859" y="1321"/>
                      <a:pt x="4122" y="1304"/>
                      <a:pt x="4384" y="1270"/>
                    </a:cubicBezTo>
                    <a:cubicBezTo>
                      <a:pt x="4820" y="1209"/>
                      <a:pt x="5236" y="1090"/>
                      <a:pt x="5632" y="952"/>
                    </a:cubicBezTo>
                    <a:cubicBezTo>
                      <a:pt x="5740" y="898"/>
                      <a:pt x="5717" y="728"/>
                      <a:pt x="5608" y="728"/>
                    </a:cubicBezTo>
                    <a:cubicBezTo>
                      <a:pt x="5597" y="728"/>
                      <a:pt x="5586" y="730"/>
                      <a:pt x="5573" y="734"/>
                    </a:cubicBezTo>
                    <a:cubicBezTo>
                      <a:pt x="4938" y="982"/>
                      <a:pt x="4255" y="1103"/>
                      <a:pt x="3572" y="1103"/>
                    </a:cubicBezTo>
                    <a:cubicBezTo>
                      <a:pt x="2783" y="1103"/>
                      <a:pt x="1993" y="943"/>
                      <a:pt x="1271" y="635"/>
                    </a:cubicBezTo>
                    <a:cubicBezTo>
                      <a:pt x="895" y="456"/>
                      <a:pt x="538" y="258"/>
                      <a:pt x="201" y="20"/>
                    </a:cubicBezTo>
                    <a:cubicBezTo>
                      <a:pt x="180" y="6"/>
                      <a:pt x="160" y="0"/>
                      <a:pt x="14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3146" name="Google Shape;3146;p30"/>
              <p:cNvSpPr/>
              <p:nvPr/>
            </p:nvSpPr>
            <p:spPr>
              <a:xfrm>
                <a:off x="5753575" y="1903725"/>
                <a:ext cx="118975" cy="30625"/>
              </a:xfrm>
              <a:custGeom>
                <a:avLst/>
                <a:gdLst/>
                <a:ahLst/>
                <a:cxnLst/>
                <a:rect l="l" t="t" r="r" b="b"/>
                <a:pathLst>
                  <a:path w="4759" h="1225" extrusionOk="0">
                    <a:moveTo>
                      <a:pt x="167" y="0"/>
                    </a:moveTo>
                    <a:cubicBezTo>
                      <a:pt x="80" y="0"/>
                      <a:pt x="0" y="101"/>
                      <a:pt x="94" y="163"/>
                    </a:cubicBezTo>
                    <a:cubicBezTo>
                      <a:pt x="922" y="859"/>
                      <a:pt x="1985" y="1225"/>
                      <a:pt x="3052" y="1225"/>
                    </a:cubicBezTo>
                    <a:cubicBezTo>
                      <a:pt x="3595" y="1225"/>
                      <a:pt x="4139" y="1130"/>
                      <a:pt x="4653" y="936"/>
                    </a:cubicBezTo>
                    <a:cubicBezTo>
                      <a:pt x="4758" y="901"/>
                      <a:pt x="4725" y="727"/>
                      <a:pt x="4634" y="727"/>
                    </a:cubicBezTo>
                    <a:cubicBezTo>
                      <a:pt x="4622" y="727"/>
                      <a:pt x="4609" y="731"/>
                      <a:pt x="4595" y="737"/>
                    </a:cubicBezTo>
                    <a:cubicBezTo>
                      <a:pt x="4100" y="921"/>
                      <a:pt x="3575" y="1011"/>
                      <a:pt x="3050" y="1011"/>
                    </a:cubicBezTo>
                    <a:cubicBezTo>
                      <a:pt x="2039" y="1011"/>
                      <a:pt x="1029" y="676"/>
                      <a:pt x="234" y="24"/>
                    </a:cubicBezTo>
                    <a:cubicBezTo>
                      <a:pt x="213" y="7"/>
                      <a:pt x="189" y="0"/>
                      <a:pt x="16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3147" name="Google Shape;3147;p30"/>
              <p:cNvSpPr/>
              <p:nvPr/>
            </p:nvSpPr>
            <p:spPr>
              <a:xfrm>
                <a:off x="5770475" y="1878250"/>
                <a:ext cx="96325" cy="23825"/>
              </a:xfrm>
              <a:custGeom>
                <a:avLst/>
                <a:gdLst/>
                <a:ahLst/>
                <a:cxnLst/>
                <a:rect l="l" t="t" r="r" b="b"/>
                <a:pathLst>
                  <a:path w="3853" h="953" extrusionOk="0">
                    <a:moveTo>
                      <a:pt x="159" y="1"/>
                    </a:moveTo>
                    <a:cubicBezTo>
                      <a:pt x="74" y="1"/>
                      <a:pt x="0" y="109"/>
                      <a:pt x="92" y="171"/>
                    </a:cubicBezTo>
                    <a:cubicBezTo>
                      <a:pt x="748" y="774"/>
                      <a:pt x="1585" y="952"/>
                      <a:pt x="2433" y="952"/>
                    </a:cubicBezTo>
                    <a:cubicBezTo>
                      <a:pt x="2867" y="952"/>
                      <a:pt x="3304" y="905"/>
                      <a:pt x="3721" y="845"/>
                    </a:cubicBezTo>
                    <a:cubicBezTo>
                      <a:pt x="3852" y="826"/>
                      <a:pt x="3805" y="645"/>
                      <a:pt x="3697" y="645"/>
                    </a:cubicBezTo>
                    <a:cubicBezTo>
                      <a:pt x="3692" y="645"/>
                      <a:pt x="3686" y="646"/>
                      <a:pt x="3681" y="646"/>
                    </a:cubicBezTo>
                    <a:cubicBezTo>
                      <a:pt x="3273" y="702"/>
                      <a:pt x="2844" y="747"/>
                      <a:pt x="2418" y="747"/>
                    </a:cubicBezTo>
                    <a:cubicBezTo>
                      <a:pt x="1622" y="747"/>
                      <a:pt x="838" y="588"/>
                      <a:pt x="232" y="33"/>
                    </a:cubicBezTo>
                    <a:cubicBezTo>
                      <a:pt x="209" y="10"/>
                      <a:pt x="183" y="1"/>
                      <a:pt x="15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3148" name="Google Shape;3148;p30"/>
              <p:cNvSpPr/>
              <p:nvPr/>
            </p:nvSpPr>
            <p:spPr>
              <a:xfrm>
                <a:off x="5795000" y="1859725"/>
                <a:ext cx="60425" cy="16125"/>
              </a:xfrm>
              <a:custGeom>
                <a:avLst/>
                <a:gdLst/>
                <a:ahLst/>
                <a:cxnLst/>
                <a:rect l="l" t="t" r="r" b="b"/>
                <a:pathLst>
                  <a:path w="2417" h="645" extrusionOk="0">
                    <a:moveTo>
                      <a:pt x="142" y="0"/>
                    </a:moveTo>
                    <a:cubicBezTo>
                      <a:pt x="54" y="0"/>
                      <a:pt x="1" y="133"/>
                      <a:pt x="83" y="198"/>
                    </a:cubicBezTo>
                    <a:cubicBezTo>
                      <a:pt x="517" y="524"/>
                      <a:pt x="1044" y="645"/>
                      <a:pt x="1575" y="645"/>
                    </a:cubicBezTo>
                    <a:cubicBezTo>
                      <a:pt x="1820" y="645"/>
                      <a:pt x="2066" y="619"/>
                      <a:pt x="2303" y="575"/>
                    </a:cubicBezTo>
                    <a:cubicBezTo>
                      <a:pt x="2417" y="538"/>
                      <a:pt x="2386" y="355"/>
                      <a:pt x="2262" y="355"/>
                    </a:cubicBezTo>
                    <a:cubicBezTo>
                      <a:pt x="2256" y="355"/>
                      <a:pt x="2250" y="356"/>
                      <a:pt x="2243" y="357"/>
                    </a:cubicBezTo>
                    <a:cubicBezTo>
                      <a:pt x="2018" y="402"/>
                      <a:pt x="1784" y="428"/>
                      <a:pt x="1551" y="428"/>
                    </a:cubicBezTo>
                    <a:cubicBezTo>
                      <a:pt x="1068" y="428"/>
                      <a:pt x="590" y="315"/>
                      <a:pt x="202" y="20"/>
                    </a:cubicBezTo>
                    <a:cubicBezTo>
                      <a:pt x="181" y="6"/>
                      <a:pt x="161" y="0"/>
                      <a:pt x="14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3149" name="Google Shape;3149;p30"/>
              <p:cNvSpPr/>
              <p:nvPr/>
            </p:nvSpPr>
            <p:spPr>
              <a:xfrm>
                <a:off x="5814900" y="1839600"/>
                <a:ext cx="32225" cy="9800"/>
              </a:xfrm>
              <a:custGeom>
                <a:avLst/>
                <a:gdLst/>
                <a:ahLst/>
                <a:cxnLst/>
                <a:rect l="l" t="t" r="r" b="b"/>
                <a:pathLst>
                  <a:path w="1289" h="392" extrusionOk="0">
                    <a:moveTo>
                      <a:pt x="110" y="1"/>
                    </a:moveTo>
                    <a:cubicBezTo>
                      <a:pt x="79" y="1"/>
                      <a:pt x="45" y="14"/>
                      <a:pt x="20" y="52"/>
                    </a:cubicBezTo>
                    <a:cubicBezTo>
                      <a:pt x="1" y="91"/>
                      <a:pt x="1" y="170"/>
                      <a:pt x="60" y="191"/>
                    </a:cubicBezTo>
                    <a:cubicBezTo>
                      <a:pt x="327" y="324"/>
                      <a:pt x="616" y="391"/>
                      <a:pt x="912" y="391"/>
                    </a:cubicBezTo>
                    <a:cubicBezTo>
                      <a:pt x="1010" y="391"/>
                      <a:pt x="1110" y="384"/>
                      <a:pt x="1209" y="369"/>
                    </a:cubicBezTo>
                    <a:cubicBezTo>
                      <a:pt x="1270" y="369"/>
                      <a:pt x="1289" y="289"/>
                      <a:pt x="1270" y="231"/>
                    </a:cubicBezTo>
                    <a:cubicBezTo>
                      <a:pt x="1270" y="185"/>
                      <a:pt x="1235" y="163"/>
                      <a:pt x="1194" y="163"/>
                    </a:cubicBezTo>
                    <a:cubicBezTo>
                      <a:pt x="1180" y="163"/>
                      <a:pt x="1165" y="166"/>
                      <a:pt x="1151" y="170"/>
                    </a:cubicBezTo>
                    <a:cubicBezTo>
                      <a:pt x="1081" y="179"/>
                      <a:pt x="1012" y="183"/>
                      <a:pt x="943" y="183"/>
                    </a:cubicBezTo>
                    <a:cubicBezTo>
                      <a:pt x="676" y="183"/>
                      <a:pt x="412" y="123"/>
                      <a:pt x="160" y="12"/>
                    </a:cubicBezTo>
                    <a:cubicBezTo>
                      <a:pt x="145" y="5"/>
                      <a:pt x="128" y="1"/>
                      <a:pt x="11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3150" name="Google Shape;3150;p30"/>
              <p:cNvSpPr/>
              <p:nvPr/>
            </p:nvSpPr>
            <p:spPr>
              <a:xfrm>
                <a:off x="5752025" y="2054675"/>
                <a:ext cx="65875" cy="17600"/>
              </a:xfrm>
              <a:custGeom>
                <a:avLst/>
                <a:gdLst/>
                <a:ahLst/>
                <a:cxnLst/>
                <a:rect l="l" t="t" r="r" b="b"/>
                <a:pathLst>
                  <a:path w="2635" h="704" extrusionOk="0">
                    <a:moveTo>
                      <a:pt x="163" y="1"/>
                    </a:moveTo>
                    <a:cubicBezTo>
                      <a:pt x="78" y="1"/>
                      <a:pt x="1" y="109"/>
                      <a:pt x="77" y="171"/>
                    </a:cubicBezTo>
                    <a:cubicBezTo>
                      <a:pt x="595" y="613"/>
                      <a:pt x="1254" y="703"/>
                      <a:pt x="1909" y="703"/>
                    </a:cubicBezTo>
                    <a:cubicBezTo>
                      <a:pt x="2106" y="703"/>
                      <a:pt x="2303" y="695"/>
                      <a:pt x="2495" y="686"/>
                    </a:cubicBezTo>
                    <a:cubicBezTo>
                      <a:pt x="2629" y="686"/>
                      <a:pt x="2635" y="487"/>
                      <a:pt x="2512" y="487"/>
                    </a:cubicBezTo>
                    <a:cubicBezTo>
                      <a:pt x="2507" y="487"/>
                      <a:pt x="2501" y="487"/>
                      <a:pt x="2495" y="488"/>
                    </a:cubicBezTo>
                    <a:cubicBezTo>
                      <a:pt x="2321" y="492"/>
                      <a:pt x="2142" y="498"/>
                      <a:pt x="1962" y="498"/>
                    </a:cubicBezTo>
                    <a:cubicBezTo>
                      <a:pt x="1343" y="498"/>
                      <a:pt x="712" y="432"/>
                      <a:pt x="236" y="33"/>
                    </a:cubicBezTo>
                    <a:cubicBezTo>
                      <a:pt x="213" y="10"/>
                      <a:pt x="188" y="1"/>
                      <a:pt x="16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</p:grpSp>
      </p:grpSp>
      <p:sp>
        <p:nvSpPr>
          <p:cNvPr id="3151" name="Google Shape;3151;p30"/>
          <p:cNvSpPr/>
          <p:nvPr/>
        </p:nvSpPr>
        <p:spPr>
          <a:xfrm>
            <a:off x="6111934" y="6203951"/>
            <a:ext cx="242000" cy="242000"/>
          </a:xfrm>
          <a:prstGeom prst="ellipse">
            <a:avLst/>
          </a:prstGeom>
          <a:solidFill>
            <a:schemeClr val="accent4"/>
          </a:solidFill>
          <a:ln w="38100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3152" name="Google Shape;3152;p30"/>
          <p:cNvSpPr/>
          <p:nvPr/>
        </p:nvSpPr>
        <p:spPr>
          <a:xfrm>
            <a:off x="6568139" y="6332667"/>
            <a:ext cx="296800" cy="296800"/>
          </a:xfrm>
          <a:prstGeom prst="ellipse">
            <a:avLst/>
          </a:prstGeom>
          <a:solidFill>
            <a:schemeClr val="accent2"/>
          </a:solidFill>
          <a:ln w="38100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3153" name="Google Shape;3153;p30"/>
          <p:cNvSpPr/>
          <p:nvPr/>
        </p:nvSpPr>
        <p:spPr>
          <a:xfrm>
            <a:off x="11417238" y="5649833"/>
            <a:ext cx="296800" cy="296800"/>
          </a:xfrm>
          <a:prstGeom prst="ellipse">
            <a:avLst/>
          </a:prstGeom>
          <a:solidFill>
            <a:schemeClr val="accent3"/>
          </a:solidFill>
          <a:ln w="38100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3154" name="Google Shape;3154;p30"/>
          <p:cNvSpPr/>
          <p:nvPr/>
        </p:nvSpPr>
        <p:spPr>
          <a:xfrm>
            <a:off x="511739" y="2997667"/>
            <a:ext cx="296800" cy="296800"/>
          </a:xfrm>
          <a:prstGeom prst="ellipse">
            <a:avLst/>
          </a:prstGeom>
          <a:solidFill>
            <a:schemeClr val="accent4"/>
          </a:solidFill>
          <a:ln w="38100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3155" name="Google Shape;3155;p30"/>
          <p:cNvSpPr/>
          <p:nvPr/>
        </p:nvSpPr>
        <p:spPr>
          <a:xfrm>
            <a:off x="11619639" y="3631033"/>
            <a:ext cx="296800" cy="296800"/>
          </a:xfrm>
          <a:prstGeom prst="ellipse">
            <a:avLst/>
          </a:prstGeom>
          <a:solidFill>
            <a:schemeClr val="accent2"/>
          </a:solidFill>
          <a:ln w="38100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3156" name="Google Shape;3156;p30"/>
          <p:cNvSpPr/>
          <p:nvPr/>
        </p:nvSpPr>
        <p:spPr>
          <a:xfrm>
            <a:off x="11444631" y="3124233"/>
            <a:ext cx="242000" cy="242000"/>
          </a:xfrm>
          <a:prstGeom prst="ellipse">
            <a:avLst/>
          </a:prstGeom>
          <a:solidFill>
            <a:schemeClr val="dk2"/>
          </a:solidFill>
          <a:ln w="38100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</p:spTree>
    <p:extLst>
      <p:ext uri="{BB962C8B-B14F-4D97-AF65-F5344CB8AC3E}">
        <p14:creationId xmlns:p14="http://schemas.microsoft.com/office/powerpoint/2010/main" val="207503365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 point"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8"/>
          <p:cNvSpPr txBox="1">
            <a:spLocks noGrp="1"/>
          </p:cNvSpPr>
          <p:nvPr>
            <p:ph type="title"/>
          </p:nvPr>
        </p:nvSpPr>
        <p:spPr>
          <a:xfrm>
            <a:off x="1755968" y="2356300"/>
            <a:ext cx="9050000" cy="1263200"/>
          </a:xfrm>
          <a:prstGeom prst="rect">
            <a:avLst/>
          </a:prstGeom>
        </p:spPr>
        <p:txBody>
          <a:bodyPr spcFirstLastPara="1" wrap="square" lIns="121705" tIns="121705" rIns="121705" bIns="12170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80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9pPr>
          </a:lstStyle>
          <a:p>
            <a:endParaRPr/>
          </a:p>
        </p:txBody>
      </p:sp>
      <p:sp>
        <p:nvSpPr>
          <p:cNvPr id="136" name="Google Shape;136;p8"/>
          <p:cNvSpPr txBox="1">
            <a:spLocks noGrp="1"/>
          </p:cNvSpPr>
          <p:nvPr>
            <p:ph type="subTitle" idx="1"/>
          </p:nvPr>
        </p:nvSpPr>
        <p:spPr>
          <a:xfrm>
            <a:off x="1754368" y="4330700"/>
            <a:ext cx="9050000" cy="529200"/>
          </a:xfrm>
          <a:prstGeom prst="rect">
            <a:avLst/>
          </a:prstGeom>
        </p:spPr>
        <p:txBody>
          <a:bodyPr spcFirstLastPara="1" wrap="square" lIns="121705" tIns="121705" rIns="121705" bIns="12170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>
              <a:spcBef>
                <a:spcPts val="213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213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213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213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213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213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213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2130"/>
              </a:spcBef>
              <a:spcAft>
                <a:spcPts val="213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7" name="Google Shape;137;p8"/>
          <p:cNvSpPr/>
          <p:nvPr/>
        </p:nvSpPr>
        <p:spPr>
          <a:xfrm rot="4704296">
            <a:off x="10032852" y="4948948"/>
            <a:ext cx="920188" cy="2414251"/>
          </a:xfrm>
          <a:custGeom>
            <a:avLst/>
            <a:gdLst/>
            <a:ahLst/>
            <a:cxnLst/>
            <a:rect l="l" t="t" r="r" b="b"/>
            <a:pathLst>
              <a:path w="8648" h="24107" extrusionOk="0">
                <a:moveTo>
                  <a:pt x="8647" y="0"/>
                </a:moveTo>
                <a:cubicBezTo>
                  <a:pt x="3678" y="1769"/>
                  <a:pt x="310" y="6401"/>
                  <a:pt x="160" y="11670"/>
                </a:cubicBezTo>
                <a:cubicBezTo>
                  <a:pt x="1" y="16938"/>
                  <a:pt x="3079" y="21767"/>
                  <a:pt x="7927" y="23835"/>
                </a:cubicBezTo>
                <a:cubicBezTo>
                  <a:pt x="8170" y="23928"/>
                  <a:pt x="8404" y="24022"/>
                  <a:pt x="8647" y="24106"/>
                </a:cubicBezTo>
                <a:lnTo>
                  <a:pt x="8647" y="0"/>
                </a:lnTo>
                <a:close/>
              </a:path>
            </a:pathLst>
          </a:custGeom>
          <a:solidFill>
            <a:srgbClr val="FFB034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38" name="Google Shape;138;p8"/>
          <p:cNvSpPr/>
          <p:nvPr/>
        </p:nvSpPr>
        <p:spPr>
          <a:xfrm rot="-5400000" flipH="1">
            <a:off x="5187618" y="3119217"/>
            <a:ext cx="1134204" cy="6363907"/>
          </a:xfrm>
          <a:custGeom>
            <a:avLst/>
            <a:gdLst/>
            <a:ahLst/>
            <a:cxnLst/>
            <a:rect l="l" t="t" r="r" b="b"/>
            <a:pathLst>
              <a:path w="4970" h="27887" extrusionOk="0">
                <a:moveTo>
                  <a:pt x="4970" y="0"/>
                </a:moveTo>
                <a:lnTo>
                  <a:pt x="3753" y="10"/>
                </a:lnTo>
                <a:cubicBezTo>
                  <a:pt x="2611" y="852"/>
                  <a:pt x="1320" y="1442"/>
                  <a:pt x="581" y="3145"/>
                </a:cubicBezTo>
                <a:cubicBezTo>
                  <a:pt x="85" y="4296"/>
                  <a:pt x="1" y="5961"/>
                  <a:pt x="590" y="6991"/>
                </a:cubicBezTo>
                <a:cubicBezTo>
                  <a:pt x="1030" y="7749"/>
                  <a:pt x="1704" y="8011"/>
                  <a:pt x="2312" y="8385"/>
                </a:cubicBezTo>
                <a:cubicBezTo>
                  <a:pt x="2920" y="8759"/>
                  <a:pt x="3557" y="9433"/>
                  <a:pt x="3622" y="10434"/>
                </a:cubicBezTo>
                <a:cubicBezTo>
                  <a:pt x="3669" y="11099"/>
                  <a:pt x="3454" y="11735"/>
                  <a:pt x="3379" y="12390"/>
                </a:cubicBezTo>
                <a:cubicBezTo>
                  <a:pt x="3266" y="13476"/>
                  <a:pt x="3978" y="14458"/>
                  <a:pt x="4043" y="15403"/>
                </a:cubicBezTo>
                <a:cubicBezTo>
                  <a:pt x="4155" y="17088"/>
                  <a:pt x="2546" y="18604"/>
                  <a:pt x="1816" y="20550"/>
                </a:cubicBezTo>
                <a:cubicBezTo>
                  <a:pt x="1535" y="21308"/>
                  <a:pt x="1348" y="25295"/>
                  <a:pt x="2265" y="27887"/>
                </a:cubicBezTo>
                <a:lnTo>
                  <a:pt x="4970" y="27887"/>
                </a:lnTo>
                <a:lnTo>
                  <a:pt x="4970" y="0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39" name="Google Shape;139;p8"/>
          <p:cNvSpPr/>
          <p:nvPr/>
        </p:nvSpPr>
        <p:spPr>
          <a:xfrm rot="5400000" flipH="1">
            <a:off x="4011239" y="4221271"/>
            <a:ext cx="1009625" cy="4263834"/>
          </a:xfrm>
          <a:custGeom>
            <a:avLst/>
            <a:gdLst/>
            <a:ahLst/>
            <a:cxnLst/>
            <a:rect l="l" t="t" r="r" b="b"/>
            <a:pathLst>
              <a:path w="16414" h="62270" extrusionOk="0">
                <a:moveTo>
                  <a:pt x="4865" y="1"/>
                </a:moveTo>
                <a:cubicBezTo>
                  <a:pt x="4187" y="1"/>
                  <a:pt x="3536" y="74"/>
                  <a:pt x="2938" y="218"/>
                </a:cubicBezTo>
                <a:cubicBezTo>
                  <a:pt x="1881" y="480"/>
                  <a:pt x="880" y="929"/>
                  <a:pt x="0" y="1565"/>
                </a:cubicBezTo>
                <a:lnTo>
                  <a:pt x="0" y="62270"/>
                </a:lnTo>
                <a:lnTo>
                  <a:pt x="12830" y="62270"/>
                </a:lnTo>
                <a:cubicBezTo>
                  <a:pt x="12867" y="61119"/>
                  <a:pt x="12502" y="59874"/>
                  <a:pt x="11585" y="58658"/>
                </a:cubicBezTo>
                <a:cubicBezTo>
                  <a:pt x="9339" y="55672"/>
                  <a:pt x="4773" y="53810"/>
                  <a:pt x="3210" y="50675"/>
                </a:cubicBezTo>
                <a:cubicBezTo>
                  <a:pt x="2967" y="50198"/>
                  <a:pt x="2807" y="49683"/>
                  <a:pt x="2742" y="49159"/>
                </a:cubicBezTo>
                <a:cubicBezTo>
                  <a:pt x="2508" y="47241"/>
                  <a:pt x="3678" y="45594"/>
                  <a:pt x="5194" y="44537"/>
                </a:cubicBezTo>
                <a:cubicBezTo>
                  <a:pt x="7121" y="43198"/>
                  <a:pt x="9611" y="42412"/>
                  <a:pt x="11201" y="40803"/>
                </a:cubicBezTo>
                <a:cubicBezTo>
                  <a:pt x="16414" y="35516"/>
                  <a:pt x="9816" y="24904"/>
                  <a:pt x="11342" y="17483"/>
                </a:cubicBezTo>
                <a:cubicBezTo>
                  <a:pt x="11885" y="14910"/>
                  <a:pt x="13391" y="12785"/>
                  <a:pt x="13934" y="10212"/>
                </a:cubicBezTo>
                <a:cubicBezTo>
                  <a:pt x="14552" y="7096"/>
                  <a:pt x="13335" y="3905"/>
                  <a:pt x="10808" y="1987"/>
                </a:cubicBezTo>
                <a:cubicBezTo>
                  <a:pt x="9046" y="628"/>
                  <a:pt x="6842" y="1"/>
                  <a:pt x="4865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40" name="Google Shape;140;p8"/>
          <p:cNvSpPr/>
          <p:nvPr/>
        </p:nvSpPr>
        <p:spPr>
          <a:xfrm rot="-5400000">
            <a:off x="1040533" y="4337994"/>
            <a:ext cx="1479543" cy="3560538"/>
          </a:xfrm>
          <a:custGeom>
            <a:avLst/>
            <a:gdLst/>
            <a:ahLst/>
            <a:cxnLst/>
            <a:rect l="l" t="t" r="r" b="b"/>
            <a:pathLst>
              <a:path w="18567" h="39585" extrusionOk="0">
                <a:moveTo>
                  <a:pt x="0" y="1"/>
                </a:moveTo>
                <a:lnTo>
                  <a:pt x="0" y="39584"/>
                </a:lnTo>
                <a:lnTo>
                  <a:pt x="197" y="39500"/>
                </a:lnTo>
                <a:cubicBezTo>
                  <a:pt x="7664" y="36159"/>
                  <a:pt x="12942" y="28037"/>
                  <a:pt x="11014" y="18688"/>
                </a:cubicBezTo>
                <a:cubicBezTo>
                  <a:pt x="10546" y="16424"/>
                  <a:pt x="9686" y="14103"/>
                  <a:pt x="9835" y="11932"/>
                </a:cubicBezTo>
                <a:cubicBezTo>
                  <a:pt x="10116" y="7721"/>
                  <a:pt x="13981" y="5653"/>
                  <a:pt x="16554" y="2845"/>
                </a:cubicBezTo>
                <a:cubicBezTo>
                  <a:pt x="17340" y="1984"/>
                  <a:pt x="18014" y="1030"/>
                  <a:pt x="18566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41" name="Google Shape;141;p8"/>
          <p:cNvSpPr/>
          <p:nvPr/>
        </p:nvSpPr>
        <p:spPr>
          <a:xfrm rot="-5400000">
            <a:off x="7047706" y="1287733"/>
            <a:ext cx="274461" cy="235124"/>
          </a:xfrm>
          <a:custGeom>
            <a:avLst/>
            <a:gdLst/>
            <a:ahLst/>
            <a:cxnLst/>
            <a:rect l="l" t="t" r="r" b="b"/>
            <a:pathLst>
              <a:path w="1835" h="1572" extrusionOk="0">
                <a:moveTo>
                  <a:pt x="1048" y="0"/>
                </a:moveTo>
                <a:cubicBezTo>
                  <a:pt x="346" y="0"/>
                  <a:pt x="0" y="842"/>
                  <a:pt x="496" y="1338"/>
                </a:cubicBezTo>
                <a:cubicBezTo>
                  <a:pt x="657" y="1499"/>
                  <a:pt x="855" y="1572"/>
                  <a:pt x="1048" y="1572"/>
                </a:cubicBezTo>
                <a:cubicBezTo>
                  <a:pt x="1450" y="1572"/>
                  <a:pt x="1834" y="1260"/>
                  <a:pt x="1834" y="786"/>
                </a:cubicBezTo>
                <a:cubicBezTo>
                  <a:pt x="1834" y="356"/>
                  <a:pt x="1479" y="0"/>
                  <a:pt x="1048" y="0"/>
                </a:cubicBezTo>
                <a:close/>
              </a:path>
            </a:pathLst>
          </a:custGeom>
          <a:solidFill>
            <a:srgbClr val="FFB034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42" name="Google Shape;142;p8"/>
          <p:cNvSpPr/>
          <p:nvPr/>
        </p:nvSpPr>
        <p:spPr>
          <a:xfrm rot="-5400000">
            <a:off x="7646734" y="676146"/>
            <a:ext cx="473240" cy="431211"/>
          </a:xfrm>
          <a:custGeom>
            <a:avLst/>
            <a:gdLst/>
            <a:ahLst/>
            <a:cxnLst/>
            <a:rect l="l" t="t" r="r" b="b"/>
            <a:pathLst>
              <a:path w="3164" h="2883" extrusionOk="0">
                <a:moveTo>
                  <a:pt x="1582" y="1"/>
                </a:moveTo>
                <a:cubicBezTo>
                  <a:pt x="1213" y="1"/>
                  <a:pt x="843" y="141"/>
                  <a:pt x="562" y="422"/>
                </a:cubicBezTo>
                <a:cubicBezTo>
                  <a:pt x="1" y="983"/>
                  <a:pt x="1" y="1900"/>
                  <a:pt x="562" y="2462"/>
                </a:cubicBezTo>
                <a:cubicBezTo>
                  <a:pt x="843" y="2742"/>
                  <a:pt x="1213" y="2883"/>
                  <a:pt x="1582" y="2883"/>
                </a:cubicBezTo>
                <a:cubicBezTo>
                  <a:pt x="1952" y="2883"/>
                  <a:pt x="2322" y="2742"/>
                  <a:pt x="2602" y="2462"/>
                </a:cubicBezTo>
                <a:cubicBezTo>
                  <a:pt x="3164" y="1900"/>
                  <a:pt x="3164" y="983"/>
                  <a:pt x="2602" y="422"/>
                </a:cubicBezTo>
                <a:cubicBezTo>
                  <a:pt x="2322" y="141"/>
                  <a:pt x="1952" y="1"/>
                  <a:pt x="1582" y="1"/>
                </a:cubicBezTo>
                <a:close/>
              </a:path>
            </a:pathLst>
          </a:custGeom>
          <a:solidFill>
            <a:srgbClr val="FFB034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43" name="Google Shape;143;p8"/>
          <p:cNvSpPr/>
          <p:nvPr/>
        </p:nvSpPr>
        <p:spPr>
          <a:xfrm rot="-5400000">
            <a:off x="4073431" y="278521"/>
            <a:ext cx="274461" cy="235273"/>
          </a:xfrm>
          <a:custGeom>
            <a:avLst/>
            <a:gdLst/>
            <a:ahLst/>
            <a:cxnLst/>
            <a:rect l="l" t="t" r="r" b="b"/>
            <a:pathLst>
              <a:path w="1835" h="1573" extrusionOk="0">
                <a:moveTo>
                  <a:pt x="1048" y="1"/>
                </a:moveTo>
                <a:cubicBezTo>
                  <a:pt x="346" y="1"/>
                  <a:pt x="0" y="843"/>
                  <a:pt x="496" y="1339"/>
                </a:cubicBezTo>
                <a:cubicBezTo>
                  <a:pt x="657" y="1500"/>
                  <a:pt x="855" y="1572"/>
                  <a:pt x="1048" y="1572"/>
                </a:cubicBezTo>
                <a:cubicBezTo>
                  <a:pt x="1450" y="1572"/>
                  <a:pt x="1834" y="1260"/>
                  <a:pt x="1834" y="787"/>
                </a:cubicBezTo>
                <a:cubicBezTo>
                  <a:pt x="1834" y="356"/>
                  <a:pt x="1479" y="1"/>
                  <a:pt x="1048" y="1"/>
                </a:cubicBezTo>
                <a:close/>
              </a:path>
            </a:pathLst>
          </a:custGeom>
          <a:solidFill>
            <a:srgbClr val="FFB034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44" name="Google Shape;144;p8"/>
          <p:cNvSpPr/>
          <p:nvPr/>
        </p:nvSpPr>
        <p:spPr>
          <a:xfrm rot="-5400000">
            <a:off x="5537499" y="-1156089"/>
            <a:ext cx="1293481" cy="3605684"/>
          </a:xfrm>
          <a:custGeom>
            <a:avLst/>
            <a:gdLst/>
            <a:ahLst/>
            <a:cxnLst/>
            <a:rect l="l" t="t" r="r" b="b"/>
            <a:pathLst>
              <a:path w="8648" h="24107" extrusionOk="0">
                <a:moveTo>
                  <a:pt x="8647" y="0"/>
                </a:moveTo>
                <a:cubicBezTo>
                  <a:pt x="3678" y="1769"/>
                  <a:pt x="310" y="6401"/>
                  <a:pt x="160" y="11670"/>
                </a:cubicBezTo>
                <a:cubicBezTo>
                  <a:pt x="1" y="16938"/>
                  <a:pt x="3079" y="21767"/>
                  <a:pt x="7927" y="23835"/>
                </a:cubicBezTo>
                <a:cubicBezTo>
                  <a:pt x="8170" y="23928"/>
                  <a:pt x="8404" y="24022"/>
                  <a:pt x="8647" y="24106"/>
                </a:cubicBezTo>
                <a:lnTo>
                  <a:pt x="8647" y="0"/>
                </a:lnTo>
                <a:close/>
              </a:path>
            </a:pathLst>
          </a:custGeom>
          <a:solidFill>
            <a:srgbClr val="FFB034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45" name="Google Shape;145;p8"/>
          <p:cNvSpPr/>
          <p:nvPr/>
        </p:nvSpPr>
        <p:spPr>
          <a:xfrm rot="-5400000">
            <a:off x="5356891" y="287047"/>
            <a:ext cx="168117" cy="142689"/>
          </a:xfrm>
          <a:custGeom>
            <a:avLst/>
            <a:gdLst/>
            <a:ahLst/>
            <a:cxnLst/>
            <a:rect l="l" t="t" r="r" b="b"/>
            <a:pathLst>
              <a:path w="1124" h="954" extrusionOk="0">
                <a:moveTo>
                  <a:pt x="646" y="0"/>
                </a:moveTo>
                <a:cubicBezTo>
                  <a:pt x="216" y="0"/>
                  <a:pt x="0" y="515"/>
                  <a:pt x="300" y="814"/>
                </a:cubicBezTo>
                <a:cubicBezTo>
                  <a:pt x="399" y="911"/>
                  <a:pt x="520" y="954"/>
                  <a:pt x="638" y="954"/>
                </a:cubicBezTo>
                <a:cubicBezTo>
                  <a:pt x="887" y="954"/>
                  <a:pt x="1123" y="763"/>
                  <a:pt x="1123" y="477"/>
                </a:cubicBezTo>
                <a:cubicBezTo>
                  <a:pt x="1123" y="215"/>
                  <a:pt x="908" y="0"/>
                  <a:pt x="646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46" name="Google Shape;146;p8"/>
          <p:cNvSpPr/>
          <p:nvPr/>
        </p:nvSpPr>
        <p:spPr>
          <a:xfrm rot="5400000">
            <a:off x="6904916" y="4321995"/>
            <a:ext cx="1466309" cy="3605721"/>
          </a:xfrm>
          <a:custGeom>
            <a:avLst/>
            <a:gdLst/>
            <a:ahLst/>
            <a:cxnLst/>
            <a:rect l="l" t="t" r="r" b="b"/>
            <a:pathLst>
              <a:path w="16246" h="39126" extrusionOk="0">
                <a:moveTo>
                  <a:pt x="16245" y="0"/>
                </a:moveTo>
                <a:cubicBezTo>
                  <a:pt x="15703" y="337"/>
                  <a:pt x="15179" y="655"/>
                  <a:pt x="14701" y="908"/>
                </a:cubicBezTo>
                <a:cubicBezTo>
                  <a:pt x="10322" y="3182"/>
                  <a:pt x="5044" y="4445"/>
                  <a:pt x="2134" y="8787"/>
                </a:cubicBezTo>
                <a:cubicBezTo>
                  <a:pt x="318" y="11482"/>
                  <a:pt x="0" y="15422"/>
                  <a:pt x="2171" y="17846"/>
                </a:cubicBezTo>
                <a:cubicBezTo>
                  <a:pt x="3753" y="19633"/>
                  <a:pt x="6233" y="20241"/>
                  <a:pt x="8460" y="21121"/>
                </a:cubicBezTo>
                <a:cubicBezTo>
                  <a:pt x="10677" y="22001"/>
                  <a:pt x="12998" y="23582"/>
                  <a:pt x="13242" y="25959"/>
                </a:cubicBezTo>
                <a:cubicBezTo>
                  <a:pt x="13401" y="27522"/>
                  <a:pt x="12596" y="29010"/>
                  <a:pt x="12343" y="30554"/>
                </a:cubicBezTo>
                <a:cubicBezTo>
                  <a:pt x="11931" y="33108"/>
                  <a:pt x="13054" y="35719"/>
                  <a:pt x="14758" y="37656"/>
                </a:cubicBezTo>
                <a:cubicBezTo>
                  <a:pt x="15216" y="38180"/>
                  <a:pt x="15712" y="38667"/>
                  <a:pt x="16245" y="39125"/>
                </a:cubicBezTo>
                <a:lnTo>
                  <a:pt x="16245" y="0"/>
                </a:lnTo>
                <a:close/>
              </a:path>
            </a:pathLst>
          </a:custGeom>
          <a:solidFill>
            <a:srgbClr val="FF835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47" name="Google Shape;147;p8"/>
          <p:cNvSpPr/>
          <p:nvPr/>
        </p:nvSpPr>
        <p:spPr>
          <a:xfrm rot="5400000">
            <a:off x="6984729" y="6143887"/>
            <a:ext cx="280517" cy="254168"/>
          </a:xfrm>
          <a:custGeom>
            <a:avLst/>
            <a:gdLst/>
            <a:ahLst/>
            <a:cxnLst/>
            <a:rect l="l" t="t" r="r" b="b"/>
            <a:pathLst>
              <a:path w="3108" h="2758" extrusionOk="0">
                <a:moveTo>
                  <a:pt x="1550" y="0"/>
                </a:moveTo>
                <a:cubicBezTo>
                  <a:pt x="975" y="0"/>
                  <a:pt x="437" y="360"/>
                  <a:pt x="244" y="934"/>
                </a:cubicBezTo>
                <a:cubicBezTo>
                  <a:pt x="0" y="1664"/>
                  <a:pt x="393" y="2441"/>
                  <a:pt x="1114" y="2684"/>
                </a:cubicBezTo>
                <a:cubicBezTo>
                  <a:pt x="1261" y="2734"/>
                  <a:pt x="1410" y="2757"/>
                  <a:pt x="1557" y="2757"/>
                </a:cubicBezTo>
                <a:cubicBezTo>
                  <a:pt x="2132" y="2757"/>
                  <a:pt x="2670" y="2397"/>
                  <a:pt x="2864" y="1823"/>
                </a:cubicBezTo>
                <a:cubicBezTo>
                  <a:pt x="3107" y="1093"/>
                  <a:pt x="2714" y="317"/>
                  <a:pt x="1994" y="73"/>
                </a:cubicBezTo>
                <a:cubicBezTo>
                  <a:pt x="1847" y="24"/>
                  <a:pt x="1697" y="0"/>
                  <a:pt x="1550" y="0"/>
                </a:cubicBezTo>
                <a:close/>
              </a:path>
            </a:pathLst>
          </a:custGeom>
          <a:solidFill>
            <a:srgbClr val="FF835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48" name="Google Shape;148;p8"/>
          <p:cNvSpPr/>
          <p:nvPr/>
        </p:nvSpPr>
        <p:spPr>
          <a:xfrm rot="5400000">
            <a:off x="6628884" y="6216631"/>
            <a:ext cx="141161" cy="144963"/>
          </a:xfrm>
          <a:custGeom>
            <a:avLst/>
            <a:gdLst/>
            <a:ahLst/>
            <a:cxnLst/>
            <a:rect l="l" t="t" r="r" b="b"/>
            <a:pathLst>
              <a:path w="1564" h="1573" extrusionOk="0">
                <a:moveTo>
                  <a:pt x="787" y="1"/>
                </a:moveTo>
                <a:cubicBezTo>
                  <a:pt x="347" y="1"/>
                  <a:pt x="1" y="356"/>
                  <a:pt x="1" y="787"/>
                </a:cubicBezTo>
                <a:cubicBezTo>
                  <a:pt x="1" y="1217"/>
                  <a:pt x="347" y="1573"/>
                  <a:pt x="787" y="1573"/>
                </a:cubicBezTo>
                <a:cubicBezTo>
                  <a:pt x="1217" y="1573"/>
                  <a:pt x="1563" y="1217"/>
                  <a:pt x="1563" y="787"/>
                </a:cubicBezTo>
                <a:cubicBezTo>
                  <a:pt x="1563" y="356"/>
                  <a:pt x="1217" y="1"/>
                  <a:pt x="787" y="1"/>
                </a:cubicBezTo>
                <a:close/>
              </a:path>
            </a:pathLst>
          </a:custGeom>
          <a:solidFill>
            <a:srgbClr val="FF835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49" name="Google Shape;149;p8"/>
          <p:cNvSpPr/>
          <p:nvPr/>
        </p:nvSpPr>
        <p:spPr>
          <a:xfrm>
            <a:off x="7667734" y="5391691"/>
            <a:ext cx="4524208" cy="1466324"/>
          </a:xfrm>
          <a:custGeom>
            <a:avLst/>
            <a:gdLst/>
            <a:ahLst/>
            <a:cxnLst/>
            <a:rect l="l" t="t" r="r" b="b"/>
            <a:pathLst>
              <a:path w="64158" h="20794" extrusionOk="0">
                <a:moveTo>
                  <a:pt x="61644" y="0"/>
                </a:moveTo>
                <a:cubicBezTo>
                  <a:pt x="59194" y="0"/>
                  <a:pt x="56738" y="1084"/>
                  <a:pt x="55165" y="2976"/>
                </a:cubicBezTo>
                <a:cubicBezTo>
                  <a:pt x="53958" y="4417"/>
                  <a:pt x="53275" y="6223"/>
                  <a:pt x="52292" y="7833"/>
                </a:cubicBezTo>
                <a:cubicBezTo>
                  <a:pt x="51300" y="9433"/>
                  <a:pt x="49812" y="10930"/>
                  <a:pt x="47941" y="11099"/>
                </a:cubicBezTo>
                <a:cubicBezTo>
                  <a:pt x="47820" y="11109"/>
                  <a:pt x="47699" y="11114"/>
                  <a:pt x="47578" y="11114"/>
                </a:cubicBezTo>
                <a:cubicBezTo>
                  <a:pt x="46403" y="11114"/>
                  <a:pt x="45246" y="10660"/>
                  <a:pt x="44067" y="10584"/>
                </a:cubicBezTo>
                <a:cubicBezTo>
                  <a:pt x="43948" y="10577"/>
                  <a:pt x="43831" y="10573"/>
                  <a:pt x="43714" y="10573"/>
                </a:cubicBezTo>
                <a:cubicBezTo>
                  <a:pt x="40364" y="10573"/>
                  <a:pt x="37578" y="13469"/>
                  <a:pt x="34241" y="14075"/>
                </a:cubicBezTo>
                <a:cubicBezTo>
                  <a:pt x="33776" y="14157"/>
                  <a:pt x="33314" y="14195"/>
                  <a:pt x="32855" y="14195"/>
                </a:cubicBezTo>
                <a:cubicBezTo>
                  <a:pt x="29479" y="14195"/>
                  <a:pt x="26245" y="12164"/>
                  <a:pt x="22909" y="11192"/>
                </a:cubicBezTo>
                <a:cubicBezTo>
                  <a:pt x="21302" y="10719"/>
                  <a:pt x="19640" y="10498"/>
                  <a:pt x="17971" y="10498"/>
                </a:cubicBezTo>
                <a:cubicBezTo>
                  <a:pt x="14730" y="10498"/>
                  <a:pt x="11463" y="11331"/>
                  <a:pt x="8535" y="12764"/>
                </a:cubicBezTo>
                <a:cubicBezTo>
                  <a:pt x="4773" y="14608"/>
                  <a:pt x="964" y="17799"/>
                  <a:pt x="1" y="20794"/>
                </a:cubicBezTo>
                <a:lnTo>
                  <a:pt x="64158" y="20794"/>
                </a:lnTo>
                <a:lnTo>
                  <a:pt x="64158" y="403"/>
                </a:lnTo>
                <a:cubicBezTo>
                  <a:pt x="64027" y="356"/>
                  <a:pt x="63886" y="319"/>
                  <a:pt x="63755" y="281"/>
                </a:cubicBezTo>
                <a:cubicBezTo>
                  <a:pt x="63067" y="92"/>
                  <a:pt x="62355" y="0"/>
                  <a:pt x="61644" y="0"/>
                </a:cubicBezTo>
                <a:close/>
              </a:path>
            </a:pathLst>
          </a:custGeom>
          <a:solidFill>
            <a:srgbClr val="ACDCDC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50" name="Google Shape;150;p8"/>
          <p:cNvSpPr/>
          <p:nvPr/>
        </p:nvSpPr>
        <p:spPr>
          <a:xfrm rot="5400000">
            <a:off x="8155080" y="6080796"/>
            <a:ext cx="86285" cy="88101"/>
          </a:xfrm>
          <a:custGeom>
            <a:avLst/>
            <a:gdLst/>
            <a:ahLst/>
            <a:cxnLst/>
            <a:rect l="l" t="t" r="r" b="b"/>
            <a:pathLst>
              <a:path w="956" h="956" extrusionOk="0">
                <a:moveTo>
                  <a:pt x="478" y="1"/>
                </a:moveTo>
                <a:cubicBezTo>
                  <a:pt x="216" y="1"/>
                  <a:pt x="1" y="216"/>
                  <a:pt x="1" y="478"/>
                </a:cubicBezTo>
                <a:cubicBezTo>
                  <a:pt x="1" y="749"/>
                  <a:pt x="216" y="955"/>
                  <a:pt x="478" y="955"/>
                </a:cubicBezTo>
                <a:cubicBezTo>
                  <a:pt x="740" y="955"/>
                  <a:pt x="955" y="749"/>
                  <a:pt x="955" y="478"/>
                </a:cubicBezTo>
                <a:cubicBezTo>
                  <a:pt x="955" y="216"/>
                  <a:pt x="740" y="1"/>
                  <a:pt x="478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51" name="Google Shape;151;p8"/>
          <p:cNvSpPr/>
          <p:nvPr/>
        </p:nvSpPr>
        <p:spPr>
          <a:xfrm rot="5400000">
            <a:off x="8655297" y="6591823"/>
            <a:ext cx="86195" cy="88010"/>
          </a:xfrm>
          <a:custGeom>
            <a:avLst/>
            <a:gdLst/>
            <a:ahLst/>
            <a:cxnLst/>
            <a:rect l="l" t="t" r="r" b="b"/>
            <a:pathLst>
              <a:path w="955" h="955" extrusionOk="0">
                <a:moveTo>
                  <a:pt x="477" y="0"/>
                </a:moveTo>
                <a:cubicBezTo>
                  <a:pt x="215" y="0"/>
                  <a:pt x="0" y="215"/>
                  <a:pt x="0" y="477"/>
                </a:cubicBezTo>
                <a:cubicBezTo>
                  <a:pt x="0" y="739"/>
                  <a:pt x="215" y="955"/>
                  <a:pt x="477" y="955"/>
                </a:cubicBezTo>
                <a:cubicBezTo>
                  <a:pt x="749" y="955"/>
                  <a:pt x="955" y="739"/>
                  <a:pt x="955" y="477"/>
                </a:cubicBezTo>
                <a:cubicBezTo>
                  <a:pt x="955" y="215"/>
                  <a:pt x="749" y="0"/>
                  <a:pt x="477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52" name="Google Shape;152;p8"/>
          <p:cNvSpPr/>
          <p:nvPr/>
        </p:nvSpPr>
        <p:spPr>
          <a:xfrm rot="5400000">
            <a:off x="7878554" y="6234266"/>
            <a:ext cx="194323" cy="198413"/>
          </a:xfrm>
          <a:custGeom>
            <a:avLst/>
            <a:gdLst/>
            <a:ahLst/>
            <a:cxnLst/>
            <a:rect l="l" t="t" r="r" b="b"/>
            <a:pathLst>
              <a:path w="2153" h="2153" extrusionOk="0">
                <a:moveTo>
                  <a:pt x="1076" y="0"/>
                </a:moveTo>
                <a:cubicBezTo>
                  <a:pt x="487" y="0"/>
                  <a:pt x="0" y="487"/>
                  <a:pt x="0" y="1076"/>
                </a:cubicBezTo>
                <a:cubicBezTo>
                  <a:pt x="0" y="1675"/>
                  <a:pt x="487" y="2152"/>
                  <a:pt x="1076" y="2152"/>
                </a:cubicBezTo>
                <a:cubicBezTo>
                  <a:pt x="1666" y="2152"/>
                  <a:pt x="2152" y="1675"/>
                  <a:pt x="2152" y="1076"/>
                </a:cubicBezTo>
                <a:cubicBezTo>
                  <a:pt x="2152" y="487"/>
                  <a:pt x="1666" y="0"/>
                  <a:pt x="1076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53" name="Google Shape;153;p8"/>
          <p:cNvSpPr/>
          <p:nvPr/>
        </p:nvSpPr>
        <p:spPr>
          <a:xfrm rot="-5400000" flipH="1">
            <a:off x="11241950" y="5028663"/>
            <a:ext cx="86285" cy="88101"/>
          </a:xfrm>
          <a:custGeom>
            <a:avLst/>
            <a:gdLst/>
            <a:ahLst/>
            <a:cxnLst/>
            <a:rect l="l" t="t" r="r" b="b"/>
            <a:pathLst>
              <a:path w="956" h="956" extrusionOk="0">
                <a:moveTo>
                  <a:pt x="478" y="1"/>
                </a:moveTo>
                <a:cubicBezTo>
                  <a:pt x="216" y="1"/>
                  <a:pt x="1" y="216"/>
                  <a:pt x="1" y="478"/>
                </a:cubicBezTo>
                <a:cubicBezTo>
                  <a:pt x="1" y="749"/>
                  <a:pt x="216" y="955"/>
                  <a:pt x="478" y="955"/>
                </a:cubicBezTo>
                <a:cubicBezTo>
                  <a:pt x="740" y="955"/>
                  <a:pt x="955" y="749"/>
                  <a:pt x="955" y="478"/>
                </a:cubicBezTo>
                <a:cubicBezTo>
                  <a:pt x="955" y="216"/>
                  <a:pt x="740" y="1"/>
                  <a:pt x="478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54" name="Google Shape;154;p8"/>
          <p:cNvSpPr/>
          <p:nvPr/>
        </p:nvSpPr>
        <p:spPr>
          <a:xfrm rot="-5400000" flipH="1">
            <a:off x="11410440" y="5182133"/>
            <a:ext cx="194323" cy="198413"/>
          </a:xfrm>
          <a:custGeom>
            <a:avLst/>
            <a:gdLst/>
            <a:ahLst/>
            <a:cxnLst/>
            <a:rect l="l" t="t" r="r" b="b"/>
            <a:pathLst>
              <a:path w="2153" h="2153" extrusionOk="0">
                <a:moveTo>
                  <a:pt x="1076" y="0"/>
                </a:moveTo>
                <a:cubicBezTo>
                  <a:pt x="487" y="0"/>
                  <a:pt x="0" y="487"/>
                  <a:pt x="0" y="1076"/>
                </a:cubicBezTo>
                <a:cubicBezTo>
                  <a:pt x="0" y="1675"/>
                  <a:pt x="487" y="2152"/>
                  <a:pt x="1076" y="2152"/>
                </a:cubicBezTo>
                <a:cubicBezTo>
                  <a:pt x="1666" y="2152"/>
                  <a:pt x="2152" y="1675"/>
                  <a:pt x="2152" y="1076"/>
                </a:cubicBezTo>
                <a:cubicBezTo>
                  <a:pt x="2152" y="487"/>
                  <a:pt x="1666" y="0"/>
                  <a:pt x="1076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55" name="Google Shape;155;p8"/>
          <p:cNvSpPr/>
          <p:nvPr/>
        </p:nvSpPr>
        <p:spPr>
          <a:xfrm rot="5400000">
            <a:off x="545829" y="5475921"/>
            <a:ext cx="280517" cy="254168"/>
          </a:xfrm>
          <a:custGeom>
            <a:avLst/>
            <a:gdLst/>
            <a:ahLst/>
            <a:cxnLst/>
            <a:rect l="l" t="t" r="r" b="b"/>
            <a:pathLst>
              <a:path w="3108" h="2758" extrusionOk="0">
                <a:moveTo>
                  <a:pt x="1550" y="0"/>
                </a:moveTo>
                <a:cubicBezTo>
                  <a:pt x="975" y="0"/>
                  <a:pt x="437" y="360"/>
                  <a:pt x="244" y="934"/>
                </a:cubicBezTo>
                <a:cubicBezTo>
                  <a:pt x="0" y="1664"/>
                  <a:pt x="393" y="2441"/>
                  <a:pt x="1114" y="2684"/>
                </a:cubicBezTo>
                <a:cubicBezTo>
                  <a:pt x="1261" y="2734"/>
                  <a:pt x="1410" y="2757"/>
                  <a:pt x="1557" y="2757"/>
                </a:cubicBezTo>
                <a:cubicBezTo>
                  <a:pt x="2132" y="2757"/>
                  <a:pt x="2670" y="2397"/>
                  <a:pt x="2864" y="1823"/>
                </a:cubicBezTo>
                <a:cubicBezTo>
                  <a:pt x="3107" y="1093"/>
                  <a:pt x="2714" y="317"/>
                  <a:pt x="1994" y="73"/>
                </a:cubicBezTo>
                <a:cubicBezTo>
                  <a:pt x="1847" y="24"/>
                  <a:pt x="1697" y="0"/>
                  <a:pt x="155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56" name="Google Shape;156;p8"/>
          <p:cNvSpPr/>
          <p:nvPr/>
        </p:nvSpPr>
        <p:spPr>
          <a:xfrm rot="5400000">
            <a:off x="1055781" y="5742363"/>
            <a:ext cx="86285" cy="88101"/>
          </a:xfrm>
          <a:custGeom>
            <a:avLst/>
            <a:gdLst/>
            <a:ahLst/>
            <a:cxnLst/>
            <a:rect l="l" t="t" r="r" b="b"/>
            <a:pathLst>
              <a:path w="956" h="956" extrusionOk="0">
                <a:moveTo>
                  <a:pt x="478" y="1"/>
                </a:moveTo>
                <a:cubicBezTo>
                  <a:pt x="216" y="1"/>
                  <a:pt x="1" y="216"/>
                  <a:pt x="1" y="478"/>
                </a:cubicBezTo>
                <a:cubicBezTo>
                  <a:pt x="1" y="749"/>
                  <a:pt x="216" y="955"/>
                  <a:pt x="478" y="955"/>
                </a:cubicBezTo>
                <a:cubicBezTo>
                  <a:pt x="740" y="955"/>
                  <a:pt x="955" y="749"/>
                  <a:pt x="955" y="478"/>
                </a:cubicBezTo>
                <a:cubicBezTo>
                  <a:pt x="955" y="216"/>
                  <a:pt x="740" y="1"/>
                  <a:pt x="478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57" name="Google Shape;157;p8"/>
          <p:cNvSpPr/>
          <p:nvPr/>
        </p:nvSpPr>
        <p:spPr>
          <a:xfrm rot="5400000">
            <a:off x="5296249" y="5301653"/>
            <a:ext cx="375001" cy="339767"/>
          </a:xfrm>
          <a:custGeom>
            <a:avLst/>
            <a:gdLst/>
            <a:ahLst/>
            <a:cxnLst/>
            <a:rect l="l" t="t" r="r" b="b"/>
            <a:pathLst>
              <a:path w="3108" h="2758" extrusionOk="0">
                <a:moveTo>
                  <a:pt x="1550" y="0"/>
                </a:moveTo>
                <a:cubicBezTo>
                  <a:pt x="975" y="0"/>
                  <a:pt x="437" y="360"/>
                  <a:pt x="244" y="934"/>
                </a:cubicBezTo>
                <a:cubicBezTo>
                  <a:pt x="0" y="1664"/>
                  <a:pt x="393" y="2441"/>
                  <a:pt x="1114" y="2684"/>
                </a:cubicBezTo>
                <a:cubicBezTo>
                  <a:pt x="1261" y="2734"/>
                  <a:pt x="1410" y="2757"/>
                  <a:pt x="1557" y="2757"/>
                </a:cubicBezTo>
                <a:cubicBezTo>
                  <a:pt x="2132" y="2757"/>
                  <a:pt x="2670" y="2397"/>
                  <a:pt x="2864" y="1823"/>
                </a:cubicBezTo>
                <a:cubicBezTo>
                  <a:pt x="3107" y="1093"/>
                  <a:pt x="2714" y="317"/>
                  <a:pt x="1994" y="73"/>
                </a:cubicBezTo>
                <a:cubicBezTo>
                  <a:pt x="1847" y="24"/>
                  <a:pt x="1697" y="0"/>
                  <a:pt x="155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58" name="Google Shape;158;p8"/>
          <p:cNvSpPr/>
          <p:nvPr/>
        </p:nvSpPr>
        <p:spPr>
          <a:xfrm rot="3600835">
            <a:off x="3699873" y="5600671"/>
            <a:ext cx="86287" cy="88101"/>
          </a:xfrm>
          <a:custGeom>
            <a:avLst/>
            <a:gdLst/>
            <a:ahLst/>
            <a:cxnLst/>
            <a:rect l="l" t="t" r="r" b="b"/>
            <a:pathLst>
              <a:path w="956" h="956" extrusionOk="0">
                <a:moveTo>
                  <a:pt x="478" y="1"/>
                </a:moveTo>
                <a:cubicBezTo>
                  <a:pt x="216" y="1"/>
                  <a:pt x="1" y="216"/>
                  <a:pt x="1" y="478"/>
                </a:cubicBezTo>
                <a:cubicBezTo>
                  <a:pt x="1" y="749"/>
                  <a:pt x="216" y="955"/>
                  <a:pt x="478" y="955"/>
                </a:cubicBezTo>
                <a:cubicBezTo>
                  <a:pt x="740" y="955"/>
                  <a:pt x="955" y="749"/>
                  <a:pt x="955" y="478"/>
                </a:cubicBezTo>
                <a:cubicBezTo>
                  <a:pt x="955" y="216"/>
                  <a:pt x="740" y="1"/>
                  <a:pt x="478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59" name="Google Shape;159;p8"/>
          <p:cNvSpPr/>
          <p:nvPr/>
        </p:nvSpPr>
        <p:spPr>
          <a:xfrm rot="3600835">
            <a:off x="4388522" y="5793323"/>
            <a:ext cx="86196" cy="88010"/>
          </a:xfrm>
          <a:custGeom>
            <a:avLst/>
            <a:gdLst/>
            <a:ahLst/>
            <a:cxnLst/>
            <a:rect l="l" t="t" r="r" b="b"/>
            <a:pathLst>
              <a:path w="955" h="955" extrusionOk="0">
                <a:moveTo>
                  <a:pt x="477" y="0"/>
                </a:moveTo>
                <a:cubicBezTo>
                  <a:pt x="215" y="0"/>
                  <a:pt x="0" y="215"/>
                  <a:pt x="0" y="477"/>
                </a:cubicBezTo>
                <a:cubicBezTo>
                  <a:pt x="0" y="739"/>
                  <a:pt x="215" y="955"/>
                  <a:pt x="477" y="955"/>
                </a:cubicBezTo>
                <a:cubicBezTo>
                  <a:pt x="749" y="955"/>
                  <a:pt x="955" y="739"/>
                  <a:pt x="955" y="477"/>
                </a:cubicBezTo>
                <a:cubicBezTo>
                  <a:pt x="955" y="215"/>
                  <a:pt x="749" y="0"/>
                  <a:pt x="477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60" name="Google Shape;160;p8"/>
          <p:cNvSpPr/>
          <p:nvPr/>
        </p:nvSpPr>
        <p:spPr>
          <a:xfrm rot="5400000">
            <a:off x="4005847" y="6309129"/>
            <a:ext cx="86285" cy="88101"/>
          </a:xfrm>
          <a:custGeom>
            <a:avLst/>
            <a:gdLst/>
            <a:ahLst/>
            <a:cxnLst/>
            <a:rect l="l" t="t" r="r" b="b"/>
            <a:pathLst>
              <a:path w="956" h="956" extrusionOk="0">
                <a:moveTo>
                  <a:pt x="478" y="1"/>
                </a:moveTo>
                <a:cubicBezTo>
                  <a:pt x="216" y="1"/>
                  <a:pt x="1" y="216"/>
                  <a:pt x="1" y="478"/>
                </a:cubicBezTo>
                <a:cubicBezTo>
                  <a:pt x="1" y="749"/>
                  <a:pt x="216" y="955"/>
                  <a:pt x="478" y="955"/>
                </a:cubicBezTo>
                <a:cubicBezTo>
                  <a:pt x="740" y="955"/>
                  <a:pt x="955" y="749"/>
                  <a:pt x="955" y="478"/>
                </a:cubicBezTo>
                <a:cubicBezTo>
                  <a:pt x="955" y="216"/>
                  <a:pt x="740" y="1"/>
                  <a:pt x="478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61" name="Google Shape;161;p8"/>
          <p:cNvSpPr/>
          <p:nvPr/>
        </p:nvSpPr>
        <p:spPr>
          <a:xfrm rot="5400000">
            <a:off x="559896" y="6112056"/>
            <a:ext cx="86195" cy="88010"/>
          </a:xfrm>
          <a:custGeom>
            <a:avLst/>
            <a:gdLst/>
            <a:ahLst/>
            <a:cxnLst/>
            <a:rect l="l" t="t" r="r" b="b"/>
            <a:pathLst>
              <a:path w="955" h="955" extrusionOk="0">
                <a:moveTo>
                  <a:pt x="477" y="0"/>
                </a:moveTo>
                <a:cubicBezTo>
                  <a:pt x="215" y="0"/>
                  <a:pt x="0" y="215"/>
                  <a:pt x="0" y="477"/>
                </a:cubicBezTo>
                <a:cubicBezTo>
                  <a:pt x="0" y="739"/>
                  <a:pt x="215" y="955"/>
                  <a:pt x="477" y="955"/>
                </a:cubicBezTo>
                <a:cubicBezTo>
                  <a:pt x="749" y="955"/>
                  <a:pt x="955" y="739"/>
                  <a:pt x="955" y="477"/>
                </a:cubicBezTo>
                <a:cubicBezTo>
                  <a:pt x="955" y="215"/>
                  <a:pt x="749" y="0"/>
                  <a:pt x="477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62" name="Google Shape;162;p8"/>
          <p:cNvSpPr/>
          <p:nvPr/>
        </p:nvSpPr>
        <p:spPr>
          <a:xfrm rot="5400000">
            <a:off x="2516262" y="6226105"/>
            <a:ext cx="280517" cy="254168"/>
          </a:xfrm>
          <a:custGeom>
            <a:avLst/>
            <a:gdLst/>
            <a:ahLst/>
            <a:cxnLst/>
            <a:rect l="l" t="t" r="r" b="b"/>
            <a:pathLst>
              <a:path w="3108" h="2758" extrusionOk="0">
                <a:moveTo>
                  <a:pt x="1550" y="0"/>
                </a:moveTo>
                <a:cubicBezTo>
                  <a:pt x="975" y="0"/>
                  <a:pt x="437" y="360"/>
                  <a:pt x="244" y="934"/>
                </a:cubicBezTo>
                <a:cubicBezTo>
                  <a:pt x="0" y="1664"/>
                  <a:pt x="393" y="2441"/>
                  <a:pt x="1114" y="2684"/>
                </a:cubicBezTo>
                <a:cubicBezTo>
                  <a:pt x="1261" y="2734"/>
                  <a:pt x="1410" y="2757"/>
                  <a:pt x="1557" y="2757"/>
                </a:cubicBezTo>
                <a:cubicBezTo>
                  <a:pt x="2132" y="2757"/>
                  <a:pt x="2670" y="2397"/>
                  <a:pt x="2864" y="1823"/>
                </a:cubicBezTo>
                <a:cubicBezTo>
                  <a:pt x="3107" y="1093"/>
                  <a:pt x="2714" y="317"/>
                  <a:pt x="1994" y="73"/>
                </a:cubicBezTo>
                <a:cubicBezTo>
                  <a:pt x="1847" y="24"/>
                  <a:pt x="1697" y="0"/>
                  <a:pt x="1550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63" name="Google Shape;163;p8"/>
          <p:cNvSpPr/>
          <p:nvPr/>
        </p:nvSpPr>
        <p:spPr>
          <a:xfrm rot="5400000">
            <a:off x="11607714" y="5742363"/>
            <a:ext cx="86285" cy="88101"/>
          </a:xfrm>
          <a:custGeom>
            <a:avLst/>
            <a:gdLst/>
            <a:ahLst/>
            <a:cxnLst/>
            <a:rect l="l" t="t" r="r" b="b"/>
            <a:pathLst>
              <a:path w="956" h="956" extrusionOk="0">
                <a:moveTo>
                  <a:pt x="478" y="1"/>
                </a:moveTo>
                <a:cubicBezTo>
                  <a:pt x="216" y="1"/>
                  <a:pt x="1" y="216"/>
                  <a:pt x="1" y="478"/>
                </a:cubicBezTo>
                <a:cubicBezTo>
                  <a:pt x="1" y="749"/>
                  <a:pt x="216" y="955"/>
                  <a:pt x="478" y="955"/>
                </a:cubicBezTo>
                <a:cubicBezTo>
                  <a:pt x="740" y="955"/>
                  <a:pt x="955" y="749"/>
                  <a:pt x="955" y="478"/>
                </a:cubicBezTo>
                <a:cubicBezTo>
                  <a:pt x="955" y="216"/>
                  <a:pt x="740" y="1"/>
                  <a:pt x="478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64" name="Google Shape;164;p8"/>
          <p:cNvSpPr/>
          <p:nvPr/>
        </p:nvSpPr>
        <p:spPr>
          <a:xfrm rot="5400000">
            <a:off x="6427880" y="6395429"/>
            <a:ext cx="86285" cy="88101"/>
          </a:xfrm>
          <a:custGeom>
            <a:avLst/>
            <a:gdLst/>
            <a:ahLst/>
            <a:cxnLst/>
            <a:rect l="l" t="t" r="r" b="b"/>
            <a:pathLst>
              <a:path w="956" h="956" extrusionOk="0">
                <a:moveTo>
                  <a:pt x="478" y="1"/>
                </a:moveTo>
                <a:cubicBezTo>
                  <a:pt x="216" y="1"/>
                  <a:pt x="1" y="216"/>
                  <a:pt x="1" y="478"/>
                </a:cubicBezTo>
                <a:cubicBezTo>
                  <a:pt x="1" y="749"/>
                  <a:pt x="216" y="955"/>
                  <a:pt x="478" y="955"/>
                </a:cubicBezTo>
                <a:cubicBezTo>
                  <a:pt x="740" y="955"/>
                  <a:pt x="955" y="749"/>
                  <a:pt x="955" y="478"/>
                </a:cubicBezTo>
                <a:cubicBezTo>
                  <a:pt x="955" y="216"/>
                  <a:pt x="740" y="1"/>
                  <a:pt x="478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65" name="Google Shape;165;p8"/>
          <p:cNvSpPr/>
          <p:nvPr/>
        </p:nvSpPr>
        <p:spPr>
          <a:xfrm rot="5400000">
            <a:off x="3156718" y="5399047"/>
            <a:ext cx="141161" cy="144963"/>
          </a:xfrm>
          <a:custGeom>
            <a:avLst/>
            <a:gdLst/>
            <a:ahLst/>
            <a:cxnLst/>
            <a:rect l="l" t="t" r="r" b="b"/>
            <a:pathLst>
              <a:path w="1564" h="1573" extrusionOk="0">
                <a:moveTo>
                  <a:pt x="787" y="1"/>
                </a:moveTo>
                <a:cubicBezTo>
                  <a:pt x="347" y="1"/>
                  <a:pt x="1" y="356"/>
                  <a:pt x="1" y="787"/>
                </a:cubicBezTo>
                <a:cubicBezTo>
                  <a:pt x="1" y="1217"/>
                  <a:pt x="347" y="1573"/>
                  <a:pt x="787" y="1573"/>
                </a:cubicBezTo>
                <a:cubicBezTo>
                  <a:pt x="1217" y="1573"/>
                  <a:pt x="1563" y="1217"/>
                  <a:pt x="1563" y="787"/>
                </a:cubicBezTo>
                <a:cubicBezTo>
                  <a:pt x="1563" y="356"/>
                  <a:pt x="1217" y="1"/>
                  <a:pt x="787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</p:spTree>
    <p:extLst>
      <p:ext uri="{BB962C8B-B14F-4D97-AF65-F5344CB8AC3E}">
        <p14:creationId xmlns:p14="http://schemas.microsoft.com/office/powerpoint/2010/main" val="129133915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six columns 1">
  <p:cSld name="Title and six columns 1">
    <p:spTree>
      <p:nvGrpSpPr>
        <p:cNvPr id="1" name="Shape 4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5" name="Google Shape;495;p28"/>
          <p:cNvSpPr txBox="1">
            <a:spLocks noGrp="1"/>
          </p:cNvSpPr>
          <p:nvPr>
            <p:ph type="title"/>
          </p:nvPr>
        </p:nvSpPr>
        <p:spPr>
          <a:xfrm>
            <a:off x="950967" y="719333"/>
            <a:ext cx="10290000" cy="8172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  <p:sp>
        <p:nvSpPr>
          <p:cNvPr id="496" name="Google Shape;496;p28"/>
          <p:cNvSpPr txBox="1">
            <a:spLocks noGrp="1"/>
          </p:cNvSpPr>
          <p:nvPr>
            <p:ph type="subTitle" idx="1"/>
          </p:nvPr>
        </p:nvSpPr>
        <p:spPr>
          <a:xfrm>
            <a:off x="1032134" y="3069700"/>
            <a:ext cx="2522800" cy="7300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 sz="2100"/>
            </a:lvl2pPr>
            <a:lvl3pPr lvl="2" rtl="0">
              <a:spcBef>
                <a:spcPts val="2130"/>
              </a:spcBef>
              <a:spcAft>
                <a:spcPts val="0"/>
              </a:spcAft>
              <a:buSzPts val="1600"/>
              <a:buNone/>
              <a:defRPr sz="2100"/>
            </a:lvl3pPr>
            <a:lvl4pPr lvl="3" rtl="0">
              <a:spcBef>
                <a:spcPts val="2130"/>
              </a:spcBef>
              <a:spcAft>
                <a:spcPts val="0"/>
              </a:spcAft>
              <a:buSzPts val="1600"/>
              <a:buNone/>
              <a:defRPr sz="2100"/>
            </a:lvl4pPr>
            <a:lvl5pPr lvl="4" rtl="0">
              <a:spcBef>
                <a:spcPts val="2130"/>
              </a:spcBef>
              <a:spcAft>
                <a:spcPts val="0"/>
              </a:spcAft>
              <a:buSzPts val="1600"/>
              <a:buNone/>
              <a:defRPr sz="2100"/>
            </a:lvl5pPr>
            <a:lvl6pPr lvl="5" rtl="0">
              <a:spcBef>
                <a:spcPts val="2130"/>
              </a:spcBef>
              <a:spcAft>
                <a:spcPts val="0"/>
              </a:spcAft>
              <a:buSzPts val="1600"/>
              <a:buNone/>
              <a:defRPr sz="2100"/>
            </a:lvl6pPr>
            <a:lvl7pPr lvl="6" rtl="0">
              <a:spcBef>
                <a:spcPts val="2130"/>
              </a:spcBef>
              <a:spcAft>
                <a:spcPts val="0"/>
              </a:spcAft>
              <a:buSzPts val="1600"/>
              <a:buNone/>
              <a:defRPr sz="2100"/>
            </a:lvl7pPr>
            <a:lvl8pPr lvl="7" rtl="0">
              <a:spcBef>
                <a:spcPts val="2130"/>
              </a:spcBef>
              <a:spcAft>
                <a:spcPts val="0"/>
              </a:spcAft>
              <a:buSzPts val="1600"/>
              <a:buNone/>
              <a:defRPr sz="2100"/>
            </a:lvl8pPr>
            <a:lvl9pPr lvl="8" rtl="0">
              <a:spcBef>
                <a:spcPts val="2130"/>
              </a:spcBef>
              <a:spcAft>
                <a:spcPts val="2130"/>
              </a:spcAft>
              <a:buSzPts val="1600"/>
              <a:buNone/>
              <a:defRPr sz="2100"/>
            </a:lvl9pPr>
          </a:lstStyle>
          <a:p>
            <a:endParaRPr/>
          </a:p>
        </p:txBody>
      </p:sp>
      <p:sp>
        <p:nvSpPr>
          <p:cNvPr id="497" name="Google Shape;497;p28"/>
          <p:cNvSpPr txBox="1">
            <a:spLocks noGrp="1"/>
          </p:cNvSpPr>
          <p:nvPr>
            <p:ph type="subTitle" idx="2"/>
          </p:nvPr>
        </p:nvSpPr>
        <p:spPr>
          <a:xfrm>
            <a:off x="1032134" y="2562233"/>
            <a:ext cx="2522800" cy="5224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2700" b="1">
                <a:latin typeface="Delius Unicase"/>
                <a:ea typeface="Delius Unicase"/>
                <a:cs typeface="Delius Unicase"/>
                <a:sym typeface="Delius Unicase"/>
              </a:defRPr>
            </a:lvl1pPr>
            <a:lvl2pPr lvl="1" rtl="0">
              <a:spcBef>
                <a:spcPts val="2130"/>
              </a:spcBef>
              <a:spcAft>
                <a:spcPts val="0"/>
              </a:spcAft>
              <a:buSzPts val="3000"/>
              <a:buNone/>
              <a:defRPr sz="4000"/>
            </a:lvl2pPr>
            <a:lvl3pPr lvl="2" rtl="0">
              <a:spcBef>
                <a:spcPts val="2130"/>
              </a:spcBef>
              <a:spcAft>
                <a:spcPts val="0"/>
              </a:spcAft>
              <a:buSzPts val="3000"/>
              <a:buNone/>
              <a:defRPr sz="4000"/>
            </a:lvl3pPr>
            <a:lvl4pPr lvl="3" rtl="0">
              <a:spcBef>
                <a:spcPts val="2130"/>
              </a:spcBef>
              <a:spcAft>
                <a:spcPts val="0"/>
              </a:spcAft>
              <a:buSzPts val="3000"/>
              <a:buNone/>
              <a:defRPr sz="4000"/>
            </a:lvl4pPr>
            <a:lvl5pPr lvl="4" rtl="0">
              <a:spcBef>
                <a:spcPts val="2130"/>
              </a:spcBef>
              <a:spcAft>
                <a:spcPts val="0"/>
              </a:spcAft>
              <a:buSzPts val="3000"/>
              <a:buNone/>
              <a:defRPr sz="4000"/>
            </a:lvl5pPr>
            <a:lvl6pPr lvl="5" rtl="0">
              <a:spcBef>
                <a:spcPts val="2130"/>
              </a:spcBef>
              <a:spcAft>
                <a:spcPts val="0"/>
              </a:spcAft>
              <a:buSzPts val="3000"/>
              <a:buNone/>
              <a:defRPr sz="4000"/>
            </a:lvl6pPr>
            <a:lvl7pPr lvl="6" rtl="0">
              <a:spcBef>
                <a:spcPts val="2130"/>
              </a:spcBef>
              <a:spcAft>
                <a:spcPts val="0"/>
              </a:spcAft>
              <a:buSzPts val="3000"/>
              <a:buNone/>
              <a:defRPr sz="4000"/>
            </a:lvl7pPr>
            <a:lvl8pPr lvl="7" rtl="0">
              <a:spcBef>
                <a:spcPts val="2130"/>
              </a:spcBef>
              <a:spcAft>
                <a:spcPts val="0"/>
              </a:spcAft>
              <a:buSzPts val="3000"/>
              <a:buNone/>
              <a:defRPr sz="4000"/>
            </a:lvl8pPr>
            <a:lvl9pPr lvl="8" rtl="0">
              <a:spcBef>
                <a:spcPts val="2130"/>
              </a:spcBef>
              <a:spcAft>
                <a:spcPts val="2130"/>
              </a:spcAft>
              <a:buSzPts val="3000"/>
              <a:buNone/>
              <a:defRPr sz="4000"/>
            </a:lvl9pPr>
          </a:lstStyle>
          <a:p>
            <a:endParaRPr/>
          </a:p>
        </p:txBody>
      </p:sp>
      <p:sp>
        <p:nvSpPr>
          <p:cNvPr id="498" name="Google Shape;498;p28"/>
          <p:cNvSpPr txBox="1">
            <a:spLocks noGrp="1"/>
          </p:cNvSpPr>
          <p:nvPr>
            <p:ph type="subTitle" idx="3"/>
          </p:nvPr>
        </p:nvSpPr>
        <p:spPr>
          <a:xfrm>
            <a:off x="4834601" y="3069700"/>
            <a:ext cx="2522800" cy="7300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 sz="2100"/>
            </a:lvl2pPr>
            <a:lvl3pPr lvl="2" rtl="0">
              <a:spcBef>
                <a:spcPts val="2130"/>
              </a:spcBef>
              <a:spcAft>
                <a:spcPts val="0"/>
              </a:spcAft>
              <a:buSzPts val="1600"/>
              <a:buNone/>
              <a:defRPr sz="2100"/>
            </a:lvl3pPr>
            <a:lvl4pPr lvl="3" rtl="0">
              <a:spcBef>
                <a:spcPts val="2130"/>
              </a:spcBef>
              <a:spcAft>
                <a:spcPts val="0"/>
              </a:spcAft>
              <a:buSzPts val="1600"/>
              <a:buNone/>
              <a:defRPr sz="2100"/>
            </a:lvl4pPr>
            <a:lvl5pPr lvl="4" rtl="0">
              <a:spcBef>
                <a:spcPts val="2130"/>
              </a:spcBef>
              <a:spcAft>
                <a:spcPts val="0"/>
              </a:spcAft>
              <a:buSzPts val="1600"/>
              <a:buNone/>
              <a:defRPr sz="2100"/>
            </a:lvl5pPr>
            <a:lvl6pPr lvl="5" rtl="0">
              <a:spcBef>
                <a:spcPts val="2130"/>
              </a:spcBef>
              <a:spcAft>
                <a:spcPts val="0"/>
              </a:spcAft>
              <a:buSzPts val="1600"/>
              <a:buNone/>
              <a:defRPr sz="2100"/>
            </a:lvl6pPr>
            <a:lvl7pPr lvl="6" rtl="0">
              <a:spcBef>
                <a:spcPts val="2130"/>
              </a:spcBef>
              <a:spcAft>
                <a:spcPts val="0"/>
              </a:spcAft>
              <a:buSzPts val="1600"/>
              <a:buNone/>
              <a:defRPr sz="2100"/>
            </a:lvl7pPr>
            <a:lvl8pPr lvl="7" rtl="0">
              <a:spcBef>
                <a:spcPts val="2130"/>
              </a:spcBef>
              <a:spcAft>
                <a:spcPts val="0"/>
              </a:spcAft>
              <a:buSzPts val="1600"/>
              <a:buNone/>
              <a:defRPr sz="2100"/>
            </a:lvl8pPr>
            <a:lvl9pPr lvl="8" rtl="0">
              <a:spcBef>
                <a:spcPts val="2130"/>
              </a:spcBef>
              <a:spcAft>
                <a:spcPts val="2130"/>
              </a:spcAft>
              <a:buSzPts val="1600"/>
              <a:buNone/>
              <a:defRPr sz="2100"/>
            </a:lvl9pPr>
          </a:lstStyle>
          <a:p>
            <a:endParaRPr/>
          </a:p>
        </p:txBody>
      </p:sp>
      <p:sp>
        <p:nvSpPr>
          <p:cNvPr id="499" name="Google Shape;499;p28"/>
          <p:cNvSpPr txBox="1">
            <a:spLocks noGrp="1"/>
          </p:cNvSpPr>
          <p:nvPr>
            <p:ph type="subTitle" idx="4"/>
          </p:nvPr>
        </p:nvSpPr>
        <p:spPr>
          <a:xfrm>
            <a:off x="4834601" y="2562233"/>
            <a:ext cx="2522800" cy="5224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2700" b="1">
                <a:latin typeface="Delius Unicase"/>
                <a:ea typeface="Delius Unicase"/>
                <a:cs typeface="Delius Unicase"/>
                <a:sym typeface="Delius Unicase"/>
              </a:defRPr>
            </a:lvl1pPr>
            <a:lvl2pPr lvl="1" rtl="0">
              <a:spcBef>
                <a:spcPts val="2130"/>
              </a:spcBef>
              <a:spcAft>
                <a:spcPts val="0"/>
              </a:spcAft>
              <a:buSzPts val="3000"/>
              <a:buNone/>
              <a:defRPr sz="4000"/>
            </a:lvl2pPr>
            <a:lvl3pPr lvl="2" rtl="0">
              <a:spcBef>
                <a:spcPts val="2130"/>
              </a:spcBef>
              <a:spcAft>
                <a:spcPts val="0"/>
              </a:spcAft>
              <a:buSzPts val="3000"/>
              <a:buNone/>
              <a:defRPr sz="4000"/>
            </a:lvl3pPr>
            <a:lvl4pPr lvl="3" rtl="0">
              <a:spcBef>
                <a:spcPts val="2130"/>
              </a:spcBef>
              <a:spcAft>
                <a:spcPts val="0"/>
              </a:spcAft>
              <a:buSzPts val="3000"/>
              <a:buNone/>
              <a:defRPr sz="4000"/>
            </a:lvl4pPr>
            <a:lvl5pPr lvl="4" rtl="0">
              <a:spcBef>
                <a:spcPts val="2130"/>
              </a:spcBef>
              <a:spcAft>
                <a:spcPts val="0"/>
              </a:spcAft>
              <a:buSzPts val="3000"/>
              <a:buNone/>
              <a:defRPr sz="4000"/>
            </a:lvl5pPr>
            <a:lvl6pPr lvl="5" rtl="0">
              <a:spcBef>
                <a:spcPts val="2130"/>
              </a:spcBef>
              <a:spcAft>
                <a:spcPts val="0"/>
              </a:spcAft>
              <a:buSzPts val="3000"/>
              <a:buNone/>
              <a:defRPr sz="4000"/>
            </a:lvl6pPr>
            <a:lvl7pPr lvl="6" rtl="0">
              <a:spcBef>
                <a:spcPts val="2130"/>
              </a:spcBef>
              <a:spcAft>
                <a:spcPts val="0"/>
              </a:spcAft>
              <a:buSzPts val="3000"/>
              <a:buNone/>
              <a:defRPr sz="4000"/>
            </a:lvl7pPr>
            <a:lvl8pPr lvl="7" rtl="0">
              <a:spcBef>
                <a:spcPts val="2130"/>
              </a:spcBef>
              <a:spcAft>
                <a:spcPts val="0"/>
              </a:spcAft>
              <a:buSzPts val="3000"/>
              <a:buNone/>
              <a:defRPr sz="4000"/>
            </a:lvl8pPr>
            <a:lvl9pPr lvl="8" rtl="0">
              <a:spcBef>
                <a:spcPts val="2130"/>
              </a:spcBef>
              <a:spcAft>
                <a:spcPts val="2130"/>
              </a:spcAft>
              <a:buSzPts val="3000"/>
              <a:buNone/>
              <a:defRPr sz="4000"/>
            </a:lvl9pPr>
          </a:lstStyle>
          <a:p>
            <a:endParaRPr/>
          </a:p>
        </p:txBody>
      </p:sp>
      <p:sp>
        <p:nvSpPr>
          <p:cNvPr id="500" name="Google Shape;500;p28"/>
          <p:cNvSpPr txBox="1">
            <a:spLocks noGrp="1"/>
          </p:cNvSpPr>
          <p:nvPr>
            <p:ph type="subTitle" idx="5"/>
          </p:nvPr>
        </p:nvSpPr>
        <p:spPr>
          <a:xfrm>
            <a:off x="8637067" y="3069700"/>
            <a:ext cx="2522800" cy="7300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 sz="2100"/>
            </a:lvl2pPr>
            <a:lvl3pPr lvl="2" rtl="0">
              <a:spcBef>
                <a:spcPts val="2130"/>
              </a:spcBef>
              <a:spcAft>
                <a:spcPts val="0"/>
              </a:spcAft>
              <a:buSzPts val="1600"/>
              <a:buNone/>
              <a:defRPr sz="2100"/>
            </a:lvl3pPr>
            <a:lvl4pPr lvl="3" rtl="0">
              <a:spcBef>
                <a:spcPts val="2130"/>
              </a:spcBef>
              <a:spcAft>
                <a:spcPts val="0"/>
              </a:spcAft>
              <a:buSzPts val="1600"/>
              <a:buNone/>
              <a:defRPr sz="2100"/>
            </a:lvl4pPr>
            <a:lvl5pPr lvl="4" rtl="0">
              <a:spcBef>
                <a:spcPts val="2130"/>
              </a:spcBef>
              <a:spcAft>
                <a:spcPts val="0"/>
              </a:spcAft>
              <a:buSzPts val="1600"/>
              <a:buNone/>
              <a:defRPr sz="2100"/>
            </a:lvl5pPr>
            <a:lvl6pPr lvl="5" rtl="0">
              <a:spcBef>
                <a:spcPts val="2130"/>
              </a:spcBef>
              <a:spcAft>
                <a:spcPts val="0"/>
              </a:spcAft>
              <a:buSzPts val="1600"/>
              <a:buNone/>
              <a:defRPr sz="2100"/>
            </a:lvl6pPr>
            <a:lvl7pPr lvl="6" rtl="0">
              <a:spcBef>
                <a:spcPts val="2130"/>
              </a:spcBef>
              <a:spcAft>
                <a:spcPts val="0"/>
              </a:spcAft>
              <a:buSzPts val="1600"/>
              <a:buNone/>
              <a:defRPr sz="2100"/>
            </a:lvl7pPr>
            <a:lvl8pPr lvl="7" rtl="0">
              <a:spcBef>
                <a:spcPts val="2130"/>
              </a:spcBef>
              <a:spcAft>
                <a:spcPts val="0"/>
              </a:spcAft>
              <a:buSzPts val="1600"/>
              <a:buNone/>
              <a:defRPr sz="2100"/>
            </a:lvl8pPr>
            <a:lvl9pPr lvl="8" rtl="0">
              <a:spcBef>
                <a:spcPts val="2130"/>
              </a:spcBef>
              <a:spcAft>
                <a:spcPts val="2130"/>
              </a:spcAft>
              <a:buSzPts val="1600"/>
              <a:buNone/>
              <a:defRPr sz="2100"/>
            </a:lvl9pPr>
          </a:lstStyle>
          <a:p>
            <a:endParaRPr/>
          </a:p>
        </p:txBody>
      </p:sp>
      <p:sp>
        <p:nvSpPr>
          <p:cNvPr id="501" name="Google Shape;501;p28"/>
          <p:cNvSpPr txBox="1">
            <a:spLocks noGrp="1"/>
          </p:cNvSpPr>
          <p:nvPr>
            <p:ph type="subTitle" idx="6"/>
          </p:nvPr>
        </p:nvSpPr>
        <p:spPr>
          <a:xfrm>
            <a:off x="8637067" y="2562233"/>
            <a:ext cx="2522800" cy="5224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2700" b="1">
                <a:latin typeface="Delius Unicase"/>
                <a:ea typeface="Delius Unicase"/>
                <a:cs typeface="Delius Unicase"/>
                <a:sym typeface="Delius Unicase"/>
              </a:defRPr>
            </a:lvl1pPr>
            <a:lvl2pPr lvl="1" rtl="0">
              <a:spcBef>
                <a:spcPts val="2130"/>
              </a:spcBef>
              <a:spcAft>
                <a:spcPts val="0"/>
              </a:spcAft>
              <a:buSzPts val="3000"/>
              <a:buNone/>
              <a:defRPr sz="4000"/>
            </a:lvl2pPr>
            <a:lvl3pPr lvl="2" rtl="0">
              <a:spcBef>
                <a:spcPts val="2130"/>
              </a:spcBef>
              <a:spcAft>
                <a:spcPts val="0"/>
              </a:spcAft>
              <a:buSzPts val="3000"/>
              <a:buNone/>
              <a:defRPr sz="4000"/>
            </a:lvl3pPr>
            <a:lvl4pPr lvl="3" rtl="0">
              <a:spcBef>
                <a:spcPts val="2130"/>
              </a:spcBef>
              <a:spcAft>
                <a:spcPts val="0"/>
              </a:spcAft>
              <a:buSzPts val="3000"/>
              <a:buNone/>
              <a:defRPr sz="4000"/>
            </a:lvl4pPr>
            <a:lvl5pPr lvl="4" rtl="0">
              <a:spcBef>
                <a:spcPts val="2130"/>
              </a:spcBef>
              <a:spcAft>
                <a:spcPts val="0"/>
              </a:spcAft>
              <a:buSzPts val="3000"/>
              <a:buNone/>
              <a:defRPr sz="4000"/>
            </a:lvl5pPr>
            <a:lvl6pPr lvl="5" rtl="0">
              <a:spcBef>
                <a:spcPts val="2130"/>
              </a:spcBef>
              <a:spcAft>
                <a:spcPts val="0"/>
              </a:spcAft>
              <a:buSzPts val="3000"/>
              <a:buNone/>
              <a:defRPr sz="4000"/>
            </a:lvl6pPr>
            <a:lvl7pPr lvl="6" rtl="0">
              <a:spcBef>
                <a:spcPts val="2130"/>
              </a:spcBef>
              <a:spcAft>
                <a:spcPts val="0"/>
              </a:spcAft>
              <a:buSzPts val="3000"/>
              <a:buNone/>
              <a:defRPr sz="4000"/>
            </a:lvl7pPr>
            <a:lvl8pPr lvl="7" rtl="0">
              <a:spcBef>
                <a:spcPts val="2130"/>
              </a:spcBef>
              <a:spcAft>
                <a:spcPts val="0"/>
              </a:spcAft>
              <a:buSzPts val="3000"/>
              <a:buNone/>
              <a:defRPr sz="4000"/>
            </a:lvl8pPr>
            <a:lvl9pPr lvl="8" rtl="0">
              <a:spcBef>
                <a:spcPts val="2130"/>
              </a:spcBef>
              <a:spcAft>
                <a:spcPts val="2130"/>
              </a:spcAft>
              <a:buSzPts val="3000"/>
              <a:buNone/>
              <a:defRPr sz="4000"/>
            </a:lvl9pPr>
          </a:lstStyle>
          <a:p>
            <a:endParaRPr/>
          </a:p>
        </p:txBody>
      </p:sp>
      <p:sp>
        <p:nvSpPr>
          <p:cNvPr id="502" name="Google Shape;502;p28"/>
          <p:cNvSpPr txBox="1">
            <a:spLocks noGrp="1"/>
          </p:cNvSpPr>
          <p:nvPr>
            <p:ph type="subTitle" idx="7"/>
          </p:nvPr>
        </p:nvSpPr>
        <p:spPr>
          <a:xfrm>
            <a:off x="1032134" y="5414767"/>
            <a:ext cx="2522800" cy="7300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 sz="2100"/>
            </a:lvl2pPr>
            <a:lvl3pPr lvl="2" rtl="0">
              <a:spcBef>
                <a:spcPts val="2130"/>
              </a:spcBef>
              <a:spcAft>
                <a:spcPts val="0"/>
              </a:spcAft>
              <a:buSzPts val="1600"/>
              <a:buNone/>
              <a:defRPr sz="2100"/>
            </a:lvl3pPr>
            <a:lvl4pPr lvl="3" rtl="0">
              <a:spcBef>
                <a:spcPts val="2130"/>
              </a:spcBef>
              <a:spcAft>
                <a:spcPts val="0"/>
              </a:spcAft>
              <a:buSzPts val="1600"/>
              <a:buNone/>
              <a:defRPr sz="2100"/>
            </a:lvl4pPr>
            <a:lvl5pPr lvl="4" rtl="0">
              <a:spcBef>
                <a:spcPts val="2130"/>
              </a:spcBef>
              <a:spcAft>
                <a:spcPts val="0"/>
              </a:spcAft>
              <a:buSzPts val="1600"/>
              <a:buNone/>
              <a:defRPr sz="2100"/>
            </a:lvl5pPr>
            <a:lvl6pPr lvl="5" rtl="0">
              <a:spcBef>
                <a:spcPts val="2130"/>
              </a:spcBef>
              <a:spcAft>
                <a:spcPts val="0"/>
              </a:spcAft>
              <a:buSzPts val="1600"/>
              <a:buNone/>
              <a:defRPr sz="2100"/>
            </a:lvl6pPr>
            <a:lvl7pPr lvl="6" rtl="0">
              <a:spcBef>
                <a:spcPts val="2130"/>
              </a:spcBef>
              <a:spcAft>
                <a:spcPts val="0"/>
              </a:spcAft>
              <a:buSzPts val="1600"/>
              <a:buNone/>
              <a:defRPr sz="2100"/>
            </a:lvl7pPr>
            <a:lvl8pPr lvl="7" rtl="0">
              <a:spcBef>
                <a:spcPts val="2130"/>
              </a:spcBef>
              <a:spcAft>
                <a:spcPts val="0"/>
              </a:spcAft>
              <a:buSzPts val="1600"/>
              <a:buNone/>
              <a:defRPr sz="2100"/>
            </a:lvl8pPr>
            <a:lvl9pPr lvl="8" rtl="0">
              <a:spcBef>
                <a:spcPts val="2130"/>
              </a:spcBef>
              <a:spcAft>
                <a:spcPts val="2130"/>
              </a:spcAft>
              <a:buSzPts val="1600"/>
              <a:buNone/>
              <a:defRPr sz="2100"/>
            </a:lvl9pPr>
          </a:lstStyle>
          <a:p>
            <a:endParaRPr/>
          </a:p>
        </p:txBody>
      </p:sp>
      <p:sp>
        <p:nvSpPr>
          <p:cNvPr id="503" name="Google Shape;503;p28"/>
          <p:cNvSpPr txBox="1">
            <a:spLocks noGrp="1"/>
          </p:cNvSpPr>
          <p:nvPr>
            <p:ph type="subTitle" idx="8"/>
          </p:nvPr>
        </p:nvSpPr>
        <p:spPr>
          <a:xfrm>
            <a:off x="1032134" y="4907300"/>
            <a:ext cx="2522800" cy="5224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2700" b="1">
                <a:latin typeface="Delius Unicase"/>
                <a:ea typeface="Delius Unicase"/>
                <a:cs typeface="Delius Unicase"/>
                <a:sym typeface="Delius Unicase"/>
              </a:defRPr>
            </a:lvl1pPr>
            <a:lvl2pPr lvl="1" rtl="0">
              <a:spcBef>
                <a:spcPts val="2130"/>
              </a:spcBef>
              <a:spcAft>
                <a:spcPts val="0"/>
              </a:spcAft>
              <a:buSzPts val="3000"/>
              <a:buNone/>
              <a:defRPr sz="4000"/>
            </a:lvl2pPr>
            <a:lvl3pPr lvl="2" rtl="0">
              <a:spcBef>
                <a:spcPts val="2130"/>
              </a:spcBef>
              <a:spcAft>
                <a:spcPts val="0"/>
              </a:spcAft>
              <a:buSzPts val="3000"/>
              <a:buNone/>
              <a:defRPr sz="4000"/>
            </a:lvl3pPr>
            <a:lvl4pPr lvl="3" rtl="0">
              <a:spcBef>
                <a:spcPts val="2130"/>
              </a:spcBef>
              <a:spcAft>
                <a:spcPts val="0"/>
              </a:spcAft>
              <a:buSzPts val="3000"/>
              <a:buNone/>
              <a:defRPr sz="4000"/>
            </a:lvl4pPr>
            <a:lvl5pPr lvl="4" rtl="0">
              <a:spcBef>
                <a:spcPts val="2130"/>
              </a:spcBef>
              <a:spcAft>
                <a:spcPts val="0"/>
              </a:spcAft>
              <a:buSzPts val="3000"/>
              <a:buNone/>
              <a:defRPr sz="4000"/>
            </a:lvl5pPr>
            <a:lvl6pPr lvl="5" rtl="0">
              <a:spcBef>
                <a:spcPts val="2130"/>
              </a:spcBef>
              <a:spcAft>
                <a:spcPts val="0"/>
              </a:spcAft>
              <a:buSzPts val="3000"/>
              <a:buNone/>
              <a:defRPr sz="4000"/>
            </a:lvl6pPr>
            <a:lvl7pPr lvl="6" rtl="0">
              <a:spcBef>
                <a:spcPts val="2130"/>
              </a:spcBef>
              <a:spcAft>
                <a:spcPts val="0"/>
              </a:spcAft>
              <a:buSzPts val="3000"/>
              <a:buNone/>
              <a:defRPr sz="4000"/>
            </a:lvl7pPr>
            <a:lvl8pPr lvl="7" rtl="0">
              <a:spcBef>
                <a:spcPts val="2130"/>
              </a:spcBef>
              <a:spcAft>
                <a:spcPts val="0"/>
              </a:spcAft>
              <a:buSzPts val="3000"/>
              <a:buNone/>
              <a:defRPr sz="4000"/>
            </a:lvl8pPr>
            <a:lvl9pPr lvl="8" rtl="0">
              <a:spcBef>
                <a:spcPts val="2130"/>
              </a:spcBef>
              <a:spcAft>
                <a:spcPts val="2130"/>
              </a:spcAft>
              <a:buSzPts val="3000"/>
              <a:buNone/>
              <a:defRPr sz="4000"/>
            </a:lvl9pPr>
          </a:lstStyle>
          <a:p>
            <a:endParaRPr/>
          </a:p>
        </p:txBody>
      </p:sp>
      <p:sp>
        <p:nvSpPr>
          <p:cNvPr id="504" name="Google Shape;504;p28"/>
          <p:cNvSpPr txBox="1">
            <a:spLocks noGrp="1"/>
          </p:cNvSpPr>
          <p:nvPr>
            <p:ph type="subTitle" idx="9"/>
          </p:nvPr>
        </p:nvSpPr>
        <p:spPr>
          <a:xfrm>
            <a:off x="4834601" y="5414767"/>
            <a:ext cx="2522800" cy="7300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Font typeface="Comfortaa"/>
              <a:buNone/>
              <a:defRPr sz="1900" b="0">
                <a:latin typeface="Comfortaa"/>
                <a:ea typeface="Comfortaa"/>
                <a:cs typeface="Comfortaa"/>
                <a:sym typeface="Comfortaa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Font typeface="Comfortaa"/>
              <a:buNone/>
              <a:defRPr sz="1900">
                <a:latin typeface="Comfortaa"/>
                <a:ea typeface="Comfortaa"/>
                <a:cs typeface="Comfortaa"/>
                <a:sym typeface="Comfortaa"/>
              </a:defRPr>
            </a:lvl2pPr>
            <a:lvl3pPr lvl="2" rtl="0">
              <a:spcBef>
                <a:spcPts val="2130"/>
              </a:spcBef>
              <a:spcAft>
                <a:spcPts val="0"/>
              </a:spcAft>
              <a:buSzPts val="1400"/>
              <a:buFont typeface="Comfortaa"/>
              <a:buNone/>
              <a:defRPr sz="1900">
                <a:latin typeface="Comfortaa"/>
                <a:ea typeface="Comfortaa"/>
                <a:cs typeface="Comfortaa"/>
                <a:sym typeface="Comfortaa"/>
              </a:defRPr>
            </a:lvl3pPr>
            <a:lvl4pPr lvl="3" rtl="0">
              <a:spcBef>
                <a:spcPts val="2130"/>
              </a:spcBef>
              <a:spcAft>
                <a:spcPts val="0"/>
              </a:spcAft>
              <a:buSzPts val="1400"/>
              <a:buFont typeface="Comfortaa"/>
              <a:buNone/>
              <a:defRPr sz="1900">
                <a:latin typeface="Comfortaa"/>
                <a:ea typeface="Comfortaa"/>
                <a:cs typeface="Comfortaa"/>
                <a:sym typeface="Comfortaa"/>
              </a:defRPr>
            </a:lvl4pPr>
            <a:lvl5pPr lvl="4" rtl="0">
              <a:spcBef>
                <a:spcPts val="2130"/>
              </a:spcBef>
              <a:spcAft>
                <a:spcPts val="0"/>
              </a:spcAft>
              <a:buSzPts val="1400"/>
              <a:buFont typeface="Comfortaa"/>
              <a:buNone/>
              <a:defRPr sz="1900">
                <a:latin typeface="Comfortaa"/>
                <a:ea typeface="Comfortaa"/>
                <a:cs typeface="Comfortaa"/>
                <a:sym typeface="Comfortaa"/>
              </a:defRPr>
            </a:lvl5pPr>
            <a:lvl6pPr lvl="5" rtl="0">
              <a:spcBef>
                <a:spcPts val="2130"/>
              </a:spcBef>
              <a:spcAft>
                <a:spcPts val="0"/>
              </a:spcAft>
              <a:buSzPts val="1400"/>
              <a:buFont typeface="Comfortaa"/>
              <a:buNone/>
              <a:defRPr sz="1900">
                <a:latin typeface="Comfortaa"/>
                <a:ea typeface="Comfortaa"/>
                <a:cs typeface="Comfortaa"/>
                <a:sym typeface="Comfortaa"/>
              </a:defRPr>
            </a:lvl6pPr>
            <a:lvl7pPr lvl="6" rtl="0">
              <a:spcBef>
                <a:spcPts val="2130"/>
              </a:spcBef>
              <a:spcAft>
                <a:spcPts val="0"/>
              </a:spcAft>
              <a:buSzPts val="1400"/>
              <a:buFont typeface="Comfortaa"/>
              <a:buNone/>
              <a:defRPr sz="1900">
                <a:latin typeface="Comfortaa"/>
                <a:ea typeface="Comfortaa"/>
                <a:cs typeface="Comfortaa"/>
                <a:sym typeface="Comfortaa"/>
              </a:defRPr>
            </a:lvl7pPr>
            <a:lvl8pPr lvl="7" rtl="0">
              <a:spcBef>
                <a:spcPts val="2130"/>
              </a:spcBef>
              <a:spcAft>
                <a:spcPts val="0"/>
              </a:spcAft>
              <a:buSzPts val="1400"/>
              <a:buFont typeface="Comfortaa"/>
              <a:buNone/>
              <a:defRPr sz="1900">
                <a:latin typeface="Comfortaa"/>
                <a:ea typeface="Comfortaa"/>
                <a:cs typeface="Comfortaa"/>
                <a:sym typeface="Comfortaa"/>
              </a:defRPr>
            </a:lvl8pPr>
            <a:lvl9pPr lvl="8" rtl="0">
              <a:spcBef>
                <a:spcPts val="2130"/>
              </a:spcBef>
              <a:spcAft>
                <a:spcPts val="2130"/>
              </a:spcAft>
              <a:buSzPts val="1400"/>
              <a:buFont typeface="Comfortaa"/>
              <a:buNone/>
              <a:defRPr sz="1900">
                <a:latin typeface="Comfortaa"/>
                <a:ea typeface="Comfortaa"/>
                <a:cs typeface="Comfortaa"/>
                <a:sym typeface="Comfortaa"/>
              </a:defRPr>
            </a:lvl9pPr>
          </a:lstStyle>
          <a:p>
            <a:endParaRPr/>
          </a:p>
        </p:txBody>
      </p:sp>
      <p:sp>
        <p:nvSpPr>
          <p:cNvPr id="505" name="Google Shape;505;p28"/>
          <p:cNvSpPr txBox="1">
            <a:spLocks noGrp="1"/>
          </p:cNvSpPr>
          <p:nvPr>
            <p:ph type="subTitle" idx="13"/>
          </p:nvPr>
        </p:nvSpPr>
        <p:spPr>
          <a:xfrm>
            <a:off x="4834601" y="4907300"/>
            <a:ext cx="2522800" cy="5224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2700" b="1">
                <a:latin typeface="Delius Unicase"/>
                <a:ea typeface="Delius Unicase"/>
                <a:cs typeface="Delius Unicase"/>
                <a:sym typeface="Delius Unicase"/>
              </a:defRPr>
            </a:lvl1pPr>
            <a:lvl2pPr lvl="1" rtl="0">
              <a:spcBef>
                <a:spcPts val="2130"/>
              </a:spcBef>
              <a:spcAft>
                <a:spcPts val="0"/>
              </a:spcAft>
              <a:buSzPts val="3000"/>
              <a:buNone/>
              <a:defRPr sz="4000"/>
            </a:lvl2pPr>
            <a:lvl3pPr lvl="2" rtl="0">
              <a:spcBef>
                <a:spcPts val="2130"/>
              </a:spcBef>
              <a:spcAft>
                <a:spcPts val="0"/>
              </a:spcAft>
              <a:buSzPts val="3000"/>
              <a:buNone/>
              <a:defRPr sz="4000"/>
            </a:lvl3pPr>
            <a:lvl4pPr lvl="3" rtl="0">
              <a:spcBef>
                <a:spcPts val="2130"/>
              </a:spcBef>
              <a:spcAft>
                <a:spcPts val="0"/>
              </a:spcAft>
              <a:buSzPts val="3000"/>
              <a:buNone/>
              <a:defRPr sz="4000"/>
            </a:lvl4pPr>
            <a:lvl5pPr lvl="4" rtl="0">
              <a:spcBef>
                <a:spcPts val="2130"/>
              </a:spcBef>
              <a:spcAft>
                <a:spcPts val="0"/>
              </a:spcAft>
              <a:buSzPts val="3000"/>
              <a:buNone/>
              <a:defRPr sz="4000"/>
            </a:lvl5pPr>
            <a:lvl6pPr lvl="5" rtl="0">
              <a:spcBef>
                <a:spcPts val="2130"/>
              </a:spcBef>
              <a:spcAft>
                <a:spcPts val="0"/>
              </a:spcAft>
              <a:buSzPts val="3000"/>
              <a:buNone/>
              <a:defRPr sz="4000"/>
            </a:lvl6pPr>
            <a:lvl7pPr lvl="6" rtl="0">
              <a:spcBef>
                <a:spcPts val="2130"/>
              </a:spcBef>
              <a:spcAft>
                <a:spcPts val="0"/>
              </a:spcAft>
              <a:buSzPts val="3000"/>
              <a:buNone/>
              <a:defRPr sz="4000"/>
            </a:lvl7pPr>
            <a:lvl8pPr lvl="7" rtl="0">
              <a:spcBef>
                <a:spcPts val="2130"/>
              </a:spcBef>
              <a:spcAft>
                <a:spcPts val="0"/>
              </a:spcAft>
              <a:buSzPts val="3000"/>
              <a:buNone/>
              <a:defRPr sz="4000"/>
            </a:lvl8pPr>
            <a:lvl9pPr lvl="8" rtl="0">
              <a:spcBef>
                <a:spcPts val="2130"/>
              </a:spcBef>
              <a:spcAft>
                <a:spcPts val="2130"/>
              </a:spcAft>
              <a:buSzPts val="3000"/>
              <a:buNone/>
              <a:defRPr sz="4000"/>
            </a:lvl9pPr>
          </a:lstStyle>
          <a:p>
            <a:endParaRPr/>
          </a:p>
        </p:txBody>
      </p:sp>
      <p:sp>
        <p:nvSpPr>
          <p:cNvPr id="506" name="Google Shape;506;p28"/>
          <p:cNvSpPr txBox="1">
            <a:spLocks noGrp="1"/>
          </p:cNvSpPr>
          <p:nvPr>
            <p:ph type="subTitle" idx="14"/>
          </p:nvPr>
        </p:nvSpPr>
        <p:spPr>
          <a:xfrm>
            <a:off x="8637067" y="5414767"/>
            <a:ext cx="2522800" cy="7300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 sz="2100"/>
            </a:lvl2pPr>
            <a:lvl3pPr lvl="2" rtl="0">
              <a:spcBef>
                <a:spcPts val="2130"/>
              </a:spcBef>
              <a:spcAft>
                <a:spcPts val="0"/>
              </a:spcAft>
              <a:buSzPts val="1600"/>
              <a:buNone/>
              <a:defRPr sz="2100"/>
            </a:lvl3pPr>
            <a:lvl4pPr lvl="3" rtl="0">
              <a:spcBef>
                <a:spcPts val="2130"/>
              </a:spcBef>
              <a:spcAft>
                <a:spcPts val="0"/>
              </a:spcAft>
              <a:buSzPts val="1600"/>
              <a:buNone/>
              <a:defRPr sz="2100"/>
            </a:lvl4pPr>
            <a:lvl5pPr lvl="4" rtl="0">
              <a:spcBef>
                <a:spcPts val="2130"/>
              </a:spcBef>
              <a:spcAft>
                <a:spcPts val="0"/>
              </a:spcAft>
              <a:buSzPts val="1600"/>
              <a:buNone/>
              <a:defRPr sz="2100"/>
            </a:lvl5pPr>
            <a:lvl6pPr lvl="5" rtl="0">
              <a:spcBef>
                <a:spcPts val="2130"/>
              </a:spcBef>
              <a:spcAft>
                <a:spcPts val="0"/>
              </a:spcAft>
              <a:buSzPts val="1600"/>
              <a:buNone/>
              <a:defRPr sz="2100"/>
            </a:lvl6pPr>
            <a:lvl7pPr lvl="6" rtl="0">
              <a:spcBef>
                <a:spcPts val="2130"/>
              </a:spcBef>
              <a:spcAft>
                <a:spcPts val="0"/>
              </a:spcAft>
              <a:buSzPts val="1600"/>
              <a:buNone/>
              <a:defRPr sz="2100"/>
            </a:lvl7pPr>
            <a:lvl8pPr lvl="7" rtl="0">
              <a:spcBef>
                <a:spcPts val="2130"/>
              </a:spcBef>
              <a:spcAft>
                <a:spcPts val="0"/>
              </a:spcAft>
              <a:buSzPts val="1600"/>
              <a:buNone/>
              <a:defRPr sz="2100"/>
            </a:lvl8pPr>
            <a:lvl9pPr lvl="8" rtl="0">
              <a:spcBef>
                <a:spcPts val="2130"/>
              </a:spcBef>
              <a:spcAft>
                <a:spcPts val="2130"/>
              </a:spcAft>
              <a:buSzPts val="1600"/>
              <a:buNone/>
              <a:defRPr sz="2100"/>
            </a:lvl9pPr>
          </a:lstStyle>
          <a:p>
            <a:endParaRPr/>
          </a:p>
        </p:txBody>
      </p:sp>
      <p:sp>
        <p:nvSpPr>
          <p:cNvPr id="507" name="Google Shape;507;p28"/>
          <p:cNvSpPr txBox="1">
            <a:spLocks noGrp="1"/>
          </p:cNvSpPr>
          <p:nvPr>
            <p:ph type="subTitle" idx="15"/>
          </p:nvPr>
        </p:nvSpPr>
        <p:spPr>
          <a:xfrm>
            <a:off x="8637067" y="4907300"/>
            <a:ext cx="2522800" cy="5224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2700" b="1">
                <a:latin typeface="Delius Unicase"/>
                <a:ea typeface="Delius Unicase"/>
                <a:cs typeface="Delius Unicase"/>
                <a:sym typeface="Delius Unicase"/>
              </a:defRPr>
            </a:lvl1pPr>
            <a:lvl2pPr lvl="1" rtl="0">
              <a:spcBef>
                <a:spcPts val="2130"/>
              </a:spcBef>
              <a:spcAft>
                <a:spcPts val="0"/>
              </a:spcAft>
              <a:buSzPts val="3000"/>
              <a:buNone/>
              <a:defRPr sz="4000"/>
            </a:lvl2pPr>
            <a:lvl3pPr lvl="2" rtl="0">
              <a:spcBef>
                <a:spcPts val="2130"/>
              </a:spcBef>
              <a:spcAft>
                <a:spcPts val="0"/>
              </a:spcAft>
              <a:buSzPts val="3000"/>
              <a:buNone/>
              <a:defRPr sz="4000"/>
            </a:lvl3pPr>
            <a:lvl4pPr lvl="3" rtl="0">
              <a:spcBef>
                <a:spcPts val="2130"/>
              </a:spcBef>
              <a:spcAft>
                <a:spcPts val="0"/>
              </a:spcAft>
              <a:buSzPts val="3000"/>
              <a:buNone/>
              <a:defRPr sz="4000"/>
            </a:lvl4pPr>
            <a:lvl5pPr lvl="4" rtl="0">
              <a:spcBef>
                <a:spcPts val="2130"/>
              </a:spcBef>
              <a:spcAft>
                <a:spcPts val="0"/>
              </a:spcAft>
              <a:buSzPts val="3000"/>
              <a:buNone/>
              <a:defRPr sz="4000"/>
            </a:lvl5pPr>
            <a:lvl6pPr lvl="5" rtl="0">
              <a:spcBef>
                <a:spcPts val="2130"/>
              </a:spcBef>
              <a:spcAft>
                <a:spcPts val="0"/>
              </a:spcAft>
              <a:buSzPts val="3000"/>
              <a:buNone/>
              <a:defRPr sz="4000"/>
            </a:lvl6pPr>
            <a:lvl7pPr lvl="6" rtl="0">
              <a:spcBef>
                <a:spcPts val="2130"/>
              </a:spcBef>
              <a:spcAft>
                <a:spcPts val="0"/>
              </a:spcAft>
              <a:buSzPts val="3000"/>
              <a:buNone/>
              <a:defRPr sz="4000"/>
            </a:lvl7pPr>
            <a:lvl8pPr lvl="7" rtl="0">
              <a:spcBef>
                <a:spcPts val="2130"/>
              </a:spcBef>
              <a:spcAft>
                <a:spcPts val="0"/>
              </a:spcAft>
              <a:buSzPts val="3000"/>
              <a:buNone/>
              <a:defRPr sz="4000"/>
            </a:lvl8pPr>
            <a:lvl9pPr lvl="8" rtl="0">
              <a:spcBef>
                <a:spcPts val="2130"/>
              </a:spcBef>
              <a:spcAft>
                <a:spcPts val="2130"/>
              </a:spcAft>
              <a:buSzPts val="3000"/>
              <a:buNone/>
              <a:defRPr sz="4000"/>
            </a:lvl9pPr>
          </a:lstStyle>
          <a:p>
            <a:endParaRPr/>
          </a:p>
        </p:txBody>
      </p:sp>
      <p:sp>
        <p:nvSpPr>
          <p:cNvPr id="508" name="Google Shape;508;p28"/>
          <p:cNvSpPr/>
          <p:nvPr/>
        </p:nvSpPr>
        <p:spPr>
          <a:xfrm flipH="1">
            <a:off x="-46" y="920767"/>
            <a:ext cx="827680" cy="3352837"/>
          </a:xfrm>
          <a:custGeom>
            <a:avLst/>
            <a:gdLst/>
            <a:ahLst/>
            <a:cxnLst/>
            <a:rect l="l" t="t" r="r" b="b"/>
            <a:pathLst>
              <a:path w="16246" h="39126" extrusionOk="0">
                <a:moveTo>
                  <a:pt x="16245" y="0"/>
                </a:moveTo>
                <a:cubicBezTo>
                  <a:pt x="15703" y="337"/>
                  <a:pt x="15179" y="655"/>
                  <a:pt x="14701" y="908"/>
                </a:cubicBezTo>
                <a:cubicBezTo>
                  <a:pt x="10322" y="3182"/>
                  <a:pt x="5044" y="4445"/>
                  <a:pt x="2134" y="8787"/>
                </a:cubicBezTo>
                <a:cubicBezTo>
                  <a:pt x="318" y="11482"/>
                  <a:pt x="0" y="15422"/>
                  <a:pt x="2171" y="17846"/>
                </a:cubicBezTo>
                <a:cubicBezTo>
                  <a:pt x="3753" y="19633"/>
                  <a:pt x="6233" y="20241"/>
                  <a:pt x="8460" y="21121"/>
                </a:cubicBezTo>
                <a:cubicBezTo>
                  <a:pt x="10677" y="22001"/>
                  <a:pt x="12998" y="23582"/>
                  <a:pt x="13242" y="25959"/>
                </a:cubicBezTo>
                <a:cubicBezTo>
                  <a:pt x="13401" y="27522"/>
                  <a:pt x="12596" y="29010"/>
                  <a:pt x="12343" y="30554"/>
                </a:cubicBezTo>
                <a:cubicBezTo>
                  <a:pt x="11931" y="33108"/>
                  <a:pt x="13054" y="35719"/>
                  <a:pt x="14758" y="37656"/>
                </a:cubicBezTo>
                <a:cubicBezTo>
                  <a:pt x="15216" y="38180"/>
                  <a:pt x="15712" y="38667"/>
                  <a:pt x="16245" y="39125"/>
                </a:cubicBezTo>
                <a:lnTo>
                  <a:pt x="16245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509" name="Google Shape;509;p28"/>
          <p:cNvSpPr/>
          <p:nvPr/>
        </p:nvSpPr>
        <p:spPr>
          <a:xfrm rot="10800000" flipH="1">
            <a:off x="11686135" y="236309"/>
            <a:ext cx="505846" cy="3707059"/>
          </a:xfrm>
          <a:custGeom>
            <a:avLst/>
            <a:gdLst/>
            <a:ahLst/>
            <a:cxnLst/>
            <a:rect l="l" t="t" r="r" b="b"/>
            <a:pathLst>
              <a:path w="16246" h="39126" extrusionOk="0">
                <a:moveTo>
                  <a:pt x="16245" y="0"/>
                </a:moveTo>
                <a:cubicBezTo>
                  <a:pt x="15703" y="337"/>
                  <a:pt x="15179" y="655"/>
                  <a:pt x="14701" y="908"/>
                </a:cubicBezTo>
                <a:cubicBezTo>
                  <a:pt x="10322" y="3182"/>
                  <a:pt x="5044" y="4445"/>
                  <a:pt x="2134" y="8787"/>
                </a:cubicBezTo>
                <a:cubicBezTo>
                  <a:pt x="318" y="11482"/>
                  <a:pt x="0" y="15422"/>
                  <a:pt x="2171" y="17846"/>
                </a:cubicBezTo>
                <a:cubicBezTo>
                  <a:pt x="3753" y="19633"/>
                  <a:pt x="6233" y="20241"/>
                  <a:pt x="8460" y="21121"/>
                </a:cubicBezTo>
                <a:cubicBezTo>
                  <a:pt x="10677" y="22001"/>
                  <a:pt x="12998" y="23582"/>
                  <a:pt x="13242" y="25959"/>
                </a:cubicBezTo>
                <a:cubicBezTo>
                  <a:pt x="13401" y="27522"/>
                  <a:pt x="12596" y="29010"/>
                  <a:pt x="12343" y="30554"/>
                </a:cubicBezTo>
                <a:cubicBezTo>
                  <a:pt x="11931" y="33108"/>
                  <a:pt x="13054" y="35719"/>
                  <a:pt x="14758" y="37656"/>
                </a:cubicBezTo>
                <a:cubicBezTo>
                  <a:pt x="15216" y="38180"/>
                  <a:pt x="15712" y="38667"/>
                  <a:pt x="16245" y="39125"/>
                </a:cubicBezTo>
                <a:lnTo>
                  <a:pt x="16245" y="0"/>
                </a:lnTo>
                <a:close/>
              </a:path>
            </a:pathLst>
          </a:custGeom>
          <a:solidFill>
            <a:srgbClr val="FF835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510" name="Google Shape;510;p28"/>
          <p:cNvSpPr/>
          <p:nvPr/>
        </p:nvSpPr>
        <p:spPr>
          <a:xfrm rot="5400000" flipH="1">
            <a:off x="9362634" y="1698202"/>
            <a:ext cx="4527652" cy="1131081"/>
          </a:xfrm>
          <a:custGeom>
            <a:avLst/>
            <a:gdLst/>
            <a:ahLst/>
            <a:cxnLst/>
            <a:rect l="l" t="t" r="r" b="b"/>
            <a:pathLst>
              <a:path w="63980" h="15984" extrusionOk="0">
                <a:moveTo>
                  <a:pt x="1" y="0"/>
                </a:moveTo>
                <a:cubicBezTo>
                  <a:pt x="4207" y="2189"/>
                  <a:pt x="8933" y="3311"/>
                  <a:pt x="13654" y="3311"/>
                </a:cubicBezTo>
                <a:cubicBezTo>
                  <a:pt x="17451" y="3311"/>
                  <a:pt x="21245" y="2585"/>
                  <a:pt x="24761" y="1105"/>
                </a:cubicBezTo>
                <a:cubicBezTo>
                  <a:pt x="25268" y="892"/>
                  <a:pt x="25816" y="665"/>
                  <a:pt x="26348" y="665"/>
                </a:cubicBezTo>
                <a:cubicBezTo>
                  <a:pt x="26543" y="665"/>
                  <a:pt x="26735" y="695"/>
                  <a:pt x="26923" y="768"/>
                </a:cubicBezTo>
                <a:cubicBezTo>
                  <a:pt x="27681" y="1077"/>
                  <a:pt x="28027" y="1947"/>
                  <a:pt x="28392" y="2696"/>
                </a:cubicBezTo>
                <a:cubicBezTo>
                  <a:pt x="30036" y="6108"/>
                  <a:pt x="33753" y="8204"/>
                  <a:pt x="37426" y="8204"/>
                </a:cubicBezTo>
                <a:cubicBezTo>
                  <a:pt x="38688" y="8204"/>
                  <a:pt x="39944" y="7957"/>
                  <a:pt x="41109" y="7431"/>
                </a:cubicBezTo>
                <a:cubicBezTo>
                  <a:pt x="42597" y="6747"/>
                  <a:pt x="43926" y="5690"/>
                  <a:pt x="45508" y="5306"/>
                </a:cubicBezTo>
                <a:cubicBezTo>
                  <a:pt x="45955" y="5199"/>
                  <a:pt x="46401" y="5149"/>
                  <a:pt x="46844" y="5149"/>
                </a:cubicBezTo>
                <a:cubicBezTo>
                  <a:pt x="49597" y="5149"/>
                  <a:pt x="52222" y="7085"/>
                  <a:pt x="54229" y="9180"/>
                </a:cubicBezTo>
                <a:cubicBezTo>
                  <a:pt x="56550" y="11604"/>
                  <a:pt x="58693" y="14477"/>
                  <a:pt x="61828" y="15591"/>
                </a:cubicBezTo>
                <a:cubicBezTo>
                  <a:pt x="62520" y="15825"/>
                  <a:pt x="63241" y="15956"/>
                  <a:pt x="63980" y="15984"/>
                </a:cubicBezTo>
                <a:lnTo>
                  <a:pt x="63980" y="0"/>
                </a:lnTo>
                <a:close/>
              </a:path>
            </a:pathLst>
          </a:custGeom>
          <a:solidFill>
            <a:srgbClr val="ACDCDC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511" name="Google Shape;511;p28"/>
          <p:cNvSpPr/>
          <p:nvPr/>
        </p:nvSpPr>
        <p:spPr>
          <a:xfrm rot="-5400000">
            <a:off x="-1698299" y="1698202"/>
            <a:ext cx="4527652" cy="1131081"/>
          </a:xfrm>
          <a:custGeom>
            <a:avLst/>
            <a:gdLst/>
            <a:ahLst/>
            <a:cxnLst/>
            <a:rect l="l" t="t" r="r" b="b"/>
            <a:pathLst>
              <a:path w="63980" h="15984" extrusionOk="0">
                <a:moveTo>
                  <a:pt x="1" y="0"/>
                </a:moveTo>
                <a:cubicBezTo>
                  <a:pt x="4207" y="2189"/>
                  <a:pt x="8933" y="3311"/>
                  <a:pt x="13654" y="3311"/>
                </a:cubicBezTo>
                <a:cubicBezTo>
                  <a:pt x="17451" y="3311"/>
                  <a:pt x="21245" y="2585"/>
                  <a:pt x="24761" y="1105"/>
                </a:cubicBezTo>
                <a:cubicBezTo>
                  <a:pt x="25268" y="892"/>
                  <a:pt x="25816" y="665"/>
                  <a:pt x="26348" y="665"/>
                </a:cubicBezTo>
                <a:cubicBezTo>
                  <a:pt x="26543" y="665"/>
                  <a:pt x="26735" y="695"/>
                  <a:pt x="26923" y="768"/>
                </a:cubicBezTo>
                <a:cubicBezTo>
                  <a:pt x="27681" y="1077"/>
                  <a:pt x="28027" y="1947"/>
                  <a:pt x="28392" y="2696"/>
                </a:cubicBezTo>
                <a:cubicBezTo>
                  <a:pt x="30036" y="6108"/>
                  <a:pt x="33753" y="8204"/>
                  <a:pt x="37426" y="8204"/>
                </a:cubicBezTo>
                <a:cubicBezTo>
                  <a:pt x="38688" y="8204"/>
                  <a:pt x="39944" y="7957"/>
                  <a:pt x="41109" y="7431"/>
                </a:cubicBezTo>
                <a:cubicBezTo>
                  <a:pt x="42597" y="6747"/>
                  <a:pt x="43926" y="5690"/>
                  <a:pt x="45508" y="5306"/>
                </a:cubicBezTo>
                <a:cubicBezTo>
                  <a:pt x="45955" y="5199"/>
                  <a:pt x="46401" y="5149"/>
                  <a:pt x="46844" y="5149"/>
                </a:cubicBezTo>
                <a:cubicBezTo>
                  <a:pt x="49597" y="5149"/>
                  <a:pt x="52222" y="7085"/>
                  <a:pt x="54229" y="9180"/>
                </a:cubicBezTo>
                <a:cubicBezTo>
                  <a:pt x="56550" y="11604"/>
                  <a:pt x="58693" y="14477"/>
                  <a:pt x="61828" y="15591"/>
                </a:cubicBezTo>
                <a:cubicBezTo>
                  <a:pt x="62520" y="15825"/>
                  <a:pt x="63241" y="15956"/>
                  <a:pt x="63980" y="15984"/>
                </a:cubicBezTo>
                <a:lnTo>
                  <a:pt x="63980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512" name="Google Shape;512;p28"/>
          <p:cNvSpPr/>
          <p:nvPr/>
        </p:nvSpPr>
        <p:spPr>
          <a:xfrm rot="10800000" flipH="1">
            <a:off x="11630993" y="1481963"/>
            <a:ext cx="216378" cy="192012"/>
          </a:xfrm>
          <a:custGeom>
            <a:avLst/>
            <a:gdLst/>
            <a:ahLst/>
            <a:cxnLst/>
            <a:rect l="l" t="t" r="r" b="b"/>
            <a:pathLst>
              <a:path w="3108" h="2758" extrusionOk="0">
                <a:moveTo>
                  <a:pt x="1550" y="0"/>
                </a:moveTo>
                <a:cubicBezTo>
                  <a:pt x="975" y="0"/>
                  <a:pt x="437" y="360"/>
                  <a:pt x="244" y="934"/>
                </a:cubicBezTo>
                <a:cubicBezTo>
                  <a:pt x="0" y="1664"/>
                  <a:pt x="393" y="2441"/>
                  <a:pt x="1114" y="2684"/>
                </a:cubicBezTo>
                <a:cubicBezTo>
                  <a:pt x="1261" y="2734"/>
                  <a:pt x="1410" y="2757"/>
                  <a:pt x="1557" y="2757"/>
                </a:cubicBezTo>
                <a:cubicBezTo>
                  <a:pt x="2132" y="2757"/>
                  <a:pt x="2670" y="2397"/>
                  <a:pt x="2864" y="1823"/>
                </a:cubicBezTo>
                <a:cubicBezTo>
                  <a:pt x="3107" y="1093"/>
                  <a:pt x="2714" y="317"/>
                  <a:pt x="1994" y="73"/>
                </a:cubicBezTo>
                <a:cubicBezTo>
                  <a:pt x="1847" y="24"/>
                  <a:pt x="1697" y="0"/>
                  <a:pt x="1550" y="0"/>
                </a:cubicBezTo>
                <a:close/>
              </a:path>
            </a:pathLst>
          </a:custGeom>
          <a:solidFill>
            <a:srgbClr val="FF835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513" name="Google Shape;513;p28"/>
          <p:cNvSpPr/>
          <p:nvPr/>
        </p:nvSpPr>
        <p:spPr>
          <a:xfrm rot="10800000" flipH="1">
            <a:off x="11698734" y="1201736"/>
            <a:ext cx="108885" cy="109512"/>
          </a:xfrm>
          <a:custGeom>
            <a:avLst/>
            <a:gdLst/>
            <a:ahLst/>
            <a:cxnLst/>
            <a:rect l="l" t="t" r="r" b="b"/>
            <a:pathLst>
              <a:path w="1564" h="1573" extrusionOk="0">
                <a:moveTo>
                  <a:pt x="787" y="1"/>
                </a:moveTo>
                <a:cubicBezTo>
                  <a:pt x="347" y="1"/>
                  <a:pt x="1" y="356"/>
                  <a:pt x="1" y="787"/>
                </a:cubicBezTo>
                <a:cubicBezTo>
                  <a:pt x="1" y="1217"/>
                  <a:pt x="347" y="1573"/>
                  <a:pt x="787" y="1573"/>
                </a:cubicBezTo>
                <a:cubicBezTo>
                  <a:pt x="1217" y="1573"/>
                  <a:pt x="1563" y="1217"/>
                  <a:pt x="1563" y="787"/>
                </a:cubicBezTo>
                <a:cubicBezTo>
                  <a:pt x="1563" y="356"/>
                  <a:pt x="1217" y="1"/>
                  <a:pt x="787" y="1"/>
                </a:cubicBezTo>
                <a:close/>
              </a:path>
            </a:pathLst>
          </a:custGeom>
          <a:solidFill>
            <a:srgbClr val="FF835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514" name="Google Shape;514;p28"/>
          <p:cNvSpPr/>
          <p:nvPr/>
        </p:nvSpPr>
        <p:spPr>
          <a:xfrm rot="10800000" flipH="1">
            <a:off x="11987384" y="2733404"/>
            <a:ext cx="66486" cy="66487"/>
          </a:xfrm>
          <a:custGeom>
            <a:avLst/>
            <a:gdLst/>
            <a:ahLst/>
            <a:cxnLst/>
            <a:rect l="l" t="t" r="r" b="b"/>
            <a:pathLst>
              <a:path w="955" h="955" extrusionOk="0">
                <a:moveTo>
                  <a:pt x="477" y="0"/>
                </a:moveTo>
                <a:cubicBezTo>
                  <a:pt x="215" y="0"/>
                  <a:pt x="0" y="215"/>
                  <a:pt x="0" y="477"/>
                </a:cubicBezTo>
                <a:cubicBezTo>
                  <a:pt x="0" y="739"/>
                  <a:pt x="215" y="955"/>
                  <a:pt x="477" y="955"/>
                </a:cubicBezTo>
                <a:cubicBezTo>
                  <a:pt x="749" y="955"/>
                  <a:pt x="955" y="739"/>
                  <a:pt x="955" y="477"/>
                </a:cubicBezTo>
                <a:cubicBezTo>
                  <a:pt x="955" y="215"/>
                  <a:pt x="749" y="0"/>
                  <a:pt x="477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515" name="Google Shape;515;p28"/>
          <p:cNvSpPr/>
          <p:nvPr/>
        </p:nvSpPr>
        <p:spPr>
          <a:xfrm rot="10800000" flipH="1">
            <a:off x="11864133" y="1927298"/>
            <a:ext cx="149892" cy="149892"/>
          </a:xfrm>
          <a:custGeom>
            <a:avLst/>
            <a:gdLst/>
            <a:ahLst/>
            <a:cxnLst/>
            <a:rect l="l" t="t" r="r" b="b"/>
            <a:pathLst>
              <a:path w="2153" h="2153" extrusionOk="0">
                <a:moveTo>
                  <a:pt x="1076" y="0"/>
                </a:moveTo>
                <a:cubicBezTo>
                  <a:pt x="487" y="0"/>
                  <a:pt x="0" y="487"/>
                  <a:pt x="0" y="1076"/>
                </a:cubicBezTo>
                <a:cubicBezTo>
                  <a:pt x="0" y="1675"/>
                  <a:pt x="487" y="2152"/>
                  <a:pt x="1076" y="2152"/>
                </a:cubicBezTo>
                <a:cubicBezTo>
                  <a:pt x="1666" y="2152"/>
                  <a:pt x="2152" y="1675"/>
                  <a:pt x="2152" y="1076"/>
                </a:cubicBezTo>
                <a:cubicBezTo>
                  <a:pt x="2152" y="487"/>
                  <a:pt x="1666" y="0"/>
                  <a:pt x="1076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516" name="Google Shape;516;p28"/>
          <p:cNvSpPr/>
          <p:nvPr/>
        </p:nvSpPr>
        <p:spPr>
          <a:xfrm rot="10800000" flipH="1">
            <a:off x="289498" y="3099733"/>
            <a:ext cx="182534" cy="161968"/>
          </a:xfrm>
          <a:custGeom>
            <a:avLst/>
            <a:gdLst/>
            <a:ahLst/>
            <a:cxnLst/>
            <a:rect l="l" t="t" r="r" b="b"/>
            <a:pathLst>
              <a:path w="3108" h="2758" extrusionOk="0">
                <a:moveTo>
                  <a:pt x="1550" y="0"/>
                </a:moveTo>
                <a:cubicBezTo>
                  <a:pt x="975" y="0"/>
                  <a:pt x="437" y="360"/>
                  <a:pt x="244" y="934"/>
                </a:cubicBezTo>
                <a:cubicBezTo>
                  <a:pt x="0" y="1664"/>
                  <a:pt x="393" y="2441"/>
                  <a:pt x="1114" y="2684"/>
                </a:cubicBezTo>
                <a:cubicBezTo>
                  <a:pt x="1261" y="2734"/>
                  <a:pt x="1410" y="2757"/>
                  <a:pt x="1557" y="2757"/>
                </a:cubicBezTo>
                <a:cubicBezTo>
                  <a:pt x="2132" y="2757"/>
                  <a:pt x="2670" y="2397"/>
                  <a:pt x="2864" y="1823"/>
                </a:cubicBezTo>
                <a:cubicBezTo>
                  <a:pt x="3107" y="1093"/>
                  <a:pt x="2714" y="317"/>
                  <a:pt x="1994" y="73"/>
                </a:cubicBezTo>
                <a:cubicBezTo>
                  <a:pt x="1847" y="24"/>
                  <a:pt x="1697" y="0"/>
                  <a:pt x="1550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517" name="Google Shape;517;p28"/>
          <p:cNvSpPr/>
          <p:nvPr/>
        </p:nvSpPr>
        <p:spPr>
          <a:xfrm rot="10800000" flipH="1">
            <a:off x="205800" y="479036"/>
            <a:ext cx="108885" cy="109512"/>
          </a:xfrm>
          <a:custGeom>
            <a:avLst/>
            <a:gdLst/>
            <a:ahLst/>
            <a:cxnLst/>
            <a:rect l="l" t="t" r="r" b="b"/>
            <a:pathLst>
              <a:path w="1564" h="1573" extrusionOk="0">
                <a:moveTo>
                  <a:pt x="787" y="1"/>
                </a:moveTo>
                <a:cubicBezTo>
                  <a:pt x="347" y="1"/>
                  <a:pt x="1" y="356"/>
                  <a:pt x="1" y="787"/>
                </a:cubicBezTo>
                <a:cubicBezTo>
                  <a:pt x="1" y="1217"/>
                  <a:pt x="347" y="1573"/>
                  <a:pt x="787" y="1573"/>
                </a:cubicBezTo>
                <a:cubicBezTo>
                  <a:pt x="1217" y="1573"/>
                  <a:pt x="1563" y="1217"/>
                  <a:pt x="1563" y="787"/>
                </a:cubicBezTo>
                <a:cubicBezTo>
                  <a:pt x="1563" y="356"/>
                  <a:pt x="1217" y="1"/>
                  <a:pt x="787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518" name="Google Shape;518;p28"/>
          <p:cNvSpPr/>
          <p:nvPr/>
        </p:nvSpPr>
        <p:spPr>
          <a:xfrm rot="10800000" flipH="1">
            <a:off x="494450" y="2010704"/>
            <a:ext cx="66486" cy="66487"/>
          </a:xfrm>
          <a:custGeom>
            <a:avLst/>
            <a:gdLst/>
            <a:ahLst/>
            <a:cxnLst/>
            <a:rect l="l" t="t" r="r" b="b"/>
            <a:pathLst>
              <a:path w="955" h="955" extrusionOk="0">
                <a:moveTo>
                  <a:pt x="477" y="0"/>
                </a:moveTo>
                <a:cubicBezTo>
                  <a:pt x="215" y="0"/>
                  <a:pt x="0" y="215"/>
                  <a:pt x="0" y="477"/>
                </a:cubicBezTo>
                <a:cubicBezTo>
                  <a:pt x="0" y="739"/>
                  <a:pt x="215" y="955"/>
                  <a:pt x="477" y="955"/>
                </a:cubicBezTo>
                <a:cubicBezTo>
                  <a:pt x="749" y="955"/>
                  <a:pt x="955" y="739"/>
                  <a:pt x="955" y="477"/>
                </a:cubicBezTo>
                <a:cubicBezTo>
                  <a:pt x="955" y="215"/>
                  <a:pt x="749" y="0"/>
                  <a:pt x="477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519" name="Google Shape;519;p28"/>
          <p:cNvSpPr/>
          <p:nvPr/>
        </p:nvSpPr>
        <p:spPr>
          <a:xfrm rot="10800000" flipH="1">
            <a:off x="739500" y="920765"/>
            <a:ext cx="149892" cy="149892"/>
          </a:xfrm>
          <a:custGeom>
            <a:avLst/>
            <a:gdLst/>
            <a:ahLst/>
            <a:cxnLst/>
            <a:rect l="l" t="t" r="r" b="b"/>
            <a:pathLst>
              <a:path w="2153" h="2153" extrusionOk="0">
                <a:moveTo>
                  <a:pt x="1076" y="0"/>
                </a:moveTo>
                <a:cubicBezTo>
                  <a:pt x="487" y="0"/>
                  <a:pt x="0" y="487"/>
                  <a:pt x="0" y="1076"/>
                </a:cubicBezTo>
                <a:cubicBezTo>
                  <a:pt x="0" y="1675"/>
                  <a:pt x="487" y="2152"/>
                  <a:pt x="1076" y="2152"/>
                </a:cubicBezTo>
                <a:cubicBezTo>
                  <a:pt x="1666" y="2152"/>
                  <a:pt x="2152" y="1675"/>
                  <a:pt x="2152" y="1076"/>
                </a:cubicBezTo>
                <a:cubicBezTo>
                  <a:pt x="2152" y="487"/>
                  <a:pt x="1666" y="0"/>
                  <a:pt x="1076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</p:spTree>
    <p:extLst>
      <p:ext uri="{BB962C8B-B14F-4D97-AF65-F5344CB8AC3E}">
        <p14:creationId xmlns:p14="http://schemas.microsoft.com/office/powerpoint/2010/main" val="112836866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B694A4-FEEE-4E76-B72B-740D4CA287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90ABF06-D9FD-40A2-8780-65E910E7467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EDD2298-A40E-4BBE-8C88-DCD683D9DD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99BF91-CBAF-4138-BA50-0ECA45BADFAC}" type="datetimeFigureOut">
              <a:rPr lang="en-US" smtClean="0"/>
              <a:t>3/28/2022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424A96F-0C09-4F5D-991E-1FA0C6993B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77AA56B-93A9-4F5C-AEBF-7551D1F2C9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46D1DE-7B50-410B-A29F-8022C275BD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074089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 number"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p11"/>
          <p:cNvSpPr/>
          <p:nvPr/>
        </p:nvSpPr>
        <p:spPr>
          <a:xfrm rot="5400000" flipH="1">
            <a:off x="4859429" y="4408597"/>
            <a:ext cx="547133" cy="4318009"/>
          </a:xfrm>
          <a:custGeom>
            <a:avLst/>
            <a:gdLst/>
            <a:ahLst/>
            <a:cxnLst/>
            <a:rect l="l" t="t" r="r" b="b"/>
            <a:pathLst>
              <a:path w="16414" h="62270" extrusionOk="0">
                <a:moveTo>
                  <a:pt x="4865" y="1"/>
                </a:moveTo>
                <a:cubicBezTo>
                  <a:pt x="4187" y="1"/>
                  <a:pt x="3536" y="74"/>
                  <a:pt x="2938" y="218"/>
                </a:cubicBezTo>
                <a:cubicBezTo>
                  <a:pt x="1881" y="480"/>
                  <a:pt x="880" y="929"/>
                  <a:pt x="0" y="1565"/>
                </a:cubicBezTo>
                <a:lnTo>
                  <a:pt x="0" y="62270"/>
                </a:lnTo>
                <a:lnTo>
                  <a:pt x="12830" y="62270"/>
                </a:lnTo>
                <a:cubicBezTo>
                  <a:pt x="12867" y="61119"/>
                  <a:pt x="12502" y="59874"/>
                  <a:pt x="11585" y="58658"/>
                </a:cubicBezTo>
                <a:cubicBezTo>
                  <a:pt x="9339" y="55672"/>
                  <a:pt x="4773" y="53810"/>
                  <a:pt x="3210" y="50675"/>
                </a:cubicBezTo>
                <a:cubicBezTo>
                  <a:pt x="2967" y="50198"/>
                  <a:pt x="2807" y="49683"/>
                  <a:pt x="2742" y="49159"/>
                </a:cubicBezTo>
                <a:cubicBezTo>
                  <a:pt x="2508" y="47241"/>
                  <a:pt x="3678" y="45594"/>
                  <a:pt x="5194" y="44537"/>
                </a:cubicBezTo>
                <a:cubicBezTo>
                  <a:pt x="7121" y="43198"/>
                  <a:pt x="9611" y="42412"/>
                  <a:pt x="11201" y="40803"/>
                </a:cubicBezTo>
                <a:cubicBezTo>
                  <a:pt x="16414" y="35516"/>
                  <a:pt x="9816" y="24904"/>
                  <a:pt x="11342" y="17483"/>
                </a:cubicBezTo>
                <a:cubicBezTo>
                  <a:pt x="11885" y="14910"/>
                  <a:pt x="13391" y="12785"/>
                  <a:pt x="13934" y="10212"/>
                </a:cubicBezTo>
                <a:cubicBezTo>
                  <a:pt x="14552" y="7096"/>
                  <a:pt x="13335" y="3905"/>
                  <a:pt x="10808" y="1987"/>
                </a:cubicBezTo>
                <a:cubicBezTo>
                  <a:pt x="9046" y="628"/>
                  <a:pt x="6842" y="1"/>
                  <a:pt x="4865" y="1"/>
                </a:cubicBezTo>
                <a:close/>
              </a:path>
            </a:pathLst>
          </a:custGeom>
          <a:solidFill>
            <a:srgbClr val="FF835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87" name="Google Shape;187;p11"/>
          <p:cNvSpPr/>
          <p:nvPr/>
        </p:nvSpPr>
        <p:spPr>
          <a:xfrm rot="-5400000">
            <a:off x="2204828" y="4501516"/>
            <a:ext cx="575724" cy="4137244"/>
          </a:xfrm>
          <a:custGeom>
            <a:avLst/>
            <a:gdLst/>
            <a:ahLst/>
            <a:cxnLst/>
            <a:rect l="l" t="t" r="r" b="b"/>
            <a:pathLst>
              <a:path w="28767" h="86765" extrusionOk="0">
                <a:moveTo>
                  <a:pt x="2350" y="0"/>
                </a:moveTo>
                <a:cubicBezTo>
                  <a:pt x="1552" y="0"/>
                  <a:pt x="766" y="27"/>
                  <a:pt x="0" y="80"/>
                </a:cubicBezTo>
                <a:lnTo>
                  <a:pt x="0" y="86765"/>
                </a:lnTo>
                <a:lnTo>
                  <a:pt x="3668" y="86688"/>
                </a:lnTo>
                <a:cubicBezTo>
                  <a:pt x="5070" y="86611"/>
                  <a:pt x="6452" y="86400"/>
                  <a:pt x="7797" y="86074"/>
                </a:cubicBezTo>
                <a:cubicBezTo>
                  <a:pt x="15075" y="84307"/>
                  <a:pt x="21546" y="79199"/>
                  <a:pt x="24849" y="72439"/>
                </a:cubicBezTo>
                <a:cubicBezTo>
                  <a:pt x="28767" y="64431"/>
                  <a:pt x="27480" y="54003"/>
                  <a:pt x="21278" y="47589"/>
                </a:cubicBezTo>
                <a:cubicBezTo>
                  <a:pt x="18685" y="44920"/>
                  <a:pt x="15420" y="43000"/>
                  <a:pt x="12866" y="40311"/>
                </a:cubicBezTo>
                <a:cubicBezTo>
                  <a:pt x="10331" y="37623"/>
                  <a:pt x="8526" y="33686"/>
                  <a:pt x="9851" y="30210"/>
                </a:cubicBezTo>
                <a:cubicBezTo>
                  <a:pt x="11388" y="26197"/>
                  <a:pt x="16227" y="24660"/>
                  <a:pt x="19031" y="21396"/>
                </a:cubicBezTo>
                <a:cubicBezTo>
                  <a:pt x="23198" y="16556"/>
                  <a:pt x="21719" y="8472"/>
                  <a:pt x="16938" y="4208"/>
                </a:cubicBezTo>
                <a:cubicBezTo>
                  <a:pt x="13545" y="1217"/>
                  <a:pt x="7696" y="0"/>
                  <a:pt x="2350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88" name="Google Shape;188;p11"/>
          <p:cNvSpPr/>
          <p:nvPr/>
        </p:nvSpPr>
        <p:spPr>
          <a:xfrm>
            <a:off x="6771933" y="6448033"/>
            <a:ext cx="4758829" cy="409972"/>
          </a:xfrm>
          <a:custGeom>
            <a:avLst/>
            <a:gdLst/>
            <a:ahLst/>
            <a:cxnLst/>
            <a:rect l="l" t="t" r="r" b="b"/>
            <a:pathLst>
              <a:path w="75509" h="23084" extrusionOk="0">
                <a:moveTo>
                  <a:pt x="63433" y="1"/>
                </a:moveTo>
                <a:cubicBezTo>
                  <a:pt x="58309" y="1"/>
                  <a:pt x="52476" y="4766"/>
                  <a:pt x="47663" y="6549"/>
                </a:cubicBezTo>
                <a:cubicBezTo>
                  <a:pt x="44986" y="7539"/>
                  <a:pt x="42167" y="7896"/>
                  <a:pt x="39312" y="7896"/>
                </a:cubicBezTo>
                <a:cubicBezTo>
                  <a:pt x="36515" y="7896"/>
                  <a:pt x="33683" y="7553"/>
                  <a:pt x="30918" y="7125"/>
                </a:cubicBezTo>
                <a:cubicBezTo>
                  <a:pt x="27086" y="6530"/>
                  <a:pt x="23159" y="5783"/>
                  <a:pt x="19296" y="5783"/>
                </a:cubicBezTo>
                <a:cubicBezTo>
                  <a:pt x="17176" y="5783"/>
                  <a:pt x="15075" y="6008"/>
                  <a:pt x="13020" y="6607"/>
                </a:cubicBezTo>
                <a:cubicBezTo>
                  <a:pt x="5857" y="8681"/>
                  <a:pt x="365" y="15613"/>
                  <a:pt x="0" y="23083"/>
                </a:cubicBezTo>
                <a:lnTo>
                  <a:pt x="75508" y="23083"/>
                </a:lnTo>
                <a:cubicBezTo>
                  <a:pt x="75508" y="15229"/>
                  <a:pt x="73722" y="9449"/>
                  <a:pt x="69939" y="3861"/>
                </a:cubicBezTo>
                <a:cubicBezTo>
                  <a:pt x="68039" y="1029"/>
                  <a:pt x="65812" y="1"/>
                  <a:pt x="63433" y="1"/>
                </a:cubicBezTo>
                <a:close/>
              </a:path>
            </a:pathLst>
          </a:custGeom>
          <a:solidFill>
            <a:srgbClr val="ACDCDC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89" name="Google Shape;189;p11"/>
          <p:cNvSpPr/>
          <p:nvPr/>
        </p:nvSpPr>
        <p:spPr>
          <a:xfrm rot="10800000" flipH="1">
            <a:off x="8159101" y="5850481"/>
            <a:ext cx="4032873" cy="1007525"/>
          </a:xfrm>
          <a:custGeom>
            <a:avLst/>
            <a:gdLst/>
            <a:ahLst/>
            <a:cxnLst/>
            <a:rect l="l" t="t" r="r" b="b"/>
            <a:pathLst>
              <a:path w="63980" h="15984" extrusionOk="0">
                <a:moveTo>
                  <a:pt x="1" y="0"/>
                </a:moveTo>
                <a:cubicBezTo>
                  <a:pt x="4207" y="2189"/>
                  <a:pt x="8933" y="3311"/>
                  <a:pt x="13654" y="3311"/>
                </a:cubicBezTo>
                <a:cubicBezTo>
                  <a:pt x="17451" y="3311"/>
                  <a:pt x="21245" y="2585"/>
                  <a:pt x="24761" y="1105"/>
                </a:cubicBezTo>
                <a:cubicBezTo>
                  <a:pt x="25268" y="892"/>
                  <a:pt x="25816" y="665"/>
                  <a:pt x="26348" y="665"/>
                </a:cubicBezTo>
                <a:cubicBezTo>
                  <a:pt x="26543" y="665"/>
                  <a:pt x="26735" y="695"/>
                  <a:pt x="26923" y="768"/>
                </a:cubicBezTo>
                <a:cubicBezTo>
                  <a:pt x="27681" y="1077"/>
                  <a:pt x="28027" y="1947"/>
                  <a:pt x="28392" y="2696"/>
                </a:cubicBezTo>
                <a:cubicBezTo>
                  <a:pt x="30036" y="6108"/>
                  <a:pt x="33753" y="8204"/>
                  <a:pt x="37426" y="8204"/>
                </a:cubicBezTo>
                <a:cubicBezTo>
                  <a:pt x="38688" y="8204"/>
                  <a:pt x="39944" y="7957"/>
                  <a:pt x="41109" y="7431"/>
                </a:cubicBezTo>
                <a:cubicBezTo>
                  <a:pt x="42597" y="6747"/>
                  <a:pt x="43926" y="5690"/>
                  <a:pt x="45508" y="5306"/>
                </a:cubicBezTo>
                <a:cubicBezTo>
                  <a:pt x="45955" y="5199"/>
                  <a:pt x="46401" y="5149"/>
                  <a:pt x="46844" y="5149"/>
                </a:cubicBezTo>
                <a:cubicBezTo>
                  <a:pt x="49597" y="5149"/>
                  <a:pt x="52222" y="7085"/>
                  <a:pt x="54229" y="9180"/>
                </a:cubicBezTo>
                <a:cubicBezTo>
                  <a:pt x="56550" y="11604"/>
                  <a:pt x="58693" y="14477"/>
                  <a:pt x="61828" y="15591"/>
                </a:cubicBezTo>
                <a:cubicBezTo>
                  <a:pt x="62520" y="15825"/>
                  <a:pt x="63241" y="15956"/>
                  <a:pt x="63980" y="15984"/>
                </a:cubicBezTo>
                <a:lnTo>
                  <a:pt x="63980" y="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90" name="Google Shape;190;p11"/>
          <p:cNvSpPr/>
          <p:nvPr/>
        </p:nvSpPr>
        <p:spPr>
          <a:xfrm rot="-5400000" flipH="1">
            <a:off x="802791" y="5055242"/>
            <a:ext cx="999979" cy="2605547"/>
          </a:xfrm>
          <a:custGeom>
            <a:avLst/>
            <a:gdLst/>
            <a:ahLst/>
            <a:cxnLst/>
            <a:rect l="l" t="t" r="r" b="b"/>
            <a:pathLst>
              <a:path w="42480" h="74218" extrusionOk="0">
                <a:moveTo>
                  <a:pt x="1" y="0"/>
                </a:moveTo>
                <a:cubicBezTo>
                  <a:pt x="1" y="442"/>
                  <a:pt x="20" y="883"/>
                  <a:pt x="58" y="1325"/>
                </a:cubicBezTo>
                <a:cubicBezTo>
                  <a:pt x="1307" y="13193"/>
                  <a:pt x="7951" y="16227"/>
                  <a:pt x="14941" y="17648"/>
                </a:cubicBezTo>
                <a:cubicBezTo>
                  <a:pt x="18206" y="18301"/>
                  <a:pt x="21528" y="18608"/>
                  <a:pt x="24428" y="19280"/>
                </a:cubicBezTo>
                <a:cubicBezTo>
                  <a:pt x="30362" y="20682"/>
                  <a:pt x="34510" y="23659"/>
                  <a:pt x="32608" y="34355"/>
                </a:cubicBezTo>
                <a:cubicBezTo>
                  <a:pt x="31034" y="43266"/>
                  <a:pt x="23890" y="51043"/>
                  <a:pt x="24524" y="60050"/>
                </a:cubicBezTo>
                <a:cubicBezTo>
                  <a:pt x="24524" y="60127"/>
                  <a:pt x="24543" y="60184"/>
                  <a:pt x="24543" y="60261"/>
                </a:cubicBezTo>
                <a:cubicBezTo>
                  <a:pt x="24754" y="63026"/>
                  <a:pt x="26022" y="65600"/>
                  <a:pt x="27904" y="67789"/>
                </a:cubicBezTo>
                <a:cubicBezTo>
                  <a:pt x="29651" y="69767"/>
                  <a:pt x="31783" y="71380"/>
                  <a:pt x="34183" y="72494"/>
                </a:cubicBezTo>
                <a:cubicBezTo>
                  <a:pt x="36520" y="73595"/>
                  <a:pt x="39052" y="74217"/>
                  <a:pt x="41501" y="74217"/>
                </a:cubicBezTo>
                <a:cubicBezTo>
                  <a:pt x="41828" y="74217"/>
                  <a:pt x="42155" y="74206"/>
                  <a:pt x="42479" y="74184"/>
                </a:cubicBezTo>
                <a:lnTo>
                  <a:pt x="42479" y="0"/>
                </a:lnTo>
                <a:close/>
              </a:path>
            </a:pathLst>
          </a:custGeom>
          <a:solidFill>
            <a:srgbClr val="00A0A7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91" name="Google Shape;191;p11"/>
          <p:cNvSpPr txBox="1">
            <a:spLocks noGrp="1"/>
          </p:cNvSpPr>
          <p:nvPr>
            <p:ph type="title" hasCustomPrompt="1"/>
          </p:nvPr>
        </p:nvSpPr>
        <p:spPr>
          <a:xfrm>
            <a:off x="1907402" y="2865933"/>
            <a:ext cx="8377199" cy="11204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8000"/>
            </a:lvl1pPr>
            <a:lvl2pPr lvl="1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9600"/>
            </a:lvl2pPr>
            <a:lvl3pPr lvl="2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9600"/>
            </a:lvl3pPr>
            <a:lvl4pPr lvl="3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9600"/>
            </a:lvl4pPr>
            <a:lvl5pPr lvl="4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9600"/>
            </a:lvl5pPr>
            <a:lvl6pPr lvl="5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9600"/>
            </a:lvl6pPr>
            <a:lvl7pPr lvl="6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9600"/>
            </a:lvl7pPr>
            <a:lvl8pPr lvl="7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9600"/>
            </a:lvl8pPr>
            <a:lvl9pPr lvl="8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9600"/>
            </a:lvl9pPr>
          </a:lstStyle>
          <a:p>
            <a:r>
              <a:t>xx%</a:t>
            </a:r>
          </a:p>
        </p:txBody>
      </p:sp>
      <p:sp>
        <p:nvSpPr>
          <p:cNvPr id="192" name="Google Shape;192;p11"/>
          <p:cNvSpPr txBox="1">
            <a:spLocks noGrp="1"/>
          </p:cNvSpPr>
          <p:nvPr>
            <p:ph type="subTitle" idx="1"/>
          </p:nvPr>
        </p:nvSpPr>
        <p:spPr>
          <a:xfrm>
            <a:off x="2468600" y="4118533"/>
            <a:ext cx="7254800" cy="4100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algn="ctr">
              <a:spcBef>
                <a:spcPts val="2130"/>
              </a:spcBef>
              <a:spcAft>
                <a:spcPts val="0"/>
              </a:spcAft>
              <a:buSzPts val="1600"/>
              <a:buNone/>
              <a:defRPr sz="2100"/>
            </a:lvl2pPr>
            <a:lvl3pPr lvl="2" algn="ctr">
              <a:spcBef>
                <a:spcPts val="2130"/>
              </a:spcBef>
              <a:spcAft>
                <a:spcPts val="0"/>
              </a:spcAft>
              <a:buSzPts val="1600"/>
              <a:buNone/>
              <a:defRPr sz="2100"/>
            </a:lvl3pPr>
            <a:lvl4pPr lvl="3" algn="ctr">
              <a:spcBef>
                <a:spcPts val="2130"/>
              </a:spcBef>
              <a:spcAft>
                <a:spcPts val="0"/>
              </a:spcAft>
              <a:buSzPts val="1600"/>
              <a:buNone/>
              <a:defRPr sz="2100"/>
            </a:lvl4pPr>
            <a:lvl5pPr lvl="4" algn="ctr">
              <a:spcBef>
                <a:spcPts val="2130"/>
              </a:spcBef>
              <a:spcAft>
                <a:spcPts val="0"/>
              </a:spcAft>
              <a:buSzPts val="1600"/>
              <a:buNone/>
              <a:defRPr sz="2100"/>
            </a:lvl5pPr>
            <a:lvl6pPr lvl="5" algn="ctr">
              <a:spcBef>
                <a:spcPts val="2130"/>
              </a:spcBef>
              <a:spcAft>
                <a:spcPts val="0"/>
              </a:spcAft>
              <a:buSzPts val="1600"/>
              <a:buNone/>
              <a:defRPr sz="2100"/>
            </a:lvl6pPr>
            <a:lvl7pPr lvl="6" algn="ctr">
              <a:spcBef>
                <a:spcPts val="2130"/>
              </a:spcBef>
              <a:spcAft>
                <a:spcPts val="0"/>
              </a:spcAft>
              <a:buSzPts val="1600"/>
              <a:buNone/>
              <a:defRPr sz="2100"/>
            </a:lvl7pPr>
            <a:lvl8pPr lvl="7" algn="ctr">
              <a:spcBef>
                <a:spcPts val="2130"/>
              </a:spcBef>
              <a:spcAft>
                <a:spcPts val="0"/>
              </a:spcAft>
              <a:buSzPts val="1600"/>
              <a:buNone/>
              <a:defRPr sz="2100"/>
            </a:lvl8pPr>
            <a:lvl9pPr lvl="8" algn="ctr">
              <a:spcBef>
                <a:spcPts val="2130"/>
              </a:spcBef>
              <a:spcAft>
                <a:spcPts val="2130"/>
              </a:spcAft>
              <a:buSzPts val="1600"/>
              <a:buNone/>
              <a:defRPr sz="2100"/>
            </a:lvl9pPr>
          </a:lstStyle>
          <a:p>
            <a:endParaRPr/>
          </a:p>
        </p:txBody>
      </p:sp>
      <p:sp>
        <p:nvSpPr>
          <p:cNvPr id="193" name="Google Shape;193;p11"/>
          <p:cNvSpPr/>
          <p:nvPr/>
        </p:nvSpPr>
        <p:spPr>
          <a:xfrm rot="-6674206">
            <a:off x="1443733" y="-823314"/>
            <a:ext cx="510603" cy="2378820"/>
          </a:xfrm>
          <a:custGeom>
            <a:avLst/>
            <a:gdLst/>
            <a:ahLst/>
            <a:cxnLst/>
            <a:rect l="l" t="t" r="r" b="b"/>
            <a:pathLst>
              <a:path w="8648" h="24107" extrusionOk="0">
                <a:moveTo>
                  <a:pt x="8647" y="0"/>
                </a:moveTo>
                <a:cubicBezTo>
                  <a:pt x="3678" y="1769"/>
                  <a:pt x="310" y="6401"/>
                  <a:pt x="160" y="11670"/>
                </a:cubicBezTo>
                <a:cubicBezTo>
                  <a:pt x="1" y="16938"/>
                  <a:pt x="3079" y="21767"/>
                  <a:pt x="7927" y="23835"/>
                </a:cubicBezTo>
                <a:cubicBezTo>
                  <a:pt x="8170" y="23928"/>
                  <a:pt x="8404" y="24022"/>
                  <a:pt x="8647" y="24106"/>
                </a:cubicBezTo>
                <a:lnTo>
                  <a:pt x="8647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94" name="Google Shape;194;p11"/>
          <p:cNvSpPr/>
          <p:nvPr/>
        </p:nvSpPr>
        <p:spPr>
          <a:xfrm rot="5400000" flipH="1">
            <a:off x="6137842" y="-2882542"/>
            <a:ext cx="598819" cy="6363907"/>
          </a:xfrm>
          <a:custGeom>
            <a:avLst/>
            <a:gdLst/>
            <a:ahLst/>
            <a:cxnLst/>
            <a:rect l="l" t="t" r="r" b="b"/>
            <a:pathLst>
              <a:path w="4970" h="27887" extrusionOk="0">
                <a:moveTo>
                  <a:pt x="4970" y="0"/>
                </a:moveTo>
                <a:lnTo>
                  <a:pt x="3753" y="10"/>
                </a:lnTo>
                <a:cubicBezTo>
                  <a:pt x="2611" y="852"/>
                  <a:pt x="1320" y="1442"/>
                  <a:pt x="581" y="3145"/>
                </a:cubicBezTo>
                <a:cubicBezTo>
                  <a:pt x="85" y="4296"/>
                  <a:pt x="1" y="5961"/>
                  <a:pt x="590" y="6991"/>
                </a:cubicBezTo>
                <a:cubicBezTo>
                  <a:pt x="1030" y="7749"/>
                  <a:pt x="1704" y="8011"/>
                  <a:pt x="2312" y="8385"/>
                </a:cubicBezTo>
                <a:cubicBezTo>
                  <a:pt x="2920" y="8759"/>
                  <a:pt x="3557" y="9433"/>
                  <a:pt x="3622" y="10434"/>
                </a:cubicBezTo>
                <a:cubicBezTo>
                  <a:pt x="3669" y="11099"/>
                  <a:pt x="3454" y="11735"/>
                  <a:pt x="3379" y="12390"/>
                </a:cubicBezTo>
                <a:cubicBezTo>
                  <a:pt x="3266" y="13476"/>
                  <a:pt x="3978" y="14458"/>
                  <a:pt x="4043" y="15403"/>
                </a:cubicBezTo>
                <a:cubicBezTo>
                  <a:pt x="4155" y="17088"/>
                  <a:pt x="2546" y="18604"/>
                  <a:pt x="1816" y="20550"/>
                </a:cubicBezTo>
                <a:cubicBezTo>
                  <a:pt x="1535" y="21308"/>
                  <a:pt x="1348" y="25295"/>
                  <a:pt x="2265" y="27887"/>
                </a:cubicBezTo>
                <a:lnTo>
                  <a:pt x="4970" y="27887"/>
                </a:lnTo>
                <a:lnTo>
                  <a:pt x="4970" y="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95" name="Google Shape;195;p11"/>
          <p:cNvSpPr/>
          <p:nvPr/>
        </p:nvSpPr>
        <p:spPr>
          <a:xfrm rot="-5400000" flipH="1">
            <a:off x="7409388" y="-1865378"/>
            <a:ext cx="533072" cy="4263834"/>
          </a:xfrm>
          <a:custGeom>
            <a:avLst/>
            <a:gdLst/>
            <a:ahLst/>
            <a:cxnLst/>
            <a:rect l="l" t="t" r="r" b="b"/>
            <a:pathLst>
              <a:path w="16414" h="62270" extrusionOk="0">
                <a:moveTo>
                  <a:pt x="4865" y="1"/>
                </a:moveTo>
                <a:cubicBezTo>
                  <a:pt x="4187" y="1"/>
                  <a:pt x="3536" y="74"/>
                  <a:pt x="2938" y="218"/>
                </a:cubicBezTo>
                <a:cubicBezTo>
                  <a:pt x="1881" y="480"/>
                  <a:pt x="880" y="929"/>
                  <a:pt x="0" y="1565"/>
                </a:cubicBezTo>
                <a:lnTo>
                  <a:pt x="0" y="62270"/>
                </a:lnTo>
                <a:lnTo>
                  <a:pt x="12830" y="62270"/>
                </a:lnTo>
                <a:cubicBezTo>
                  <a:pt x="12867" y="61119"/>
                  <a:pt x="12502" y="59874"/>
                  <a:pt x="11585" y="58658"/>
                </a:cubicBezTo>
                <a:cubicBezTo>
                  <a:pt x="9339" y="55672"/>
                  <a:pt x="4773" y="53810"/>
                  <a:pt x="3210" y="50675"/>
                </a:cubicBezTo>
                <a:cubicBezTo>
                  <a:pt x="2967" y="50198"/>
                  <a:pt x="2807" y="49683"/>
                  <a:pt x="2742" y="49159"/>
                </a:cubicBezTo>
                <a:cubicBezTo>
                  <a:pt x="2508" y="47241"/>
                  <a:pt x="3678" y="45594"/>
                  <a:pt x="5194" y="44537"/>
                </a:cubicBezTo>
                <a:cubicBezTo>
                  <a:pt x="7121" y="43198"/>
                  <a:pt x="9611" y="42412"/>
                  <a:pt x="11201" y="40803"/>
                </a:cubicBezTo>
                <a:cubicBezTo>
                  <a:pt x="16414" y="35516"/>
                  <a:pt x="9816" y="24904"/>
                  <a:pt x="11342" y="17483"/>
                </a:cubicBezTo>
                <a:cubicBezTo>
                  <a:pt x="11885" y="14910"/>
                  <a:pt x="13391" y="12785"/>
                  <a:pt x="13934" y="10212"/>
                </a:cubicBezTo>
                <a:cubicBezTo>
                  <a:pt x="14552" y="7096"/>
                  <a:pt x="13335" y="3905"/>
                  <a:pt x="10808" y="1987"/>
                </a:cubicBezTo>
                <a:cubicBezTo>
                  <a:pt x="9046" y="628"/>
                  <a:pt x="6842" y="1"/>
                  <a:pt x="4865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96" name="Google Shape;196;p11"/>
          <p:cNvSpPr/>
          <p:nvPr/>
        </p:nvSpPr>
        <p:spPr>
          <a:xfrm rot="5400000">
            <a:off x="10021078" y="-1389678"/>
            <a:ext cx="781176" cy="3560538"/>
          </a:xfrm>
          <a:custGeom>
            <a:avLst/>
            <a:gdLst/>
            <a:ahLst/>
            <a:cxnLst/>
            <a:rect l="l" t="t" r="r" b="b"/>
            <a:pathLst>
              <a:path w="18567" h="39585" extrusionOk="0">
                <a:moveTo>
                  <a:pt x="0" y="1"/>
                </a:moveTo>
                <a:lnTo>
                  <a:pt x="0" y="39584"/>
                </a:lnTo>
                <a:lnTo>
                  <a:pt x="197" y="39500"/>
                </a:lnTo>
                <a:cubicBezTo>
                  <a:pt x="7664" y="36159"/>
                  <a:pt x="12942" y="28037"/>
                  <a:pt x="11014" y="18688"/>
                </a:cubicBezTo>
                <a:cubicBezTo>
                  <a:pt x="10546" y="16424"/>
                  <a:pt x="9686" y="14103"/>
                  <a:pt x="9835" y="11932"/>
                </a:cubicBezTo>
                <a:cubicBezTo>
                  <a:pt x="10116" y="7721"/>
                  <a:pt x="13981" y="5653"/>
                  <a:pt x="16554" y="2845"/>
                </a:cubicBezTo>
                <a:cubicBezTo>
                  <a:pt x="17340" y="1984"/>
                  <a:pt x="18014" y="1030"/>
                  <a:pt x="18566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97" name="Google Shape;197;p11"/>
          <p:cNvSpPr/>
          <p:nvPr/>
        </p:nvSpPr>
        <p:spPr>
          <a:xfrm rot="-5400000">
            <a:off x="4166846" y="-1415797"/>
            <a:ext cx="774121" cy="3605721"/>
          </a:xfrm>
          <a:custGeom>
            <a:avLst/>
            <a:gdLst/>
            <a:ahLst/>
            <a:cxnLst/>
            <a:rect l="l" t="t" r="r" b="b"/>
            <a:pathLst>
              <a:path w="16246" h="39126" extrusionOk="0">
                <a:moveTo>
                  <a:pt x="16245" y="0"/>
                </a:moveTo>
                <a:cubicBezTo>
                  <a:pt x="15703" y="337"/>
                  <a:pt x="15179" y="655"/>
                  <a:pt x="14701" y="908"/>
                </a:cubicBezTo>
                <a:cubicBezTo>
                  <a:pt x="10322" y="3182"/>
                  <a:pt x="5044" y="4445"/>
                  <a:pt x="2134" y="8787"/>
                </a:cubicBezTo>
                <a:cubicBezTo>
                  <a:pt x="318" y="11482"/>
                  <a:pt x="0" y="15422"/>
                  <a:pt x="2171" y="17846"/>
                </a:cubicBezTo>
                <a:cubicBezTo>
                  <a:pt x="3753" y="19633"/>
                  <a:pt x="6233" y="20241"/>
                  <a:pt x="8460" y="21121"/>
                </a:cubicBezTo>
                <a:cubicBezTo>
                  <a:pt x="10677" y="22001"/>
                  <a:pt x="12998" y="23582"/>
                  <a:pt x="13242" y="25959"/>
                </a:cubicBezTo>
                <a:cubicBezTo>
                  <a:pt x="13401" y="27522"/>
                  <a:pt x="12596" y="29010"/>
                  <a:pt x="12343" y="30554"/>
                </a:cubicBezTo>
                <a:cubicBezTo>
                  <a:pt x="11931" y="33108"/>
                  <a:pt x="13054" y="35719"/>
                  <a:pt x="14758" y="37656"/>
                </a:cubicBezTo>
                <a:cubicBezTo>
                  <a:pt x="15216" y="38180"/>
                  <a:pt x="15712" y="38667"/>
                  <a:pt x="16245" y="39125"/>
                </a:cubicBezTo>
                <a:lnTo>
                  <a:pt x="16245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98" name="Google Shape;198;p11"/>
          <p:cNvSpPr/>
          <p:nvPr/>
        </p:nvSpPr>
        <p:spPr>
          <a:xfrm rot="5400000" flipH="1">
            <a:off x="6984729" y="470219"/>
            <a:ext cx="280517" cy="254168"/>
          </a:xfrm>
          <a:custGeom>
            <a:avLst/>
            <a:gdLst/>
            <a:ahLst/>
            <a:cxnLst/>
            <a:rect l="l" t="t" r="r" b="b"/>
            <a:pathLst>
              <a:path w="3108" h="2758" extrusionOk="0">
                <a:moveTo>
                  <a:pt x="1550" y="0"/>
                </a:moveTo>
                <a:cubicBezTo>
                  <a:pt x="975" y="0"/>
                  <a:pt x="437" y="360"/>
                  <a:pt x="244" y="934"/>
                </a:cubicBezTo>
                <a:cubicBezTo>
                  <a:pt x="0" y="1664"/>
                  <a:pt x="393" y="2441"/>
                  <a:pt x="1114" y="2684"/>
                </a:cubicBezTo>
                <a:cubicBezTo>
                  <a:pt x="1261" y="2734"/>
                  <a:pt x="1410" y="2757"/>
                  <a:pt x="1557" y="2757"/>
                </a:cubicBezTo>
                <a:cubicBezTo>
                  <a:pt x="2132" y="2757"/>
                  <a:pt x="2670" y="2397"/>
                  <a:pt x="2864" y="1823"/>
                </a:cubicBezTo>
                <a:cubicBezTo>
                  <a:pt x="3107" y="1093"/>
                  <a:pt x="2714" y="317"/>
                  <a:pt x="1994" y="73"/>
                </a:cubicBezTo>
                <a:cubicBezTo>
                  <a:pt x="1847" y="24"/>
                  <a:pt x="1697" y="0"/>
                  <a:pt x="155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99" name="Google Shape;199;p11"/>
          <p:cNvSpPr/>
          <p:nvPr/>
        </p:nvSpPr>
        <p:spPr>
          <a:xfrm rot="5400000" flipH="1">
            <a:off x="6628884" y="506682"/>
            <a:ext cx="141161" cy="144963"/>
          </a:xfrm>
          <a:custGeom>
            <a:avLst/>
            <a:gdLst/>
            <a:ahLst/>
            <a:cxnLst/>
            <a:rect l="l" t="t" r="r" b="b"/>
            <a:pathLst>
              <a:path w="1564" h="1573" extrusionOk="0">
                <a:moveTo>
                  <a:pt x="787" y="1"/>
                </a:moveTo>
                <a:cubicBezTo>
                  <a:pt x="347" y="1"/>
                  <a:pt x="1" y="356"/>
                  <a:pt x="1" y="787"/>
                </a:cubicBezTo>
                <a:cubicBezTo>
                  <a:pt x="1" y="1217"/>
                  <a:pt x="347" y="1573"/>
                  <a:pt x="787" y="1573"/>
                </a:cubicBezTo>
                <a:cubicBezTo>
                  <a:pt x="1217" y="1573"/>
                  <a:pt x="1563" y="1217"/>
                  <a:pt x="1563" y="787"/>
                </a:cubicBezTo>
                <a:cubicBezTo>
                  <a:pt x="1563" y="356"/>
                  <a:pt x="1217" y="1"/>
                  <a:pt x="787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00" name="Google Shape;200;p11"/>
          <p:cNvSpPr/>
          <p:nvPr/>
        </p:nvSpPr>
        <p:spPr>
          <a:xfrm rot="10800000">
            <a:off x="33" y="3"/>
            <a:ext cx="4524208" cy="774160"/>
          </a:xfrm>
          <a:custGeom>
            <a:avLst/>
            <a:gdLst/>
            <a:ahLst/>
            <a:cxnLst/>
            <a:rect l="l" t="t" r="r" b="b"/>
            <a:pathLst>
              <a:path w="64158" h="20794" extrusionOk="0">
                <a:moveTo>
                  <a:pt x="61644" y="0"/>
                </a:moveTo>
                <a:cubicBezTo>
                  <a:pt x="59194" y="0"/>
                  <a:pt x="56738" y="1084"/>
                  <a:pt x="55165" y="2976"/>
                </a:cubicBezTo>
                <a:cubicBezTo>
                  <a:pt x="53958" y="4417"/>
                  <a:pt x="53275" y="6223"/>
                  <a:pt x="52292" y="7833"/>
                </a:cubicBezTo>
                <a:cubicBezTo>
                  <a:pt x="51300" y="9433"/>
                  <a:pt x="49812" y="10930"/>
                  <a:pt x="47941" y="11099"/>
                </a:cubicBezTo>
                <a:cubicBezTo>
                  <a:pt x="47820" y="11109"/>
                  <a:pt x="47699" y="11114"/>
                  <a:pt x="47578" y="11114"/>
                </a:cubicBezTo>
                <a:cubicBezTo>
                  <a:pt x="46403" y="11114"/>
                  <a:pt x="45246" y="10660"/>
                  <a:pt x="44067" y="10584"/>
                </a:cubicBezTo>
                <a:cubicBezTo>
                  <a:pt x="43948" y="10577"/>
                  <a:pt x="43831" y="10573"/>
                  <a:pt x="43714" y="10573"/>
                </a:cubicBezTo>
                <a:cubicBezTo>
                  <a:pt x="40364" y="10573"/>
                  <a:pt x="37578" y="13469"/>
                  <a:pt x="34241" y="14075"/>
                </a:cubicBezTo>
                <a:cubicBezTo>
                  <a:pt x="33776" y="14157"/>
                  <a:pt x="33314" y="14195"/>
                  <a:pt x="32855" y="14195"/>
                </a:cubicBezTo>
                <a:cubicBezTo>
                  <a:pt x="29479" y="14195"/>
                  <a:pt x="26245" y="12164"/>
                  <a:pt x="22909" y="11192"/>
                </a:cubicBezTo>
                <a:cubicBezTo>
                  <a:pt x="21302" y="10719"/>
                  <a:pt x="19640" y="10498"/>
                  <a:pt x="17971" y="10498"/>
                </a:cubicBezTo>
                <a:cubicBezTo>
                  <a:pt x="14730" y="10498"/>
                  <a:pt x="11463" y="11331"/>
                  <a:pt x="8535" y="12764"/>
                </a:cubicBezTo>
                <a:cubicBezTo>
                  <a:pt x="4773" y="14608"/>
                  <a:pt x="964" y="17799"/>
                  <a:pt x="1" y="20794"/>
                </a:cubicBezTo>
                <a:lnTo>
                  <a:pt x="64158" y="20794"/>
                </a:lnTo>
                <a:lnTo>
                  <a:pt x="64158" y="403"/>
                </a:lnTo>
                <a:cubicBezTo>
                  <a:pt x="64027" y="356"/>
                  <a:pt x="63886" y="319"/>
                  <a:pt x="63755" y="281"/>
                </a:cubicBezTo>
                <a:cubicBezTo>
                  <a:pt x="63067" y="92"/>
                  <a:pt x="62355" y="0"/>
                  <a:pt x="61644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01" name="Google Shape;201;p11"/>
          <p:cNvSpPr/>
          <p:nvPr/>
        </p:nvSpPr>
        <p:spPr>
          <a:xfrm rot="5400000" flipH="1">
            <a:off x="4525147" y="48079"/>
            <a:ext cx="86285" cy="88101"/>
          </a:xfrm>
          <a:custGeom>
            <a:avLst/>
            <a:gdLst/>
            <a:ahLst/>
            <a:cxnLst/>
            <a:rect l="l" t="t" r="r" b="b"/>
            <a:pathLst>
              <a:path w="956" h="956" extrusionOk="0">
                <a:moveTo>
                  <a:pt x="478" y="1"/>
                </a:moveTo>
                <a:cubicBezTo>
                  <a:pt x="216" y="1"/>
                  <a:pt x="1" y="216"/>
                  <a:pt x="1" y="478"/>
                </a:cubicBezTo>
                <a:cubicBezTo>
                  <a:pt x="1" y="749"/>
                  <a:pt x="216" y="955"/>
                  <a:pt x="478" y="955"/>
                </a:cubicBezTo>
                <a:cubicBezTo>
                  <a:pt x="740" y="955"/>
                  <a:pt x="955" y="749"/>
                  <a:pt x="955" y="478"/>
                </a:cubicBezTo>
                <a:cubicBezTo>
                  <a:pt x="955" y="216"/>
                  <a:pt x="740" y="1"/>
                  <a:pt x="478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02" name="Google Shape;202;p11"/>
          <p:cNvSpPr/>
          <p:nvPr/>
        </p:nvSpPr>
        <p:spPr>
          <a:xfrm rot="5400000" flipH="1">
            <a:off x="4423354" y="366832"/>
            <a:ext cx="51716" cy="52806"/>
          </a:xfrm>
          <a:custGeom>
            <a:avLst/>
            <a:gdLst/>
            <a:ahLst/>
            <a:cxnLst/>
            <a:rect l="l" t="t" r="r" b="b"/>
            <a:pathLst>
              <a:path w="955" h="955" extrusionOk="0">
                <a:moveTo>
                  <a:pt x="477" y="0"/>
                </a:moveTo>
                <a:cubicBezTo>
                  <a:pt x="215" y="0"/>
                  <a:pt x="0" y="215"/>
                  <a:pt x="0" y="477"/>
                </a:cubicBezTo>
                <a:cubicBezTo>
                  <a:pt x="0" y="739"/>
                  <a:pt x="215" y="955"/>
                  <a:pt x="477" y="955"/>
                </a:cubicBezTo>
                <a:cubicBezTo>
                  <a:pt x="749" y="955"/>
                  <a:pt x="955" y="739"/>
                  <a:pt x="955" y="477"/>
                </a:cubicBezTo>
                <a:cubicBezTo>
                  <a:pt x="955" y="215"/>
                  <a:pt x="749" y="0"/>
                  <a:pt x="477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03" name="Google Shape;203;p11"/>
          <p:cNvSpPr/>
          <p:nvPr/>
        </p:nvSpPr>
        <p:spPr>
          <a:xfrm rot="5400000" flipH="1">
            <a:off x="9809887" y="133229"/>
            <a:ext cx="194323" cy="198413"/>
          </a:xfrm>
          <a:custGeom>
            <a:avLst/>
            <a:gdLst/>
            <a:ahLst/>
            <a:cxnLst/>
            <a:rect l="l" t="t" r="r" b="b"/>
            <a:pathLst>
              <a:path w="2153" h="2153" extrusionOk="0">
                <a:moveTo>
                  <a:pt x="1076" y="0"/>
                </a:moveTo>
                <a:cubicBezTo>
                  <a:pt x="487" y="0"/>
                  <a:pt x="0" y="487"/>
                  <a:pt x="0" y="1076"/>
                </a:cubicBezTo>
                <a:cubicBezTo>
                  <a:pt x="0" y="1675"/>
                  <a:pt x="487" y="2152"/>
                  <a:pt x="1076" y="2152"/>
                </a:cubicBezTo>
                <a:cubicBezTo>
                  <a:pt x="1666" y="2152"/>
                  <a:pt x="2152" y="1675"/>
                  <a:pt x="2152" y="1076"/>
                </a:cubicBezTo>
                <a:cubicBezTo>
                  <a:pt x="2152" y="487"/>
                  <a:pt x="1666" y="0"/>
                  <a:pt x="1076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04" name="Google Shape;204;p11"/>
          <p:cNvSpPr/>
          <p:nvPr/>
        </p:nvSpPr>
        <p:spPr>
          <a:xfrm rot="-5400000">
            <a:off x="11059066" y="806612"/>
            <a:ext cx="86285" cy="88101"/>
          </a:xfrm>
          <a:custGeom>
            <a:avLst/>
            <a:gdLst/>
            <a:ahLst/>
            <a:cxnLst/>
            <a:rect l="l" t="t" r="r" b="b"/>
            <a:pathLst>
              <a:path w="956" h="956" extrusionOk="0">
                <a:moveTo>
                  <a:pt x="478" y="1"/>
                </a:moveTo>
                <a:cubicBezTo>
                  <a:pt x="216" y="1"/>
                  <a:pt x="1" y="216"/>
                  <a:pt x="1" y="478"/>
                </a:cubicBezTo>
                <a:cubicBezTo>
                  <a:pt x="1" y="749"/>
                  <a:pt x="216" y="955"/>
                  <a:pt x="478" y="955"/>
                </a:cubicBezTo>
                <a:cubicBezTo>
                  <a:pt x="740" y="955"/>
                  <a:pt x="955" y="749"/>
                  <a:pt x="955" y="478"/>
                </a:cubicBezTo>
                <a:cubicBezTo>
                  <a:pt x="955" y="216"/>
                  <a:pt x="740" y="1"/>
                  <a:pt x="478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05" name="Google Shape;205;p11"/>
          <p:cNvSpPr/>
          <p:nvPr/>
        </p:nvSpPr>
        <p:spPr>
          <a:xfrm rot="-5400000">
            <a:off x="11227556" y="542829"/>
            <a:ext cx="194323" cy="198413"/>
          </a:xfrm>
          <a:custGeom>
            <a:avLst/>
            <a:gdLst/>
            <a:ahLst/>
            <a:cxnLst/>
            <a:rect l="l" t="t" r="r" b="b"/>
            <a:pathLst>
              <a:path w="2153" h="2153" extrusionOk="0">
                <a:moveTo>
                  <a:pt x="1076" y="0"/>
                </a:moveTo>
                <a:cubicBezTo>
                  <a:pt x="487" y="0"/>
                  <a:pt x="0" y="487"/>
                  <a:pt x="0" y="1076"/>
                </a:cubicBezTo>
                <a:cubicBezTo>
                  <a:pt x="0" y="1675"/>
                  <a:pt x="487" y="2152"/>
                  <a:pt x="1076" y="2152"/>
                </a:cubicBezTo>
                <a:cubicBezTo>
                  <a:pt x="1666" y="2152"/>
                  <a:pt x="2152" y="1675"/>
                  <a:pt x="2152" y="1076"/>
                </a:cubicBezTo>
                <a:cubicBezTo>
                  <a:pt x="2152" y="487"/>
                  <a:pt x="1666" y="0"/>
                  <a:pt x="1076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06" name="Google Shape;206;p11"/>
          <p:cNvSpPr/>
          <p:nvPr/>
        </p:nvSpPr>
        <p:spPr>
          <a:xfrm rot="7199165" flipH="1">
            <a:off x="2138973" y="679355"/>
            <a:ext cx="86287" cy="88101"/>
          </a:xfrm>
          <a:custGeom>
            <a:avLst/>
            <a:gdLst/>
            <a:ahLst/>
            <a:cxnLst/>
            <a:rect l="l" t="t" r="r" b="b"/>
            <a:pathLst>
              <a:path w="956" h="956" extrusionOk="0">
                <a:moveTo>
                  <a:pt x="478" y="1"/>
                </a:moveTo>
                <a:cubicBezTo>
                  <a:pt x="216" y="1"/>
                  <a:pt x="1" y="216"/>
                  <a:pt x="1" y="478"/>
                </a:cubicBezTo>
                <a:cubicBezTo>
                  <a:pt x="1" y="749"/>
                  <a:pt x="216" y="955"/>
                  <a:pt x="478" y="955"/>
                </a:cubicBezTo>
                <a:cubicBezTo>
                  <a:pt x="740" y="955"/>
                  <a:pt x="955" y="749"/>
                  <a:pt x="955" y="478"/>
                </a:cubicBezTo>
                <a:cubicBezTo>
                  <a:pt x="955" y="216"/>
                  <a:pt x="740" y="1"/>
                  <a:pt x="478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07" name="Google Shape;207;p11"/>
          <p:cNvSpPr/>
          <p:nvPr/>
        </p:nvSpPr>
        <p:spPr>
          <a:xfrm rot="7199142" flipH="1">
            <a:off x="2839557" y="507460"/>
            <a:ext cx="68956" cy="70406"/>
          </a:xfrm>
          <a:custGeom>
            <a:avLst/>
            <a:gdLst/>
            <a:ahLst/>
            <a:cxnLst/>
            <a:rect l="l" t="t" r="r" b="b"/>
            <a:pathLst>
              <a:path w="955" h="955" extrusionOk="0">
                <a:moveTo>
                  <a:pt x="477" y="0"/>
                </a:moveTo>
                <a:cubicBezTo>
                  <a:pt x="215" y="0"/>
                  <a:pt x="0" y="215"/>
                  <a:pt x="0" y="477"/>
                </a:cubicBezTo>
                <a:cubicBezTo>
                  <a:pt x="0" y="739"/>
                  <a:pt x="215" y="955"/>
                  <a:pt x="477" y="955"/>
                </a:cubicBezTo>
                <a:cubicBezTo>
                  <a:pt x="749" y="955"/>
                  <a:pt x="955" y="739"/>
                  <a:pt x="955" y="477"/>
                </a:cubicBezTo>
                <a:cubicBezTo>
                  <a:pt x="955" y="215"/>
                  <a:pt x="749" y="0"/>
                  <a:pt x="477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08" name="Google Shape;208;p11"/>
          <p:cNvSpPr/>
          <p:nvPr/>
        </p:nvSpPr>
        <p:spPr>
          <a:xfrm rot="5400000" flipH="1">
            <a:off x="4005847" y="471045"/>
            <a:ext cx="86285" cy="88101"/>
          </a:xfrm>
          <a:custGeom>
            <a:avLst/>
            <a:gdLst/>
            <a:ahLst/>
            <a:cxnLst/>
            <a:rect l="l" t="t" r="r" b="b"/>
            <a:pathLst>
              <a:path w="956" h="956" extrusionOk="0">
                <a:moveTo>
                  <a:pt x="478" y="1"/>
                </a:moveTo>
                <a:cubicBezTo>
                  <a:pt x="216" y="1"/>
                  <a:pt x="1" y="216"/>
                  <a:pt x="1" y="478"/>
                </a:cubicBezTo>
                <a:cubicBezTo>
                  <a:pt x="1" y="749"/>
                  <a:pt x="216" y="955"/>
                  <a:pt x="478" y="955"/>
                </a:cubicBezTo>
                <a:cubicBezTo>
                  <a:pt x="740" y="955"/>
                  <a:pt x="955" y="749"/>
                  <a:pt x="955" y="478"/>
                </a:cubicBezTo>
                <a:cubicBezTo>
                  <a:pt x="955" y="216"/>
                  <a:pt x="740" y="1"/>
                  <a:pt x="478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09" name="Google Shape;209;p11"/>
          <p:cNvSpPr/>
          <p:nvPr/>
        </p:nvSpPr>
        <p:spPr>
          <a:xfrm rot="5400000" flipH="1">
            <a:off x="389296" y="331991"/>
            <a:ext cx="86195" cy="88010"/>
          </a:xfrm>
          <a:custGeom>
            <a:avLst/>
            <a:gdLst/>
            <a:ahLst/>
            <a:cxnLst/>
            <a:rect l="l" t="t" r="r" b="b"/>
            <a:pathLst>
              <a:path w="955" h="955" extrusionOk="0">
                <a:moveTo>
                  <a:pt x="477" y="0"/>
                </a:moveTo>
                <a:cubicBezTo>
                  <a:pt x="215" y="0"/>
                  <a:pt x="0" y="215"/>
                  <a:pt x="0" y="477"/>
                </a:cubicBezTo>
                <a:cubicBezTo>
                  <a:pt x="0" y="739"/>
                  <a:pt x="215" y="955"/>
                  <a:pt x="477" y="955"/>
                </a:cubicBezTo>
                <a:cubicBezTo>
                  <a:pt x="749" y="955"/>
                  <a:pt x="955" y="739"/>
                  <a:pt x="955" y="477"/>
                </a:cubicBezTo>
                <a:cubicBezTo>
                  <a:pt x="955" y="215"/>
                  <a:pt x="749" y="0"/>
                  <a:pt x="477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10" name="Google Shape;210;p11"/>
          <p:cNvSpPr/>
          <p:nvPr/>
        </p:nvSpPr>
        <p:spPr>
          <a:xfrm rot="5400000" flipH="1">
            <a:off x="12052214" y="535095"/>
            <a:ext cx="86285" cy="88101"/>
          </a:xfrm>
          <a:custGeom>
            <a:avLst/>
            <a:gdLst/>
            <a:ahLst/>
            <a:cxnLst/>
            <a:rect l="l" t="t" r="r" b="b"/>
            <a:pathLst>
              <a:path w="956" h="956" extrusionOk="0">
                <a:moveTo>
                  <a:pt x="478" y="1"/>
                </a:moveTo>
                <a:cubicBezTo>
                  <a:pt x="216" y="1"/>
                  <a:pt x="1" y="216"/>
                  <a:pt x="1" y="478"/>
                </a:cubicBezTo>
                <a:cubicBezTo>
                  <a:pt x="1" y="749"/>
                  <a:pt x="216" y="955"/>
                  <a:pt x="478" y="955"/>
                </a:cubicBezTo>
                <a:cubicBezTo>
                  <a:pt x="740" y="955"/>
                  <a:pt x="955" y="749"/>
                  <a:pt x="955" y="478"/>
                </a:cubicBezTo>
                <a:cubicBezTo>
                  <a:pt x="955" y="216"/>
                  <a:pt x="740" y="1"/>
                  <a:pt x="478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11" name="Google Shape;211;p11"/>
          <p:cNvSpPr/>
          <p:nvPr/>
        </p:nvSpPr>
        <p:spPr>
          <a:xfrm rot="5400000" flipH="1">
            <a:off x="9532014" y="227912"/>
            <a:ext cx="86285" cy="88101"/>
          </a:xfrm>
          <a:custGeom>
            <a:avLst/>
            <a:gdLst/>
            <a:ahLst/>
            <a:cxnLst/>
            <a:rect l="l" t="t" r="r" b="b"/>
            <a:pathLst>
              <a:path w="956" h="956" extrusionOk="0">
                <a:moveTo>
                  <a:pt x="478" y="1"/>
                </a:moveTo>
                <a:cubicBezTo>
                  <a:pt x="216" y="1"/>
                  <a:pt x="1" y="216"/>
                  <a:pt x="1" y="478"/>
                </a:cubicBezTo>
                <a:cubicBezTo>
                  <a:pt x="1" y="749"/>
                  <a:pt x="216" y="955"/>
                  <a:pt x="478" y="955"/>
                </a:cubicBezTo>
                <a:cubicBezTo>
                  <a:pt x="740" y="955"/>
                  <a:pt x="955" y="749"/>
                  <a:pt x="955" y="478"/>
                </a:cubicBezTo>
                <a:cubicBezTo>
                  <a:pt x="955" y="216"/>
                  <a:pt x="740" y="1"/>
                  <a:pt x="478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12" name="Google Shape;212;p11"/>
          <p:cNvSpPr/>
          <p:nvPr/>
        </p:nvSpPr>
        <p:spPr>
          <a:xfrm rot="5400000" flipH="1">
            <a:off x="1595817" y="824115"/>
            <a:ext cx="141161" cy="144963"/>
          </a:xfrm>
          <a:custGeom>
            <a:avLst/>
            <a:gdLst/>
            <a:ahLst/>
            <a:cxnLst/>
            <a:rect l="l" t="t" r="r" b="b"/>
            <a:pathLst>
              <a:path w="1564" h="1573" extrusionOk="0">
                <a:moveTo>
                  <a:pt x="787" y="1"/>
                </a:moveTo>
                <a:cubicBezTo>
                  <a:pt x="347" y="1"/>
                  <a:pt x="1" y="356"/>
                  <a:pt x="1" y="787"/>
                </a:cubicBezTo>
                <a:cubicBezTo>
                  <a:pt x="1" y="1217"/>
                  <a:pt x="347" y="1573"/>
                  <a:pt x="787" y="1573"/>
                </a:cubicBezTo>
                <a:cubicBezTo>
                  <a:pt x="1217" y="1573"/>
                  <a:pt x="1563" y="1217"/>
                  <a:pt x="1563" y="787"/>
                </a:cubicBezTo>
                <a:cubicBezTo>
                  <a:pt x="1563" y="356"/>
                  <a:pt x="1217" y="1"/>
                  <a:pt x="787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13" name="Google Shape;213;p11"/>
          <p:cNvSpPr/>
          <p:nvPr/>
        </p:nvSpPr>
        <p:spPr>
          <a:xfrm rot="7199165" flipH="1">
            <a:off x="7853773" y="6352655"/>
            <a:ext cx="86287" cy="88101"/>
          </a:xfrm>
          <a:custGeom>
            <a:avLst/>
            <a:gdLst/>
            <a:ahLst/>
            <a:cxnLst/>
            <a:rect l="l" t="t" r="r" b="b"/>
            <a:pathLst>
              <a:path w="956" h="956" extrusionOk="0">
                <a:moveTo>
                  <a:pt x="478" y="1"/>
                </a:moveTo>
                <a:cubicBezTo>
                  <a:pt x="216" y="1"/>
                  <a:pt x="1" y="216"/>
                  <a:pt x="1" y="478"/>
                </a:cubicBezTo>
                <a:cubicBezTo>
                  <a:pt x="1" y="749"/>
                  <a:pt x="216" y="955"/>
                  <a:pt x="478" y="955"/>
                </a:cubicBezTo>
                <a:cubicBezTo>
                  <a:pt x="740" y="955"/>
                  <a:pt x="955" y="749"/>
                  <a:pt x="955" y="478"/>
                </a:cubicBezTo>
                <a:cubicBezTo>
                  <a:pt x="955" y="216"/>
                  <a:pt x="740" y="1"/>
                  <a:pt x="478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14" name="Google Shape;214;p11"/>
          <p:cNvSpPr/>
          <p:nvPr/>
        </p:nvSpPr>
        <p:spPr>
          <a:xfrm rot="7199165" flipH="1">
            <a:off x="8542422" y="6160092"/>
            <a:ext cx="86196" cy="88010"/>
          </a:xfrm>
          <a:custGeom>
            <a:avLst/>
            <a:gdLst/>
            <a:ahLst/>
            <a:cxnLst/>
            <a:rect l="l" t="t" r="r" b="b"/>
            <a:pathLst>
              <a:path w="955" h="955" extrusionOk="0">
                <a:moveTo>
                  <a:pt x="477" y="0"/>
                </a:moveTo>
                <a:cubicBezTo>
                  <a:pt x="215" y="0"/>
                  <a:pt x="0" y="215"/>
                  <a:pt x="0" y="477"/>
                </a:cubicBezTo>
                <a:cubicBezTo>
                  <a:pt x="0" y="739"/>
                  <a:pt x="215" y="955"/>
                  <a:pt x="477" y="955"/>
                </a:cubicBezTo>
                <a:cubicBezTo>
                  <a:pt x="749" y="955"/>
                  <a:pt x="955" y="739"/>
                  <a:pt x="955" y="477"/>
                </a:cubicBezTo>
                <a:cubicBezTo>
                  <a:pt x="955" y="215"/>
                  <a:pt x="749" y="0"/>
                  <a:pt x="477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15" name="Google Shape;215;p11"/>
          <p:cNvSpPr/>
          <p:nvPr/>
        </p:nvSpPr>
        <p:spPr>
          <a:xfrm rot="5400000" flipH="1">
            <a:off x="9746806" y="6170502"/>
            <a:ext cx="60400" cy="61672"/>
          </a:xfrm>
          <a:custGeom>
            <a:avLst/>
            <a:gdLst/>
            <a:ahLst/>
            <a:cxnLst/>
            <a:rect l="l" t="t" r="r" b="b"/>
            <a:pathLst>
              <a:path w="956" h="956" extrusionOk="0">
                <a:moveTo>
                  <a:pt x="478" y="1"/>
                </a:moveTo>
                <a:cubicBezTo>
                  <a:pt x="216" y="1"/>
                  <a:pt x="1" y="216"/>
                  <a:pt x="1" y="478"/>
                </a:cubicBezTo>
                <a:cubicBezTo>
                  <a:pt x="1" y="749"/>
                  <a:pt x="216" y="955"/>
                  <a:pt x="478" y="955"/>
                </a:cubicBezTo>
                <a:cubicBezTo>
                  <a:pt x="740" y="955"/>
                  <a:pt x="955" y="749"/>
                  <a:pt x="955" y="478"/>
                </a:cubicBezTo>
                <a:cubicBezTo>
                  <a:pt x="955" y="216"/>
                  <a:pt x="740" y="1"/>
                  <a:pt x="478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16" name="Google Shape;216;p11"/>
          <p:cNvSpPr/>
          <p:nvPr/>
        </p:nvSpPr>
        <p:spPr>
          <a:xfrm rot="-5400000">
            <a:off x="3976707" y="6558245"/>
            <a:ext cx="194323" cy="198413"/>
          </a:xfrm>
          <a:custGeom>
            <a:avLst/>
            <a:gdLst/>
            <a:ahLst/>
            <a:cxnLst/>
            <a:rect l="l" t="t" r="r" b="b"/>
            <a:pathLst>
              <a:path w="2153" h="2153" extrusionOk="0">
                <a:moveTo>
                  <a:pt x="1076" y="0"/>
                </a:moveTo>
                <a:cubicBezTo>
                  <a:pt x="487" y="0"/>
                  <a:pt x="0" y="487"/>
                  <a:pt x="0" y="1076"/>
                </a:cubicBezTo>
                <a:cubicBezTo>
                  <a:pt x="0" y="1675"/>
                  <a:pt x="487" y="2152"/>
                  <a:pt x="1076" y="2152"/>
                </a:cubicBezTo>
                <a:cubicBezTo>
                  <a:pt x="1666" y="2152"/>
                  <a:pt x="2152" y="1675"/>
                  <a:pt x="2152" y="1076"/>
                </a:cubicBezTo>
                <a:cubicBezTo>
                  <a:pt x="2152" y="487"/>
                  <a:pt x="1666" y="0"/>
                  <a:pt x="1076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17" name="Google Shape;217;p11"/>
          <p:cNvSpPr/>
          <p:nvPr/>
        </p:nvSpPr>
        <p:spPr>
          <a:xfrm rot="5400000" flipH="1">
            <a:off x="4801364" y="6550512"/>
            <a:ext cx="86285" cy="88101"/>
          </a:xfrm>
          <a:custGeom>
            <a:avLst/>
            <a:gdLst/>
            <a:ahLst/>
            <a:cxnLst/>
            <a:rect l="l" t="t" r="r" b="b"/>
            <a:pathLst>
              <a:path w="956" h="956" extrusionOk="0">
                <a:moveTo>
                  <a:pt x="478" y="1"/>
                </a:moveTo>
                <a:cubicBezTo>
                  <a:pt x="216" y="1"/>
                  <a:pt x="1" y="216"/>
                  <a:pt x="1" y="478"/>
                </a:cubicBezTo>
                <a:cubicBezTo>
                  <a:pt x="1" y="749"/>
                  <a:pt x="216" y="955"/>
                  <a:pt x="478" y="955"/>
                </a:cubicBezTo>
                <a:cubicBezTo>
                  <a:pt x="740" y="955"/>
                  <a:pt x="955" y="749"/>
                  <a:pt x="955" y="478"/>
                </a:cubicBezTo>
                <a:cubicBezTo>
                  <a:pt x="955" y="216"/>
                  <a:pt x="740" y="1"/>
                  <a:pt x="478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18" name="Google Shape;218;p11"/>
          <p:cNvSpPr/>
          <p:nvPr/>
        </p:nvSpPr>
        <p:spPr>
          <a:xfrm rot="7199165" flipH="1">
            <a:off x="2418373" y="6325605"/>
            <a:ext cx="86287" cy="88101"/>
          </a:xfrm>
          <a:custGeom>
            <a:avLst/>
            <a:gdLst/>
            <a:ahLst/>
            <a:cxnLst/>
            <a:rect l="l" t="t" r="r" b="b"/>
            <a:pathLst>
              <a:path w="956" h="956" extrusionOk="0">
                <a:moveTo>
                  <a:pt x="478" y="1"/>
                </a:moveTo>
                <a:cubicBezTo>
                  <a:pt x="216" y="1"/>
                  <a:pt x="1" y="216"/>
                  <a:pt x="1" y="478"/>
                </a:cubicBezTo>
                <a:cubicBezTo>
                  <a:pt x="1" y="749"/>
                  <a:pt x="216" y="955"/>
                  <a:pt x="478" y="955"/>
                </a:cubicBezTo>
                <a:cubicBezTo>
                  <a:pt x="740" y="955"/>
                  <a:pt x="955" y="749"/>
                  <a:pt x="955" y="478"/>
                </a:cubicBezTo>
                <a:cubicBezTo>
                  <a:pt x="955" y="216"/>
                  <a:pt x="740" y="1"/>
                  <a:pt x="478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19" name="Google Shape;219;p11"/>
          <p:cNvSpPr/>
          <p:nvPr/>
        </p:nvSpPr>
        <p:spPr>
          <a:xfrm rot="5400000" flipH="1">
            <a:off x="668696" y="5978242"/>
            <a:ext cx="86195" cy="88010"/>
          </a:xfrm>
          <a:custGeom>
            <a:avLst/>
            <a:gdLst/>
            <a:ahLst/>
            <a:cxnLst/>
            <a:rect l="l" t="t" r="r" b="b"/>
            <a:pathLst>
              <a:path w="955" h="955" extrusionOk="0">
                <a:moveTo>
                  <a:pt x="477" y="0"/>
                </a:moveTo>
                <a:cubicBezTo>
                  <a:pt x="215" y="0"/>
                  <a:pt x="0" y="215"/>
                  <a:pt x="0" y="477"/>
                </a:cubicBezTo>
                <a:cubicBezTo>
                  <a:pt x="0" y="739"/>
                  <a:pt x="215" y="955"/>
                  <a:pt x="477" y="955"/>
                </a:cubicBezTo>
                <a:cubicBezTo>
                  <a:pt x="749" y="955"/>
                  <a:pt x="955" y="739"/>
                  <a:pt x="955" y="477"/>
                </a:cubicBezTo>
                <a:cubicBezTo>
                  <a:pt x="955" y="215"/>
                  <a:pt x="749" y="0"/>
                  <a:pt x="477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20" name="Google Shape;220;p11"/>
          <p:cNvSpPr/>
          <p:nvPr/>
        </p:nvSpPr>
        <p:spPr>
          <a:xfrm rot="-5400000">
            <a:off x="426107" y="5516845"/>
            <a:ext cx="194323" cy="198413"/>
          </a:xfrm>
          <a:custGeom>
            <a:avLst/>
            <a:gdLst/>
            <a:ahLst/>
            <a:cxnLst/>
            <a:rect l="l" t="t" r="r" b="b"/>
            <a:pathLst>
              <a:path w="2153" h="2153" extrusionOk="0">
                <a:moveTo>
                  <a:pt x="1076" y="0"/>
                </a:moveTo>
                <a:cubicBezTo>
                  <a:pt x="487" y="0"/>
                  <a:pt x="0" y="487"/>
                  <a:pt x="0" y="1076"/>
                </a:cubicBezTo>
                <a:cubicBezTo>
                  <a:pt x="0" y="1675"/>
                  <a:pt x="487" y="2152"/>
                  <a:pt x="1076" y="2152"/>
                </a:cubicBezTo>
                <a:cubicBezTo>
                  <a:pt x="1666" y="2152"/>
                  <a:pt x="2152" y="1675"/>
                  <a:pt x="2152" y="1076"/>
                </a:cubicBezTo>
                <a:cubicBezTo>
                  <a:pt x="2152" y="487"/>
                  <a:pt x="1666" y="0"/>
                  <a:pt x="1076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21" name="Google Shape;221;p11"/>
          <p:cNvSpPr/>
          <p:nvPr/>
        </p:nvSpPr>
        <p:spPr>
          <a:xfrm rot="-5400000">
            <a:off x="10008323" y="6229495"/>
            <a:ext cx="194323" cy="198413"/>
          </a:xfrm>
          <a:custGeom>
            <a:avLst/>
            <a:gdLst/>
            <a:ahLst/>
            <a:cxnLst/>
            <a:rect l="l" t="t" r="r" b="b"/>
            <a:pathLst>
              <a:path w="2153" h="2153" extrusionOk="0">
                <a:moveTo>
                  <a:pt x="1076" y="0"/>
                </a:moveTo>
                <a:cubicBezTo>
                  <a:pt x="487" y="0"/>
                  <a:pt x="0" y="487"/>
                  <a:pt x="0" y="1076"/>
                </a:cubicBezTo>
                <a:cubicBezTo>
                  <a:pt x="0" y="1675"/>
                  <a:pt x="487" y="2152"/>
                  <a:pt x="1076" y="2152"/>
                </a:cubicBezTo>
                <a:cubicBezTo>
                  <a:pt x="1666" y="2152"/>
                  <a:pt x="2152" y="1675"/>
                  <a:pt x="2152" y="1076"/>
                </a:cubicBezTo>
                <a:cubicBezTo>
                  <a:pt x="2152" y="487"/>
                  <a:pt x="1666" y="0"/>
                  <a:pt x="1076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22" name="Google Shape;222;p11"/>
          <p:cNvSpPr/>
          <p:nvPr/>
        </p:nvSpPr>
        <p:spPr>
          <a:xfrm rot="5400000" flipH="1">
            <a:off x="12069651" y="6327615"/>
            <a:ext cx="69029" cy="70482"/>
          </a:xfrm>
          <a:custGeom>
            <a:avLst/>
            <a:gdLst/>
            <a:ahLst/>
            <a:cxnLst/>
            <a:rect l="l" t="t" r="r" b="b"/>
            <a:pathLst>
              <a:path w="956" h="956" extrusionOk="0">
                <a:moveTo>
                  <a:pt x="478" y="1"/>
                </a:moveTo>
                <a:cubicBezTo>
                  <a:pt x="216" y="1"/>
                  <a:pt x="1" y="216"/>
                  <a:pt x="1" y="478"/>
                </a:cubicBezTo>
                <a:cubicBezTo>
                  <a:pt x="1" y="749"/>
                  <a:pt x="216" y="955"/>
                  <a:pt x="478" y="955"/>
                </a:cubicBezTo>
                <a:cubicBezTo>
                  <a:pt x="740" y="955"/>
                  <a:pt x="955" y="749"/>
                  <a:pt x="955" y="478"/>
                </a:cubicBezTo>
                <a:cubicBezTo>
                  <a:pt x="955" y="216"/>
                  <a:pt x="740" y="1"/>
                  <a:pt x="478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23" name="Google Shape;223;p11"/>
          <p:cNvSpPr/>
          <p:nvPr/>
        </p:nvSpPr>
        <p:spPr>
          <a:xfrm rot="5400000" flipH="1">
            <a:off x="11620414" y="6608961"/>
            <a:ext cx="86285" cy="88101"/>
          </a:xfrm>
          <a:custGeom>
            <a:avLst/>
            <a:gdLst/>
            <a:ahLst/>
            <a:cxnLst/>
            <a:rect l="l" t="t" r="r" b="b"/>
            <a:pathLst>
              <a:path w="956" h="956" extrusionOk="0">
                <a:moveTo>
                  <a:pt x="478" y="1"/>
                </a:moveTo>
                <a:cubicBezTo>
                  <a:pt x="216" y="1"/>
                  <a:pt x="1" y="216"/>
                  <a:pt x="1" y="478"/>
                </a:cubicBezTo>
                <a:cubicBezTo>
                  <a:pt x="1" y="749"/>
                  <a:pt x="216" y="955"/>
                  <a:pt x="478" y="955"/>
                </a:cubicBezTo>
                <a:cubicBezTo>
                  <a:pt x="740" y="955"/>
                  <a:pt x="955" y="749"/>
                  <a:pt x="955" y="478"/>
                </a:cubicBezTo>
                <a:cubicBezTo>
                  <a:pt x="955" y="216"/>
                  <a:pt x="740" y="1"/>
                  <a:pt x="478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24" name="Google Shape;224;p11"/>
          <p:cNvSpPr/>
          <p:nvPr/>
        </p:nvSpPr>
        <p:spPr>
          <a:xfrm rot="5400000" flipH="1">
            <a:off x="2054654" y="6695632"/>
            <a:ext cx="51716" cy="52806"/>
          </a:xfrm>
          <a:custGeom>
            <a:avLst/>
            <a:gdLst/>
            <a:ahLst/>
            <a:cxnLst/>
            <a:rect l="l" t="t" r="r" b="b"/>
            <a:pathLst>
              <a:path w="955" h="955" extrusionOk="0">
                <a:moveTo>
                  <a:pt x="477" y="0"/>
                </a:moveTo>
                <a:cubicBezTo>
                  <a:pt x="215" y="0"/>
                  <a:pt x="0" y="215"/>
                  <a:pt x="0" y="477"/>
                </a:cubicBezTo>
                <a:cubicBezTo>
                  <a:pt x="0" y="739"/>
                  <a:pt x="215" y="955"/>
                  <a:pt x="477" y="955"/>
                </a:cubicBezTo>
                <a:cubicBezTo>
                  <a:pt x="749" y="955"/>
                  <a:pt x="955" y="739"/>
                  <a:pt x="955" y="477"/>
                </a:cubicBezTo>
                <a:cubicBezTo>
                  <a:pt x="955" y="215"/>
                  <a:pt x="749" y="0"/>
                  <a:pt x="477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25" name="Google Shape;225;p11"/>
          <p:cNvSpPr/>
          <p:nvPr/>
        </p:nvSpPr>
        <p:spPr>
          <a:xfrm rot="5400000" flipH="1">
            <a:off x="3845354" y="6455566"/>
            <a:ext cx="51716" cy="52806"/>
          </a:xfrm>
          <a:custGeom>
            <a:avLst/>
            <a:gdLst/>
            <a:ahLst/>
            <a:cxnLst/>
            <a:rect l="l" t="t" r="r" b="b"/>
            <a:pathLst>
              <a:path w="955" h="955" extrusionOk="0">
                <a:moveTo>
                  <a:pt x="477" y="0"/>
                </a:moveTo>
                <a:cubicBezTo>
                  <a:pt x="215" y="0"/>
                  <a:pt x="0" y="215"/>
                  <a:pt x="0" y="477"/>
                </a:cubicBezTo>
                <a:cubicBezTo>
                  <a:pt x="0" y="739"/>
                  <a:pt x="215" y="955"/>
                  <a:pt x="477" y="955"/>
                </a:cubicBezTo>
                <a:cubicBezTo>
                  <a:pt x="749" y="955"/>
                  <a:pt x="955" y="739"/>
                  <a:pt x="955" y="477"/>
                </a:cubicBezTo>
                <a:cubicBezTo>
                  <a:pt x="955" y="215"/>
                  <a:pt x="749" y="0"/>
                  <a:pt x="477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</p:spTree>
    <p:extLst>
      <p:ext uri="{BB962C8B-B14F-4D97-AF65-F5344CB8AC3E}">
        <p14:creationId xmlns:p14="http://schemas.microsoft.com/office/powerpoint/2010/main" val="8001781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B1556D-11DB-4019-9411-41B25D5B50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2A97F9F-1D8B-49AC-A3AD-A6F61F8B222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5AAD775-9B4F-45A7-8D7A-75C26A4829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99BF91-CBAF-4138-BA50-0ECA45BADFAC}" type="datetimeFigureOut">
              <a:rPr lang="en-US" smtClean="0"/>
              <a:t>3/28/2022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42B91D5-2D4D-486D-B48C-03A7EBC732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6A6124F-AE15-4422-8BFE-A9CE30B0F3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46D1DE-7B50-410B-A29F-8022C275BD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91627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DD8494-D402-4023-8F78-EE96ABDC46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3FC7A67-3552-47F0-889A-9E378F1358F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0F6BE0E-84D4-408D-84E9-72319726D37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0D1427C-533F-473C-8A3F-E235550B1B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99BF91-CBAF-4138-BA50-0ECA45BADFAC}" type="datetimeFigureOut">
              <a:rPr lang="en-US" smtClean="0"/>
              <a:t>3/28/2022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CEC81D9-7EC8-4D08-A8DF-E4E19113C6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42A0120-1193-4B63-ABFC-8D1C92607E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46D1DE-7B50-410B-A29F-8022C275BD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33421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182BE4-F1F1-4D14-B69D-FE73DE20BB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EB824FB-7F13-4ABF-9BB6-3711B285FD2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3813485-4A05-4763-B199-24C22CD4174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626B97D-7B04-4B37-A755-DE4826DADD0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CB3F025-F791-4F91-95C6-B7AAE8E7321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FE77A62-C091-429B-AA74-3FD08F54BE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99BF91-CBAF-4138-BA50-0ECA45BADFAC}" type="datetimeFigureOut">
              <a:rPr lang="en-US" smtClean="0"/>
              <a:t>3/28/2022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79E4B4E-B890-4AE3-BC2E-0B55C792FC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A7B45A8-78F2-49BF-9CAA-C734761897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46D1DE-7B50-410B-A29F-8022C275BD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38084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3E8956-0339-4A8D-8E25-78616B782A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8743B02-1832-4BD2-B799-AB52875F23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99BF91-CBAF-4138-BA50-0ECA45BADFAC}" type="datetimeFigureOut">
              <a:rPr lang="en-US" smtClean="0"/>
              <a:t>3/28/2022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50FC0B5-B7CB-4852-B5A9-AC3BD768CE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8216CF4-8376-4995-A5A1-BEF626DAD9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46D1DE-7B50-410B-A29F-8022C275BD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11785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A3B4B77-E3D5-43C0-9D64-F6FFF0BE5C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99BF91-CBAF-4138-BA50-0ECA45BADFAC}" type="datetimeFigureOut">
              <a:rPr lang="en-US" smtClean="0"/>
              <a:t>3/28/2022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BB58394-D7C3-47F2-9499-812E748140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E62CFC4-601A-4F47-B5FB-61951E8276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46D1DE-7B50-410B-A29F-8022C275BD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59671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A3B4B77-E3D5-43C0-9D64-F6FFF0BE5C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99BF91-CBAF-4138-BA50-0ECA45BADFAC}" type="datetimeFigureOut">
              <a:rPr lang="en-US" smtClean="0"/>
              <a:t>3/28/2022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BB58394-D7C3-47F2-9499-812E748140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E62CFC4-601A-4F47-B5FB-61951E8276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46D1DE-7B50-410B-A29F-8022C275BD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74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2A4837-4C16-4FAE-B787-CF9320A341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5A383BA-7580-476A-9BA2-E7207BA2D3E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F5605E6-1D9F-4D9B-9BC2-86EDBD4D61A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67E6E37-92C8-4BED-AB2F-951B5403D0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99BF91-CBAF-4138-BA50-0ECA45BADFAC}" type="datetimeFigureOut">
              <a:rPr lang="en-US" smtClean="0"/>
              <a:t>3/28/2022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B37EF0F-0ED1-4610-8903-E565C8D438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263B89D-C632-440B-B333-7846B05AE8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46D1DE-7B50-410B-A29F-8022C275BD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77732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8.xml"/><Relationship Id="rId7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7.xml"/><Relationship Id="rId2" Type="http://schemas.openxmlformats.org/officeDocument/2006/relationships/slideLayout" Target="../slideLayouts/slideLayout17.xml"/><Relationship Id="rId1" Type="http://schemas.openxmlformats.org/officeDocument/2006/relationships/slideLayout" Target="../slideLayouts/slideLayout16.xml"/><Relationship Id="rId6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5.xml"/><Relationship Id="rId4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B45DF9A-D7DF-467E-9675-E0AD6D00D7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A220102-CCD9-451C-9714-2DFE23CA56C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C3A620D-FDE4-44D1-990F-4CF82133FC6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99BF91-CBAF-4138-BA50-0ECA45BADFAC}" type="datetimeFigureOut">
              <a:rPr lang="en-US" smtClean="0"/>
              <a:t>3/28/2022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A80BA91-D4A9-4D21-B934-AD35D384935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E1D39C1-82C2-40C6-9A8E-95E0205C70F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46D1DE-7B50-410B-A29F-8022C275BD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34050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722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77" r:id="rId14"/>
    <p:sldLayoutId id="2147483678" r:id="rId1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950800" y="719200"/>
            <a:ext cx="10290400" cy="74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705" tIns="121705" rIns="121705" bIns="12170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Font typeface="Itim"/>
              <a:buNone/>
              <a:defRPr sz="3500" b="1">
                <a:solidFill>
                  <a:schemeClr val="dk2"/>
                </a:solidFill>
                <a:latin typeface="Itim"/>
                <a:ea typeface="Itim"/>
                <a:cs typeface="Itim"/>
                <a:sym typeface="Itim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Font typeface="Itim"/>
              <a:buNone/>
              <a:defRPr sz="3500" b="1">
                <a:solidFill>
                  <a:schemeClr val="dk2"/>
                </a:solidFill>
                <a:latin typeface="Itim"/>
                <a:ea typeface="Itim"/>
                <a:cs typeface="Itim"/>
                <a:sym typeface="Itim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Font typeface="Itim"/>
              <a:buNone/>
              <a:defRPr sz="3500" b="1">
                <a:solidFill>
                  <a:schemeClr val="dk2"/>
                </a:solidFill>
                <a:latin typeface="Itim"/>
                <a:ea typeface="Itim"/>
                <a:cs typeface="Itim"/>
                <a:sym typeface="Itim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Font typeface="Itim"/>
              <a:buNone/>
              <a:defRPr sz="3500" b="1">
                <a:solidFill>
                  <a:schemeClr val="dk2"/>
                </a:solidFill>
                <a:latin typeface="Itim"/>
                <a:ea typeface="Itim"/>
                <a:cs typeface="Itim"/>
                <a:sym typeface="Itim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Font typeface="Itim"/>
              <a:buNone/>
              <a:defRPr sz="3500" b="1">
                <a:solidFill>
                  <a:schemeClr val="dk2"/>
                </a:solidFill>
                <a:latin typeface="Itim"/>
                <a:ea typeface="Itim"/>
                <a:cs typeface="Itim"/>
                <a:sym typeface="Itim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Font typeface="Itim"/>
              <a:buNone/>
              <a:defRPr sz="3500" b="1">
                <a:solidFill>
                  <a:schemeClr val="dk2"/>
                </a:solidFill>
                <a:latin typeface="Itim"/>
                <a:ea typeface="Itim"/>
                <a:cs typeface="Itim"/>
                <a:sym typeface="Itim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Font typeface="Itim"/>
              <a:buNone/>
              <a:defRPr sz="3500" b="1">
                <a:solidFill>
                  <a:schemeClr val="dk2"/>
                </a:solidFill>
                <a:latin typeface="Itim"/>
                <a:ea typeface="Itim"/>
                <a:cs typeface="Itim"/>
                <a:sym typeface="Itim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Font typeface="Itim"/>
              <a:buNone/>
              <a:defRPr sz="3500" b="1">
                <a:solidFill>
                  <a:schemeClr val="dk2"/>
                </a:solidFill>
                <a:latin typeface="Itim"/>
                <a:ea typeface="Itim"/>
                <a:cs typeface="Itim"/>
                <a:sym typeface="Itim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Font typeface="Itim"/>
              <a:buNone/>
              <a:defRPr sz="3500" b="1">
                <a:solidFill>
                  <a:schemeClr val="dk2"/>
                </a:solidFill>
                <a:latin typeface="Itim"/>
                <a:ea typeface="Itim"/>
                <a:cs typeface="Itim"/>
                <a:sym typeface="Itim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950800" y="1640867"/>
            <a:ext cx="10290400" cy="449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705" tIns="121705" rIns="121705" bIns="121705" anchor="t" anchorCtr="0">
            <a:noAutofit/>
          </a:bodyPr>
          <a:lstStyle>
            <a:lvl1pPr marL="457200" lvl="0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xygen"/>
              <a:buChar char="●"/>
              <a:defRPr>
                <a:solidFill>
                  <a:schemeClr val="dk1"/>
                </a:solidFill>
                <a:latin typeface="Oxygen"/>
                <a:ea typeface="Oxygen"/>
                <a:cs typeface="Oxygen"/>
                <a:sym typeface="Oxygen"/>
              </a:defRPr>
            </a:lvl1pPr>
            <a:lvl2pPr marL="914400" lvl="1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xygen"/>
              <a:buChar char="○"/>
              <a:defRPr>
                <a:solidFill>
                  <a:schemeClr val="dk1"/>
                </a:solidFill>
                <a:latin typeface="Oxygen"/>
                <a:ea typeface="Oxygen"/>
                <a:cs typeface="Oxygen"/>
                <a:sym typeface="Oxygen"/>
              </a:defRPr>
            </a:lvl2pPr>
            <a:lvl3pPr marL="1371600" lvl="2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xygen"/>
              <a:buChar char="■"/>
              <a:defRPr>
                <a:solidFill>
                  <a:schemeClr val="dk1"/>
                </a:solidFill>
                <a:latin typeface="Oxygen"/>
                <a:ea typeface="Oxygen"/>
                <a:cs typeface="Oxygen"/>
                <a:sym typeface="Oxygen"/>
              </a:defRPr>
            </a:lvl3pPr>
            <a:lvl4pPr marL="1828800" lvl="3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xygen"/>
              <a:buChar char="●"/>
              <a:defRPr>
                <a:solidFill>
                  <a:schemeClr val="dk1"/>
                </a:solidFill>
                <a:latin typeface="Oxygen"/>
                <a:ea typeface="Oxygen"/>
                <a:cs typeface="Oxygen"/>
                <a:sym typeface="Oxygen"/>
              </a:defRPr>
            </a:lvl4pPr>
            <a:lvl5pPr marL="2286000" lvl="4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xygen"/>
              <a:buChar char="○"/>
              <a:defRPr>
                <a:solidFill>
                  <a:schemeClr val="dk1"/>
                </a:solidFill>
                <a:latin typeface="Oxygen"/>
                <a:ea typeface="Oxygen"/>
                <a:cs typeface="Oxygen"/>
                <a:sym typeface="Oxygen"/>
              </a:defRPr>
            </a:lvl5pPr>
            <a:lvl6pPr marL="2743200" lvl="5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xygen"/>
              <a:buChar char="■"/>
              <a:defRPr>
                <a:solidFill>
                  <a:schemeClr val="dk1"/>
                </a:solidFill>
                <a:latin typeface="Oxygen"/>
                <a:ea typeface="Oxygen"/>
                <a:cs typeface="Oxygen"/>
                <a:sym typeface="Oxygen"/>
              </a:defRPr>
            </a:lvl6pPr>
            <a:lvl7pPr marL="3200400" lvl="6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xygen"/>
              <a:buChar char="●"/>
              <a:defRPr>
                <a:solidFill>
                  <a:schemeClr val="dk1"/>
                </a:solidFill>
                <a:latin typeface="Oxygen"/>
                <a:ea typeface="Oxygen"/>
                <a:cs typeface="Oxygen"/>
                <a:sym typeface="Oxygen"/>
              </a:defRPr>
            </a:lvl7pPr>
            <a:lvl8pPr marL="3657600" lvl="7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xygen"/>
              <a:buChar char="○"/>
              <a:defRPr>
                <a:solidFill>
                  <a:schemeClr val="dk1"/>
                </a:solidFill>
                <a:latin typeface="Oxygen"/>
                <a:ea typeface="Oxygen"/>
                <a:cs typeface="Oxygen"/>
                <a:sym typeface="Oxygen"/>
              </a:defRPr>
            </a:lvl8pPr>
            <a:lvl9pPr marL="4114800" lvl="8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xygen"/>
              <a:buChar char="■"/>
              <a:defRPr>
                <a:solidFill>
                  <a:schemeClr val="dk1"/>
                </a:solidFill>
                <a:latin typeface="Oxygen"/>
                <a:ea typeface="Oxygen"/>
                <a:cs typeface="Oxygen"/>
                <a:sym typeface="Oxygen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491780628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725" r:id="rId1"/>
    <p:sldLayoutId id="2147483726" r:id="rId2"/>
    <p:sldLayoutId id="2147483727" r:id="rId3"/>
    <p:sldLayoutId id="2147483728" r:id="rId4"/>
    <p:sldLayoutId id="2147483729" r:id="rId5"/>
    <p:sldLayoutId id="2147483730" r:id="rId6"/>
    <p:sldLayoutId id="2147483731" r:id="rId7"/>
    <p:sldLayoutId id="2147483732" r:id="rId8"/>
    <p:sldLayoutId id="2147483733" r:id="rId9"/>
    <p:sldLayoutId id="2147483734" r:id="rId10"/>
    <p:sldLayoutId id="2147483735" r:id="rId11"/>
    <p:sldLayoutId id="2147483736" r:id="rId12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0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0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8.xml"/><Relationship Id="rId4" Type="http://schemas.microsoft.com/office/2007/relationships/hdphoto" Target="../media/hdphoto5.wdp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8.xml"/><Relationship Id="rId1" Type="http://schemas.openxmlformats.org/officeDocument/2006/relationships/tags" Target="../tags/tag2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microsoft.com/office/2007/relationships/hdphoto" Target="../media/hdphoto2.wdp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0" y="57495"/>
            <a:ext cx="11634952" cy="1275593"/>
          </a:xfrm>
          <a:prstGeom prst="roundRect">
            <a:avLst>
              <a:gd name="adj" fmla="val 50000"/>
            </a:avLst>
          </a:prstGeom>
          <a:solidFill>
            <a:srgbClr val="92D05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3F234587-AF8F-4BAA-ABDE-9D3F5500A2BB}"/>
              </a:ext>
            </a:extLst>
          </p:cNvPr>
          <p:cNvGrpSpPr/>
          <p:nvPr/>
        </p:nvGrpSpPr>
        <p:grpSpPr>
          <a:xfrm>
            <a:off x="1823346" y="1183835"/>
            <a:ext cx="9534078" cy="1778845"/>
            <a:chOff x="2829935" y="3550985"/>
            <a:chExt cx="7251842" cy="2018182"/>
          </a:xfrm>
        </p:grpSpPr>
        <p:sp>
          <p:nvSpPr>
            <p:cNvPr id="6" name="Rounded Rectangle 5"/>
            <p:cNvSpPr/>
            <p:nvPr/>
          </p:nvSpPr>
          <p:spPr>
            <a:xfrm>
              <a:off x="2829935" y="3793226"/>
              <a:ext cx="7251842" cy="1775941"/>
            </a:xfrm>
            <a:prstGeom prst="roundRect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" name="Rounded Rectangle 6"/>
            <p:cNvSpPr/>
            <p:nvPr/>
          </p:nvSpPr>
          <p:spPr>
            <a:xfrm>
              <a:off x="2908323" y="3980560"/>
              <a:ext cx="7095067" cy="1490613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" name="Rounded Rectangle 7"/>
            <p:cNvSpPr/>
            <p:nvPr/>
          </p:nvSpPr>
          <p:spPr>
            <a:xfrm>
              <a:off x="4014393" y="3557950"/>
              <a:ext cx="114128" cy="522188"/>
            </a:xfrm>
            <a:prstGeom prst="roundRect">
              <a:avLst/>
            </a:prstGeom>
            <a:scene3d>
              <a:camera prst="orthographicFront"/>
              <a:lightRig rig="threePt" dir="t"/>
            </a:scene3d>
            <a:sp3d>
              <a:bevelT prst="convex"/>
            </a:sp3d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9" name="Rounded Rectangle 8"/>
            <p:cNvSpPr/>
            <p:nvPr/>
          </p:nvSpPr>
          <p:spPr>
            <a:xfrm>
              <a:off x="8993858" y="3550985"/>
              <a:ext cx="114128" cy="522188"/>
            </a:xfrm>
            <a:prstGeom prst="roundRect">
              <a:avLst/>
            </a:prstGeom>
            <a:scene3d>
              <a:camera prst="orthographicFront"/>
              <a:lightRig rig="threePt" dir="t"/>
            </a:scene3d>
            <a:sp3d>
              <a:bevelT prst="convex"/>
            </a:sp3d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2BFAB66E-FABC-479A-AD73-8CFF1151BCDE}"/>
              </a:ext>
            </a:extLst>
          </p:cNvPr>
          <p:cNvGrpSpPr/>
          <p:nvPr/>
        </p:nvGrpSpPr>
        <p:grpSpPr>
          <a:xfrm rot="20804685">
            <a:off x="112298" y="-80574"/>
            <a:ext cx="3016045" cy="1651560"/>
            <a:chOff x="-2489582" y="2641097"/>
            <a:chExt cx="2537440" cy="1969734"/>
          </a:xfrm>
        </p:grpSpPr>
        <p:sp>
          <p:nvSpPr>
            <p:cNvPr id="13" name="Cloud 12"/>
            <p:cNvSpPr/>
            <p:nvPr/>
          </p:nvSpPr>
          <p:spPr>
            <a:xfrm rot="12142935">
              <a:off x="-2489582" y="2641097"/>
              <a:ext cx="2537440" cy="1969734"/>
            </a:xfrm>
            <a:prstGeom prst="cloud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4" name="Cloud 13"/>
            <p:cNvSpPr/>
            <p:nvPr/>
          </p:nvSpPr>
          <p:spPr>
            <a:xfrm rot="12142935">
              <a:off x="-2425194" y="2813121"/>
              <a:ext cx="2342250" cy="1652982"/>
            </a:xfrm>
            <a:prstGeom prst="cloud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0" y="279882"/>
            <a:ext cx="234117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TUẦN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400" b="1" dirty="0">
                <a:latin typeface="Arial" panose="020B0604020202020204" pitchFamily="34" charset="0"/>
                <a:cs typeface="Arial" panose="020B0604020202020204" pitchFamily="34" charset="0"/>
              </a:rPr>
              <a:t>28</a:t>
            </a:r>
            <a:endParaRPr lang="en-US" sz="4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4045091" y="1875482"/>
            <a:ext cx="882827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rgbClr val="00B050"/>
                </a:solidFill>
                <a:effectLst>
                  <a:reflection blurRad="6350" stA="55000" endA="300" endPos="45500" dir="5400000" sy="-100000" algn="bl" rotWithShape="0"/>
                </a:effectLst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THƯ VIỆN BIẾT ĐI</a:t>
            </a:r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637B469F-4C6B-4890-B36E-0022CEEE7647}"/>
              </a:ext>
            </a:extLst>
          </p:cNvPr>
          <p:cNvSpPr/>
          <p:nvPr/>
        </p:nvSpPr>
        <p:spPr>
          <a:xfrm>
            <a:off x="881799" y="1520414"/>
            <a:ext cx="1440152" cy="1446832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834576" y="1423797"/>
            <a:ext cx="1440152" cy="15388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>
                <a:solidFill>
                  <a:schemeClr val="bg1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Bài</a:t>
            </a:r>
            <a:r>
              <a:rPr lang="en-US" sz="4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ctr"/>
            <a:r>
              <a:rPr lang="en-US" sz="5400" b="1" dirty="0">
                <a:solidFill>
                  <a:schemeClr val="bg1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18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E2C41686-61D4-404D-9E8F-DF7321B2DFBC}"/>
              </a:ext>
            </a:extLst>
          </p:cNvPr>
          <p:cNvSpPr/>
          <p:nvPr/>
        </p:nvSpPr>
        <p:spPr>
          <a:xfrm>
            <a:off x="3310721" y="2918361"/>
            <a:ext cx="6048016" cy="901593"/>
          </a:xfrm>
          <a:prstGeom prst="rect">
            <a:avLst/>
          </a:prstGeom>
          <a:noFill/>
          <a:ln>
            <a:solidFill>
              <a:srgbClr val="0033CC"/>
            </a:solidFill>
          </a:ln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 w="22225">
                  <a:solidFill>
                    <a:srgbClr val="ED7D31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TIẾT 1,2. TẬP</a:t>
            </a:r>
            <a:r>
              <a:rPr kumimoji="0" lang="en-US" sz="4000" b="0" i="0" u="none" strike="noStrike" kern="1200" cap="none" spc="0" normalizeH="0" noProof="0" dirty="0">
                <a:ln w="22225">
                  <a:solidFill>
                    <a:srgbClr val="ED7D31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ĐỌC</a:t>
            </a:r>
            <a:endParaRPr kumimoji="0" lang="en-US" sz="4000" b="0" i="0" u="none" strike="noStrike" kern="1200" cap="none" spc="0" normalizeH="0" baseline="0" noProof="0" dirty="0">
              <a:ln w="22225">
                <a:solidFill>
                  <a:srgbClr val="ED7D31"/>
                </a:solidFill>
                <a:prstDash val="solid"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3188759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3F3FACF3-77CC-4B61-860E-93E12E205C4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798" y="189732"/>
            <a:ext cx="704562" cy="563649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E0A60B93-0335-47D3-9434-36D02CA91E0D}"/>
              </a:ext>
            </a:extLst>
          </p:cNvPr>
          <p:cNvSpPr txBox="1"/>
          <p:nvPr/>
        </p:nvSpPr>
        <p:spPr>
          <a:xfrm>
            <a:off x="1774416" y="201441"/>
            <a:ext cx="8366078" cy="584711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algn="ctr"/>
            <a:r>
              <a:rPr lang="en-US" sz="3000" b="1" dirty="0" err="1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THƯ</a:t>
            </a:r>
            <a:r>
              <a:rPr lang="en-US" sz="3000" b="1" dirty="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000" b="1" dirty="0" err="1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VIỆN</a:t>
            </a:r>
            <a:r>
              <a:rPr lang="en-US" sz="3000" b="1" dirty="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000" b="1" dirty="0" err="1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BIẾT</a:t>
            </a:r>
            <a:r>
              <a:rPr lang="en-US" sz="3000" b="1" dirty="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000" b="1" dirty="0" err="1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ĐI</a:t>
            </a:r>
            <a:endParaRPr lang="en-US" sz="3000" b="1" dirty="0">
              <a:solidFill>
                <a:srgbClr val="FF0000"/>
              </a:solidFill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FDA0BE07-7D52-40C3-A340-ACB9DF76905F}"/>
              </a:ext>
            </a:extLst>
          </p:cNvPr>
          <p:cNvSpPr txBox="1"/>
          <p:nvPr/>
        </p:nvSpPr>
        <p:spPr>
          <a:xfrm>
            <a:off x="596237" y="653683"/>
            <a:ext cx="10999526" cy="71912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ts val="4300"/>
              </a:lnSpc>
            </a:pPr>
            <a:r>
              <a:rPr lang="en-US" sz="2600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       </a:t>
            </a:r>
            <a:r>
              <a:rPr lang="en-US" sz="2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Thư</a:t>
            </a:r>
            <a:r>
              <a:rPr lang="en-US" sz="2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viện</a:t>
            </a:r>
            <a:r>
              <a:rPr lang="en-US" sz="2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là</a:t>
            </a:r>
            <a:r>
              <a:rPr lang="en-US" sz="2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nơi</a:t>
            </a:r>
            <a:r>
              <a:rPr lang="en-US" sz="2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lưu</a:t>
            </a:r>
            <a:r>
              <a:rPr lang="en-US" sz="2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giữ</a:t>
            </a:r>
            <a:r>
              <a:rPr lang="en-US" sz="2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sách</a:t>
            </a:r>
            <a:r>
              <a:rPr lang="en-US" sz="2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báo</a:t>
            </a:r>
            <a:r>
              <a:rPr lang="en-US" sz="2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lang="en-US" sz="2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nơi</a:t>
            </a:r>
            <a:r>
              <a:rPr lang="en-US" sz="2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mọi</a:t>
            </a:r>
            <a:r>
              <a:rPr lang="en-US" sz="2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người</a:t>
            </a:r>
            <a:r>
              <a:rPr lang="en-US" sz="2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đến</a:t>
            </a:r>
            <a:r>
              <a:rPr lang="en-US" sz="2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đọc</a:t>
            </a:r>
            <a:r>
              <a:rPr lang="en-US" sz="2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sách</a:t>
            </a:r>
            <a:r>
              <a:rPr lang="en-US" sz="2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hoặc</a:t>
            </a:r>
            <a:r>
              <a:rPr lang="en-US" sz="2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mượn</a:t>
            </a:r>
            <a:r>
              <a:rPr lang="en-US" sz="2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sách</a:t>
            </a:r>
            <a:r>
              <a:rPr lang="en-US" sz="2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về</a:t>
            </a:r>
            <a:r>
              <a:rPr lang="en-US" sz="2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nhà</a:t>
            </a:r>
            <a:r>
              <a:rPr lang="en-US" sz="2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 </a:t>
            </a:r>
            <a:r>
              <a:rPr lang="en-US" sz="2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Nhiều</a:t>
            </a:r>
            <a:r>
              <a:rPr lang="en-US" sz="2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người</a:t>
            </a:r>
            <a:r>
              <a:rPr lang="en-US" sz="2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nghĩ</a:t>
            </a:r>
            <a:r>
              <a:rPr lang="en-US" sz="2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rằng</a:t>
            </a:r>
            <a:r>
              <a:rPr lang="en-US" sz="2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thư</a:t>
            </a:r>
            <a:r>
              <a:rPr lang="en-US" sz="2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viện</a:t>
            </a:r>
            <a:r>
              <a:rPr lang="en-US" sz="2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chỉ</a:t>
            </a:r>
            <a:r>
              <a:rPr lang="en-US" sz="2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nằm</a:t>
            </a:r>
            <a:r>
              <a:rPr lang="en-US" sz="2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im</a:t>
            </a:r>
            <a:r>
              <a:rPr lang="en-US" sz="2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một</a:t>
            </a:r>
            <a:r>
              <a:rPr lang="en-US" sz="2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chỗ</a:t>
            </a:r>
            <a:r>
              <a:rPr lang="en-US" sz="2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 </a:t>
            </a:r>
            <a:r>
              <a:rPr lang="en-US" sz="2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Nhưng</a:t>
            </a:r>
            <a:r>
              <a:rPr lang="en-US" sz="2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trên</a:t>
            </a:r>
            <a:r>
              <a:rPr lang="en-US" sz="2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thế</a:t>
            </a:r>
            <a:r>
              <a:rPr lang="en-US" sz="2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giới</a:t>
            </a:r>
            <a:r>
              <a:rPr lang="en-US" sz="2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lang="en-US" sz="2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có</a:t>
            </a:r>
            <a:r>
              <a:rPr lang="en-US" sz="2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rất</a:t>
            </a:r>
            <a:r>
              <a:rPr lang="en-US" sz="2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nhiều</a:t>
            </a:r>
            <a:r>
              <a:rPr lang="en-US" sz="2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“</a:t>
            </a:r>
            <a:r>
              <a:rPr lang="en-US" sz="2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thư</a:t>
            </a:r>
            <a:r>
              <a:rPr lang="en-US" sz="2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viện</a:t>
            </a:r>
            <a:r>
              <a:rPr lang="en-US" sz="2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biết</a:t>
            </a:r>
            <a:r>
              <a:rPr lang="en-US" sz="2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đi</a:t>
            </a:r>
            <a:r>
              <a:rPr lang="en-US" sz="2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”.</a:t>
            </a:r>
          </a:p>
          <a:p>
            <a:pPr algn="just">
              <a:lnSpc>
                <a:spcPts val="4300"/>
              </a:lnSpc>
            </a:pPr>
            <a:r>
              <a:rPr lang="en-US" sz="2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        </a:t>
            </a:r>
            <a:r>
              <a:rPr lang="en-US" sz="2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Thư</a:t>
            </a:r>
            <a:r>
              <a:rPr lang="en-US" sz="2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viện</a:t>
            </a:r>
            <a:r>
              <a:rPr lang="en-US" sz="2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Lô-</a:t>
            </a:r>
            <a:r>
              <a:rPr lang="en-US" sz="2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gô</a:t>
            </a:r>
            <a:r>
              <a:rPr lang="en-US" sz="2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-</a:t>
            </a:r>
            <a:r>
              <a:rPr lang="en-US" sz="2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xơ</a:t>
            </a:r>
            <a:r>
              <a:rPr lang="en-US" sz="2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của</a:t>
            </a:r>
            <a:r>
              <a:rPr lang="en-US" sz="2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Đức</a:t>
            </a:r>
            <a:r>
              <a:rPr lang="en-US" sz="2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là</a:t>
            </a:r>
            <a:r>
              <a:rPr lang="en-US" sz="2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“</a:t>
            </a:r>
            <a:r>
              <a:rPr lang="en-US" sz="2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thư</a:t>
            </a:r>
            <a:r>
              <a:rPr lang="en-US" sz="2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viện</a:t>
            </a:r>
            <a:r>
              <a:rPr lang="en-US" sz="2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nổi</a:t>
            </a:r>
            <a:r>
              <a:rPr lang="en-US" sz="2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” </a:t>
            </a:r>
            <a:r>
              <a:rPr lang="en-US" sz="2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lớn</a:t>
            </a:r>
            <a:r>
              <a:rPr lang="en-US" sz="2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nhất</a:t>
            </a:r>
            <a:r>
              <a:rPr lang="en-US" sz="2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thế</a:t>
            </a:r>
            <a:r>
              <a:rPr lang="en-US" sz="2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giới</a:t>
            </a:r>
            <a:r>
              <a:rPr lang="en-US" sz="2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 </a:t>
            </a:r>
            <a:r>
              <a:rPr lang="en-US" sz="2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Nó</a:t>
            </a:r>
            <a:r>
              <a:rPr lang="en-US" sz="2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nằm</a:t>
            </a:r>
            <a:r>
              <a:rPr lang="en-US" sz="2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trên</a:t>
            </a:r>
            <a:r>
              <a:rPr lang="en-US" sz="2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một</a:t>
            </a:r>
            <a:r>
              <a:rPr lang="en-US" sz="2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con </a:t>
            </a:r>
            <a:r>
              <a:rPr lang="en-US" sz="2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tàu</a:t>
            </a:r>
            <a:r>
              <a:rPr lang="en-US" sz="2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biển</a:t>
            </a:r>
            <a:r>
              <a:rPr lang="en-US" sz="2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khổng</a:t>
            </a:r>
            <a:r>
              <a:rPr lang="en-US" sz="2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lồ</a:t>
            </a:r>
            <a:r>
              <a:rPr lang="en-US" sz="2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lang="en-US" sz="2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có</a:t>
            </a:r>
            <a:r>
              <a:rPr lang="en-US" sz="2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thể</a:t>
            </a:r>
            <a:r>
              <a:rPr lang="en-US" sz="2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chở</a:t>
            </a:r>
            <a:r>
              <a:rPr lang="en-US" sz="2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được</a:t>
            </a:r>
            <a:r>
              <a:rPr lang="en-US" sz="2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500 </a:t>
            </a:r>
            <a:r>
              <a:rPr lang="en-US" sz="2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hành</a:t>
            </a:r>
            <a:r>
              <a:rPr lang="en-US" sz="2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khách</a:t>
            </a:r>
            <a:r>
              <a:rPr lang="en-US" sz="2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và</a:t>
            </a:r>
            <a:r>
              <a:rPr lang="en-US" sz="2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đã</a:t>
            </a:r>
            <a:r>
              <a:rPr lang="en-US" sz="2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từng</a:t>
            </a:r>
            <a:r>
              <a:rPr lang="en-US" sz="2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đi</a:t>
            </a:r>
            <a:r>
              <a:rPr lang="en-US" sz="2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qua 45 </a:t>
            </a:r>
            <a:r>
              <a:rPr lang="en-US" sz="2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nước</a:t>
            </a:r>
            <a:r>
              <a:rPr lang="en-US" sz="2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trên</a:t>
            </a:r>
            <a:r>
              <a:rPr lang="en-US" sz="2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thế</a:t>
            </a:r>
            <a:r>
              <a:rPr lang="en-US" sz="2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giới</a:t>
            </a:r>
            <a:r>
              <a:rPr lang="en-US" sz="2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</a:t>
            </a:r>
          </a:p>
          <a:p>
            <a:pPr algn="just">
              <a:lnSpc>
                <a:spcPts val="4300"/>
              </a:lnSpc>
            </a:pPr>
            <a:r>
              <a:rPr lang="en-US" sz="2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        Ở </a:t>
            </a:r>
            <a:r>
              <a:rPr lang="en-US" sz="2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Phần</a:t>
            </a:r>
            <a:r>
              <a:rPr lang="en-US" sz="2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Lan, </a:t>
            </a:r>
            <a:r>
              <a:rPr lang="en-US" sz="2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có</a:t>
            </a:r>
            <a:r>
              <a:rPr lang="en-US" sz="2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hàng</a:t>
            </a:r>
            <a:r>
              <a:rPr lang="en-US" sz="2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trăm</a:t>
            </a:r>
            <a:r>
              <a:rPr lang="en-US" sz="2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“</a:t>
            </a:r>
            <a:r>
              <a:rPr lang="en-US" sz="2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thư</a:t>
            </a:r>
            <a:r>
              <a:rPr lang="en-US" sz="2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viện</a:t>
            </a:r>
            <a:r>
              <a:rPr lang="en-US" sz="2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di </a:t>
            </a:r>
            <a:r>
              <a:rPr lang="en-US" sz="2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động</a:t>
            </a:r>
            <a:r>
              <a:rPr lang="en-US" sz="2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” </a:t>
            </a:r>
            <a:r>
              <a:rPr lang="en-US" sz="2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trên</a:t>
            </a:r>
            <a:r>
              <a:rPr lang="en-US" sz="2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những</a:t>
            </a:r>
            <a:r>
              <a:rPr lang="en-US" sz="2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chiếc</a:t>
            </a:r>
            <a:r>
              <a:rPr lang="en-US" sz="2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xe</a:t>
            </a:r>
            <a:r>
              <a:rPr lang="en-US" sz="2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buýt</a:t>
            </a:r>
            <a:r>
              <a:rPr lang="en-US" sz="2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cũ</a:t>
            </a:r>
            <a:r>
              <a:rPr lang="en-US" sz="2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lang="en-US" sz="2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chạy</a:t>
            </a:r>
            <a:r>
              <a:rPr lang="en-US" sz="2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khắp</a:t>
            </a:r>
            <a:r>
              <a:rPr lang="en-US" sz="2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các</a:t>
            </a:r>
            <a:r>
              <a:rPr lang="en-US" sz="2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thành</a:t>
            </a:r>
            <a:r>
              <a:rPr lang="en-US" sz="2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phố</a:t>
            </a:r>
            <a:r>
              <a:rPr lang="en-US" sz="2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lớn</a:t>
            </a:r>
            <a:r>
              <a:rPr lang="en-US" sz="2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 Ở </a:t>
            </a:r>
            <a:r>
              <a:rPr lang="en-US" sz="2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châu</a:t>
            </a:r>
            <a:r>
              <a:rPr lang="en-US" sz="2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Phi, </a:t>
            </a:r>
            <a:r>
              <a:rPr lang="en-US" sz="2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một</a:t>
            </a:r>
            <a:r>
              <a:rPr lang="en-US" sz="2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người</a:t>
            </a:r>
            <a:r>
              <a:rPr lang="en-US" sz="2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thủ</a:t>
            </a:r>
            <a:r>
              <a:rPr lang="en-US" sz="2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thư</a:t>
            </a:r>
            <a:r>
              <a:rPr lang="en-US" sz="2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đã</a:t>
            </a:r>
            <a:r>
              <a:rPr lang="en-US" sz="2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đặt</a:t>
            </a:r>
            <a:r>
              <a:rPr lang="en-US" sz="2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thư</a:t>
            </a:r>
            <a:r>
              <a:rPr lang="en-US" sz="2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viện</a:t>
            </a:r>
            <a:r>
              <a:rPr lang="en-US" sz="2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trên</a:t>
            </a:r>
            <a:r>
              <a:rPr lang="en-US" sz="2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lưng</a:t>
            </a:r>
            <a:r>
              <a:rPr lang="en-US" sz="2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một</a:t>
            </a:r>
            <a:r>
              <a:rPr lang="en-US" sz="2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con </a:t>
            </a:r>
            <a:r>
              <a:rPr lang="en-US" sz="2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lạc</a:t>
            </a:r>
            <a:r>
              <a:rPr lang="en-US" sz="2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đà</a:t>
            </a:r>
            <a:r>
              <a:rPr lang="en-US" sz="2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 </a:t>
            </a:r>
            <a:r>
              <a:rPr lang="en-US" sz="2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Nhờ</a:t>
            </a:r>
            <a:r>
              <a:rPr lang="en-US" sz="2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thế</a:t>
            </a:r>
            <a:r>
              <a:rPr lang="en-US" sz="2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lang="en-US" sz="2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những</a:t>
            </a:r>
            <a:r>
              <a:rPr lang="en-US" sz="2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cuốn</a:t>
            </a:r>
            <a:r>
              <a:rPr lang="en-US" sz="2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sách</a:t>
            </a:r>
            <a:r>
              <a:rPr lang="en-US" sz="2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có</a:t>
            </a:r>
            <a:r>
              <a:rPr lang="en-US" sz="2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thể</a:t>
            </a:r>
            <a:r>
              <a:rPr lang="en-US" sz="2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băng</a:t>
            </a:r>
            <a:r>
              <a:rPr lang="en-US" sz="2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qua </a:t>
            </a:r>
            <a:r>
              <a:rPr lang="en-US" sz="2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sa</a:t>
            </a:r>
            <a:r>
              <a:rPr lang="en-US" sz="2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mạc</a:t>
            </a:r>
            <a:r>
              <a:rPr lang="en-US" sz="2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để</a:t>
            </a:r>
            <a:r>
              <a:rPr lang="en-US" sz="2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đến</a:t>
            </a:r>
            <a:r>
              <a:rPr lang="en-US" sz="2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với</a:t>
            </a:r>
            <a:r>
              <a:rPr lang="en-US" sz="2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người</a:t>
            </a:r>
            <a:r>
              <a:rPr lang="en-US" sz="2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đọc</a:t>
            </a:r>
            <a:r>
              <a:rPr lang="en-US" sz="2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</a:t>
            </a:r>
          </a:p>
          <a:p>
            <a:pPr algn="just">
              <a:lnSpc>
                <a:spcPts val="4300"/>
              </a:lnSpc>
            </a:pPr>
            <a:r>
              <a:rPr lang="en-US" sz="2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					                                                   </a:t>
            </a:r>
            <a:r>
              <a:rPr lang="en-US" sz="2600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(</a:t>
            </a:r>
            <a:r>
              <a:rPr lang="en-US" sz="2600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Hải</a:t>
            </a:r>
            <a:r>
              <a:rPr lang="en-US" sz="2600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Nam)</a:t>
            </a:r>
          </a:p>
          <a:p>
            <a:pPr algn="just">
              <a:lnSpc>
                <a:spcPts val="4300"/>
              </a:lnSpc>
            </a:pPr>
            <a:endParaRPr lang="en-US" sz="2600" dirty="0">
              <a:solidFill>
                <a:srgbClr val="002060"/>
              </a:solidFill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  <a:p>
            <a:pPr algn="just">
              <a:lnSpc>
                <a:spcPts val="4300"/>
              </a:lnSpc>
            </a:pPr>
            <a:r>
              <a:rPr lang="en-US" sz="2600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   </a:t>
            </a: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E3EA902D-E20D-438C-A9E0-C3D1FF525E03}"/>
              </a:ext>
            </a:extLst>
          </p:cNvPr>
          <p:cNvSpPr/>
          <p:nvPr/>
        </p:nvSpPr>
        <p:spPr>
          <a:xfrm>
            <a:off x="808360" y="712316"/>
            <a:ext cx="379612" cy="393413"/>
          </a:xfrm>
          <a:prstGeom prst="ellipse">
            <a:avLst/>
          </a:prstGeom>
          <a:solidFill>
            <a:srgbClr val="FF0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>
                <a:solidFill>
                  <a:schemeClr val="bg1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D5CB82CF-1933-48A9-A3B1-9FB7A84AB6D2}"/>
              </a:ext>
            </a:extLst>
          </p:cNvPr>
          <p:cNvSpPr/>
          <p:nvPr/>
        </p:nvSpPr>
        <p:spPr>
          <a:xfrm>
            <a:off x="808360" y="2477663"/>
            <a:ext cx="396448" cy="379703"/>
          </a:xfrm>
          <a:prstGeom prst="ellipse">
            <a:avLst/>
          </a:prstGeom>
          <a:solidFill>
            <a:srgbClr val="FF0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>
                <a:solidFill>
                  <a:schemeClr val="bg1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AAD0F60D-AEA1-4FC7-AA29-52B0C28FE97B}"/>
              </a:ext>
            </a:extLst>
          </p:cNvPr>
          <p:cNvSpPr/>
          <p:nvPr/>
        </p:nvSpPr>
        <p:spPr>
          <a:xfrm>
            <a:off x="808360" y="4059463"/>
            <a:ext cx="396448" cy="379703"/>
          </a:xfrm>
          <a:prstGeom prst="ellipse">
            <a:avLst/>
          </a:prstGeom>
          <a:solidFill>
            <a:srgbClr val="FF0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>
                <a:solidFill>
                  <a:schemeClr val="bg1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136209144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747;p69">
            <a:extLst>
              <a:ext uri="{FF2B5EF4-FFF2-40B4-BE49-F238E27FC236}">
                <a16:creationId xmlns:a16="http://schemas.microsoft.com/office/drawing/2014/main" id="{2EE612E0-4EAC-4E23-92D4-CB7FB96AEC98}"/>
              </a:ext>
            </a:extLst>
          </p:cNvPr>
          <p:cNvSpPr/>
          <p:nvPr/>
        </p:nvSpPr>
        <p:spPr>
          <a:xfrm>
            <a:off x="1433427" y="1463041"/>
            <a:ext cx="446111" cy="459636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B77A4C9A-1DF6-4721-A6AC-F373A6AD1CD9}"/>
              </a:ext>
            </a:extLst>
          </p:cNvPr>
          <p:cNvSpPr txBox="1"/>
          <p:nvPr/>
        </p:nvSpPr>
        <p:spPr>
          <a:xfrm>
            <a:off x="1879538" y="1375160"/>
            <a:ext cx="51898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Di </a:t>
            </a:r>
            <a:r>
              <a:rPr kumimoji="0" lang="en-US" sz="360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động</a:t>
            </a:r>
            <a:r>
              <a:rPr kumimoji="0" lang="en-US" sz="3600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: </a:t>
            </a:r>
            <a:endParaRPr kumimoji="0" lang="en-US" sz="3600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34A98749-7712-49F6-BF55-1C930F0ADE3E}"/>
              </a:ext>
            </a:extLst>
          </p:cNvPr>
          <p:cNvSpPr txBox="1"/>
          <p:nvPr/>
        </p:nvSpPr>
        <p:spPr>
          <a:xfrm>
            <a:off x="3659350" y="1325184"/>
            <a:ext cx="6728302" cy="7167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ts val="54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Không</a:t>
            </a:r>
            <a:r>
              <a:rPr lang="en-US" sz="3600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ở </a:t>
            </a:r>
            <a:r>
              <a:rPr lang="en-US" sz="3600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nguyên</a:t>
            </a:r>
            <a:r>
              <a:rPr lang="en-US" sz="3600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một</a:t>
            </a:r>
            <a:r>
              <a:rPr lang="en-US" sz="3600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vị</a:t>
            </a:r>
            <a:r>
              <a:rPr lang="en-US" sz="3600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trí</a:t>
            </a:r>
            <a:r>
              <a:rPr lang="en-US" sz="3600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</a:t>
            </a:r>
            <a:endParaRPr kumimoji="0" lang="en-US" sz="360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D9F98C5-BD88-44BB-A632-8998DBF16149}"/>
              </a:ext>
            </a:extLst>
          </p:cNvPr>
          <p:cNvSpPr txBox="1"/>
          <p:nvPr/>
        </p:nvSpPr>
        <p:spPr>
          <a:xfrm>
            <a:off x="4426824" y="343010"/>
            <a:ext cx="711569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GIẢI</a:t>
            </a:r>
            <a:r>
              <a:rPr lang="en-US" sz="4000" dirty="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NGHĨA</a:t>
            </a:r>
            <a:r>
              <a:rPr lang="en-US" sz="4000" dirty="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TỪ</a:t>
            </a:r>
            <a:endParaRPr lang="en-US" sz="4000" dirty="0">
              <a:solidFill>
                <a:srgbClr val="FF0000"/>
              </a:solidFill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sp>
        <p:nvSpPr>
          <p:cNvPr id="8" name="Google Shape;747;p69">
            <a:extLst>
              <a:ext uri="{FF2B5EF4-FFF2-40B4-BE49-F238E27FC236}">
                <a16:creationId xmlns:a16="http://schemas.microsoft.com/office/drawing/2014/main" id="{BB78848C-162A-4FF6-8DA0-EAE5298E1BBF}"/>
              </a:ext>
            </a:extLst>
          </p:cNvPr>
          <p:cNvSpPr/>
          <p:nvPr/>
        </p:nvSpPr>
        <p:spPr>
          <a:xfrm>
            <a:off x="1433427" y="2323999"/>
            <a:ext cx="446111" cy="459636"/>
          </a:xfrm>
          <a:prstGeom prst="ellipse">
            <a:avLst/>
          </a:prstGeom>
          <a:solidFill>
            <a:srgbClr val="FF6600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146A619-AB06-49E6-A27B-3338529A4B70}"/>
              </a:ext>
            </a:extLst>
          </p:cNvPr>
          <p:cNvSpPr txBox="1"/>
          <p:nvPr/>
        </p:nvSpPr>
        <p:spPr>
          <a:xfrm>
            <a:off x="1879538" y="2236118"/>
            <a:ext cx="51898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Thủ</a:t>
            </a:r>
            <a:r>
              <a:rPr kumimoji="0" lang="en-US" sz="360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60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thư</a:t>
            </a:r>
            <a:r>
              <a:rPr kumimoji="0" lang="en-US" sz="3600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: </a:t>
            </a:r>
            <a:endParaRPr kumimoji="0" lang="en-US" sz="3600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D9520A4-6318-4B3C-9C94-A1C15264B448}"/>
              </a:ext>
            </a:extLst>
          </p:cNvPr>
          <p:cNvSpPr txBox="1"/>
          <p:nvPr/>
        </p:nvSpPr>
        <p:spPr>
          <a:xfrm>
            <a:off x="3659350" y="2156017"/>
            <a:ext cx="8255939" cy="7167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ts val="54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Người</a:t>
            </a:r>
            <a:r>
              <a:rPr lang="en-US" sz="3600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quản</a:t>
            </a:r>
            <a:r>
              <a:rPr lang="en-US" sz="3600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lí</a:t>
            </a:r>
            <a:r>
              <a:rPr lang="en-US" sz="3600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sách</a:t>
            </a:r>
            <a:r>
              <a:rPr lang="en-US" sz="3600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của</a:t>
            </a:r>
            <a:r>
              <a:rPr lang="en-US" sz="3600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thư</a:t>
            </a:r>
            <a:r>
              <a:rPr lang="en-US" sz="3600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viện</a:t>
            </a:r>
            <a:r>
              <a:rPr lang="en-US" sz="3600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</a:t>
            </a:r>
            <a:endParaRPr kumimoji="0" lang="en-US" sz="360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sp>
        <p:nvSpPr>
          <p:cNvPr id="11" name="Google Shape;747;p69">
            <a:extLst>
              <a:ext uri="{FF2B5EF4-FFF2-40B4-BE49-F238E27FC236}">
                <a16:creationId xmlns:a16="http://schemas.microsoft.com/office/drawing/2014/main" id="{FF1353A6-3592-461F-8425-AFE755AC4EBC}"/>
              </a:ext>
            </a:extLst>
          </p:cNvPr>
          <p:cNvSpPr/>
          <p:nvPr/>
        </p:nvSpPr>
        <p:spPr>
          <a:xfrm>
            <a:off x="1433427" y="3327455"/>
            <a:ext cx="446111" cy="459636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891ADC4-280A-405D-9BD3-CE8C87DFFED7}"/>
              </a:ext>
            </a:extLst>
          </p:cNvPr>
          <p:cNvSpPr txBox="1"/>
          <p:nvPr/>
        </p:nvSpPr>
        <p:spPr>
          <a:xfrm>
            <a:off x="1879538" y="3239574"/>
            <a:ext cx="51898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Sa </a:t>
            </a:r>
            <a:r>
              <a:rPr kumimoji="0" lang="en-US" sz="360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mạc</a:t>
            </a:r>
            <a:r>
              <a:rPr kumimoji="0" lang="en-US" sz="3600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: </a:t>
            </a:r>
            <a:endParaRPr kumimoji="0" lang="en-US" sz="3600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1EDAA94-8943-4D19-9F42-3A1785CAD8FF}"/>
              </a:ext>
            </a:extLst>
          </p:cNvPr>
          <p:cNvSpPr txBox="1"/>
          <p:nvPr/>
        </p:nvSpPr>
        <p:spPr>
          <a:xfrm>
            <a:off x="3564758" y="3186611"/>
            <a:ext cx="8255940" cy="13985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ts val="54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Vùng</a:t>
            </a:r>
            <a:r>
              <a:rPr lang="en-US" sz="3600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đất</a:t>
            </a:r>
            <a:r>
              <a:rPr lang="en-US" sz="3600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có</a:t>
            </a:r>
            <a:r>
              <a:rPr lang="en-US" sz="3600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khí</a:t>
            </a:r>
            <a:r>
              <a:rPr lang="en-US" sz="3600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hậu</a:t>
            </a:r>
            <a:r>
              <a:rPr lang="en-US" sz="3600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khô</a:t>
            </a:r>
            <a:r>
              <a:rPr lang="en-US" sz="3600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lang="en-US" sz="3600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nóng</a:t>
            </a:r>
            <a:r>
              <a:rPr lang="en-US" sz="3600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lang="en-US" sz="3600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không</a:t>
            </a:r>
            <a:r>
              <a:rPr lang="en-US" sz="3600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có</a:t>
            </a:r>
            <a:r>
              <a:rPr lang="en-US" sz="3600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hoặc</a:t>
            </a:r>
            <a:r>
              <a:rPr lang="en-US" sz="3600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có</a:t>
            </a:r>
            <a:r>
              <a:rPr lang="en-US" sz="3600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rất</a:t>
            </a:r>
            <a:r>
              <a:rPr lang="en-US" sz="3600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ít</a:t>
            </a:r>
            <a:r>
              <a:rPr lang="en-US" sz="3600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cây</a:t>
            </a:r>
            <a:r>
              <a:rPr lang="en-US" sz="3600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cối</a:t>
            </a:r>
            <a:r>
              <a:rPr lang="en-US" sz="3600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</a:t>
            </a:r>
            <a:endParaRPr kumimoji="0" lang="en-US" sz="360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5" descr="Icon&#10;&#10;Description automatically generated">
            <a:extLst>
              <a:ext uri="{FF2B5EF4-FFF2-40B4-BE49-F238E27FC236}">
                <a16:creationId xmlns:a16="http://schemas.microsoft.com/office/drawing/2014/main" id="{F7421062-AA4A-47D5-B86F-8CA7363296A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48" y="4074366"/>
            <a:ext cx="2765958" cy="27659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32337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25" grpId="0"/>
      <p:bldP spid="26" grpId="0"/>
      <p:bldP spid="8" grpId="0" animBg="1"/>
      <p:bldP spid="9" grpId="0"/>
      <p:bldP spid="10" grpId="0"/>
      <p:bldP spid="11" grpId="0" animBg="1"/>
      <p:bldP spid="12" grpId="0"/>
      <p:bldP spid="1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group of people riding camels in the desert&#10;&#10;Description automatically generated">
            <a:extLst>
              <a:ext uri="{FF2B5EF4-FFF2-40B4-BE49-F238E27FC236}">
                <a16:creationId xmlns:a16="http://schemas.microsoft.com/office/drawing/2014/main" id="{8D76DAA7-2CF8-4FC7-8850-B0BBB82B741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2174" y="247576"/>
            <a:ext cx="11127652" cy="63628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254439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D5C0AC1F-2E3E-434A-B4FC-577679D0C663}"/>
              </a:ext>
            </a:extLst>
          </p:cNvPr>
          <p:cNvSpPr txBox="1"/>
          <p:nvPr/>
        </p:nvSpPr>
        <p:spPr>
          <a:xfrm>
            <a:off x="3054392" y="351051"/>
            <a:ext cx="10515599" cy="932688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5400" b="1" kern="1200" dirty="0" err="1">
                <a:solidFill>
                  <a:srgbClr val="FF000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LUYỆN</a:t>
            </a:r>
            <a:r>
              <a:rPr lang="en-US" sz="5400" b="1" kern="1200" dirty="0">
                <a:solidFill>
                  <a:srgbClr val="FF000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</a:t>
            </a:r>
            <a:r>
              <a:rPr lang="en-US" sz="5400" b="1" kern="1200" dirty="0" err="1">
                <a:solidFill>
                  <a:srgbClr val="FF000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ĐỌC</a:t>
            </a:r>
            <a:r>
              <a:rPr lang="en-US" sz="5400" b="1" kern="1200" dirty="0">
                <a:solidFill>
                  <a:srgbClr val="FF000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</a:t>
            </a:r>
            <a:r>
              <a:rPr lang="en-US" sz="5400" b="1" kern="1200" dirty="0" err="1">
                <a:solidFill>
                  <a:srgbClr val="FF000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NHÓM</a:t>
            </a:r>
            <a:endParaRPr lang="en-US" sz="5400" b="1" kern="1200" dirty="0">
              <a:solidFill>
                <a:srgbClr val="FF0000"/>
              </a:solidFill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5F9CC51-66C3-487D-AE4C-69F39DDEE7C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4392" y="1863801"/>
            <a:ext cx="6083214" cy="44407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218695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3F3FACF3-77CC-4B61-860E-93E12E205C4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798" y="189732"/>
            <a:ext cx="704562" cy="563649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E0A60B93-0335-47D3-9434-36D02CA91E0D}"/>
              </a:ext>
            </a:extLst>
          </p:cNvPr>
          <p:cNvSpPr txBox="1"/>
          <p:nvPr/>
        </p:nvSpPr>
        <p:spPr>
          <a:xfrm>
            <a:off x="1774416" y="201441"/>
            <a:ext cx="8366078" cy="584711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algn="ctr"/>
            <a:r>
              <a:rPr lang="en-US" sz="3000" b="1" dirty="0" err="1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THƯ</a:t>
            </a:r>
            <a:r>
              <a:rPr lang="en-US" sz="3000" b="1" dirty="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000" b="1" dirty="0" err="1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VIỆN</a:t>
            </a:r>
            <a:r>
              <a:rPr lang="en-US" sz="3000" b="1" dirty="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000" b="1" dirty="0" err="1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BIẾT</a:t>
            </a:r>
            <a:r>
              <a:rPr lang="en-US" sz="3000" b="1" dirty="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000" b="1" dirty="0" err="1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ĐI</a:t>
            </a:r>
            <a:endParaRPr lang="en-US" sz="3000" b="1" dirty="0">
              <a:solidFill>
                <a:srgbClr val="FF0000"/>
              </a:solidFill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FDA0BE07-7D52-40C3-A340-ACB9DF76905F}"/>
              </a:ext>
            </a:extLst>
          </p:cNvPr>
          <p:cNvSpPr txBox="1"/>
          <p:nvPr/>
        </p:nvSpPr>
        <p:spPr>
          <a:xfrm>
            <a:off x="596237" y="653683"/>
            <a:ext cx="10999526" cy="71912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ts val="4300"/>
              </a:lnSpc>
            </a:pPr>
            <a:r>
              <a:rPr lang="en-US" sz="2600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       </a:t>
            </a:r>
            <a:r>
              <a:rPr lang="en-US" sz="2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Thư</a:t>
            </a:r>
            <a:r>
              <a:rPr lang="en-US" sz="2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viện</a:t>
            </a:r>
            <a:r>
              <a:rPr lang="en-US" sz="2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là</a:t>
            </a:r>
            <a:r>
              <a:rPr lang="en-US" sz="2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nơi</a:t>
            </a:r>
            <a:r>
              <a:rPr lang="en-US" sz="2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lưu</a:t>
            </a:r>
            <a:r>
              <a:rPr lang="en-US" sz="2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giữ</a:t>
            </a:r>
            <a:r>
              <a:rPr lang="en-US" sz="2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sách</a:t>
            </a:r>
            <a:r>
              <a:rPr lang="en-US" sz="2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báo</a:t>
            </a:r>
            <a:r>
              <a:rPr lang="en-US" sz="2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lang="en-US" sz="2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nơi</a:t>
            </a:r>
            <a:r>
              <a:rPr lang="en-US" sz="2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mọi</a:t>
            </a:r>
            <a:r>
              <a:rPr lang="en-US" sz="2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người</a:t>
            </a:r>
            <a:r>
              <a:rPr lang="en-US" sz="2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đến</a:t>
            </a:r>
            <a:r>
              <a:rPr lang="en-US" sz="2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đọc</a:t>
            </a:r>
            <a:r>
              <a:rPr lang="en-US" sz="2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sách</a:t>
            </a:r>
            <a:r>
              <a:rPr lang="en-US" sz="2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hoặc</a:t>
            </a:r>
            <a:r>
              <a:rPr lang="en-US" sz="2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mượn</a:t>
            </a:r>
            <a:r>
              <a:rPr lang="en-US" sz="2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sách</a:t>
            </a:r>
            <a:r>
              <a:rPr lang="en-US" sz="2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về</a:t>
            </a:r>
            <a:r>
              <a:rPr lang="en-US" sz="2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nhà</a:t>
            </a:r>
            <a:r>
              <a:rPr lang="en-US" sz="2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 </a:t>
            </a:r>
            <a:r>
              <a:rPr lang="en-US" sz="2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Nhiều</a:t>
            </a:r>
            <a:r>
              <a:rPr lang="en-US" sz="2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người</a:t>
            </a:r>
            <a:r>
              <a:rPr lang="en-US" sz="2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nghĩ</a:t>
            </a:r>
            <a:r>
              <a:rPr lang="en-US" sz="2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rằng</a:t>
            </a:r>
            <a:r>
              <a:rPr lang="en-US" sz="2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thư</a:t>
            </a:r>
            <a:r>
              <a:rPr lang="en-US" sz="2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viện</a:t>
            </a:r>
            <a:r>
              <a:rPr lang="en-US" sz="2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chỉ</a:t>
            </a:r>
            <a:r>
              <a:rPr lang="en-US" sz="2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nằm</a:t>
            </a:r>
            <a:r>
              <a:rPr lang="en-US" sz="2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im</a:t>
            </a:r>
            <a:r>
              <a:rPr lang="en-US" sz="2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một</a:t>
            </a:r>
            <a:r>
              <a:rPr lang="en-US" sz="2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chỗ</a:t>
            </a:r>
            <a:r>
              <a:rPr lang="en-US" sz="2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 </a:t>
            </a:r>
            <a:r>
              <a:rPr lang="en-US" sz="2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Nhưng</a:t>
            </a:r>
            <a:r>
              <a:rPr lang="en-US" sz="2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trên</a:t>
            </a:r>
            <a:r>
              <a:rPr lang="en-US" sz="2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thế</a:t>
            </a:r>
            <a:r>
              <a:rPr lang="en-US" sz="2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giới</a:t>
            </a:r>
            <a:r>
              <a:rPr lang="en-US" sz="2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lang="en-US" sz="2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có</a:t>
            </a:r>
            <a:r>
              <a:rPr lang="en-US" sz="2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rất</a:t>
            </a:r>
            <a:r>
              <a:rPr lang="en-US" sz="2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nhiều</a:t>
            </a:r>
            <a:r>
              <a:rPr lang="en-US" sz="2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“</a:t>
            </a:r>
            <a:r>
              <a:rPr lang="en-US" sz="2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thư</a:t>
            </a:r>
            <a:r>
              <a:rPr lang="en-US" sz="2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viện</a:t>
            </a:r>
            <a:r>
              <a:rPr lang="en-US" sz="2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biết</a:t>
            </a:r>
            <a:r>
              <a:rPr lang="en-US" sz="2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đi</a:t>
            </a:r>
            <a:r>
              <a:rPr lang="en-US" sz="2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”.</a:t>
            </a:r>
          </a:p>
          <a:p>
            <a:pPr algn="just">
              <a:lnSpc>
                <a:spcPts val="4300"/>
              </a:lnSpc>
            </a:pPr>
            <a:r>
              <a:rPr lang="en-US" sz="2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        </a:t>
            </a:r>
            <a:r>
              <a:rPr lang="en-US" sz="2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Thư</a:t>
            </a:r>
            <a:r>
              <a:rPr lang="en-US" sz="2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viện</a:t>
            </a:r>
            <a:r>
              <a:rPr lang="en-US" sz="2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Lô-</a:t>
            </a:r>
            <a:r>
              <a:rPr lang="en-US" sz="2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gô</a:t>
            </a:r>
            <a:r>
              <a:rPr lang="en-US" sz="2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-</a:t>
            </a:r>
            <a:r>
              <a:rPr lang="en-US" sz="2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xơ</a:t>
            </a:r>
            <a:r>
              <a:rPr lang="en-US" sz="2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của</a:t>
            </a:r>
            <a:r>
              <a:rPr lang="en-US" sz="2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Đức</a:t>
            </a:r>
            <a:r>
              <a:rPr lang="en-US" sz="2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là</a:t>
            </a:r>
            <a:r>
              <a:rPr lang="en-US" sz="2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“</a:t>
            </a:r>
            <a:r>
              <a:rPr lang="en-US" sz="2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thư</a:t>
            </a:r>
            <a:r>
              <a:rPr lang="en-US" sz="2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viện</a:t>
            </a:r>
            <a:r>
              <a:rPr lang="en-US" sz="2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nổi</a:t>
            </a:r>
            <a:r>
              <a:rPr lang="en-US" sz="2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” </a:t>
            </a:r>
            <a:r>
              <a:rPr lang="en-US" sz="2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lớn</a:t>
            </a:r>
            <a:r>
              <a:rPr lang="en-US" sz="2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nhất</a:t>
            </a:r>
            <a:r>
              <a:rPr lang="en-US" sz="2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thế</a:t>
            </a:r>
            <a:r>
              <a:rPr lang="en-US" sz="2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giới</a:t>
            </a:r>
            <a:r>
              <a:rPr lang="en-US" sz="2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 </a:t>
            </a:r>
            <a:r>
              <a:rPr lang="en-US" sz="2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Nó</a:t>
            </a:r>
            <a:r>
              <a:rPr lang="en-US" sz="2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nằm</a:t>
            </a:r>
            <a:r>
              <a:rPr lang="en-US" sz="2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trên</a:t>
            </a:r>
            <a:r>
              <a:rPr lang="en-US" sz="2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một</a:t>
            </a:r>
            <a:r>
              <a:rPr lang="en-US" sz="2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con </a:t>
            </a:r>
            <a:r>
              <a:rPr lang="en-US" sz="2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tàu</a:t>
            </a:r>
            <a:r>
              <a:rPr lang="en-US" sz="2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biển</a:t>
            </a:r>
            <a:r>
              <a:rPr lang="en-US" sz="2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khổng</a:t>
            </a:r>
            <a:r>
              <a:rPr lang="en-US" sz="2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lồ</a:t>
            </a:r>
            <a:r>
              <a:rPr lang="en-US" sz="2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lang="en-US" sz="2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có</a:t>
            </a:r>
            <a:r>
              <a:rPr lang="en-US" sz="2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thể</a:t>
            </a:r>
            <a:r>
              <a:rPr lang="en-US" sz="2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chở</a:t>
            </a:r>
            <a:r>
              <a:rPr lang="en-US" sz="2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được</a:t>
            </a:r>
            <a:r>
              <a:rPr lang="en-US" sz="2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500 </a:t>
            </a:r>
            <a:r>
              <a:rPr lang="en-US" sz="2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hành</a:t>
            </a:r>
            <a:r>
              <a:rPr lang="en-US" sz="2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khách</a:t>
            </a:r>
            <a:r>
              <a:rPr lang="en-US" sz="2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và</a:t>
            </a:r>
            <a:r>
              <a:rPr lang="en-US" sz="2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đã</a:t>
            </a:r>
            <a:r>
              <a:rPr lang="en-US" sz="2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từng</a:t>
            </a:r>
            <a:r>
              <a:rPr lang="en-US" sz="2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đi</a:t>
            </a:r>
            <a:r>
              <a:rPr lang="en-US" sz="2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qua 45 </a:t>
            </a:r>
            <a:r>
              <a:rPr lang="en-US" sz="2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nước</a:t>
            </a:r>
            <a:r>
              <a:rPr lang="en-US" sz="2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trên</a:t>
            </a:r>
            <a:r>
              <a:rPr lang="en-US" sz="2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thế</a:t>
            </a:r>
            <a:r>
              <a:rPr lang="en-US" sz="2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giới</a:t>
            </a:r>
            <a:r>
              <a:rPr lang="en-US" sz="2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</a:t>
            </a:r>
          </a:p>
          <a:p>
            <a:pPr algn="just">
              <a:lnSpc>
                <a:spcPts val="4300"/>
              </a:lnSpc>
            </a:pPr>
            <a:r>
              <a:rPr lang="en-US" sz="2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        Ở </a:t>
            </a:r>
            <a:r>
              <a:rPr lang="en-US" sz="2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Phần</a:t>
            </a:r>
            <a:r>
              <a:rPr lang="en-US" sz="2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Lan, </a:t>
            </a:r>
            <a:r>
              <a:rPr lang="en-US" sz="2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có</a:t>
            </a:r>
            <a:r>
              <a:rPr lang="en-US" sz="2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hàng</a:t>
            </a:r>
            <a:r>
              <a:rPr lang="en-US" sz="2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trăm</a:t>
            </a:r>
            <a:r>
              <a:rPr lang="en-US" sz="2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“</a:t>
            </a:r>
            <a:r>
              <a:rPr lang="en-US" sz="2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thư</a:t>
            </a:r>
            <a:r>
              <a:rPr lang="en-US" sz="2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viện</a:t>
            </a:r>
            <a:r>
              <a:rPr lang="en-US" sz="2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di </a:t>
            </a:r>
            <a:r>
              <a:rPr lang="en-US" sz="2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động</a:t>
            </a:r>
            <a:r>
              <a:rPr lang="en-US" sz="2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” </a:t>
            </a:r>
            <a:r>
              <a:rPr lang="en-US" sz="2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trên</a:t>
            </a:r>
            <a:r>
              <a:rPr lang="en-US" sz="2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những</a:t>
            </a:r>
            <a:r>
              <a:rPr lang="en-US" sz="2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chiếc</a:t>
            </a:r>
            <a:r>
              <a:rPr lang="en-US" sz="2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xe</a:t>
            </a:r>
            <a:r>
              <a:rPr lang="en-US" sz="2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buýt</a:t>
            </a:r>
            <a:r>
              <a:rPr lang="en-US" sz="2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cũ</a:t>
            </a:r>
            <a:r>
              <a:rPr lang="en-US" sz="2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lang="en-US" sz="2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chạy</a:t>
            </a:r>
            <a:r>
              <a:rPr lang="en-US" sz="2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khắp</a:t>
            </a:r>
            <a:r>
              <a:rPr lang="en-US" sz="2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các</a:t>
            </a:r>
            <a:r>
              <a:rPr lang="en-US" sz="2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thành</a:t>
            </a:r>
            <a:r>
              <a:rPr lang="en-US" sz="2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phố</a:t>
            </a:r>
            <a:r>
              <a:rPr lang="en-US" sz="2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lớn</a:t>
            </a:r>
            <a:r>
              <a:rPr lang="en-US" sz="2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 Ở </a:t>
            </a:r>
            <a:r>
              <a:rPr lang="en-US" sz="2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châu</a:t>
            </a:r>
            <a:r>
              <a:rPr lang="en-US" sz="2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Phi, </a:t>
            </a:r>
            <a:r>
              <a:rPr lang="en-US" sz="2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một</a:t>
            </a:r>
            <a:r>
              <a:rPr lang="en-US" sz="2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người</a:t>
            </a:r>
            <a:r>
              <a:rPr lang="en-US" sz="2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thủ</a:t>
            </a:r>
            <a:r>
              <a:rPr lang="en-US" sz="2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thư</a:t>
            </a:r>
            <a:r>
              <a:rPr lang="en-US" sz="2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đã</a:t>
            </a:r>
            <a:r>
              <a:rPr lang="en-US" sz="2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đặt</a:t>
            </a:r>
            <a:r>
              <a:rPr lang="en-US" sz="2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thư</a:t>
            </a:r>
            <a:r>
              <a:rPr lang="en-US" sz="2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viện</a:t>
            </a:r>
            <a:r>
              <a:rPr lang="en-US" sz="2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trên</a:t>
            </a:r>
            <a:r>
              <a:rPr lang="en-US" sz="2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lưng</a:t>
            </a:r>
            <a:r>
              <a:rPr lang="en-US" sz="2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một</a:t>
            </a:r>
            <a:r>
              <a:rPr lang="en-US" sz="2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con </a:t>
            </a:r>
            <a:r>
              <a:rPr lang="en-US" sz="2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lạc</a:t>
            </a:r>
            <a:r>
              <a:rPr lang="en-US" sz="2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đà</a:t>
            </a:r>
            <a:r>
              <a:rPr lang="en-US" sz="2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 </a:t>
            </a:r>
            <a:r>
              <a:rPr lang="en-US" sz="2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Nhờ</a:t>
            </a:r>
            <a:r>
              <a:rPr lang="en-US" sz="2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thế</a:t>
            </a:r>
            <a:r>
              <a:rPr lang="en-US" sz="2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lang="en-US" sz="2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những</a:t>
            </a:r>
            <a:r>
              <a:rPr lang="en-US" sz="2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cuốn</a:t>
            </a:r>
            <a:r>
              <a:rPr lang="en-US" sz="2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sách</a:t>
            </a:r>
            <a:r>
              <a:rPr lang="en-US" sz="2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có</a:t>
            </a:r>
            <a:r>
              <a:rPr lang="en-US" sz="2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thể</a:t>
            </a:r>
            <a:r>
              <a:rPr lang="en-US" sz="2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băng</a:t>
            </a:r>
            <a:r>
              <a:rPr lang="en-US" sz="2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qua </a:t>
            </a:r>
            <a:r>
              <a:rPr lang="en-US" sz="2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sa</a:t>
            </a:r>
            <a:r>
              <a:rPr lang="en-US" sz="2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mạc</a:t>
            </a:r>
            <a:r>
              <a:rPr lang="en-US" sz="2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để</a:t>
            </a:r>
            <a:r>
              <a:rPr lang="en-US" sz="2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đến</a:t>
            </a:r>
            <a:r>
              <a:rPr lang="en-US" sz="2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với</a:t>
            </a:r>
            <a:r>
              <a:rPr lang="en-US" sz="2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người</a:t>
            </a:r>
            <a:r>
              <a:rPr lang="en-US" sz="2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đọc</a:t>
            </a:r>
            <a:r>
              <a:rPr lang="en-US" sz="2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</a:t>
            </a:r>
          </a:p>
          <a:p>
            <a:pPr algn="just">
              <a:lnSpc>
                <a:spcPts val="4300"/>
              </a:lnSpc>
            </a:pPr>
            <a:r>
              <a:rPr lang="en-US" sz="2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					                                                   </a:t>
            </a:r>
            <a:r>
              <a:rPr lang="en-US" sz="2600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(</a:t>
            </a:r>
            <a:r>
              <a:rPr lang="en-US" sz="2600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Hải</a:t>
            </a:r>
            <a:r>
              <a:rPr lang="en-US" sz="2600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Nam)</a:t>
            </a:r>
          </a:p>
          <a:p>
            <a:pPr algn="just">
              <a:lnSpc>
                <a:spcPts val="4300"/>
              </a:lnSpc>
            </a:pPr>
            <a:endParaRPr lang="en-US" sz="2600" dirty="0">
              <a:solidFill>
                <a:srgbClr val="002060"/>
              </a:solidFill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  <a:p>
            <a:pPr algn="just">
              <a:lnSpc>
                <a:spcPts val="4300"/>
              </a:lnSpc>
            </a:pPr>
            <a:r>
              <a:rPr lang="en-US" sz="2600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   </a:t>
            </a: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E3EA902D-E20D-438C-A9E0-C3D1FF525E03}"/>
              </a:ext>
            </a:extLst>
          </p:cNvPr>
          <p:cNvSpPr/>
          <p:nvPr/>
        </p:nvSpPr>
        <p:spPr>
          <a:xfrm>
            <a:off x="808360" y="712316"/>
            <a:ext cx="379612" cy="393413"/>
          </a:xfrm>
          <a:prstGeom prst="ellipse">
            <a:avLst/>
          </a:prstGeom>
          <a:solidFill>
            <a:srgbClr val="FF0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>
                <a:solidFill>
                  <a:schemeClr val="bg1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D5CB82CF-1933-48A9-A3B1-9FB7A84AB6D2}"/>
              </a:ext>
            </a:extLst>
          </p:cNvPr>
          <p:cNvSpPr/>
          <p:nvPr/>
        </p:nvSpPr>
        <p:spPr>
          <a:xfrm>
            <a:off x="808360" y="2477663"/>
            <a:ext cx="396448" cy="379703"/>
          </a:xfrm>
          <a:prstGeom prst="ellipse">
            <a:avLst/>
          </a:prstGeom>
          <a:solidFill>
            <a:srgbClr val="FF0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>
                <a:solidFill>
                  <a:schemeClr val="bg1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AAD0F60D-AEA1-4FC7-AA29-52B0C28FE97B}"/>
              </a:ext>
            </a:extLst>
          </p:cNvPr>
          <p:cNvSpPr/>
          <p:nvPr/>
        </p:nvSpPr>
        <p:spPr>
          <a:xfrm>
            <a:off x="808360" y="4059463"/>
            <a:ext cx="396448" cy="379703"/>
          </a:xfrm>
          <a:prstGeom prst="ellipse">
            <a:avLst/>
          </a:prstGeom>
          <a:solidFill>
            <a:srgbClr val="FF0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>
                <a:solidFill>
                  <a:schemeClr val="bg1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388524557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3F3FACF3-77CC-4B61-860E-93E12E205C4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798" y="189732"/>
            <a:ext cx="704562" cy="563649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E0A60B93-0335-47D3-9434-36D02CA91E0D}"/>
              </a:ext>
            </a:extLst>
          </p:cNvPr>
          <p:cNvSpPr txBox="1"/>
          <p:nvPr/>
        </p:nvSpPr>
        <p:spPr>
          <a:xfrm>
            <a:off x="1774416" y="201441"/>
            <a:ext cx="8366078" cy="584711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algn="ctr"/>
            <a:r>
              <a:rPr lang="en-US" sz="3000" b="1" dirty="0" err="1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THƯ</a:t>
            </a:r>
            <a:r>
              <a:rPr lang="en-US" sz="3000" b="1" dirty="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000" b="1" dirty="0" err="1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VIỆN</a:t>
            </a:r>
            <a:r>
              <a:rPr lang="en-US" sz="3000" b="1" dirty="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000" b="1" dirty="0" err="1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BIẾT</a:t>
            </a:r>
            <a:r>
              <a:rPr lang="en-US" sz="3000" b="1" dirty="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000" b="1" dirty="0" err="1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ĐI</a:t>
            </a:r>
            <a:endParaRPr lang="en-US" sz="3000" b="1" dirty="0">
              <a:solidFill>
                <a:srgbClr val="FF0000"/>
              </a:solidFill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FDA0BE07-7D52-40C3-A340-ACB9DF76905F}"/>
              </a:ext>
            </a:extLst>
          </p:cNvPr>
          <p:cNvSpPr txBox="1"/>
          <p:nvPr/>
        </p:nvSpPr>
        <p:spPr>
          <a:xfrm>
            <a:off x="596237" y="653683"/>
            <a:ext cx="10999526" cy="71912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ts val="4300"/>
              </a:lnSpc>
            </a:pPr>
            <a:r>
              <a:rPr lang="en-US" sz="2600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       </a:t>
            </a:r>
            <a:r>
              <a:rPr lang="en-US" sz="2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Thư</a:t>
            </a:r>
            <a:r>
              <a:rPr lang="en-US" sz="2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viện</a:t>
            </a:r>
            <a:r>
              <a:rPr lang="en-US" sz="2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là</a:t>
            </a:r>
            <a:r>
              <a:rPr lang="en-US" sz="2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nơi</a:t>
            </a:r>
            <a:r>
              <a:rPr lang="en-US" sz="2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lưu</a:t>
            </a:r>
            <a:r>
              <a:rPr lang="en-US" sz="2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giữ</a:t>
            </a:r>
            <a:r>
              <a:rPr lang="en-US" sz="2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sách</a:t>
            </a:r>
            <a:r>
              <a:rPr lang="en-US" sz="2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báo</a:t>
            </a:r>
            <a:r>
              <a:rPr lang="en-US" sz="2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lang="en-US" sz="2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nơi</a:t>
            </a:r>
            <a:r>
              <a:rPr lang="en-US" sz="2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mọi</a:t>
            </a:r>
            <a:r>
              <a:rPr lang="en-US" sz="2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người</a:t>
            </a:r>
            <a:r>
              <a:rPr lang="en-US" sz="2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đến</a:t>
            </a:r>
            <a:r>
              <a:rPr lang="en-US" sz="2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đọc</a:t>
            </a:r>
            <a:r>
              <a:rPr lang="en-US" sz="2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sách</a:t>
            </a:r>
            <a:r>
              <a:rPr lang="en-US" sz="2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hoặc</a:t>
            </a:r>
            <a:r>
              <a:rPr lang="en-US" sz="2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mượn</a:t>
            </a:r>
            <a:r>
              <a:rPr lang="en-US" sz="2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sách</a:t>
            </a:r>
            <a:r>
              <a:rPr lang="en-US" sz="2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về</a:t>
            </a:r>
            <a:r>
              <a:rPr lang="en-US" sz="2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nhà</a:t>
            </a:r>
            <a:r>
              <a:rPr lang="en-US" sz="2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 </a:t>
            </a:r>
            <a:r>
              <a:rPr lang="en-US" sz="2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Nhiều</a:t>
            </a:r>
            <a:r>
              <a:rPr lang="en-US" sz="2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người</a:t>
            </a:r>
            <a:r>
              <a:rPr lang="en-US" sz="2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nghĩ</a:t>
            </a:r>
            <a:r>
              <a:rPr lang="en-US" sz="2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rằng</a:t>
            </a:r>
            <a:r>
              <a:rPr lang="en-US" sz="2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thư</a:t>
            </a:r>
            <a:r>
              <a:rPr lang="en-US" sz="2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viện</a:t>
            </a:r>
            <a:r>
              <a:rPr lang="en-US" sz="2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chỉ</a:t>
            </a:r>
            <a:r>
              <a:rPr lang="en-US" sz="2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nằm</a:t>
            </a:r>
            <a:r>
              <a:rPr lang="en-US" sz="2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im</a:t>
            </a:r>
            <a:r>
              <a:rPr lang="en-US" sz="2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một</a:t>
            </a:r>
            <a:r>
              <a:rPr lang="en-US" sz="2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chỗ</a:t>
            </a:r>
            <a:r>
              <a:rPr lang="en-US" sz="2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 </a:t>
            </a:r>
            <a:r>
              <a:rPr lang="en-US" sz="2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Nhưng</a:t>
            </a:r>
            <a:r>
              <a:rPr lang="en-US" sz="2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trên</a:t>
            </a:r>
            <a:r>
              <a:rPr lang="en-US" sz="2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thế</a:t>
            </a:r>
            <a:r>
              <a:rPr lang="en-US" sz="2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giới</a:t>
            </a:r>
            <a:r>
              <a:rPr lang="en-US" sz="2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lang="en-US" sz="2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có</a:t>
            </a:r>
            <a:r>
              <a:rPr lang="en-US" sz="2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rất</a:t>
            </a:r>
            <a:r>
              <a:rPr lang="en-US" sz="2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nhiều</a:t>
            </a:r>
            <a:r>
              <a:rPr lang="en-US" sz="2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“</a:t>
            </a:r>
            <a:r>
              <a:rPr lang="en-US" sz="2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thư</a:t>
            </a:r>
            <a:r>
              <a:rPr lang="en-US" sz="2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viện</a:t>
            </a:r>
            <a:r>
              <a:rPr lang="en-US" sz="2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biết</a:t>
            </a:r>
            <a:r>
              <a:rPr lang="en-US" sz="2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đi</a:t>
            </a:r>
            <a:r>
              <a:rPr lang="en-US" sz="2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”.</a:t>
            </a:r>
          </a:p>
          <a:p>
            <a:pPr algn="just">
              <a:lnSpc>
                <a:spcPts val="4300"/>
              </a:lnSpc>
            </a:pPr>
            <a:r>
              <a:rPr lang="en-US" sz="2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        </a:t>
            </a:r>
            <a:r>
              <a:rPr lang="en-US" sz="2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Thư</a:t>
            </a:r>
            <a:r>
              <a:rPr lang="en-US" sz="2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viện</a:t>
            </a:r>
            <a:r>
              <a:rPr lang="en-US" sz="2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Lô-</a:t>
            </a:r>
            <a:r>
              <a:rPr lang="en-US" sz="2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gô</a:t>
            </a:r>
            <a:r>
              <a:rPr lang="en-US" sz="2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-</a:t>
            </a:r>
            <a:r>
              <a:rPr lang="en-US" sz="2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xơ</a:t>
            </a:r>
            <a:r>
              <a:rPr lang="en-US" sz="2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của</a:t>
            </a:r>
            <a:r>
              <a:rPr lang="en-US" sz="2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Đức</a:t>
            </a:r>
            <a:r>
              <a:rPr lang="en-US" sz="2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là</a:t>
            </a:r>
            <a:r>
              <a:rPr lang="en-US" sz="2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“</a:t>
            </a:r>
            <a:r>
              <a:rPr lang="en-US" sz="2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thư</a:t>
            </a:r>
            <a:r>
              <a:rPr lang="en-US" sz="2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viện</a:t>
            </a:r>
            <a:r>
              <a:rPr lang="en-US" sz="2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nổi</a:t>
            </a:r>
            <a:r>
              <a:rPr lang="en-US" sz="2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” </a:t>
            </a:r>
            <a:r>
              <a:rPr lang="en-US" sz="2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lớn</a:t>
            </a:r>
            <a:r>
              <a:rPr lang="en-US" sz="2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nhất</a:t>
            </a:r>
            <a:r>
              <a:rPr lang="en-US" sz="2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thế</a:t>
            </a:r>
            <a:r>
              <a:rPr lang="en-US" sz="2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giới</a:t>
            </a:r>
            <a:r>
              <a:rPr lang="en-US" sz="2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 </a:t>
            </a:r>
            <a:r>
              <a:rPr lang="en-US" sz="2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Nó</a:t>
            </a:r>
            <a:r>
              <a:rPr lang="en-US" sz="2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nằm</a:t>
            </a:r>
            <a:r>
              <a:rPr lang="en-US" sz="2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trên</a:t>
            </a:r>
            <a:r>
              <a:rPr lang="en-US" sz="2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một</a:t>
            </a:r>
            <a:r>
              <a:rPr lang="en-US" sz="2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con </a:t>
            </a:r>
            <a:r>
              <a:rPr lang="en-US" sz="2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tàu</a:t>
            </a:r>
            <a:r>
              <a:rPr lang="en-US" sz="2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biển</a:t>
            </a:r>
            <a:r>
              <a:rPr lang="en-US" sz="2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khổng</a:t>
            </a:r>
            <a:r>
              <a:rPr lang="en-US" sz="2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lồ</a:t>
            </a:r>
            <a:r>
              <a:rPr lang="en-US" sz="2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lang="en-US" sz="2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có</a:t>
            </a:r>
            <a:r>
              <a:rPr lang="en-US" sz="2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thể</a:t>
            </a:r>
            <a:r>
              <a:rPr lang="en-US" sz="2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chở</a:t>
            </a:r>
            <a:r>
              <a:rPr lang="en-US" sz="2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được</a:t>
            </a:r>
            <a:r>
              <a:rPr lang="en-US" sz="2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500 </a:t>
            </a:r>
            <a:r>
              <a:rPr lang="en-US" sz="2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hành</a:t>
            </a:r>
            <a:r>
              <a:rPr lang="en-US" sz="2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khách</a:t>
            </a:r>
            <a:r>
              <a:rPr lang="en-US" sz="2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và</a:t>
            </a:r>
            <a:r>
              <a:rPr lang="en-US" sz="2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đã</a:t>
            </a:r>
            <a:r>
              <a:rPr lang="en-US" sz="2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từng</a:t>
            </a:r>
            <a:r>
              <a:rPr lang="en-US" sz="2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đi</a:t>
            </a:r>
            <a:r>
              <a:rPr lang="en-US" sz="2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qua 45 </a:t>
            </a:r>
            <a:r>
              <a:rPr lang="en-US" sz="2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nước</a:t>
            </a:r>
            <a:r>
              <a:rPr lang="en-US" sz="2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trên</a:t>
            </a:r>
            <a:r>
              <a:rPr lang="en-US" sz="2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thế</a:t>
            </a:r>
            <a:r>
              <a:rPr lang="en-US" sz="2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giới</a:t>
            </a:r>
            <a:r>
              <a:rPr lang="en-US" sz="2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</a:t>
            </a:r>
          </a:p>
          <a:p>
            <a:pPr algn="just">
              <a:lnSpc>
                <a:spcPts val="4300"/>
              </a:lnSpc>
            </a:pPr>
            <a:r>
              <a:rPr lang="en-US" sz="2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        Ở </a:t>
            </a:r>
            <a:r>
              <a:rPr lang="en-US" sz="2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Phần</a:t>
            </a:r>
            <a:r>
              <a:rPr lang="en-US" sz="2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Lan, </a:t>
            </a:r>
            <a:r>
              <a:rPr lang="en-US" sz="2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có</a:t>
            </a:r>
            <a:r>
              <a:rPr lang="en-US" sz="2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hàng</a:t>
            </a:r>
            <a:r>
              <a:rPr lang="en-US" sz="2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trăm</a:t>
            </a:r>
            <a:r>
              <a:rPr lang="en-US" sz="2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“</a:t>
            </a:r>
            <a:r>
              <a:rPr lang="en-US" sz="2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thư</a:t>
            </a:r>
            <a:r>
              <a:rPr lang="en-US" sz="2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viện</a:t>
            </a:r>
            <a:r>
              <a:rPr lang="en-US" sz="2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di </a:t>
            </a:r>
            <a:r>
              <a:rPr lang="en-US" sz="2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động</a:t>
            </a:r>
            <a:r>
              <a:rPr lang="en-US" sz="2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” </a:t>
            </a:r>
            <a:r>
              <a:rPr lang="en-US" sz="2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trên</a:t>
            </a:r>
            <a:r>
              <a:rPr lang="en-US" sz="2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những</a:t>
            </a:r>
            <a:r>
              <a:rPr lang="en-US" sz="2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chiếc</a:t>
            </a:r>
            <a:r>
              <a:rPr lang="en-US" sz="2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xe</a:t>
            </a:r>
            <a:r>
              <a:rPr lang="en-US" sz="2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buýt</a:t>
            </a:r>
            <a:r>
              <a:rPr lang="en-US" sz="2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cũ</a:t>
            </a:r>
            <a:r>
              <a:rPr lang="en-US" sz="2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lang="en-US" sz="2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chạy</a:t>
            </a:r>
            <a:r>
              <a:rPr lang="en-US" sz="2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khắp</a:t>
            </a:r>
            <a:r>
              <a:rPr lang="en-US" sz="2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các</a:t>
            </a:r>
            <a:r>
              <a:rPr lang="en-US" sz="2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thành</a:t>
            </a:r>
            <a:r>
              <a:rPr lang="en-US" sz="2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phố</a:t>
            </a:r>
            <a:r>
              <a:rPr lang="en-US" sz="2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lớn</a:t>
            </a:r>
            <a:r>
              <a:rPr lang="en-US" sz="2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 Ở </a:t>
            </a:r>
            <a:r>
              <a:rPr lang="en-US" sz="2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châu</a:t>
            </a:r>
            <a:r>
              <a:rPr lang="en-US" sz="2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Phi, </a:t>
            </a:r>
            <a:r>
              <a:rPr lang="en-US" sz="2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một</a:t>
            </a:r>
            <a:r>
              <a:rPr lang="en-US" sz="2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người</a:t>
            </a:r>
            <a:r>
              <a:rPr lang="en-US" sz="2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thủ</a:t>
            </a:r>
            <a:r>
              <a:rPr lang="en-US" sz="2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thư</a:t>
            </a:r>
            <a:r>
              <a:rPr lang="en-US" sz="2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đã</a:t>
            </a:r>
            <a:r>
              <a:rPr lang="en-US" sz="2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đặt</a:t>
            </a:r>
            <a:r>
              <a:rPr lang="en-US" sz="2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thư</a:t>
            </a:r>
            <a:r>
              <a:rPr lang="en-US" sz="2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viện</a:t>
            </a:r>
            <a:r>
              <a:rPr lang="en-US" sz="2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trên</a:t>
            </a:r>
            <a:r>
              <a:rPr lang="en-US" sz="2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lưng</a:t>
            </a:r>
            <a:r>
              <a:rPr lang="en-US" sz="2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một</a:t>
            </a:r>
            <a:r>
              <a:rPr lang="en-US" sz="2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con </a:t>
            </a:r>
            <a:r>
              <a:rPr lang="en-US" sz="2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lạc</a:t>
            </a:r>
            <a:r>
              <a:rPr lang="en-US" sz="2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đà</a:t>
            </a:r>
            <a:r>
              <a:rPr lang="en-US" sz="2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 </a:t>
            </a:r>
            <a:r>
              <a:rPr lang="en-US" sz="2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Nhờ</a:t>
            </a:r>
            <a:r>
              <a:rPr lang="en-US" sz="2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thế</a:t>
            </a:r>
            <a:r>
              <a:rPr lang="en-US" sz="2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lang="en-US" sz="2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những</a:t>
            </a:r>
            <a:r>
              <a:rPr lang="en-US" sz="2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cuốn</a:t>
            </a:r>
            <a:r>
              <a:rPr lang="en-US" sz="2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sách</a:t>
            </a:r>
            <a:r>
              <a:rPr lang="en-US" sz="2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có</a:t>
            </a:r>
            <a:r>
              <a:rPr lang="en-US" sz="2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thể</a:t>
            </a:r>
            <a:r>
              <a:rPr lang="en-US" sz="2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băng</a:t>
            </a:r>
            <a:r>
              <a:rPr lang="en-US" sz="2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qua </a:t>
            </a:r>
            <a:r>
              <a:rPr lang="en-US" sz="2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sa</a:t>
            </a:r>
            <a:r>
              <a:rPr lang="en-US" sz="2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mạc</a:t>
            </a:r>
            <a:r>
              <a:rPr lang="en-US" sz="2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để</a:t>
            </a:r>
            <a:r>
              <a:rPr lang="en-US" sz="2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đến</a:t>
            </a:r>
            <a:r>
              <a:rPr lang="en-US" sz="2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với</a:t>
            </a:r>
            <a:r>
              <a:rPr lang="en-US" sz="2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người</a:t>
            </a:r>
            <a:r>
              <a:rPr lang="en-US" sz="2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đọc</a:t>
            </a:r>
            <a:r>
              <a:rPr lang="en-US" sz="2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</a:t>
            </a:r>
          </a:p>
          <a:p>
            <a:pPr algn="just">
              <a:lnSpc>
                <a:spcPts val="4300"/>
              </a:lnSpc>
            </a:pPr>
            <a:r>
              <a:rPr lang="en-US" sz="2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					                                                   </a:t>
            </a:r>
            <a:r>
              <a:rPr lang="en-US" sz="2600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(</a:t>
            </a:r>
            <a:r>
              <a:rPr lang="en-US" sz="2600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Hải</a:t>
            </a:r>
            <a:r>
              <a:rPr lang="en-US" sz="2600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Nam)</a:t>
            </a:r>
          </a:p>
          <a:p>
            <a:pPr algn="just">
              <a:lnSpc>
                <a:spcPts val="4300"/>
              </a:lnSpc>
            </a:pPr>
            <a:endParaRPr lang="en-US" sz="2600" dirty="0">
              <a:solidFill>
                <a:srgbClr val="002060"/>
              </a:solidFill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  <a:p>
            <a:pPr algn="just">
              <a:lnSpc>
                <a:spcPts val="4300"/>
              </a:lnSpc>
            </a:pPr>
            <a:r>
              <a:rPr lang="en-US" sz="2600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   </a:t>
            </a:r>
          </a:p>
        </p:txBody>
      </p:sp>
    </p:spTree>
    <p:extLst>
      <p:ext uri="{BB962C8B-B14F-4D97-AF65-F5344CB8AC3E}">
        <p14:creationId xmlns:p14="http://schemas.microsoft.com/office/powerpoint/2010/main" val="34653280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F658CBB7-EB0C-46CE-A67F-7331581BE6DD}"/>
              </a:ext>
            </a:extLst>
          </p:cNvPr>
          <p:cNvSpPr/>
          <p:nvPr/>
        </p:nvSpPr>
        <p:spPr>
          <a:xfrm>
            <a:off x="2789992" y="1408583"/>
            <a:ext cx="7137531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1200" cap="none" spc="0" normalizeH="0" baseline="0" noProof="0" dirty="0" err="1">
                <a:ln w="22225">
                  <a:solidFill>
                    <a:srgbClr val="ED7D31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TẠM</a:t>
            </a:r>
            <a:r>
              <a:rPr kumimoji="0" lang="en-US" sz="6600" b="1" i="0" u="none" strike="noStrike" kern="1200" cap="none" spc="0" normalizeH="0" baseline="0" noProof="0" dirty="0">
                <a:ln w="22225">
                  <a:solidFill>
                    <a:srgbClr val="ED7D31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6600" b="1" i="0" u="none" strike="noStrike" kern="1200" cap="none" spc="0" normalizeH="0" baseline="0" noProof="0" dirty="0" err="1">
                <a:ln w="22225">
                  <a:solidFill>
                    <a:srgbClr val="ED7D31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BIỆT</a:t>
            </a:r>
            <a:r>
              <a:rPr kumimoji="0" lang="en-US" sz="6600" b="1" i="0" u="none" strike="noStrike" kern="1200" cap="none" spc="0" normalizeH="0" baseline="0" noProof="0" dirty="0">
                <a:ln w="22225">
                  <a:solidFill>
                    <a:srgbClr val="ED7D31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6600" b="1" i="0" u="none" strike="noStrike" kern="1200" cap="none" spc="0" normalizeH="0" baseline="0" noProof="0" dirty="0" err="1">
                <a:ln w="22225">
                  <a:solidFill>
                    <a:srgbClr val="ED7D31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CÁC</a:t>
            </a:r>
            <a:r>
              <a:rPr kumimoji="0" lang="en-US" sz="6600" b="1" i="0" u="none" strike="noStrike" kern="1200" cap="none" spc="0" normalizeH="0" baseline="0" noProof="0" dirty="0">
                <a:ln w="22225">
                  <a:solidFill>
                    <a:srgbClr val="ED7D31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CON!</a:t>
            </a:r>
          </a:p>
        </p:txBody>
      </p:sp>
      <p:pic>
        <p:nvPicPr>
          <p:cNvPr id="7" name="Picture 6" descr="Shape&#10;&#10;Description automatically generated with medium confidence">
            <a:extLst>
              <a:ext uri="{FF2B5EF4-FFF2-40B4-BE49-F238E27FC236}">
                <a16:creationId xmlns:a16="http://schemas.microsoft.com/office/drawing/2014/main" id="{36725106-651C-4E51-A5DD-547709DDDA2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2700" r="92100">
                        <a14:foregroundMark x1="68500" y1="44630" x2="82500" y2="56481"/>
                        <a14:foregroundMark x1="82500" y1="56481" x2="83900" y2="59815"/>
                        <a14:foregroundMark x1="18700" y1="71759" x2="19200" y2="68981"/>
                        <a14:foregroundMark x1="2800" y1="54352" x2="7800" y2="54352"/>
                        <a14:foregroundMark x1="4000" y1="59352" x2="5800" y2="60556"/>
                        <a14:foregroundMark x1="4800" y1="59815" x2="5800" y2="61389"/>
                        <a14:foregroundMark x1="76400" y1="48611" x2="80200" y2="57315"/>
                        <a14:foregroundMark x1="90100" y1="15093" x2="92100" y2="16019"/>
                        <a14:foregroundMark x1="80400" y1="86204" x2="83400" y2="8305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1904" y="2926079"/>
            <a:ext cx="3986931" cy="43058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82253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 advClick="0" advTm="1000">
        <p14:warp dir="in"/>
      </p:transition>
    </mc:Choice>
    <mc:Fallback xmlns="">
      <p:transition spd="slow" advClick="0" advTm="1000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 bwMode="auto">
          <a:xfrm>
            <a:off x="2075034" y="412131"/>
            <a:ext cx="5933209" cy="13262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ctr" anchorCtr="0" compatLnSpc="1">
            <a:norm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l"/>
            <a:r>
              <a:rPr lang="en-US" sz="48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Yêu</a:t>
            </a:r>
            <a:r>
              <a:rPr lang="en-US" sz="4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cầu</a:t>
            </a:r>
            <a:r>
              <a:rPr lang="en-US" sz="4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cần</a:t>
            </a:r>
            <a:r>
              <a:rPr lang="en-US" sz="4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đạt</a:t>
            </a:r>
            <a:endParaRPr lang="en-US" sz="48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653C8DEE-C231-457D-B41C-440C7C9E12F3}"/>
              </a:ext>
            </a:extLst>
          </p:cNvPr>
          <p:cNvSpPr txBox="1">
            <a:spLocks/>
          </p:cNvSpPr>
          <p:nvPr/>
        </p:nvSpPr>
        <p:spPr>
          <a:xfrm>
            <a:off x="333828" y="1607714"/>
            <a:ext cx="11466285" cy="4415715"/>
          </a:xfrm>
          <a:prstGeom prst="rect">
            <a:avLst/>
          </a:prstGeom>
        </p:spPr>
        <p:txBody>
          <a:bodyPr>
            <a:normAutofit fontScale="32500" lnSpcReduction="20000"/>
          </a:bodyPr>
          <a:lstStyle>
            <a:lvl1pPr marL="457200" indent="-457200" algn="l" defTabSz="12192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426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90600" indent="-381000" algn="l" defTabSz="12192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373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524000" indent="-304800" algn="l" defTabSz="12192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133600" indent="-304800" algn="l" defTabSz="12192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66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743200" indent="-304800" algn="l" defTabSz="12192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66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352800" indent="-304800" algn="l" defTabSz="12192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66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400" indent="-304800" algn="l" defTabSz="12192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66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2000" indent="-304800" algn="l" defTabSz="12192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66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600" indent="-304800" algn="l" defTabSz="12192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66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20000"/>
              </a:lnSpc>
              <a:buNone/>
            </a:pPr>
            <a:r>
              <a:rPr lang="en-US" sz="1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12800" dirty="0"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en-US" sz="12800" dirty="0" err="1">
                <a:latin typeface="Arial" panose="020B0604020202020204" pitchFamily="34" charset="0"/>
                <a:cs typeface="Arial" panose="020B0604020202020204" pitchFamily="34" charset="0"/>
              </a:rPr>
              <a:t>Đọc</a:t>
            </a:r>
            <a:r>
              <a:rPr lang="en-US" sz="1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800" dirty="0" err="1">
                <a:latin typeface="Arial" panose="020B0604020202020204" pitchFamily="34" charset="0"/>
                <a:cs typeface="Arial" panose="020B0604020202020204" pitchFamily="34" charset="0"/>
              </a:rPr>
              <a:t>đúng</a:t>
            </a:r>
            <a:r>
              <a:rPr lang="en-US" sz="12800" dirty="0">
                <a:latin typeface="Arial" panose="020B0604020202020204" pitchFamily="34" charset="0"/>
                <a:cs typeface="Arial" panose="020B0604020202020204" pitchFamily="34" charset="0"/>
              </a:rPr>
              <a:t> , </a:t>
            </a:r>
            <a:r>
              <a:rPr lang="en-US" sz="12800" dirty="0" err="1">
                <a:latin typeface="Arial" panose="020B0604020202020204" pitchFamily="34" charset="0"/>
                <a:cs typeface="Arial" panose="020B0604020202020204" pitchFamily="34" charset="0"/>
              </a:rPr>
              <a:t>rõ</a:t>
            </a:r>
            <a:r>
              <a:rPr lang="en-US" sz="1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800" dirty="0" err="1">
                <a:latin typeface="Arial" panose="020B0604020202020204" pitchFamily="34" charset="0"/>
                <a:cs typeface="Arial" panose="020B0604020202020204" pitchFamily="34" charset="0"/>
              </a:rPr>
              <a:t>ràng</a:t>
            </a:r>
            <a:r>
              <a:rPr lang="en-US" sz="1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800" dirty="0" err="1"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sz="1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800" dirty="0" err="1">
                <a:latin typeface="Arial" panose="020B0604020202020204" pitchFamily="34" charset="0"/>
                <a:cs typeface="Arial" panose="020B0604020202020204" pitchFamily="34" charset="0"/>
              </a:rPr>
              <a:t>văn</a:t>
            </a:r>
            <a:r>
              <a:rPr lang="en-US" sz="1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800" dirty="0" err="1">
                <a:latin typeface="Arial" panose="020B0604020202020204" pitchFamily="34" charset="0"/>
                <a:cs typeface="Arial" panose="020B0604020202020204" pitchFamily="34" charset="0"/>
              </a:rPr>
              <a:t>bản</a:t>
            </a:r>
            <a:r>
              <a:rPr lang="en-US" sz="1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800" dirty="0" err="1">
                <a:latin typeface="Arial" panose="020B0604020202020204" pitchFamily="34" charset="0"/>
                <a:cs typeface="Arial" panose="020B0604020202020204" pitchFamily="34" charset="0"/>
              </a:rPr>
              <a:t>thông</a:t>
            </a:r>
            <a:r>
              <a:rPr lang="en-US" sz="12800" dirty="0">
                <a:latin typeface="Arial" panose="020B0604020202020204" pitchFamily="34" charset="0"/>
                <a:cs typeface="Arial" panose="020B0604020202020204" pitchFamily="34" charset="0"/>
              </a:rPr>
              <a:t> tin </a:t>
            </a:r>
            <a:r>
              <a:rPr lang="en-US" sz="12800" dirty="0" err="1">
                <a:latin typeface="Arial" panose="020B0604020202020204" pitchFamily="34" charset="0"/>
                <a:cs typeface="Arial" panose="020B0604020202020204" pitchFamily="34" charset="0"/>
              </a:rPr>
              <a:t>ngắn</a:t>
            </a:r>
            <a:r>
              <a:rPr lang="en-US" sz="128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en-US" sz="12800" dirty="0">
                <a:latin typeface="Arial" panose="020B0604020202020204" pitchFamily="34" charset="0"/>
                <a:cs typeface="Arial" panose="020B0604020202020204" pitchFamily="34" charset="0"/>
              </a:rPr>
              <a:t>  - </a:t>
            </a:r>
            <a:r>
              <a:rPr lang="en-US" sz="12800" dirty="0" err="1">
                <a:latin typeface="Arial" panose="020B0604020202020204" pitchFamily="34" charset="0"/>
                <a:cs typeface="Arial" panose="020B0604020202020204" pitchFamily="34" charset="0"/>
              </a:rPr>
              <a:t>Hiểu</a:t>
            </a:r>
            <a:r>
              <a:rPr lang="en-US" sz="1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800" dirty="0" err="1">
                <a:latin typeface="Arial" panose="020B0604020202020204" pitchFamily="34" charset="0"/>
                <a:cs typeface="Arial" panose="020B0604020202020204" pitchFamily="34" charset="0"/>
              </a:rPr>
              <a:t>nghĩa</a:t>
            </a:r>
            <a:r>
              <a:rPr lang="en-US" sz="1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800" dirty="0" err="1"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1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800" dirty="0" err="1">
                <a:latin typeface="Arial" panose="020B0604020202020204" pitchFamily="34" charset="0"/>
                <a:cs typeface="Arial" panose="020B0604020202020204" pitchFamily="34" charset="0"/>
              </a:rPr>
              <a:t>từ</a:t>
            </a:r>
            <a:r>
              <a:rPr lang="en-US" sz="12800" dirty="0">
                <a:latin typeface="Arial" panose="020B0604020202020204" pitchFamily="34" charset="0"/>
                <a:cs typeface="Arial" panose="020B0604020202020204" pitchFamily="34" charset="0"/>
              </a:rPr>
              <a:t>: di </a:t>
            </a:r>
            <a:r>
              <a:rPr lang="en-US" sz="12800" dirty="0" err="1">
                <a:latin typeface="Arial" panose="020B0604020202020204" pitchFamily="34" charset="0"/>
                <a:cs typeface="Arial" panose="020B0604020202020204" pitchFamily="34" charset="0"/>
              </a:rPr>
              <a:t>động</a:t>
            </a:r>
            <a:r>
              <a:rPr lang="en-US" sz="128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2800" dirty="0" err="1">
                <a:latin typeface="Arial" panose="020B0604020202020204" pitchFamily="34" charset="0"/>
                <a:cs typeface="Arial" panose="020B0604020202020204" pitchFamily="34" charset="0"/>
              </a:rPr>
              <a:t>thủ</a:t>
            </a:r>
            <a:r>
              <a:rPr lang="en-US" sz="1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800" dirty="0" err="1">
                <a:latin typeface="Arial" panose="020B0604020202020204" pitchFamily="34" charset="0"/>
                <a:cs typeface="Arial" panose="020B0604020202020204" pitchFamily="34" charset="0"/>
              </a:rPr>
              <a:t>thư</a:t>
            </a:r>
            <a:r>
              <a:rPr lang="en-US" sz="128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2800" dirty="0" err="1">
                <a:latin typeface="Arial" panose="020B0604020202020204" pitchFamily="34" charset="0"/>
                <a:cs typeface="Arial" panose="020B0604020202020204" pitchFamily="34" charset="0"/>
              </a:rPr>
              <a:t>sa</a:t>
            </a:r>
            <a:r>
              <a:rPr lang="en-US" sz="1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800" dirty="0" err="1">
                <a:latin typeface="Arial" panose="020B0604020202020204" pitchFamily="34" charset="0"/>
                <a:cs typeface="Arial" panose="020B0604020202020204" pitchFamily="34" charset="0"/>
              </a:rPr>
              <a:t>mạc</a:t>
            </a:r>
            <a:r>
              <a:rPr lang="en-US" sz="128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0" indent="0" algn="just">
              <a:lnSpc>
                <a:spcPct val="120000"/>
              </a:lnSpc>
              <a:buNone/>
            </a:pPr>
            <a:r>
              <a:rPr lang="en-US" sz="12800" dirty="0">
                <a:latin typeface="Arial" panose="020B0604020202020204" pitchFamily="34" charset="0"/>
                <a:cs typeface="Arial" panose="020B0604020202020204" pitchFamily="34" charset="0"/>
              </a:rPr>
              <a:t>  - </a:t>
            </a:r>
            <a:r>
              <a:rPr lang="en-US" sz="12800" dirty="0" err="1">
                <a:latin typeface="Arial" panose="020B0604020202020204" pitchFamily="34" charset="0"/>
                <a:cs typeface="Arial" panose="020B0604020202020204" pitchFamily="34" charset="0"/>
              </a:rPr>
              <a:t>Nắm</a:t>
            </a:r>
            <a:r>
              <a:rPr lang="en-US" sz="1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800" dirty="0" err="1"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US" sz="1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800" dirty="0" err="1"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12800" dirty="0">
                <a:latin typeface="Arial" panose="020B0604020202020204" pitchFamily="34" charset="0"/>
                <a:cs typeface="Arial" panose="020B0604020202020204" pitchFamily="34" charset="0"/>
              </a:rPr>
              <a:t> chi </a:t>
            </a:r>
            <a:r>
              <a:rPr lang="en-US" sz="12800" dirty="0" err="1">
                <a:latin typeface="Arial" panose="020B0604020202020204" pitchFamily="34" charset="0"/>
                <a:cs typeface="Arial" panose="020B0604020202020204" pitchFamily="34" charset="0"/>
              </a:rPr>
              <a:t>tiết</a:t>
            </a:r>
            <a:r>
              <a:rPr lang="en-US" sz="1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800" dirty="0" err="1">
                <a:latin typeface="Arial" panose="020B0604020202020204" pitchFamily="34" charset="0"/>
                <a:cs typeface="Arial" panose="020B0604020202020204" pitchFamily="34" charset="0"/>
              </a:rPr>
              <a:t>nổi</a:t>
            </a:r>
            <a:r>
              <a:rPr lang="en-US" sz="1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800" dirty="0" err="1">
                <a:latin typeface="Arial" panose="020B0604020202020204" pitchFamily="34" charset="0"/>
                <a:cs typeface="Arial" panose="020B0604020202020204" pitchFamily="34" charset="0"/>
              </a:rPr>
              <a:t>bật</a:t>
            </a:r>
            <a:r>
              <a:rPr lang="en-US" sz="1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800" dirty="0" err="1"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1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800" dirty="0" err="1"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1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800" dirty="0" err="1">
                <a:latin typeface="Arial" panose="020B0604020202020204" pitchFamily="34" charset="0"/>
                <a:cs typeface="Arial" panose="020B0604020202020204" pitchFamily="34" charset="0"/>
              </a:rPr>
              <a:t>thư</a:t>
            </a:r>
            <a:r>
              <a:rPr lang="en-US" sz="1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800" dirty="0" err="1">
                <a:latin typeface="Arial" panose="020B0604020202020204" pitchFamily="34" charset="0"/>
                <a:cs typeface="Arial" panose="020B0604020202020204" pitchFamily="34" charset="0"/>
              </a:rPr>
              <a:t>viện</a:t>
            </a:r>
            <a:r>
              <a:rPr lang="en-US" sz="128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0" indent="0" algn="just">
              <a:lnSpc>
                <a:spcPct val="120000"/>
              </a:lnSpc>
              <a:buNone/>
            </a:pPr>
            <a:r>
              <a:rPr lang="en-US" sz="12800" dirty="0">
                <a:latin typeface="Arial" panose="020B0604020202020204" pitchFamily="34" charset="0"/>
                <a:cs typeface="Arial" panose="020B0604020202020204" pitchFamily="34" charset="0"/>
              </a:rPr>
              <a:t>  - </a:t>
            </a:r>
            <a:r>
              <a:rPr lang="en-US" sz="12800" dirty="0" err="1">
                <a:latin typeface="Arial" panose="020B0604020202020204" pitchFamily="34" charset="0"/>
                <a:cs typeface="Arial" panose="020B0604020202020204" pitchFamily="34" charset="0"/>
              </a:rPr>
              <a:t>Luyện</a:t>
            </a:r>
            <a:r>
              <a:rPr lang="en-US" sz="1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800" dirty="0" err="1">
                <a:latin typeface="Arial" panose="020B0604020202020204" pitchFamily="34" charset="0"/>
                <a:cs typeface="Arial" panose="020B0604020202020204" pitchFamily="34" charset="0"/>
              </a:rPr>
              <a:t>tập</a:t>
            </a:r>
            <a:r>
              <a:rPr lang="en-US" sz="1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800" dirty="0" err="1">
                <a:latin typeface="Arial" panose="020B0604020202020204" pitchFamily="34" charset="0"/>
                <a:cs typeface="Arial" panose="020B0604020202020204" pitchFamily="34" charset="0"/>
              </a:rPr>
              <a:t>theo</a:t>
            </a:r>
            <a:r>
              <a:rPr lang="en-US" sz="1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800" dirty="0" err="1">
                <a:latin typeface="Arial" panose="020B0604020202020204" pitchFamily="34" charset="0"/>
                <a:cs typeface="Arial" panose="020B0604020202020204" pitchFamily="34" charset="0"/>
              </a:rPr>
              <a:t>văn</a:t>
            </a:r>
            <a:r>
              <a:rPr lang="en-US" sz="1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800" dirty="0" err="1">
                <a:latin typeface="Arial" panose="020B0604020202020204" pitchFamily="34" charset="0"/>
                <a:cs typeface="Arial" panose="020B0604020202020204" pitchFamily="34" charset="0"/>
              </a:rPr>
              <a:t>bản</a:t>
            </a:r>
            <a:r>
              <a:rPr lang="en-US" sz="1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800" dirty="0" err="1">
                <a:latin typeface="Arial" panose="020B0604020202020204" pitchFamily="34" charset="0"/>
                <a:cs typeface="Arial" panose="020B0604020202020204" pitchFamily="34" charset="0"/>
              </a:rPr>
              <a:t>đọc</a:t>
            </a:r>
            <a:r>
              <a:rPr lang="en-US" sz="128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0" indent="0">
              <a:buNone/>
            </a:pPr>
            <a:endParaRPr lang="en-US" sz="45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vi-VN" sz="675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vi-VN" sz="67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13860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11" name="Google Shape;3411;p38"/>
          <p:cNvGrpSpPr/>
          <p:nvPr/>
        </p:nvGrpSpPr>
        <p:grpSpPr>
          <a:xfrm>
            <a:off x="1522645" y="1050225"/>
            <a:ext cx="3624198" cy="4630233"/>
            <a:chOff x="5116450" y="1019375"/>
            <a:chExt cx="1411275" cy="1798475"/>
          </a:xfrm>
        </p:grpSpPr>
        <p:sp>
          <p:nvSpPr>
            <p:cNvPr id="3412" name="Google Shape;3412;p38"/>
            <p:cNvSpPr/>
            <p:nvPr/>
          </p:nvSpPr>
          <p:spPr>
            <a:xfrm>
              <a:off x="5119275" y="1019375"/>
              <a:ext cx="1405625" cy="1784100"/>
            </a:xfrm>
            <a:custGeom>
              <a:avLst/>
              <a:gdLst/>
              <a:ahLst/>
              <a:cxnLst/>
              <a:rect l="l" t="t" r="r" b="b"/>
              <a:pathLst>
                <a:path w="56225" h="71364" extrusionOk="0">
                  <a:moveTo>
                    <a:pt x="47853" y="43639"/>
                  </a:moveTo>
                  <a:lnTo>
                    <a:pt x="47853" y="43639"/>
                  </a:lnTo>
                  <a:cubicBezTo>
                    <a:pt x="47837" y="43752"/>
                    <a:pt x="47820" y="43833"/>
                    <a:pt x="47820" y="43833"/>
                  </a:cubicBezTo>
                  <a:lnTo>
                    <a:pt x="47820" y="49392"/>
                  </a:lnTo>
                  <a:lnTo>
                    <a:pt x="42181" y="49392"/>
                  </a:lnTo>
                  <a:cubicBezTo>
                    <a:pt x="42519" y="49183"/>
                    <a:pt x="42763" y="48859"/>
                    <a:pt x="42940" y="48487"/>
                  </a:cubicBezTo>
                  <a:cubicBezTo>
                    <a:pt x="43247" y="47808"/>
                    <a:pt x="43328" y="46968"/>
                    <a:pt x="43150" y="46209"/>
                  </a:cubicBezTo>
                  <a:cubicBezTo>
                    <a:pt x="43877" y="46015"/>
                    <a:pt x="44588" y="45772"/>
                    <a:pt x="45284" y="45481"/>
                  </a:cubicBezTo>
                  <a:cubicBezTo>
                    <a:pt x="45898" y="45222"/>
                    <a:pt x="46495" y="44899"/>
                    <a:pt x="47029" y="44511"/>
                  </a:cubicBezTo>
                  <a:cubicBezTo>
                    <a:pt x="47142" y="44431"/>
                    <a:pt x="47271" y="44334"/>
                    <a:pt x="47385" y="44237"/>
                  </a:cubicBezTo>
                  <a:cubicBezTo>
                    <a:pt x="47497" y="44140"/>
                    <a:pt x="47676" y="44027"/>
                    <a:pt x="47740" y="43897"/>
                  </a:cubicBezTo>
                  <a:cubicBezTo>
                    <a:pt x="47788" y="43817"/>
                    <a:pt x="47820" y="43720"/>
                    <a:pt x="47853" y="43639"/>
                  </a:cubicBezTo>
                  <a:close/>
                  <a:moveTo>
                    <a:pt x="30966" y="53352"/>
                  </a:moveTo>
                  <a:cubicBezTo>
                    <a:pt x="31272" y="54208"/>
                    <a:pt x="32177" y="54613"/>
                    <a:pt x="33099" y="54678"/>
                  </a:cubicBezTo>
                  <a:lnTo>
                    <a:pt x="33099" y="56956"/>
                  </a:lnTo>
                  <a:lnTo>
                    <a:pt x="31854" y="56956"/>
                  </a:lnTo>
                  <a:cubicBezTo>
                    <a:pt x="31322" y="56972"/>
                    <a:pt x="30837" y="57344"/>
                    <a:pt x="30788" y="57910"/>
                  </a:cubicBezTo>
                  <a:cubicBezTo>
                    <a:pt x="30723" y="58459"/>
                    <a:pt x="31111" y="58944"/>
                    <a:pt x="31628" y="59057"/>
                  </a:cubicBezTo>
                  <a:cubicBezTo>
                    <a:pt x="31580" y="60593"/>
                    <a:pt x="31548" y="62127"/>
                    <a:pt x="31499" y="63663"/>
                  </a:cubicBezTo>
                  <a:cubicBezTo>
                    <a:pt x="31483" y="63889"/>
                    <a:pt x="31483" y="64116"/>
                    <a:pt x="31483" y="64358"/>
                  </a:cubicBezTo>
                  <a:cubicBezTo>
                    <a:pt x="30772" y="64358"/>
                    <a:pt x="30044" y="64439"/>
                    <a:pt x="29365" y="64616"/>
                  </a:cubicBezTo>
                  <a:cubicBezTo>
                    <a:pt x="29350" y="64519"/>
                    <a:pt x="29333" y="64407"/>
                    <a:pt x="29333" y="64277"/>
                  </a:cubicBezTo>
                  <a:cubicBezTo>
                    <a:pt x="29253" y="63017"/>
                    <a:pt x="29559" y="60608"/>
                    <a:pt x="29802" y="59073"/>
                  </a:cubicBezTo>
                  <a:cubicBezTo>
                    <a:pt x="30464" y="58976"/>
                    <a:pt x="30934" y="58313"/>
                    <a:pt x="30691" y="57651"/>
                  </a:cubicBezTo>
                  <a:cubicBezTo>
                    <a:pt x="30514" y="57214"/>
                    <a:pt x="30109" y="56956"/>
                    <a:pt x="29641" y="56956"/>
                  </a:cubicBezTo>
                  <a:lnTo>
                    <a:pt x="29333" y="56956"/>
                  </a:lnTo>
                  <a:lnTo>
                    <a:pt x="29333" y="54548"/>
                  </a:lnTo>
                  <a:cubicBezTo>
                    <a:pt x="29544" y="54467"/>
                    <a:pt x="29753" y="54370"/>
                    <a:pt x="29947" y="54257"/>
                  </a:cubicBezTo>
                  <a:cubicBezTo>
                    <a:pt x="30335" y="54014"/>
                    <a:pt x="30675" y="53708"/>
                    <a:pt x="30966" y="53352"/>
                  </a:cubicBezTo>
                  <a:close/>
                  <a:moveTo>
                    <a:pt x="30021" y="1"/>
                  </a:moveTo>
                  <a:cubicBezTo>
                    <a:pt x="29215" y="1"/>
                    <a:pt x="28402" y="366"/>
                    <a:pt x="27911" y="1005"/>
                  </a:cubicBezTo>
                  <a:cubicBezTo>
                    <a:pt x="27749" y="1216"/>
                    <a:pt x="27685" y="1425"/>
                    <a:pt x="27637" y="1684"/>
                  </a:cubicBezTo>
                  <a:cubicBezTo>
                    <a:pt x="27604" y="1798"/>
                    <a:pt x="27588" y="1895"/>
                    <a:pt x="27555" y="2007"/>
                  </a:cubicBezTo>
                  <a:cubicBezTo>
                    <a:pt x="27232" y="1490"/>
                    <a:pt x="26796" y="1070"/>
                    <a:pt x="26230" y="860"/>
                  </a:cubicBezTo>
                  <a:cubicBezTo>
                    <a:pt x="25946" y="755"/>
                    <a:pt x="25647" y="704"/>
                    <a:pt x="25344" y="704"/>
                  </a:cubicBezTo>
                  <a:cubicBezTo>
                    <a:pt x="25182" y="704"/>
                    <a:pt x="25020" y="719"/>
                    <a:pt x="24857" y="746"/>
                  </a:cubicBezTo>
                  <a:cubicBezTo>
                    <a:pt x="24614" y="796"/>
                    <a:pt x="24340" y="876"/>
                    <a:pt x="24114" y="1022"/>
                  </a:cubicBezTo>
                  <a:cubicBezTo>
                    <a:pt x="23596" y="1328"/>
                    <a:pt x="23338" y="1895"/>
                    <a:pt x="23273" y="2460"/>
                  </a:cubicBezTo>
                  <a:cubicBezTo>
                    <a:pt x="23224" y="2944"/>
                    <a:pt x="23321" y="3429"/>
                    <a:pt x="23547" y="3849"/>
                  </a:cubicBezTo>
                  <a:cubicBezTo>
                    <a:pt x="23024" y="3649"/>
                    <a:pt x="22454" y="3501"/>
                    <a:pt x="21904" y="3501"/>
                  </a:cubicBezTo>
                  <a:cubicBezTo>
                    <a:pt x="21298" y="3501"/>
                    <a:pt x="20717" y="3681"/>
                    <a:pt x="20250" y="4173"/>
                  </a:cubicBezTo>
                  <a:cubicBezTo>
                    <a:pt x="19847" y="4610"/>
                    <a:pt x="19621" y="5191"/>
                    <a:pt x="19701" y="5789"/>
                  </a:cubicBezTo>
                  <a:cubicBezTo>
                    <a:pt x="19750" y="6226"/>
                    <a:pt x="19959" y="6629"/>
                    <a:pt x="20267" y="6952"/>
                  </a:cubicBezTo>
                  <a:cubicBezTo>
                    <a:pt x="19184" y="7002"/>
                    <a:pt x="18037" y="7663"/>
                    <a:pt x="18037" y="8876"/>
                  </a:cubicBezTo>
                  <a:cubicBezTo>
                    <a:pt x="18037" y="10040"/>
                    <a:pt x="18910" y="10993"/>
                    <a:pt x="20024" y="11122"/>
                  </a:cubicBezTo>
                  <a:cubicBezTo>
                    <a:pt x="19524" y="11656"/>
                    <a:pt x="19298" y="12415"/>
                    <a:pt x="19442" y="13143"/>
                  </a:cubicBezTo>
                  <a:cubicBezTo>
                    <a:pt x="18440" y="13822"/>
                    <a:pt x="17487" y="14565"/>
                    <a:pt x="16647" y="15421"/>
                  </a:cubicBezTo>
                  <a:cubicBezTo>
                    <a:pt x="15322" y="16763"/>
                    <a:pt x="14141" y="18476"/>
                    <a:pt x="13964" y="20383"/>
                  </a:cubicBezTo>
                  <a:cubicBezTo>
                    <a:pt x="13915" y="20933"/>
                    <a:pt x="13947" y="21514"/>
                    <a:pt x="14174" y="22015"/>
                  </a:cubicBezTo>
                  <a:cubicBezTo>
                    <a:pt x="14519" y="22751"/>
                    <a:pt x="15152" y="23043"/>
                    <a:pt x="15854" y="23043"/>
                  </a:cubicBezTo>
                  <a:cubicBezTo>
                    <a:pt x="16107" y="23043"/>
                    <a:pt x="16369" y="23005"/>
                    <a:pt x="16630" y="22937"/>
                  </a:cubicBezTo>
                  <a:cubicBezTo>
                    <a:pt x="17955" y="22581"/>
                    <a:pt x="19136" y="21805"/>
                    <a:pt x="20138" y="20851"/>
                  </a:cubicBezTo>
                  <a:lnTo>
                    <a:pt x="20138" y="20851"/>
                  </a:lnTo>
                  <a:cubicBezTo>
                    <a:pt x="20056" y="22209"/>
                    <a:pt x="20138" y="23583"/>
                    <a:pt x="20509" y="24891"/>
                  </a:cubicBezTo>
                  <a:cubicBezTo>
                    <a:pt x="20752" y="25749"/>
                    <a:pt x="21155" y="26557"/>
                    <a:pt x="21689" y="27283"/>
                  </a:cubicBezTo>
                  <a:cubicBezTo>
                    <a:pt x="21802" y="27429"/>
                    <a:pt x="21916" y="27574"/>
                    <a:pt x="22045" y="27720"/>
                  </a:cubicBezTo>
                  <a:cubicBezTo>
                    <a:pt x="21931" y="27785"/>
                    <a:pt x="21851" y="27865"/>
                    <a:pt x="21754" y="27930"/>
                  </a:cubicBezTo>
                  <a:cubicBezTo>
                    <a:pt x="20994" y="28561"/>
                    <a:pt x="20509" y="29481"/>
                    <a:pt x="20477" y="30468"/>
                  </a:cubicBezTo>
                  <a:cubicBezTo>
                    <a:pt x="20461" y="30629"/>
                    <a:pt x="20477" y="30774"/>
                    <a:pt x="20493" y="30920"/>
                  </a:cubicBezTo>
                  <a:cubicBezTo>
                    <a:pt x="19944" y="30742"/>
                    <a:pt x="19410" y="30500"/>
                    <a:pt x="18893" y="30242"/>
                  </a:cubicBezTo>
                  <a:cubicBezTo>
                    <a:pt x="17050" y="29287"/>
                    <a:pt x="15467" y="27914"/>
                    <a:pt x="14094" y="26395"/>
                  </a:cubicBezTo>
                  <a:cubicBezTo>
                    <a:pt x="13430" y="25667"/>
                    <a:pt x="12816" y="24908"/>
                    <a:pt x="12090" y="24245"/>
                  </a:cubicBezTo>
                  <a:cubicBezTo>
                    <a:pt x="12913" y="22355"/>
                    <a:pt x="13285" y="20334"/>
                    <a:pt x="12461" y="18314"/>
                  </a:cubicBezTo>
                  <a:cubicBezTo>
                    <a:pt x="12211" y="17690"/>
                    <a:pt x="11705" y="17035"/>
                    <a:pt x="11043" y="17035"/>
                  </a:cubicBezTo>
                  <a:cubicBezTo>
                    <a:pt x="11020" y="17035"/>
                    <a:pt x="10997" y="17035"/>
                    <a:pt x="10974" y="17037"/>
                  </a:cubicBezTo>
                  <a:cubicBezTo>
                    <a:pt x="10683" y="17054"/>
                    <a:pt x="10424" y="17183"/>
                    <a:pt x="10182" y="17345"/>
                  </a:cubicBezTo>
                  <a:cubicBezTo>
                    <a:pt x="9552" y="17780"/>
                    <a:pt x="9034" y="18395"/>
                    <a:pt x="8711" y="19090"/>
                  </a:cubicBezTo>
                  <a:cubicBezTo>
                    <a:pt x="8146" y="17700"/>
                    <a:pt x="7306" y="16407"/>
                    <a:pt x="6110" y="15502"/>
                  </a:cubicBezTo>
                  <a:cubicBezTo>
                    <a:pt x="5819" y="15292"/>
                    <a:pt x="5496" y="15098"/>
                    <a:pt x="5140" y="15065"/>
                  </a:cubicBezTo>
                  <a:cubicBezTo>
                    <a:pt x="5094" y="15060"/>
                    <a:pt x="5048" y="15058"/>
                    <a:pt x="5002" y="15058"/>
                  </a:cubicBezTo>
                  <a:cubicBezTo>
                    <a:pt x="4629" y="15058"/>
                    <a:pt x="4266" y="15225"/>
                    <a:pt x="3992" y="15470"/>
                  </a:cubicBezTo>
                  <a:cubicBezTo>
                    <a:pt x="3927" y="15518"/>
                    <a:pt x="3880" y="15583"/>
                    <a:pt x="3830" y="15632"/>
                  </a:cubicBezTo>
                  <a:cubicBezTo>
                    <a:pt x="3507" y="16003"/>
                    <a:pt x="3330" y="16488"/>
                    <a:pt x="3201" y="16957"/>
                  </a:cubicBezTo>
                  <a:cubicBezTo>
                    <a:pt x="2781" y="18508"/>
                    <a:pt x="2925" y="20205"/>
                    <a:pt x="3589" y="21659"/>
                  </a:cubicBezTo>
                  <a:cubicBezTo>
                    <a:pt x="3581" y="21644"/>
                    <a:pt x="3474" y="21637"/>
                    <a:pt x="3314" y="21637"/>
                  </a:cubicBezTo>
                  <a:cubicBezTo>
                    <a:pt x="2807" y="21637"/>
                    <a:pt x="1768" y="21699"/>
                    <a:pt x="1632" y="21724"/>
                  </a:cubicBezTo>
                  <a:cubicBezTo>
                    <a:pt x="954" y="21838"/>
                    <a:pt x="404" y="22209"/>
                    <a:pt x="146" y="22855"/>
                  </a:cubicBezTo>
                  <a:cubicBezTo>
                    <a:pt x="49" y="23114"/>
                    <a:pt x="1" y="23389"/>
                    <a:pt x="49" y="23663"/>
                  </a:cubicBezTo>
                  <a:cubicBezTo>
                    <a:pt x="227" y="24665"/>
                    <a:pt x="1455" y="25296"/>
                    <a:pt x="2279" y="25749"/>
                  </a:cubicBezTo>
                  <a:cubicBezTo>
                    <a:pt x="3201" y="26249"/>
                    <a:pt x="4203" y="26637"/>
                    <a:pt x="5205" y="26960"/>
                  </a:cubicBezTo>
                  <a:cubicBezTo>
                    <a:pt x="5447" y="27025"/>
                    <a:pt x="5673" y="27106"/>
                    <a:pt x="5899" y="27171"/>
                  </a:cubicBezTo>
                  <a:cubicBezTo>
                    <a:pt x="5996" y="27850"/>
                    <a:pt x="6158" y="28528"/>
                    <a:pt x="6384" y="29175"/>
                  </a:cubicBezTo>
                  <a:cubicBezTo>
                    <a:pt x="6804" y="30435"/>
                    <a:pt x="7451" y="31599"/>
                    <a:pt x="8194" y="32698"/>
                  </a:cubicBezTo>
                  <a:cubicBezTo>
                    <a:pt x="8743" y="33522"/>
                    <a:pt x="9358" y="34330"/>
                    <a:pt x="10069" y="35025"/>
                  </a:cubicBezTo>
                  <a:cubicBezTo>
                    <a:pt x="12090" y="36997"/>
                    <a:pt x="14368" y="38322"/>
                    <a:pt x="16889" y="39260"/>
                  </a:cubicBezTo>
                  <a:cubicBezTo>
                    <a:pt x="16873" y="39307"/>
                    <a:pt x="16873" y="39340"/>
                    <a:pt x="16873" y="39372"/>
                  </a:cubicBezTo>
                  <a:cubicBezTo>
                    <a:pt x="16663" y="40600"/>
                    <a:pt x="17035" y="41958"/>
                    <a:pt x="18052" y="42734"/>
                  </a:cubicBezTo>
                  <a:cubicBezTo>
                    <a:pt x="18440" y="43025"/>
                    <a:pt x="18910" y="43203"/>
                    <a:pt x="19394" y="43268"/>
                  </a:cubicBezTo>
                  <a:cubicBezTo>
                    <a:pt x="18651" y="43817"/>
                    <a:pt x="18134" y="44673"/>
                    <a:pt x="18069" y="45610"/>
                  </a:cubicBezTo>
                  <a:cubicBezTo>
                    <a:pt x="17988" y="46742"/>
                    <a:pt x="18586" y="47890"/>
                    <a:pt x="19636" y="48358"/>
                  </a:cubicBezTo>
                  <a:cubicBezTo>
                    <a:pt x="19982" y="48496"/>
                    <a:pt x="20344" y="48577"/>
                    <a:pt x="20705" y="48577"/>
                  </a:cubicBezTo>
                  <a:cubicBezTo>
                    <a:pt x="20851" y="48577"/>
                    <a:pt x="20996" y="48564"/>
                    <a:pt x="21140" y="48536"/>
                  </a:cubicBezTo>
                  <a:lnTo>
                    <a:pt x="21140" y="48536"/>
                  </a:lnTo>
                  <a:cubicBezTo>
                    <a:pt x="20703" y="49521"/>
                    <a:pt x="20461" y="50620"/>
                    <a:pt x="20881" y="51655"/>
                  </a:cubicBezTo>
                  <a:cubicBezTo>
                    <a:pt x="21043" y="52027"/>
                    <a:pt x="21285" y="52366"/>
                    <a:pt x="21592" y="52624"/>
                  </a:cubicBezTo>
                  <a:lnTo>
                    <a:pt x="21592" y="56956"/>
                  </a:lnTo>
                  <a:lnTo>
                    <a:pt x="20364" y="56956"/>
                  </a:lnTo>
                  <a:cubicBezTo>
                    <a:pt x="19815" y="56972"/>
                    <a:pt x="19345" y="57344"/>
                    <a:pt x="19281" y="57910"/>
                  </a:cubicBezTo>
                  <a:cubicBezTo>
                    <a:pt x="19216" y="58524"/>
                    <a:pt x="19701" y="59041"/>
                    <a:pt x="20300" y="59073"/>
                  </a:cubicBezTo>
                  <a:lnTo>
                    <a:pt x="20138" y="64519"/>
                  </a:lnTo>
                  <a:cubicBezTo>
                    <a:pt x="20106" y="64519"/>
                    <a:pt x="20075" y="64519"/>
                    <a:pt x="20044" y="64519"/>
                  </a:cubicBezTo>
                  <a:cubicBezTo>
                    <a:pt x="14514" y="64519"/>
                    <a:pt x="14530" y="68710"/>
                    <a:pt x="14578" y="69465"/>
                  </a:cubicBezTo>
                  <a:cubicBezTo>
                    <a:pt x="14529" y="69481"/>
                    <a:pt x="14497" y="69514"/>
                    <a:pt x="14465" y="69546"/>
                  </a:cubicBezTo>
                  <a:cubicBezTo>
                    <a:pt x="14465" y="69578"/>
                    <a:pt x="14449" y="69594"/>
                    <a:pt x="14449" y="69626"/>
                  </a:cubicBezTo>
                  <a:cubicBezTo>
                    <a:pt x="14417" y="70160"/>
                    <a:pt x="14465" y="70677"/>
                    <a:pt x="14465" y="71194"/>
                  </a:cubicBezTo>
                  <a:cubicBezTo>
                    <a:pt x="14465" y="71292"/>
                    <a:pt x="14548" y="71362"/>
                    <a:pt x="14638" y="71362"/>
                  </a:cubicBezTo>
                  <a:cubicBezTo>
                    <a:pt x="14667" y="71362"/>
                    <a:pt x="14696" y="71355"/>
                    <a:pt x="14723" y="71339"/>
                  </a:cubicBezTo>
                  <a:cubicBezTo>
                    <a:pt x="15063" y="71145"/>
                    <a:pt x="15419" y="70951"/>
                    <a:pt x="15774" y="70757"/>
                  </a:cubicBezTo>
                  <a:cubicBezTo>
                    <a:pt x="15984" y="70936"/>
                    <a:pt x="16210" y="71130"/>
                    <a:pt x="16436" y="71307"/>
                  </a:cubicBezTo>
                  <a:cubicBezTo>
                    <a:pt x="16474" y="71345"/>
                    <a:pt x="16512" y="71360"/>
                    <a:pt x="16553" y="71360"/>
                  </a:cubicBezTo>
                  <a:cubicBezTo>
                    <a:pt x="16582" y="71360"/>
                    <a:pt x="16613" y="71353"/>
                    <a:pt x="16647" y="71339"/>
                  </a:cubicBezTo>
                  <a:lnTo>
                    <a:pt x="17714" y="70807"/>
                  </a:lnTo>
                  <a:cubicBezTo>
                    <a:pt x="18020" y="70984"/>
                    <a:pt x="18343" y="71162"/>
                    <a:pt x="18667" y="71339"/>
                  </a:cubicBezTo>
                  <a:cubicBezTo>
                    <a:pt x="18690" y="71351"/>
                    <a:pt x="18715" y="71356"/>
                    <a:pt x="18740" y="71356"/>
                  </a:cubicBezTo>
                  <a:cubicBezTo>
                    <a:pt x="18785" y="71356"/>
                    <a:pt x="18830" y="71339"/>
                    <a:pt x="18861" y="71307"/>
                  </a:cubicBezTo>
                  <a:cubicBezTo>
                    <a:pt x="19168" y="71081"/>
                    <a:pt x="19459" y="70854"/>
                    <a:pt x="19766" y="70628"/>
                  </a:cubicBezTo>
                  <a:cubicBezTo>
                    <a:pt x="20089" y="70854"/>
                    <a:pt x="20396" y="71097"/>
                    <a:pt x="20720" y="71339"/>
                  </a:cubicBezTo>
                  <a:cubicBezTo>
                    <a:pt x="20744" y="71355"/>
                    <a:pt x="20776" y="71363"/>
                    <a:pt x="20806" y="71363"/>
                  </a:cubicBezTo>
                  <a:cubicBezTo>
                    <a:pt x="20837" y="71363"/>
                    <a:pt x="20865" y="71355"/>
                    <a:pt x="20881" y="71339"/>
                  </a:cubicBezTo>
                  <a:lnTo>
                    <a:pt x="21851" y="70613"/>
                  </a:lnTo>
                  <a:cubicBezTo>
                    <a:pt x="22110" y="70822"/>
                    <a:pt x="22384" y="71016"/>
                    <a:pt x="22659" y="71210"/>
                  </a:cubicBezTo>
                  <a:cubicBezTo>
                    <a:pt x="22675" y="71226"/>
                    <a:pt x="22703" y="71234"/>
                    <a:pt x="22734" y="71234"/>
                  </a:cubicBezTo>
                  <a:cubicBezTo>
                    <a:pt x="22764" y="71234"/>
                    <a:pt x="22796" y="71226"/>
                    <a:pt x="22821" y="71210"/>
                  </a:cubicBezTo>
                  <a:cubicBezTo>
                    <a:pt x="23112" y="71016"/>
                    <a:pt x="23386" y="70822"/>
                    <a:pt x="23677" y="70628"/>
                  </a:cubicBezTo>
                  <a:lnTo>
                    <a:pt x="24501" y="71307"/>
                  </a:lnTo>
                  <a:cubicBezTo>
                    <a:pt x="24533" y="71339"/>
                    <a:pt x="24578" y="71364"/>
                    <a:pt x="24623" y="71364"/>
                  </a:cubicBezTo>
                  <a:cubicBezTo>
                    <a:pt x="24648" y="71364"/>
                    <a:pt x="24673" y="71356"/>
                    <a:pt x="24695" y="71339"/>
                  </a:cubicBezTo>
                  <a:cubicBezTo>
                    <a:pt x="25019" y="71097"/>
                    <a:pt x="25342" y="70854"/>
                    <a:pt x="25648" y="70613"/>
                  </a:cubicBezTo>
                  <a:cubicBezTo>
                    <a:pt x="25762" y="70693"/>
                    <a:pt x="25859" y="70774"/>
                    <a:pt x="25956" y="70839"/>
                  </a:cubicBezTo>
                  <a:cubicBezTo>
                    <a:pt x="25956" y="70951"/>
                    <a:pt x="25972" y="71081"/>
                    <a:pt x="25972" y="71194"/>
                  </a:cubicBezTo>
                  <a:cubicBezTo>
                    <a:pt x="25972" y="71292"/>
                    <a:pt x="26046" y="71362"/>
                    <a:pt x="26131" y="71362"/>
                  </a:cubicBezTo>
                  <a:cubicBezTo>
                    <a:pt x="26158" y="71362"/>
                    <a:pt x="26187" y="71355"/>
                    <a:pt x="26215" y="71339"/>
                  </a:cubicBezTo>
                  <a:cubicBezTo>
                    <a:pt x="26295" y="71291"/>
                    <a:pt x="26376" y="71242"/>
                    <a:pt x="26456" y="71210"/>
                  </a:cubicBezTo>
                  <a:cubicBezTo>
                    <a:pt x="26521" y="71242"/>
                    <a:pt x="26586" y="71291"/>
                    <a:pt x="26635" y="71339"/>
                  </a:cubicBezTo>
                  <a:cubicBezTo>
                    <a:pt x="26657" y="71356"/>
                    <a:pt x="26684" y="71364"/>
                    <a:pt x="26711" y="71364"/>
                  </a:cubicBezTo>
                  <a:cubicBezTo>
                    <a:pt x="26761" y="71364"/>
                    <a:pt x="26813" y="71339"/>
                    <a:pt x="26844" y="71307"/>
                  </a:cubicBezTo>
                  <a:cubicBezTo>
                    <a:pt x="27023" y="71162"/>
                    <a:pt x="27184" y="71000"/>
                    <a:pt x="27361" y="70839"/>
                  </a:cubicBezTo>
                  <a:cubicBezTo>
                    <a:pt x="27555" y="71000"/>
                    <a:pt x="27749" y="71162"/>
                    <a:pt x="27943" y="71307"/>
                  </a:cubicBezTo>
                  <a:cubicBezTo>
                    <a:pt x="27972" y="71345"/>
                    <a:pt x="28011" y="71360"/>
                    <a:pt x="28052" y="71360"/>
                  </a:cubicBezTo>
                  <a:cubicBezTo>
                    <a:pt x="28081" y="71360"/>
                    <a:pt x="28110" y="71353"/>
                    <a:pt x="28137" y="71339"/>
                  </a:cubicBezTo>
                  <a:cubicBezTo>
                    <a:pt x="28202" y="71307"/>
                    <a:pt x="28266" y="71275"/>
                    <a:pt x="28348" y="71242"/>
                  </a:cubicBezTo>
                  <a:cubicBezTo>
                    <a:pt x="28380" y="71259"/>
                    <a:pt x="28413" y="71291"/>
                    <a:pt x="28445" y="71307"/>
                  </a:cubicBezTo>
                  <a:cubicBezTo>
                    <a:pt x="28479" y="71341"/>
                    <a:pt x="28522" y="71362"/>
                    <a:pt x="28565" y="71362"/>
                  </a:cubicBezTo>
                  <a:cubicBezTo>
                    <a:pt x="28603" y="71362"/>
                    <a:pt x="28641" y="71345"/>
                    <a:pt x="28671" y="71307"/>
                  </a:cubicBezTo>
                  <a:lnTo>
                    <a:pt x="29156" y="70822"/>
                  </a:lnTo>
                  <a:cubicBezTo>
                    <a:pt x="29171" y="70822"/>
                    <a:pt x="29188" y="70807"/>
                    <a:pt x="29204" y="70807"/>
                  </a:cubicBezTo>
                  <a:cubicBezTo>
                    <a:pt x="29398" y="70919"/>
                    <a:pt x="29608" y="71016"/>
                    <a:pt x="29802" y="71130"/>
                  </a:cubicBezTo>
                  <a:cubicBezTo>
                    <a:pt x="29867" y="71194"/>
                    <a:pt x="29915" y="71259"/>
                    <a:pt x="29980" y="71307"/>
                  </a:cubicBezTo>
                  <a:cubicBezTo>
                    <a:pt x="30008" y="71345"/>
                    <a:pt x="30048" y="71360"/>
                    <a:pt x="30088" y="71360"/>
                  </a:cubicBezTo>
                  <a:cubicBezTo>
                    <a:pt x="30117" y="71360"/>
                    <a:pt x="30147" y="71353"/>
                    <a:pt x="30173" y="71339"/>
                  </a:cubicBezTo>
                  <a:cubicBezTo>
                    <a:pt x="30197" y="71351"/>
                    <a:pt x="30220" y="71356"/>
                    <a:pt x="30243" y="71356"/>
                  </a:cubicBezTo>
                  <a:cubicBezTo>
                    <a:pt x="30284" y="71356"/>
                    <a:pt x="30326" y="71339"/>
                    <a:pt x="30367" y="71307"/>
                  </a:cubicBezTo>
                  <a:cubicBezTo>
                    <a:pt x="30658" y="71081"/>
                    <a:pt x="30966" y="70854"/>
                    <a:pt x="31257" y="70628"/>
                  </a:cubicBezTo>
                  <a:cubicBezTo>
                    <a:pt x="31580" y="70854"/>
                    <a:pt x="31903" y="71097"/>
                    <a:pt x="32210" y="71339"/>
                  </a:cubicBezTo>
                  <a:cubicBezTo>
                    <a:pt x="32234" y="71355"/>
                    <a:pt x="32267" y="71363"/>
                    <a:pt x="32299" y="71363"/>
                  </a:cubicBezTo>
                  <a:cubicBezTo>
                    <a:pt x="32331" y="71363"/>
                    <a:pt x="32364" y="71355"/>
                    <a:pt x="32388" y="71339"/>
                  </a:cubicBezTo>
                  <a:cubicBezTo>
                    <a:pt x="32695" y="71097"/>
                    <a:pt x="33018" y="70854"/>
                    <a:pt x="33341" y="70613"/>
                  </a:cubicBezTo>
                  <a:cubicBezTo>
                    <a:pt x="33617" y="70822"/>
                    <a:pt x="33875" y="71016"/>
                    <a:pt x="34149" y="71210"/>
                  </a:cubicBezTo>
                  <a:cubicBezTo>
                    <a:pt x="34174" y="71226"/>
                    <a:pt x="34206" y="71234"/>
                    <a:pt x="34236" y="71234"/>
                  </a:cubicBezTo>
                  <a:cubicBezTo>
                    <a:pt x="34267" y="71234"/>
                    <a:pt x="34295" y="71226"/>
                    <a:pt x="34311" y="71210"/>
                  </a:cubicBezTo>
                  <a:lnTo>
                    <a:pt x="35184" y="70628"/>
                  </a:lnTo>
                  <a:cubicBezTo>
                    <a:pt x="35442" y="70854"/>
                    <a:pt x="35717" y="71081"/>
                    <a:pt x="35992" y="71307"/>
                  </a:cubicBezTo>
                  <a:cubicBezTo>
                    <a:pt x="36024" y="71339"/>
                    <a:pt x="36076" y="71364"/>
                    <a:pt x="36126" y="71364"/>
                  </a:cubicBezTo>
                  <a:cubicBezTo>
                    <a:pt x="36153" y="71364"/>
                    <a:pt x="36180" y="71356"/>
                    <a:pt x="36202" y="71339"/>
                  </a:cubicBezTo>
                  <a:cubicBezTo>
                    <a:pt x="36509" y="71097"/>
                    <a:pt x="36832" y="70854"/>
                    <a:pt x="37155" y="70613"/>
                  </a:cubicBezTo>
                  <a:cubicBezTo>
                    <a:pt x="37478" y="70854"/>
                    <a:pt x="37802" y="71097"/>
                    <a:pt x="38142" y="71339"/>
                  </a:cubicBezTo>
                  <a:cubicBezTo>
                    <a:pt x="38158" y="71356"/>
                    <a:pt x="38181" y="71364"/>
                    <a:pt x="38206" y="71364"/>
                  </a:cubicBezTo>
                  <a:cubicBezTo>
                    <a:pt x="38252" y="71364"/>
                    <a:pt x="38304" y="71339"/>
                    <a:pt x="38336" y="71307"/>
                  </a:cubicBezTo>
                  <a:cubicBezTo>
                    <a:pt x="38594" y="71081"/>
                    <a:pt x="38835" y="70854"/>
                    <a:pt x="39093" y="70628"/>
                  </a:cubicBezTo>
                  <a:cubicBezTo>
                    <a:pt x="39369" y="70854"/>
                    <a:pt x="39660" y="71081"/>
                    <a:pt x="39934" y="71307"/>
                  </a:cubicBezTo>
                  <a:cubicBezTo>
                    <a:pt x="39968" y="71341"/>
                    <a:pt x="40011" y="71362"/>
                    <a:pt x="40056" y="71362"/>
                  </a:cubicBezTo>
                  <a:cubicBezTo>
                    <a:pt x="40096" y="71362"/>
                    <a:pt x="40138" y="71345"/>
                    <a:pt x="40177" y="71307"/>
                  </a:cubicBezTo>
                  <a:cubicBezTo>
                    <a:pt x="40386" y="71097"/>
                    <a:pt x="40612" y="70871"/>
                    <a:pt x="40823" y="70645"/>
                  </a:cubicBezTo>
                  <a:cubicBezTo>
                    <a:pt x="41033" y="70871"/>
                    <a:pt x="41259" y="71097"/>
                    <a:pt x="41470" y="71307"/>
                  </a:cubicBezTo>
                  <a:cubicBezTo>
                    <a:pt x="41501" y="71344"/>
                    <a:pt x="41544" y="71361"/>
                    <a:pt x="41586" y="71361"/>
                  </a:cubicBezTo>
                  <a:cubicBezTo>
                    <a:pt x="41673" y="71361"/>
                    <a:pt x="41761" y="71292"/>
                    <a:pt x="41761" y="71194"/>
                  </a:cubicBezTo>
                  <a:cubicBezTo>
                    <a:pt x="41744" y="70660"/>
                    <a:pt x="41711" y="70128"/>
                    <a:pt x="41696" y="69594"/>
                  </a:cubicBezTo>
                  <a:cubicBezTo>
                    <a:pt x="41761" y="68544"/>
                    <a:pt x="41858" y="67413"/>
                    <a:pt x="41599" y="66378"/>
                  </a:cubicBezTo>
                  <a:cubicBezTo>
                    <a:pt x="41502" y="65926"/>
                    <a:pt x="41259" y="65538"/>
                    <a:pt x="41130" y="65101"/>
                  </a:cubicBezTo>
                  <a:cubicBezTo>
                    <a:pt x="40903" y="64390"/>
                    <a:pt x="40968" y="63599"/>
                    <a:pt x="41017" y="62855"/>
                  </a:cubicBezTo>
                  <a:cubicBezTo>
                    <a:pt x="41017" y="62694"/>
                    <a:pt x="41033" y="62532"/>
                    <a:pt x="41049" y="62370"/>
                  </a:cubicBezTo>
                  <a:lnTo>
                    <a:pt x="51925" y="62370"/>
                  </a:lnTo>
                  <a:cubicBezTo>
                    <a:pt x="52313" y="62370"/>
                    <a:pt x="52669" y="62273"/>
                    <a:pt x="52977" y="62079"/>
                  </a:cubicBezTo>
                  <a:lnTo>
                    <a:pt x="52992" y="62095"/>
                  </a:lnTo>
                  <a:cubicBezTo>
                    <a:pt x="53057" y="61933"/>
                    <a:pt x="53106" y="61772"/>
                    <a:pt x="53154" y="61610"/>
                  </a:cubicBezTo>
                  <a:cubicBezTo>
                    <a:pt x="53817" y="59655"/>
                    <a:pt x="54447" y="57684"/>
                    <a:pt x="54931" y="55680"/>
                  </a:cubicBezTo>
                  <a:cubicBezTo>
                    <a:pt x="55287" y="54111"/>
                    <a:pt x="55610" y="52495"/>
                    <a:pt x="56224" y="50993"/>
                  </a:cubicBezTo>
                  <a:cubicBezTo>
                    <a:pt x="56176" y="50120"/>
                    <a:pt x="55449" y="49392"/>
                    <a:pt x="54511" y="49392"/>
                  </a:cubicBezTo>
                  <a:lnTo>
                    <a:pt x="50391" y="49392"/>
                  </a:lnTo>
                  <a:lnTo>
                    <a:pt x="50391" y="43720"/>
                  </a:lnTo>
                  <a:cubicBezTo>
                    <a:pt x="50391" y="43720"/>
                    <a:pt x="50423" y="42072"/>
                    <a:pt x="49792" y="40294"/>
                  </a:cubicBezTo>
                  <a:cubicBezTo>
                    <a:pt x="49824" y="39486"/>
                    <a:pt x="49583" y="38661"/>
                    <a:pt x="49259" y="37902"/>
                  </a:cubicBezTo>
                  <a:cubicBezTo>
                    <a:pt x="47853" y="34556"/>
                    <a:pt x="45057" y="32019"/>
                    <a:pt x="41987" y="30031"/>
                  </a:cubicBezTo>
                  <a:cubicBezTo>
                    <a:pt x="41761" y="29158"/>
                    <a:pt x="41227" y="28399"/>
                    <a:pt x="40612" y="27736"/>
                  </a:cubicBezTo>
                  <a:cubicBezTo>
                    <a:pt x="41211" y="27057"/>
                    <a:pt x="41679" y="26249"/>
                    <a:pt x="41987" y="25393"/>
                  </a:cubicBezTo>
                  <a:cubicBezTo>
                    <a:pt x="42439" y="24180"/>
                    <a:pt x="42552" y="22855"/>
                    <a:pt x="42552" y="21579"/>
                  </a:cubicBezTo>
                  <a:cubicBezTo>
                    <a:pt x="42552" y="21353"/>
                    <a:pt x="42552" y="21142"/>
                    <a:pt x="42536" y="20916"/>
                  </a:cubicBezTo>
                  <a:lnTo>
                    <a:pt x="42536" y="20916"/>
                  </a:lnTo>
                  <a:cubicBezTo>
                    <a:pt x="43521" y="21838"/>
                    <a:pt x="44670" y="22581"/>
                    <a:pt x="45978" y="22937"/>
                  </a:cubicBezTo>
                  <a:cubicBezTo>
                    <a:pt x="46239" y="23005"/>
                    <a:pt x="46502" y="23043"/>
                    <a:pt x="46755" y="23043"/>
                  </a:cubicBezTo>
                  <a:cubicBezTo>
                    <a:pt x="47458" y="23043"/>
                    <a:pt x="48090" y="22751"/>
                    <a:pt x="48435" y="22015"/>
                  </a:cubicBezTo>
                  <a:cubicBezTo>
                    <a:pt x="48661" y="21514"/>
                    <a:pt x="48693" y="20933"/>
                    <a:pt x="48645" y="20383"/>
                  </a:cubicBezTo>
                  <a:cubicBezTo>
                    <a:pt x="48467" y="18476"/>
                    <a:pt x="47288" y="16763"/>
                    <a:pt x="45963" y="15421"/>
                  </a:cubicBezTo>
                  <a:cubicBezTo>
                    <a:pt x="44976" y="14403"/>
                    <a:pt x="43829" y="13563"/>
                    <a:pt x="42649" y="12803"/>
                  </a:cubicBezTo>
                  <a:cubicBezTo>
                    <a:pt x="42616" y="12658"/>
                    <a:pt x="42584" y="12529"/>
                    <a:pt x="42552" y="12383"/>
                  </a:cubicBezTo>
                  <a:lnTo>
                    <a:pt x="42552" y="12383"/>
                  </a:lnTo>
                  <a:cubicBezTo>
                    <a:pt x="42915" y="12544"/>
                    <a:pt x="43316" y="12627"/>
                    <a:pt x="43713" y="12627"/>
                  </a:cubicBezTo>
                  <a:cubicBezTo>
                    <a:pt x="44430" y="12627"/>
                    <a:pt x="45139" y="12357"/>
                    <a:pt x="45607" y="11785"/>
                  </a:cubicBezTo>
                  <a:cubicBezTo>
                    <a:pt x="45963" y="11348"/>
                    <a:pt x="46172" y="10766"/>
                    <a:pt x="46107" y="10201"/>
                  </a:cubicBezTo>
                  <a:cubicBezTo>
                    <a:pt x="46059" y="9652"/>
                    <a:pt x="45752" y="9232"/>
                    <a:pt x="45316" y="8909"/>
                  </a:cubicBezTo>
                  <a:cubicBezTo>
                    <a:pt x="44960" y="8650"/>
                    <a:pt x="44523" y="8456"/>
                    <a:pt x="44071" y="8391"/>
                  </a:cubicBezTo>
                  <a:cubicBezTo>
                    <a:pt x="45057" y="7696"/>
                    <a:pt x="45736" y="6532"/>
                    <a:pt x="45445" y="5288"/>
                  </a:cubicBezTo>
                  <a:cubicBezTo>
                    <a:pt x="45166" y="4157"/>
                    <a:pt x="44175" y="3352"/>
                    <a:pt x="43046" y="3352"/>
                  </a:cubicBezTo>
                  <a:cubicBezTo>
                    <a:pt x="42868" y="3352"/>
                    <a:pt x="42687" y="3372"/>
                    <a:pt x="42504" y="3414"/>
                  </a:cubicBezTo>
                  <a:cubicBezTo>
                    <a:pt x="42084" y="3511"/>
                    <a:pt x="41696" y="3720"/>
                    <a:pt x="41388" y="4011"/>
                  </a:cubicBezTo>
                  <a:cubicBezTo>
                    <a:pt x="41470" y="3235"/>
                    <a:pt x="41421" y="2395"/>
                    <a:pt x="40936" y="1765"/>
                  </a:cubicBezTo>
                  <a:cubicBezTo>
                    <a:pt x="40517" y="1207"/>
                    <a:pt x="39883" y="964"/>
                    <a:pt x="39233" y="964"/>
                  </a:cubicBezTo>
                  <a:cubicBezTo>
                    <a:pt x="38755" y="964"/>
                    <a:pt x="38268" y="1095"/>
                    <a:pt x="37851" y="1328"/>
                  </a:cubicBezTo>
                  <a:cubicBezTo>
                    <a:pt x="37398" y="1571"/>
                    <a:pt x="37010" y="1942"/>
                    <a:pt x="36670" y="2363"/>
                  </a:cubicBezTo>
                  <a:cubicBezTo>
                    <a:pt x="36558" y="1619"/>
                    <a:pt x="36235" y="860"/>
                    <a:pt x="35539" y="488"/>
                  </a:cubicBezTo>
                  <a:cubicBezTo>
                    <a:pt x="35258" y="335"/>
                    <a:pt x="34959" y="267"/>
                    <a:pt x="34660" y="267"/>
                  </a:cubicBezTo>
                  <a:cubicBezTo>
                    <a:pt x="33946" y="267"/>
                    <a:pt x="33237" y="657"/>
                    <a:pt x="32792" y="1216"/>
                  </a:cubicBezTo>
                  <a:cubicBezTo>
                    <a:pt x="32630" y="1425"/>
                    <a:pt x="32485" y="1636"/>
                    <a:pt x="32371" y="1878"/>
                  </a:cubicBezTo>
                  <a:cubicBezTo>
                    <a:pt x="32227" y="1151"/>
                    <a:pt x="31693" y="488"/>
                    <a:pt x="30998" y="197"/>
                  </a:cubicBezTo>
                  <a:cubicBezTo>
                    <a:pt x="30690" y="64"/>
                    <a:pt x="30356" y="1"/>
                    <a:pt x="30021" y="1"/>
                  </a:cubicBezTo>
                  <a:close/>
                </a:path>
              </a:pathLst>
            </a:custGeom>
            <a:solidFill>
              <a:schemeClr val="dk1"/>
            </a:solidFill>
            <a:ln w="15240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</a:pPr>
              <a:endParaRPr sz="19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grpSp>
          <p:nvGrpSpPr>
            <p:cNvPr id="3413" name="Google Shape;3413;p38"/>
            <p:cNvGrpSpPr/>
            <p:nvPr/>
          </p:nvGrpSpPr>
          <p:grpSpPr>
            <a:xfrm>
              <a:off x="5116450" y="1033725"/>
              <a:ext cx="1411275" cy="1784125"/>
              <a:chOff x="4417650" y="1033725"/>
              <a:chExt cx="1411275" cy="1784125"/>
            </a:xfrm>
          </p:grpSpPr>
          <p:sp>
            <p:nvSpPr>
              <p:cNvPr id="3414" name="Google Shape;3414;p38"/>
              <p:cNvSpPr/>
              <p:nvPr/>
            </p:nvSpPr>
            <p:spPr>
              <a:xfrm>
                <a:off x="4957400" y="2282075"/>
                <a:ext cx="193150" cy="261425"/>
              </a:xfrm>
              <a:custGeom>
                <a:avLst/>
                <a:gdLst/>
                <a:ahLst/>
                <a:cxnLst/>
                <a:rect l="l" t="t" r="r" b="b"/>
                <a:pathLst>
                  <a:path w="7726" h="10457" extrusionOk="0">
                    <a:moveTo>
                      <a:pt x="1" y="0"/>
                    </a:moveTo>
                    <a:lnTo>
                      <a:pt x="1" y="10456"/>
                    </a:lnTo>
                    <a:lnTo>
                      <a:pt x="7726" y="9762"/>
                    </a:lnTo>
                    <a:lnTo>
                      <a:pt x="7726" y="1714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</a:pPr>
                <a:endParaRPr sz="19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415" name="Google Shape;3415;p38"/>
              <p:cNvSpPr/>
              <p:nvPr/>
            </p:nvSpPr>
            <p:spPr>
              <a:xfrm>
                <a:off x="4766425" y="2474775"/>
                <a:ext cx="409175" cy="298625"/>
              </a:xfrm>
              <a:custGeom>
                <a:avLst/>
                <a:gdLst/>
                <a:ahLst/>
                <a:cxnLst/>
                <a:rect l="l" t="t" r="r" b="b"/>
                <a:pathLst>
                  <a:path w="16367" h="11945" extrusionOk="0">
                    <a:moveTo>
                      <a:pt x="6379" y="1"/>
                    </a:moveTo>
                    <a:lnTo>
                      <a:pt x="6185" y="6870"/>
                    </a:lnTo>
                    <a:cubicBezTo>
                      <a:pt x="6156" y="6870"/>
                      <a:pt x="6126" y="6870"/>
                      <a:pt x="6097" y="6870"/>
                    </a:cubicBezTo>
                    <a:cubicBezTo>
                      <a:pt x="1" y="6870"/>
                      <a:pt x="626" y="11945"/>
                      <a:pt x="626" y="11945"/>
                    </a:cubicBezTo>
                    <a:lnTo>
                      <a:pt x="16076" y="11945"/>
                    </a:lnTo>
                    <a:cubicBezTo>
                      <a:pt x="16367" y="7661"/>
                      <a:pt x="15494" y="8583"/>
                      <a:pt x="15365" y="6627"/>
                    </a:cubicBezTo>
                    <a:cubicBezTo>
                      <a:pt x="15251" y="4688"/>
                      <a:pt x="16076" y="1"/>
                      <a:pt x="16076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</a:pPr>
                <a:endParaRPr sz="19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416" name="Google Shape;3416;p38"/>
              <p:cNvSpPr/>
              <p:nvPr/>
            </p:nvSpPr>
            <p:spPr>
              <a:xfrm>
                <a:off x="4925525" y="2647500"/>
                <a:ext cx="61000" cy="44450"/>
              </a:xfrm>
              <a:custGeom>
                <a:avLst/>
                <a:gdLst/>
                <a:ahLst/>
                <a:cxnLst/>
                <a:rect l="l" t="t" r="r" b="b"/>
                <a:pathLst>
                  <a:path w="2440" h="1778" extrusionOk="0">
                    <a:moveTo>
                      <a:pt x="220" y="0"/>
                    </a:moveTo>
                    <a:cubicBezTo>
                      <a:pt x="51" y="0"/>
                      <a:pt x="0" y="273"/>
                      <a:pt x="177" y="332"/>
                    </a:cubicBezTo>
                    <a:cubicBezTo>
                      <a:pt x="936" y="591"/>
                      <a:pt x="1614" y="1060"/>
                      <a:pt x="2099" y="1690"/>
                    </a:cubicBezTo>
                    <a:cubicBezTo>
                      <a:pt x="2143" y="1745"/>
                      <a:pt x="2195" y="1777"/>
                      <a:pt x="2248" y="1777"/>
                    </a:cubicBezTo>
                    <a:cubicBezTo>
                      <a:pt x="2274" y="1777"/>
                      <a:pt x="2300" y="1770"/>
                      <a:pt x="2325" y="1754"/>
                    </a:cubicBezTo>
                    <a:cubicBezTo>
                      <a:pt x="2407" y="1706"/>
                      <a:pt x="2439" y="1593"/>
                      <a:pt x="2390" y="1528"/>
                    </a:cubicBezTo>
                    <a:cubicBezTo>
                      <a:pt x="1841" y="817"/>
                      <a:pt x="1114" y="300"/>
                      <a:pt x="274" y="9"/>
                    </a:cubicBezTo>
                    <a:cubicBezTo>
                      <a:pt x="255" y="3"/>
                      <a:pt x="237" y="0"/>
                      <a:pt x="22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</a:pPr>
                <a:endParaRPr sz="19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417" name="Google Shape;3417;p38"/>
              <p:cNvSpPr/>
              <p:nvPr/>
            </p:nvSpPr>
            <p:spPr>
              <a:xfrm>
                <a:off x="4799825" y="2740625"/>
                <a:ext cx="19800" cy="8525"/>
              </a:xfrm>
              <a:custGeom>
                <a:avLst/>
                <a:gdLst/>
                <a:ahLst/>
                <a:cxnLst/>
                <a:rect l="l" t="t" r="r" b="b"/>
                <a:pathLst>
                  <a:path w="792" h="341" extrusionOk="0">
                    <a:moveTo>
                      <a:pt x="162" y="1"/>
                    </a:moveTo>
                    <a:cubicBezTo>
                      <a:pt x="81" y="1"/>
                      <a:pt x="1" y="82"/>
                      <a:pt x="1" y="163"/>
                    </a:cubicBezTo>
                    <a:cubicBezTo>
                      <a:pt x="1" y="260"/>
                      <a:pt x="81" y="341"/>
                      <a:pt x="162" y="341"/>
                    </a:cubicBezTo>
                    <a:lnTo>
                      <a:pt x="630" y="341"/>
                    </a:lnTo>
                    <a:cubicBezTo>
                      <a:pt x="712" y="341"/>
                      <a:pt x="792" y="260"/>
                      <a:pt x="792" y="163"/>
                    </a:cubicBezTo>
                    <a:cubicBezTo>
                      <a:pt x="792" y="82"/>
                      <a:pt x="727" y="1"/>
                      <a:pt x="63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</a:pPr>
                <a:endParaRPr sz="19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418" name="Google Shape;3418;p38"/>
              <p:cNvSpPr/>
              <p:nvPr/>
            </p:nvSpPr>
            <p:spPr>
              <a:xfrm>
                <a:off x="4841050" y="2742250"/>
                <a:ext cx="29500" cy="8100"/>
              </a:xfrm>
              <a:custGeom>
                <a:avLst/>
                <a:gdLst/>
                <a:ahLst/>
                <a:cxnLst/>
                <a:rect l="l" t="t" r="r" b="b"/>
                <a:pathLst>
                  <a:path w="1180" h="324" extrusionOk="0">
                    <a:moveTo>
                      <a:pt x="162" y="1"/>
                    </a:moveTo>
                    <a:cubicBezTo>
                      <a:pt x="80" y="1"/>
                      <a:pt x="0" y="65"/>
                      <a:pt x="0" y="162"/>
                    </a:cubicBezTo>
                    <a:cubicBezTo>
                      <a:pt x="0" y="259"/>
                      <a:pt x="65" y="324"/>
                      <a:pt x="162" y="324"/>
                    </a:cubicBezTo>
                    <a:lnTo>
                      <a:pt x="1002" y="324"/>
                    </a:lnTo>
                    <a:cubicBezTo>
                      <a:pt x="1082" y="324"/>
                      <a:pt x="1179" y="259"/>
                      <a:pt x="1164" y="162"/>
                    </a:cubicBezTo>
                    <a:cubicBezTo>
                      <a:pt x="1164" y="65"/>
                      <a:pt x="1099" y="1"/>
                      <a:pt x="100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</a:pPr>
                <a:endParaRPr sz="19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419" name="Google Shape;3419;p38"/>
              <p:cNvSpPr/>
              <p:nvPr/>
            </p:nvSpPr>
            <p:spPr>
              <a:xfrm>
                <a:off x="4891525" y="2743050"/>
                <a:ext cx="26300" cy="8125"/>
              </a:xfrm>
              <a:custGeom>
                <a:avLst/>
                <a:gdLst/>
                <a:ahLst/>
                <a:cxnLst/>
                <a:rect l="l" t="t" r="r" b="b"/>
                <a:pathLst>
                  <a:path w="1052" h="325" extrusionOk="0">
                    <a:moveTo>
                      <a:pt x="162" y="1"/>
                    </a:moveTo>
                    <a:cubicBezTo>
                      <a:pt x="82" y="1"/>
                      <a:pt x="1" y="66"/>
                      <a:pt x="1" y="163"/>
                    </a:cubicBezTo>
                    <a:cubicBezTo>
                      <a:pt x="1" y="244"/>
                      <a:pt x="82" y="324"/>
                      <a:pt x="162" y="324"/>
                    </a:cubicBezTo>
                    <a:lnTo>
                      <a:pt x="890" y="324"/>
                    </a:lnTo>
                    <a:cubicBezTo>
                      <a:pt x="970" y="324"/>
                      <a:pt x="1052" y="244"/>
                      <a:pt x="1052" y="163"/>
                    </a:cubicBezTo>
                    <a:cubicBezTo>
                      <a:pt x="1052" y="66"/>
                      <a:pt x="987" y="1"/>
                      <a:pt x="89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</a:pPr>
                <a:endParaRPr sz="19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420" name="Google Shape;3420;p38"/>
              <p:cNvSpPr/>
              <p:nvPr/>
            </p:nvSpPr>
            <p:spPr>
              <a:xfrm>
                <a:off x="4955775" y="2741450"/>
                <a:ext cx="25900" cy="8100"/>
              </a:xfrm>
              <a:custGeom>
                <a:avLst/>
                <a:gdLst/>
                <a:ahLst/>
                <a:cxnLst/>
                <a:rect l="l" t="t" r="r" b="b"/>
                <a:pathLst>
                  <a:path w="1036" h="324" extrusionOk="0">
                    <a:moveTo>
                      <a:pt x="163" y="0"/>
                    </a:moveTo>
                    <a:cubicBezTo>
                      <a:pt x="81" y="0"/>
                      <a:pt x="1" y="82"/>
                      <a:pt x="1" y="162"/>
                    </a:cubicBezTo>
                    <a:cubicBezTo>
                      <a:pt x="1" y="259"/>
                      <a:pt x="81" y="323"/>
                      <a:pt x="163" y="323"/>
                    </a:cubicBezTo>
                    <a:lnTo>
                      <a:pt x="857" y="323"/>
                    </a:lnTo>
                    <a:cubicBezTo>
                      <a:pt x="954" y="323"/>
                      <a:pt x="1035" y="259"/>
                      <a:pt x="1018" y="162"/>
                    </a:cubicBezTo>
                    <a:cubicBezTo>
                      <a:pt x="1018" y="82"/>
                      <a:pt x="954" y="0"/>
                      <a:pt x="85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</a:pPr>
                <a:endParaRPr sz="19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421" name="Google Shape;3421;p38"/>
              <p:cNvSpPr/>
              <p:nvPr/>
            </p:nvSpPr>
            <p:spPr>
              <a:xfrm>
                <a:off x="5001850" y="2740625"/>
                <a:ext cx="27875" cy="8525"/>
              </a:xfrm>
              <a:custGeom>
                <a:avLst/>
                <a:gdLst/>
                <a:ahLst/>
                <a:cxnLst/>
                <a:rect l="l" t="t" r="r" b="b"/>
                <a:pathLst>
                  <a:path w="1115" h="341" extrusionOk="0">
                    <a:moveTo>
                      <a:pt x="177" y="1"/>
                    </a:moveTo>
                    <a:cubicBezTo>
                      <a:pt x="80" y="1"/>
                      <a:pt x="0" y="82"/>
                      <a:pt x="0" y="163"/>
                    </a:cubicBezTo>
                    <a:cubicBezTo>
                      <a:pt x="16" y="260"/>
                      <a:pt x="80" y="341"/>
                      <a:pt x="177" y="341"/>
                    </a:cubicBezTo>
                    <a:lnTo>
                      <a:pt x="953" y="341"/>
                    </a:lnTo>
                    <a:cubicBezTo>
                      <a:pt x="1035" y="341"/>
                      <a:pt x="1115" y="260"/>
                      <a:pt x="1115" y="163"/>
                    </a:cubicBezTo>
                    <a:cubicBezTo>
                      <a:pt x="1115" y="82"/>
                      <a:pt x="1050" y="1"/>
                      <a:pt x="95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</a:pPr>
                <a:endParaRPr sz="19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422" name="Google Shape;3422;p38"/>
              <p:cNvSpPr/>
              <p:nvPr/>
            </p:nvSpPr>
            <p:spPr>
              <a:xfrm>
                <a:off x="5048725" y="2740625"/>
                <a:ext cx="27500" cy="8525"/>
              </a:xfrm>
              <a:custGeom>
                <a:avLst/>
                <a:gdLst/>
                <a:ahLst/>
                <a:cxnLst/>
                <a:rect l="l" t="t" r="r" b="b"/>
                <a:pathLst>
                  <a:path w="1100" h="341" extrusionOk="0">
                    <a:moveTo>
                      <a:pt x="177" y="1"/>
                    </a:moveTo>
                    <a:cubicBezTo>
                      <a:pt x="97" y="1"/>
                      <a:pt x="0" y="82"/>
                      <a:pt x="16" y="163"/>
                    </a:cubicBezTo>
                    <a:cubicBezTo>
                      <a:pt x="16" y="260"/>
                      <a:pt x="80" y="341"/>
                      <a:pt x="177" y="341"/>
                    </a:cubicBezTo>
                    <a:lnTo>
                      <a:pt x="921" y="341"/>
                    </a:lnTo>
                    <a:cubicBezTo>
                      <a:pt x="1018" y="341"/>
                      <a:pt x="1099" y="260"/>
                      <a:pt x="1099" y="163"/>
                    </a:cubicBezTo>
                    <a:cubicBezTo>
                      <a:pt x="1082" y="82"/>
                      <a:pt x="1018" y="1"/>
                      <a:pt x="92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</a:pPr>
                <a:endParaRPr sz="19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423" name="Google Shape;3423;p38"/>
              <p:cNvSpPr/>
              <p:nvPr/>
            </p:nvSpPr>
            <p:spPr>
              <a:xfrm>
                <a:off x="5096400" y="2740625"/>
                <a:ext cx="23025" cy="8525"/>
              </a:xfrm>
              <a:custGeom>
                <a:avLst/>
                <a:gdLst/>
                <a:ahLst/>
                <a:cxnLst/>
                <a:rect l="l" t="t" r="r" b="b"/>
                <a:pathLst>
                  <a:path w="921" h="341" extrusionOk="0">
                    <a:moveTo>
                      <a:pt x="177" y="1"/>
                    </a:moveTo>
                    <a:cubicBezTo>
                      <a:pt x="80" y="1"/>
                      <a:pt x="0" y="82"/>
                      <a:pt x="16" y="163"/>
                    </a:cubicBezTo>
                    <a:cubicBezTo>
                      <a:pt x="16" y="260"/>
                      <a:pt x="80" y="341"/>
                      <a:pt x="177" y="341"/>
                    </a:cubicBezTo>
                    <a:lnTo>
                      <a:pt x="759" y="341"/>
                    </a:lnTo>
                    <a:cubicBezTo>
                      <a:pt x="840" y="341"/>
                      <a:pt x="921" y="260"/>
                      <a:pt x="921" y="163"/>
                    </a:cubicBezTo>
                    <a:cubicBezTo>
                      <a:pt x="921" y="82"/>
                      <a:pt x="840" y="1"/>
                      <a:pt x="75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</a:pPr>
                <a:endParaRPr sz="19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424" name="Google Shape;3424;p38"/>
              <p:cNvSpPr/>
              <p:nvPr/>
            </p:nvSpPr>
            <p:spPr>
              <a:xfrm>
                <a:off x="5135575" y="2740625"/>
                <a:ext cx="22250" cy="8525"/>
              </a:xfrm>
              <a:custGeom>
                <a:avLst/>
                <a:gdLst/>
                <a:ahLst/>
                <a:cxnLst/>
                <a:rect l="l" t="t" r="r" b="b"/>
                <a:pathLst>
                  <a:path w="890" h="341" extrusionOk="0">
                    <a:moveTo>
                      <a:pt x="162" y="1"/>
                    </a:moveTo>
                    <a:cubicBezTo>
                      <a:pt x="82" y="1"/>
                      <a:pt x="0" y="82"/>
                      <a:pt x="0" y="163"/>
                    </a:cubicBezTo>
                    <a:cubicBezTo>
                      <a:pt x="0" y="260"/>
                      <a:pt x="82" y="341"/>
                      <a:pt x="162" y="341"/>
                    </a:cubicBezTo>
                    <a:lnTo>
                      <a:pt x="711" y="341"/>
                    </a:lnTo>
                    <a:cubicBezTo>
                      <a:pt x="808" y="341"/>
                      <a:pt x="890" y="260"/>
                      <a:pt x="890" y="163"/>
                    </a:cubicBezTo>
                    <a:cubicBezTo>
                      <a:pt x="873" y="82"/>
                      <a:pt x="808" y="1"/>
                      <a:pt x="71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</a:pPr>
                <a:endParaRPr sz="19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425" name="Google Shape;3425;p38"/>
              <p:cNvSpPr/>
              <p:nvPr/>
            </p:nvSpPr>
            <p:spPr>
              <a:xfrm>
                <a:off x="5059225" y="2550425"/>
                <a:ext cx="70350" cy="164075"/>
              </a:xfrm>
              <a:custGeom>
                <a:avLst/>
                <a:gdLst/>
                <a:ahLst/>
                <a:cxnLst/>
                <a:rect l="l" t="t" r="r" b="b"/>
                <a:pathLst>
                  <a:path w="2814" h="6563" extrusionOk="0">
                    <a:moveTo>
                      <a:pt x="2566" y="1"/>
                    </a:moveTo>
                    <a:cubicBezTo>
                      <a:pt x="2530" y="1"/>
                      <a:pt x="2492" y="14"/>
                      <a:pt x="2457" y="45"/>
                    </a:cubicBezTo>
                    <a:cubicBezTo>
                      <a:pt x="744" y="1662"/>
                      <a:pt x="0" y="4167"/>
                      <a:pt x="550" y="6445"/>
                    </a:cubicBezTo>
                    <a:cubicBezTo>
                      <a:pt x="568" y="6528"/>
                      <a:pt x="629" y="6563"/>
                      <a:pt x="692" y="6563"/>
                    </a:cubicBezTo>
                    <a:cubicBezTo>
                      <a:pt x="791" y="6563"/>
                      <a:pt x="896" y="6477"/>
                      <a:pt x="856" y="6348"/>
                    </a:cubicBezTo>
                    <a:cubicBezTo>
                      <a:pt x="356" y="4183"/>
                      <a:pt x="1067" y="1808"/>
                      <a:pt x="2699" y="288"/>
                    </a:cubicBezTo>
                    <a:cubicBezTo>
                      <a:pt x="2813" y="174"/>
                      <a:pt x="2699" y="1"/>
                      <a:pt x="256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</a:pPr>
                <a:endParaRPr sz="19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426" name="Google Shape;3426;p38"/>
              <p:cNvSpPr/>
              <p:nvPr/>
            </p:nvSpPr>
            <p:spPr>
              <a:xfrm>
                <a:off x="5100000" y="2586875"/>
                <a:ext cx="45950" cy="133300"/>
              </a:xfrm>
              <a:custGeom>
                <a:avLst/>
                <a:gdLst/>
                <a:ahLst/>
                <a:cxnLst/>
                <a:rect l="l" t="t" r="r" b="b"/>
                <a:pathLst>
                  <a:path w="1838" h="5332" extrusionOk="0">
                    <a:moveTo>
                      <a:pt x="1597" y="0"/>
                    </a:moveTo>
                    <a:cubicBezTo>
                      <a:pt x="1546" y="0"/>
                      <a:pt x="1494" y="22"/>
                      <a:pt x="1455" y="74"/>
                    </a:cubicBezTo>
                    <a:cubicBezTo>
                      <a:pt x="373" y="1529"/>
                      <a:pt x="1" y="3453"/>
                      <a:pt x="470" y="5214"/>
                    </a:cubicBezTo>
                    <a:cubicBezTo>
                      <a:pt x="489" y="5296"/>
                      <a:pt x="550" y="5331"/>
                      <a:pt x="614" y="5331"/>
                    </a:cubicBezTo>
                    <a:cubicBezTo>
                      <a:pt x="714" y="5331"/>
                      <a:pt x="823" y="5245"/>
                      <a:pt x="793" y="5117"/>
                    </a:cubicBezTo>
                    <a:cubicBezTo>
                      <a:pt x="341" y="3453"/>
                      <a:pt x="696" y="1626"/>
                      <a:pt x="1746" y="236"/>
                    </a:cubicBezTo>
                    <a:cubicBezTo>
                      <a:pt x="1837" y="122"/>
                      <a:pt x="1720" y="0"/>
                      <a:pt x="159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</a:pPr>
                <a:endParaRPr sz="19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427" name="Google Shape;3427;p38"/>
              <p:cNvSpPr/>
              <p:nvPr/>
            </p:nvSpPr>
            <p:spPr>
              <a:xfrm>
                <a:off x="5133550" y="2674975"/>
                <a:ext cx="14150" cy="50700"/>
              </a:xfrm>
              <a:custGeom>
                <a:avLst/>
                <a:gdLst/>
                <a:ahLst/>
                <a:cxnLst/>
                <a:rect l="l" t="t" r="r" b="b"/>
                <a:pathLst>
                  <a:path w="566" h="2028" extrusionOk="0">
                    <a:moveTo>
                      <a:pt x="378" y="0"/>
                    </a:moveTo>
                    <a:cubicBezTo>
                      <a:pt x="312" y="0"/>
                      <a:pt x="254" y="56"/>
                      <a:pt x="227" y="123"/>
                    </a:cubicBezTo>
                    <a:cubicBezTo>
                      <a:pt x="16" y="688"/>
                      <a:pt x="1" y="1334"/>
                      <a:pt x="195" y="1916"/>
                    </a:cubicBezTo>
                    <a:cubicBezTo>
                      <a:pt x="227" y="1994"/>
                      <a:pt x="296" y="2027"/>
                      <a:pt x="362" y="2027"/>
                    </a:cubicBezTo>
                    <a:cubicBezTo>
                      <a:pt x="462" y="2027"/>
                      <a:pt x="557" y="1952"/>
                      <a:pt x="518" y="1836"/>
                    </a:cubicBezTo>
                    <a:cubicBezTo>
                      <a:pt x="340" y="1302"/>
                      <a:pt x="356" y="737"/>
                      <a:pt x="534" y="203"/>
                    </a:cubicBezTo>
                    <a:cubicBezTo>
                      <a:pt x="566" y="123"/>
                      <a:pt x="501" y="26"/>
                      <a:pt x="421" y="9"/>
                    </a:cubicBezTo>
                    <a:cubicBezTo>
                      <a:pt x="406" y="3"/>
                      <a:pt x="392" y="0"/>
                      <a:pt x="378" y="0"/>
                    </a:cubicBezTo>
                    <a:close/>
                  </a:path>
                </a:pathLst>
              </a:custGeom>
              <a:solidFill>
                <a:srgbClr val="35353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</a:pPr>
                <a:endParaRPr sz="19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428" name="Google Shape;3428;p38"/>
              <p:cNvSpPr/>
              <p:nvPr/>
            </p:nvSpPr>
            <p:spPr>
              <a:xfrm>
                <a:off x="4903650" y="2461850"/>
                <a:ext cx="279225" cy="44900"/>
              </a:xfrm>
              <a:custGeom>
                <a:avLst/>
                <a:gdLst/>
                <a:ahLst/>
                <a:cxnLst/>
                <a:rect l="l" t="t" r="r" b="b"/>
                <a:pathLst>
                  <a:path w="11169" h="1796" extrusionOk="0">
                    <a:moveTo>
                      <a:pt x="890" y="1"/>
                    </a:moveTo>
                    <a:cubicBezTo>
                      <a:pt x="405" y="1"/>
                      <a:pt x="0" y="405"/>
                      <a:pt x="0" y="890"/>
                    </a:cubicBezTo>
                    <a:cubicBezTo>
                      <a:pt x="0" y="1390"/>
                      <a:pt x="405" y="1795"/>
                      <a:pt x="890" y="1795"/>
                    </a:cubicBezTo>
                    <a:lnTo>
                      <a:pt x="10247" y="1795"/>
                    </a:lnTo>
                    <a:cubicBezTo>
                      <a:pt x="10764" y="1795"/>
                      <a:pt x="11169" y="1358"/>
                      <a:pt x="11136" y="841"/>
                    </a:cubicBezTo>
                    <a:cubicBezTo>
                      <a:pt x="11104" y="356"/>
                      <a:pt x="10716" y="1"/>
                      <a:pt x="10247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</a:pPr>
                <a:endParaRPr sz="19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429" name="Google Shape;3429;p38"/>
              <p:cNvSpPr/>
              <p:nvPr/>
            </p:nvSpPr>
            <p:spPr>
              <a:xfrm>
                <a:off x="4898000" y="2457650"/>
                <a:ext cx="293325" cy="53500"/>
              </a:xfrm>
              <a:custGeom>
                <a:avLst/>
                <a:gdLst/>
                <a:ahLst/>
                <a:cxnLst/>
                <a:rect l="l" t="t" r="r" b="b"/>
                <a:pathLst>
                  <a:path w="11733" h="2140" extrusionOk="0">
                    <a:moveTo>
                      <a:pt x="1435" y="314"/>
                    </a:moveTo>
                    <a:cubicBezTo>
                      <a:pt x="1645" y="314"/>
                      <a:pt x="1854" y="330"/>
                      <a:pt x="2021" y="330"/>
                    </a:cubicBezTo>
                    <a:lnTo>
                      <a:pt x="10425" y="330"/>
                    </a:lnTo>
                    <a:cubicBezTo>
                      <a:pt x="10877" y="330"/>
                      <a:pt x="11265" y="703"/>
                      <a:pt x="11201" y="1187"/>
                    </a:cubicBezTo>
                    <a:cubicBezTo>
                      <a:pt x="11136" y="1543"/>
                      <a:pt x="10828" y="1785"/>
                      <a:pt x="10473" y="1785"/>
                    </a:cubicBezTo>
                    <a:lnTo>
                      <a:pt x="1519" y="1785"/>
                    </a:lnTo>
                    <a:cubicBezTo>
                      <a:pt x="1433" y="1785"/>
                      <a:pt x="1347" y="1792"/>
                      <a:pt x="1261" y="1792"/>
                    </a:cubicBezTo>
                    <a:cubicBezTo>
                      <a:pt x="1218" y="1792"/>
                      <a:pt x="1175" y="1790"/>
                      <a:pt x="1132" y="1785"/>
                    </a:cubicBezTo>
                    <a:cubicBezTo>
                      <a:pt x="470" y="1769"/>
                      <a:pt x="130" y="961"/>
                      <a:pt x="647" y="509"/>
                    </a:cubicBezTo>
                    <a:cubicBezTo>
                      <a:pt x="836" y="347"/>
                      <a:pt x="1137" y="314"/>
                      <a:pt x="1435" y="314"/>
                    </a:cubicBezTo>
                    <a:close/>
                    <a:moveTo>
                      <a:pt x="1665" y="0"/>
                    </a:moveTo>
                    <a:cubicBezTo>
                      <a:pt x="1493" y="0"/>
                      <a:pt x="1321" y="2"/>
                      <a:pt x="1148" y="7"/>
                    </a:cubicBezTo>
                    <a:cubicBezTo>
                      <a:pt x="599" y="7"/>
                      <a:pt x="130" y="395"/>
                      <a:pt x="65" y="944"/>
                    </a:cubicBezTo>
                    <a:cubicBezTo>
                      <a:pt x="0" y="1575"/>
                      <a:pt x="502" y="2108"/>
                      <a:pt x="1132" y="2125"/>
                    </a:cubicBezTo>
                    <a:cubicBezTo>
                      <a:pt x="1611" y="2136"/>
                      <a:pt x="2094" y="2139"/>
                      <a:pt x="2579" y="2139"/>
                    </a:cubicBezTo>
                    <a:cubicBezTo>
                      <a:pt x="3547" y="2139"/>
                      <a:pt x="4520" y="2125"/>
                      <a:pt x="5480" y="2125"/>
                    </a:cubicBezTo>
                    <a:lnTo>
                      <a:pt x="10473" y="2125"/>
                    </a:lnTo>
                    <a:cubicBezTo>
                      <a:pt x="10476" y="2125"/>
                      <a:pt x="10480" y="2125"/>
                      <a:pt x="10483" y="2124"/>
                    </a:cubicBezTo>
                    <a:lnTo>
                      <a:pt x="10483" y="2124"/>
                    </a:lnTo>
                    <a:cubicBezTo>
                      <a:pt x="11206" y="2101"/>
                      <a:pt x="11732" y="1378"/>
                      <a:pt x="11475" y="686"/>
                    </a:cubicBezTo>
                    <a:cubicBezTo>
                      <a:pt x="11298" y="250"/>
                      <a:pt x="10893" y="7"/>
                      <a:pt x="10425" y="7"/>
                    </a:cubicBezTo>
                    <a:cubicBezTo>
                      <a:pt x="10242" y="2"/>
                      <a:pt x="10057" y="0"/>
                      <a:pt x="9871" y="0"/>
                    </a:cubicBezTo>
                    <a:cubicBezTo>
                      <a:pt x="9498" y="0"/>
                      <a:pt x="9121" y="7"/>
                      <a:pt x="8744" y="7"/>
                    </a:cubicBezTo>
                    <a:lnTo>
                      <a:pt x="2700" y="7"/>
                    </a:lnTo>
                    <a:cubicBezTo>
                      <a:pt x="2355" y="7"/>
                      <a:pt x="2010" y="0"/>
                      <a:pt x="166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</a:pPr>
                <a:endParaRPr sz="19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430" name="Google Shape;3430;p38"/>
              <p:cNvSpPr/>
              <p:nvPr/>
            </p:nvSpPr>
            <p:spPr>
              <a:xfrm>
                <a:off x="4922225" y="2477200"/>
                <a:ext cx="239650" cy="10125"/>
              </a:xfrm>
              <a:custGeom>
                <a:avLst/>
                <a:gdLst/>
                <a:ahLst/>
                <a:cxnLst/>
                <a:rect l="l" t="t" r="r" b="b"/>
                <a:pathLst>
                  <a:path w="9586" h="405" extrusionOk="0">
                    <a:moveTo>
                      <a:pt x="9388" y="0"/>
                    </a:moveTo>
                    <a:cubicBezTo>
                      <a:pt x="9384" y="0"/>
                      <a:pt x="9379" y="0"/>
                      <a:pt x="9374" y="1"/>
                    </a:cubicBezTo>
                    <a:cubicBezTo>
                      <a:pt x="7048" y="50"/>
                      <a:pt x="4720" y="71"/>
                      <a:pt x="2392" y="71"/>
                    </a:cubicBezTo>
                    <a:cubicBezTo>
                      <a:pt x="1665" y="71"/>
                      <a:pt x="939" y="69"/>
                      <a:pt x="212" y="65"/>
                    </a:cubicBezTo>
                    <a:cubicBezTo>
                      <a:pt x="1" y="65"/>
                      <a:pt x="1" y="389"/>
                      <a:pt x="212" y="389"/>
                    </a:cubicBezTo>
                    <a:cubicBezTo>
                      <a:pt x="1185" y="399"/>
                      <a:pt x="2158" y="404"/>
                      <a:pt x="3131" y="404"/>
                    </a:cubicBezTo>
                    <a:cubicBezTo>
                      <a:pt x="5212" y="404"/>
                      <a:pt x="7294" y="379"/>
                      <a:pt x="9374" y="324"/>
                    </a:cubicBezTo>
                    <a:cubicBezTo>
                      <a:pt x="9581" y="324"/>
                      <a:pt x="9585" y="0"/>
                      <a:pt x="938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</a:pPr>
                <a:endParaRPr sz="19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431" name="Google Shape;3431;p38"/>
              <p:cNvSpPr/>
              <p:nvPr/>
            </p:nvSpPr>
            <p:spPr>
              <a:xfrm>
                <a:off x="4781625" y="2773375"/>
                <a:ext cx="388325" cy="40425"/>
              </a:xfrm>
              <a:custGeom>
                <a:avLst/>
                <a:gdLst/>
                <a:ahLst/>
                <a:cxnLst/>
                <a:rect l="l" t="t" r="r" b="b"/>
                <a:pathLst>
                  <a:path w="15533" h="1617" extrusionOk="0">
                    <a:moveTo>
                      <a:pt x="15468" y="1"/>
                    </a:moveTo>
                    <a:lnTo>
                      <a:pt x="50" y="48"/>
                    </a:lnTo>
                    <a:cubicBezTo>
                      <a:pt x="1" y="873"/>
                      <a:pt x="65" y="1083"/>
                      <a:pt x="65" y="1617"/>
                    </a:cubicBezTo>
                    <a:lnTo>
                      <a:pt x="1229" y="970"/>
                    </a:lnTo>
                    <a:lnTo>
                      <a:pt x="1989" y="1617"/>
                    </a:lnTo>
                    <a:lnTo>
                      <a:pt x="3153" y="1018"/>
                    </a:lnTo>
                    <a:lnTo>
                      <a:pt x="4187" y="1617"/>
                    </a:lnTo>
                    <a:lnTo>
                      <a:pt x="5205" y="824"/>
                    </a:lnTo>
                    <a:lnTo>
                      <a:pt x="6239" y="1617"/>
                    </a:lnTo>
                    <a:lnTo>
                      <a:pt x="7273" y="824"/>
                    </a:lnTo>
                    <a:lnTo>
                      <a:pt x="8178" y="1487"/>
                    </a:lnTo>
                    <a:lnTo>
                      <a:pt x="9133" y="824"/>
                    </a:lnTo>
                    <a:lnTo>
                      <a:pt x="10053" y="1617"/>
                    </a:lnTo>
                    <a:lnTo>
                      <a:pt x="11087" y="824"/>
                    </a:lnTo>
                    <a:lnTo>
                      <a:pt x="12154" y="1617"/>
                    </a:lnTo>
                    <a:lnTo>
                      <a:pt x="13027" y="824"/>
                    </a:lnTo>
                    <a:lnTo>
                      <a:pt x="13996" y="1617"/>
                    </a:lnTo>
                    <a:lnTo>
                      <a:pt x="14757" y="824"/>
                    </a:lnTo>
                    <a:lnTo>
                      <a:pt x="15532" y="1617"/>
                    </a:lnTo>
                    <a:lnTo>
                      <a:pt x="15468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</a:pPr>
                <a:endParaRPr sz="19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432" name="Google Shape;3432;p38"/>
              <p:cNvSpPr/>
              <p:nvPr/>
            </p:nvSpPr>
            <p:spPr>
              <a:xfrm>
                <a:off x="4778000" y="2769350"/>
                <a:ext cx="396250" cy="48500"/>
              </a:xfrm>
              <a:custGeom>
                <a:avLst/>
                <a:gdLst/>
                <a:ahLst/>
                <a:cxnLst/>
                <a:rect l="l" t="t" r="r" b="b"/>
                <a:pathLst>
                  <a:path w="15850" h="1940" extrusionOk="0">
                    <a:moveTo>
                      <a:pt x="15072" y="336"/>
                    </a:moveTo>
                    <a:cubicBezTo>
                      <a:pt x="15172" y="336"/>
                      <a:pt x="15277" y="345"/>
                      <a:pt x="15381" y="345"/>
                    </a:cubicBezTo>
                    <a:cubicBezTo>
                      <a:pt x="15406" y="345"/>
                      <a:pt x="15431" y="345"/>
                      <a:pt x="15457" y="343"/>
                    </a:cubicBezTo>
                    <a:lnTo>
                      <a:pt x="15457" y="343"/>
                    </a:lnTo>
                    <a:cubicBezTo>
                      <a:pt x="15467" y="677"/>
                      <a:pt x="15478" y="1012"/>
                      <a:pt x="15493" y="1351"/>
                    </a:cubicBezTo>
                    <a:lnTo>
                      <a:pt x="15493" y="1351"/>
                    </a:lnTo>
                    <a:cubicBezTo>
                      <a:pt x="15336" y="1192"/>
                      <a:pt x="15180" y="1032"/>
                      <a:pt x="15031" y="873"/>
                    </a:cubicBezTo>
                    <a:cubicBezTo>
                      <a:pt x="14999" y="840"/>
                      <a:pt x="14954" y="824"/>
                      <a:pt x="14909" y="824"/>
                    </a:cubicBezTo>
                    <a:cubicBezTo>
                      <a:pt x="14865" y="824"/>
                      <a:pt x="14820" y="840"/>
                      <a:pt x="14788" y="873"/>
                    </a:cubicBezTo>
                    <a:cubicBezTo>
                      <a:pt x="14564" y="1097"/>
                      <a:pt x="14340" y="1321"/>
                      <a:pt x="14126" y="1545"/>
                    </a:cubicBezTo>
                    <a:lnTo>
                      <a:pt x="14126" y="1545"/>
                    </a:lnTo>
                    <a:lnTo>
                      <a:pt x="13286" y="873"/>
                    </a:lnTo>
                    <a:cubicBezTo>
                      <a:pt x="13253" y="840"/>
                      <a:pt x="13213" y="824"/>
                      <a:pt x="13172" y="824"/>
                    </a:cubicBezTo>
                    <a:cubicBezTo>
                      <a:pt x="13132" y="824"/>
                      <a:pt x="13092" y="840"/>
                      <a:pt x="13059" y="873"/>
                    </a:cubicBezTo>
                    <a:lnTo>
                      <a:pt x="12284" y="1562"/>
                    </a:lnTo>
                    <a:lnTo>
                      <a:pt x="12284" y="1562"/>
                    </a:lnTo>
                    <a:cubicBezTo>
                      <a:pt x="11961" y="1326"/>
                      <a:pt x="11637" y="1090"/>
                      <a:pt x="11314" y="840"/>
                    </a:cubicBezTo>
                    <a:cubicBezTo>
                      <a:pt x="11298" y="824"/>
                      <a:pt x="11269" y="816"/>
                      <a:pt x="11239" y="816"/>
                    </a:cubicBezTo>
                    <a:cubicBezTo>
                      <a:pt x="11209" y="816"/>
                      <a:pt x="11176" y="824"/>
                      <a:pt x="11152" y="840"/>
                    </a:cubicBezTo>
                    <a:cubicBezTo>
                      <a:pt x="10843" y="1090"/>
                      <a:pt x="10520" y="1327"/>
                      <a:pt x="10209" y="1562"/>
                    </a:cubicBezTo>
                    <a:lnTo>
                      <a:pt x="10209" y="1562"/>
                    </a:lnTo>
                    <a:lnTo>
                      <a:pt x="9390" y="873"/>
                    </a:lnTo>
                    <a:cubicBezTo>
                      <a:pt x="9359" y="841"/>
                      <a:pt x="9308" y="823"/>
                      <a:pt x="9258" y="823"/>
                    </a:cubicBezTo>
                    <a:cubicBezTo>
                      <a:pt x="9231" y="823"/>
                      <a:pt x="9204" y="829"/>
                      <a:pt x="9181" y="840"/>
                    </a:cubicBezTo>
                    <a:cubicBezTo>
                      <a:pt x="8902" y="1045"/>
                      <a:pt x="8611" y="1250"/>
                      <a:pt x="8318" y="1443"/>
                    </a:cubicBezTo>
                    <a:lnTo>
                      <a:pt x="8318" y="1443"/>
                    </a:lnTo>
                    <a:cubicBezTo>
                      <a:pt x="8042" y="1250"/>
                      <a:pt x="7777" y="1045"/>
                      <a:pt x="7500" y="840"/>
                    </a:cubicBezTo>
                    <a:cubicBezTo>
                      <a:pt x="7484" y="824"/>
                      <a:pt x="7455" y="816"/>
                      <a:pt x="7425" y="816"/>
                    </a:cubicBezTo>
                    <a:cubicBezTo>
                      <a:pt x="7394" y="816"/>
                      <a:pt x="7362" y="824"/>
                      <a:pt x="7338" y="840"/>
                    </a:cubicBezTo>
                    <a:cubicBezTo>
                      <a:pt x="7025" y="1093"/>
                      <a:pt x="6699" y="1332"/>
                      <a:pt x="6385" y="1570"/>
                    </a:cubicBezTo>
                    <a:lnTo>
                      <a:pt x="6385" y="1570"/>
                    </a:lnTo>
                    <a:cubicBezTo>
                      <a:pt x="6069" y="1332"/>
                      <a:pt x="5743" y="1093"/>
                      <a:pt x="5431" y="840"/>
                    </a:cubicBezTo>
                    <a:cubicBezTo>
                      <a:pt x="5409" y="823"/>
                      <a:pt x="5384" y="816"/>
                      <a:pt x="5358" y="816"/>
                    </a:cubicBezTo>
                    <a:cubicBezTo>
                      <a:pt x="5312" y="816"/>
                      <a:pt x="5262" y="841"/>
                      <a:pt x="5220" y="873"/>
                    </a:cubicBezTo>
                    <a:cubicBezTo>
                      <a:pt x="4914" y="1107"/>
                      <a:pt x="4620" y="1341"/>
                      <a:pt x="4315" y="1575"/>
                    </a:cubicBezTo>
                    <a:lnTo>
                      <a:pt x="4315" y="1575"/>
                    </a:lnTo>
                    <a:lnTo>
                      <a:pt x="3831" y="1293"/>
                    </a:lnTo>
                    <a:cubicBezTo>
                      <a:pt x="3700" y="1219"/>
                      <a:pt x="3462" y="1027"/>
                      <a:pt x="3287" y="1027"/>
                    </a:cubicBezTo>
                    <a:cubicBezTo>
                      <a:pt x="3268" y="1027"/>
                      <a:pt x="3250" y="1030"/>
                      <a:pt x="3233" y="1034"/>
                    </a:cubicBezTo>
                    <a:cubicBezTo>
                      <a:pt x="3039" y="1099"/>
                      <a:pt x="2829" y="1228"/>
                      <a:pt x="2651" y="1325"/>
                    </a:cubicBezTo>
                    <a:cubicBezTo>
                      <a:pt x="2494" y="1404"/>
                      <a:pt x="2325" y="1493"/>
                      <a:pt x="2163" y="1576"/>
                    </a:cubicBezTo>
                    <a:lnTo>
                      <a:pt x="2163" y="1576"/>
                    </a:lnTo>
                    <a:cubicBezTo>
                      <a:pt x="1946" y="1390"/>
                      <a:pt x="1717" y="1204"/>
                      <a:pt x="1488" y="1018"/>
                    </a:cubicBezTo>
                    <a:cubicBezTo>
                      <a:pt x="1446" y="987"/>
                      <a:pt x="1404" y="969"/>
                      <a:pt x="1357" y="969"/>
                    </a:cubicBezTo>
                    <a:cubicBezTo>
                      <a:pt x="1332" y="969"/>
                      <a:pt x="1306" y="974"/>
                      <a:pt x="1277" y="985"/>
                    </a:cubicBezTo>
                    <a:cubicBezTo>
                      <a:pt x="985" y="1151"/>
                      <a:pt x="683" y="1326"/>
                      <a:pt x="379" y="1495"/>
                    </a:cubicBezTo>
                    <a:lnTo>
                      <a:pt x="379" y="1495"/>
                    </a:lnTo>
                    <a:cubicBezTo>
                      <a:pt x="364" y="1116"/>
                      <a:pt x="348" y="743"/>
                      <a:pt x="353" y="371"/>
                    </a:cubicBezTo>
                    <a:lnTo>
                      <a:pt x="1730" y="371"/>
                    </a:lnTo>
                    <a:cubicBezTo>
                      <a:pt x="2958" y="371"/>
                      <a:pt x="4186" y="356"/>
                      <a:pt x="5414" y="356"/>
                    </a:cubicBezTo>
                    <a:cubicBezTo>
                      <a:pt x="6901" y="356"/>
                      <a:pt x="8373" y="356"/>
                      <a:pt x="9859" y="339"/>
                    </a:cubicBezTo>
                    <a:lnTo>
                      <a:pt x="14982" y="339"/>
                    </a:lnTo>
                    <a:cubicBezTo>
                      <a:pt x="15011" y="336"/>
                      <a:pt x="15041" y="336"/>
                      <a:pt x="15072" y="336"/>
                    </a:cubicBezTo>
                    <a:close/>
                    <a:moveTo>
                      <a:pt x="14077" y="0"/>
                    </a:moveTo>
                    <a:cubicBezTo>
                      <a:pt x="12849" y="0"/>
                      <a:pt x="11620" y="16"/>
                      <a:pt x="10392" y="16"/>
                    </a:cubicBezTo>
                    <a:cubicBezTo>
                      <a:pt x="8922" y="16"/>
                      <a:pt x="7435" y="16"/>
                      <a:pt x="5964" y="32"/>
                    </a:cubicBezTo>
                    <a:lnTo>
                      <a:pt x="825" y="32"/>
                    </a:lnTo>
                    <a:cubicBezTo>
                      <a:pt x="631" y="32"/>
                      <a:pt x="421" y="32"/>
                      <a:pt x="227" y="48"/>
                    </a:cubicBezTo>
                    <a:lnTo>
                      <a:pt x="195" y="48"/>
                    </a:lnTo>
                    <a:cubicBezTo>
                      <a:pt x="111" y="48"/>
                      <a:pt x="60" y="99"/>
                      <a:pt x="43" y="161"/>
                    </a:cubicBezTo>
                    <a:lnTo>
                      <a:pt x="43" y="161"/>
                    </a:lnTo>
                    <a:cubicBezTo>
                      <a:pt x="38" y="176"/>
                      <a:pt x="35" y="192"/>
                      <a:pt x="33" y="209"/>
                    </a:cubicBezTo>
                    <a:cubicBezTo>
                      <a:pt x="1" y="727"/>
                      <a:pt x="49" y="1244"/>
                      <a:pt x="49" y="1778"/>
                    </a:cubicBezTo>
                    <a:cubicBezTo>
                      <a:pt x="49" y="1878"/>
                      <a:pt x="136" y="1939"/>
                      <a:pt x="220" y="1939"/>
                    </a:cubicBezTo>
                    <a:cubicBezTo>
                      <a:pt x="245" y="1939"/>
                      <a:pt x="270" y="1934"/>
                      <a:pt x="292" y="1923"/>
                    </a:cubicBezTo>
                    <a:cubicBezTo>
                      <a:pt x="645" y="1716"/>
                      <a:pt x="999" y="1524"/>
                      <a:pt x="1352" y="1332"/>
                    </a:cubicBezTo>
                    <a:lnTo>
                      <a:pt x="1352" y="1332"/>
                    </a:lnTo>
                    <a:cubicBezTo>
                      <a:pt x="1575" y="1517"/>
                      <a:pt x="1798" y="1710"/>
                      <a:pt x="2020" y="1890"/>
                    </a:cubicBezTo>
                    <a:cubicBezTo>
                      <a:pt x="2062" y="1922"/>
                      <a:pt x="2104" y="1940"/>
                      <a:pt x="2145" y="1940"/>
                    </a:cubicBezTo>
                    <a:cubicBezTo>
                      <a:pt x="2168" y="1940"/>
                      <a:pt x="2191" y="1934"/>
                      <a:pt x="2214" y="1923"/>
                    </a:cubicBezTo>
                    <a:cubicBezTo>
                      <a:pt x="2574" y="1729"/>
                      <a:pt x="2933" y="1548"/>
                      <a:pt x="3292" y="1368"/>
                    </a:cubicBezTo>
                    <a:lnTo>
                      <a:pt x="3292" y="1368"/>
                    </a:lnTo>
                    <a:cubicBezTo>
                      <a:pt x="3607" y="1548"/>
                      <a:pt x="3921" y="1729"/>
                      <a:pt x="4251" y="1923"/>
                    </a:cubicBezTo>
                    <a:cubicBezTo>
                      <a:pt x="4274" y="1934"/>
                      <a:pt x="4299" y="1940"/>
                      <a:pt x="4324" y="1940"/>
                    </a:cubicBezTo>
                    <a:cubicBezTo>
                      <a:pt x="4369" y="1940"/>
                      <a:pt x="4414" y="1922"/>
                      <a:pt x="4445" y="1890"/>
                    </a:cubicBezTo>
                    <a:cubicBezTo>
                      <a:pt x="4744" y="1663"/>
                      <a:pt x="5043" y="1435"/>
                      <a:pt x="5342" y="1196"/>
                    </a:cubicBezTo>
                    <a:lnTo>
                      <a:pt x="5342" y="1196"/>
                    </a:lnTo>
                    <a:cubicBezTo>
                      <a:pt x="5665" y="1433"/>
                      <a:pt x="5978" y="1671"/>
                      <a:pt x="6304" y="1923"/>
                    </a:cubicBezTo>
                    <a:cubicBezTo>
                      <a:pt x="6320" y="1931"/>
                      <a:pt x="6352" y="1935"/>
                      <a:pt x="6385" y="1935"/>
                    </a:cubicBezTo>
                    <a:cubicBezTo>
                      <a:pt x="6417" y="1935"/>
                      <a:pt x="6449" y="1931"/>
                      <a:pt x="6465" y="1923"/>
                    </a:cubicBezTo>
                    <a:cubicBezTo>
                      <a:pt x="6793" y="1670"/>
                      <a:pt x="7107" y="1430"/>
                      <a:pt x="7420" y="1192"/>
                    </a:cubicBezTo>
                    <a:lnTo>
                      <a:pt x="7420" y="1192"/>
                    </a:lnTo>
                    <a:cubicBezTo>
                      <a:pt x="7697" y="1395"/>
                      <a:pt x="7962" y="1587"/>
                      <a:pt x="8226" y="1793"/>
                    </a:cubicBezTo>
                    <a:cubicBezTo>
                      <a:pt x="8251" y="1809"/>
                      <a:pt x="8283" y="1818"/>
                      <a:pt x="8316" y="1818"/>
                    </a:cubicBezTo>
                    <a:cubicBezTo>
                      <a:pt x="8348" y="1818"/>
                      <a:pt x="8380" y="1809"/>
                      <a:pt x="8405" y="1793"/>
                    </a:cubicBezTo>
                    <a:cubicBezTo>
                      <a:pt x="8696" y="1590"/>
                      <a:pt x="8973" y="1400"/>
                      <a:pt x="9261" y="1199"/>
                    </a:cubicBezTo>
                    <a:lnTo>
                      <a:pt x="9261" y="1199"/>
                    </a:lnTo>
                    <a:cubicBezTo>
                      <a:pt x="9533" y="1436"/>
                      <a:pt x="9815" y="1663"/>
                      <a:pt x="10086" y="1890"/>
                    </a:cubicBezTo>
                    <a:cubicBezTo>
                      <a:pt x="10116" y="1922"/>
                      <a:pt x="10161" y="1940"/>
                      <a:pt x="10206" y="1940"/>
                    </a:cubicBezTo>
                    <a:cubicBezTo>
                      <a:pt x="10231" y="1940"/>
                      <a:pt x="10257" y="1934"/>
                      <a:pt x="10280" y="1923"/>
                    </a:cubicBezTo>
                    <a:cubicBezTo>
                      <a:pt x="10592" y="1670"/>
                      <a:pt x="10919" y="1430"/>
                      <a:pt x="11235" y="1191"/>
                    </a:cubicBezTo>
                    <a:lnTo>
                      <a:pt x="11235" y="1191"/>
                    </a:lnTo>
                    <a:cubicBezTo>
                      <a:pt x="11563" y="1430"/>
                      <a:pt x="11891" y="1670"/>
                      <a:pt x="12219" y="1923"/>
                    </a:cubicBezTo>
                    <a:cubicBezTo>
                      <a:pt x="12242" y="1934"/>
                      <a:pt x="12267" y="1940"/>
                      <a:pt x="12293" y="1940"/>
                    </a:cubicBezTo>
                    <a:cubicBezTo>
                      <a:pt x="12339" y="1940"/>
                      <a:pt x="12387" y="1922"/>
                      <a:pt x="12428" y="1890"/>
                    </a:cubicBezTo>
                    <a:cubicBezTo>
                      <a:pt x="12670" y="1663"/>
                      <a:pt x="12923" y="1437"/>
                      <a:pt x="13178" y="1199"/>
                    </a:cubicBezTo>
                    <a:lnTo>
                      <a:pt x="13178" y="1199"/>
                    </a:lnTo>
                    <a:cubicBezTo>
                      <a:pt x="13462" y="1437"/>
                      <a:pt x="13745" y="1663"/>
                      <a:pt x="14029" y="1890"/>
                    </a:cubicBezTo>
                    <a:cubicBezTo>
                      <a:pt x="14064" y="1916"/>
                      <a:pt x="14107" y="1933"/>
                      <a:pt x="14150" y="1933"/>
                    </a:cubicBezTo>
                    <a:cubicBezTo>
                      <a:pt x="14188" y="1933"/>
                      <a:pt x="14225" y="1920"/>
                      <a:pt x="14255" y="1890"/>
                    </a:cubicBezTo>
                    <a:cubicBezTo>
                      <a:pt x="14473" y="1672"/>
                      <a:pt x="14691" y="1454"/>
                      <a:pt x="14909" y="1227"/>
                    </a:cubicBezTo>
                    <a:lnTo>
                      <a:pt x="14909" y="1227"/>
                    </a:lnTo>
                    <a:cubicBezTo>
                      <a:pt x="15128" y="1454"/>
                      <a:pt x="15346" y="1672"/>
                      <a:pt x="15564" y="1890"/>
                    </a:cubicBezTo>
                    <a:cubicBezTo>
                      <a:pt x="15595" y="1922"/>
                      <a:pt x="15637" y="1936"/>
                      <a:pt x="15679" y="1936"/>
                    </a:cubicBezTo>
                    <a:cubicBezTo>
                      <a:pt x="15765" y="1936"/>
                      <a:pt x="15850" y="1875"/>
                      <a:pt x="15839" y="1778"/>
                    </a:cubicBezTo>
                    <a:cubicBezTo>
                      <a:pt x="15822" y="1228"/>
                      <a:pt x="15807" y="694"/>
                      <a:pt x="15790" y="162"/>
                    </a:cubicBezTo>
                    <a:cubicBezTo>
                      <a:pt x="15774" y="80"/>
                      <a:pt x="15710" y="0"/>
                      <a:pt x="1561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</a:pPr>
                <a:endParaRPr sz="19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433" name="Google Shape;3433;p38"/>
              <p:cNvSpPr/>
              <p:nvPr/>
            </p:nvSpPr>
            <p:spPr>
              <a:xfrm>
                <a:off x="5244650" y="2243275"/>
                <a:ext cx="193575" cy="300225"/>
              </a:xfrm>
              <a:custGeom>
                <a:avLst/>
                <a:gdLst/>
                <a:ahLst/>
                <a:cxnLst/>
                <a:rect l="l" t="t" r="r" b="b"/>
                <a:pathLst>
                  <a:path w="7743" h="12009" extrusionOk="0">
                    <a:moveTo>
                      <a:pt x="7743" y="1"/>
                    </a:moveTo>
                    <a:lnTo>
                      <a:pt x="1" y="1552"/>
                    </a:lnTo>
                    <a:lnTo>
                      <a:pt x="1" y="12008"/>
                    </a:lnTo>
                    <a:lnTo>
                      <a:pt x="7743" y="11314"/>
                    </a:lnTo>
                    <a:lnTo>
                      <a:pt x="7743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</a:pPr>
                <a:endParaRPr sz="19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434" name="Google Shape;3434;p38"/>
              <p:cNvSpPr/>
              <p:nvPr/>
            </p:nvSpPr>
            <p:spPr>
              <a:xfrm>
                <a:off x="5053725" y="2474775"/>
                <a:ext cx="409550" cy="298625"/>
              </a:xfrm>
              <a:custGeom>
                <a:avLst/>
                <a:gdLst/>
                <a:ahLst/>
                <a:cxnLst/>
                <a:rect l="l" t="t" r="r" b="b"/>
                <a:pathLst>
                  <a:path w="16382" h="11945" extrusionOk="0">
                    <a:moveTo>
                      <a:pt x="6377" y="1"/>
                    </a:moveTo>
                    <a:lnTo>
                      <a:pt x="6183" y="6870"/>
                    </a:lnTo>
                    <a:cubicBezTo>
                      <a:pt x="6154" y="6870"/>
                      <a:pt x="6124" y="6870"/>
                      <a:pt x="6095" y="6870"/>
                    </a:cubicBezTo>
                    <a:cubicBezTo>
                      <a:pt x="0" y="6870"/>
                      <a:pt x="640" y="11945"/>
                      <a:pt x="640" y="11945"/>
                    </a:cubicBezTo>
                    <a:lnTo>
                      <a:pt x="16091" y="11945"/>
                    </a:lnTo>
                    <a:cubicBezTo>
                      <a:pt x="16382" y="7661"/>
                      <a:pt x="15492" y="8583"/>
                      <a:pt x="15380" y="6627"/>
                    </a:cubicBezTo>
                    <a:cubicBezTo>
                      <a:pt x="15250" y="4688"/>
                      <a:pt x="16091" y="1"/>
                      <a:pt x="16091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</a:pPr>
                <a:endParaRPr sz="19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435" name="Google Shape;3435;p38"/>
              <p:cNvSpPr/>
              <p:nvPr/>
            </p:nvSpPr>
            <p:spPr>
              <a:xfrm>
                <a:off x="5064875" y="2470750"/>
                <a:ext cx="398800" cy="306875"/>
              </a:xfrm>
              <a:custGeom>
                <a:avLst/>
                <a:gdLst/>
                <a:ahLst/>
                <a:cxnLst/>
                <a:rect l="l" t="t" r="r" b="b"/>
                <a:pathLst>
                  <a:path w="15952" h="12275" extrusionOk="0">
                    <a:moveTo>
                      <a:pt x="15445" y="323"/>
                    </a:moveTo>
                    <a:cubicBezTo>
                      <a:pt x="15173" y="1853"/>
                      <a:pt x="14960" y="3384"/>
                      <a:pt x="14820" y="4913"/>
                    </a:cubicBezTo>
                    <a:cubicBezTo>
                      <a:pt x="14755" y="5754"/>
                      <a:pt x="14675" y="6626"/>
                      <a:pt x="14852" y="7451"/>
                    </a:cubicBezTo>
                    <a:cubicBezTo>
                      <a:pt x="14949" y="7904"/>
                      <a:pt x="15175" y="8307"/>
                      <a:pt x="15322" y="8744"/>
                    </a:cubicBezTo>
                    <a:cubicBezTo>
                      <a:pt x="15434" y="9100"/>
                      <a:pt x="15483" y="9471"/>
                      <a:pt x="15515" y="9859"/>
                    </a:cubicBezTo>
                    <a:cubicBezTo>
                      <a:pt x="15560" y="10548"/>
                      <a:pt x="15522" y="11252"/>
                      <a:pt x="15477" y="11944"/>
                    </a:cubicBezTo>
                    <a:lnTo>
                      <a:pt x="809" y="11944"/>
                    </a:lnTo>
                    <a:cubicBezTo>
                      <a:pt x="690" y="11944"/>
                      <a:pt x="543" y="11922"/>
                      <a:pt x="405" y="11922"/>
                    </a:cubicBezTo>
                    <a:cubicBezTo>
                      <a:pt x="383" y="11922"/>
                      <a:pt x="361" y="11923"/>
                      <a:pt x="339" y="11924"/>
                    </a:cubicBezTo>
                    <a:lnTo>
                      <a:pt x="339" y="11924"/>
                    </a:lnTo>
                    <a:cubicBezTo>
                      <a:pt x="307" y="11442"/>
                      <a:pt x="371" y="10930"/>
                      <a:pt x="485" y="10457"/>
                    </a:cubicBezTo>
                    <a:cubicBezTo>
                      <a:pt x="792" y="9294"/>
                      <a:pt x="1552" y="8339"/>
                      <a:pt x="2634" y="7807"/>
                    </a:cubicBezTo>
                    <a:cubicBezTo>
                      <a:pt x="3539" y="7347"/>
                      <a:pt x="4574" y="7207"/>
                      <a:pt x="5574" y="7207"/>
                    </a:cubicBezTo>
                    <a:cubicBezTo>
                      <a:pt x="5629" y="7207"/>
                      <a:pt x="5683" y="7207"/>
                      <a:pt x="5737" y="7208"/>
                    </a:cubicBezTo>
                    <a:cubicBezTo>
                      <a:pt x="5834" y="7208"/>
                      <a:pt x="5899" y="7128"/>
                      <a:pt x="5916" y="7031"/>
                    </a:cubicBezTo>
                    <a:cubicBezTo>
                      <a:pt x="5963" y="5027"/>
                      <a:pt x="6028" y="3023"/>
                      <a:pt x="6077" y="1019"/>
                    </a:cubicBezTo>
                    <a:cubicBezTo>
                      <a:pt x="6090" y="795"/>
                      <a:pt x="6092" y="560"/>
                      <a:pt x="6102" y="323"/>
                    </a:cubicBezTo>
                    <a:close/>
                    <a:moveTo>
                      <a:pt x="5931" y="0"/>
                    </a:moveTo>
                    <a:cubicBezTo>
                      <a:pt x="5850" y="0"/>
                      <a:pt x="5801" y="48"/>
                      <a:pt x="5782" y="107"/>
                    </a:cubicBezTo>
                    <a:lnTo>
                      <a:pt x="5782" y="107"/>
                    </a:lnTo>
                    <a:cubicBezTo>
                      <a:pt x="5776" y="123"/>
                      <a:pt x="5771" y="142"/>
                      <a:pt x="5769" y="162"/>
                    </a:cubicBezTo>
                    <a:cubicBezTo>
                      <a:pt x="5722" y="2166"/>
                      <a:pt x="5657" y="4170"/>
                      <a:pt x="5608" y="6174"/>
                    </a:cubicBezTo>
                    <a:cubicBezTo>
                      <a:pt x="5595" y="6409"/>
                      <a:pt x="5593" y="6644"/>
                      <a:pt x="5584" y="6870"/>
                    </a:cubicBezTo>
                    <a:lnTo>
                      <a:pt x="5584" y="6870"/>
                    </a:lnTo>
                    <a:cubicBezTo>
                      <a:pt x="3944" y="6893"/>
                      <a:pt x="2164" y="7282"/>
                      <a:pt x="1067" y="8598"/>
                    </a:cubicBezTo>
                    <a:cubicBezTo>
                      <a:pt x="404" y="9391"/>
                      <a:pt x="65" y="10425"/>
                      <a:pt x="16" y="11442"/>
                    </a:cubicBezTo>
                    <a:cubicBezTo>
                      <a:pt x="1" y="11669"/>
                      <a:pt x="1" y="11895"/>
                      <a:pt x="16" y="12106"/>
                    </a:cubicBezTo>
                    <a:cubicBezTo>
                      <a:pt x="33" y="12203"/>
                      <a:pt x="81" y="12267"/>
                      <a:pt x="194" y="12267"/>
                    </a:cubicBezTo>
                    <a:lnTo>
                      <a:pt x="15014" y="12267"/>
                    </a:lnTo>
                    <a:cubicBezTo>
                      <a:pt x="15143" y="12267"/>
                      <a:pt x="15280" y="12274"/>
                      <a:pt x="15414" y="12274"/>
                    </a:cubicBezTo>
                    <a:cubicBezTo>
                      <a:pt x="15481" y="12274"/>
                      <a:pt x="15548" y="12272"/>
                      <a:pt x="15612" y="12267"/>
                    </a:cubicBezTo>
                    <a:lnTo>
                      <a:pt x="15645" y="12267"/>
                    </a:lnTo>
                    <a:cubicBezTo>
                      <a:pt x="15725" y="12267"/>
                      <a:pt x="15806" y="12203"/>
                      <a:pt x="15806" y="12106"/>
                    </a:cubicBezTo>
                    <a:cubicBezTo>
                      <a:pt x="15871" y="11055"/>
                      <a:pt x="15951" y="9940"/>
                      <a:pt x="15709" y="8906"/>
                    </a:cubicBezTo>
                    <a:cubicBezTo>
                      <a:pt x="15596" y="8453"/>
                      <a:pt x="15369" y="8049"/>
                      <a:pt x="15240" y="7628"/>
                    </a:cubicBezTo>
                    <a:cubicBezTo>
                      <a:pt x="15014" y="6902"/>
                      <a:pt x="15063" y="6109"/>
                      <a:pt x="15128" y="5383"/>
                    </a:cubicBezTo>
                    <a:cubicBezTo>
                      <a:pt x="15192" y="4299"/>
                      <a:pt x="15337" y="3217"/>
                      <a:pt x="15483" y="2150"/>
                    </a:cubicBezTo>
                    <a:cubicBezTo>
                      <a:pt x="15580" y="1504"/>
                      <a:pt x="15677" y="857"/>
                      <a:pt x="15806" y="211"/>
                    </a:cubicBezTo>
                    <a:cubicBezTo>
                      <a:pt x="15822" y="97"/>
                      <a:pt x="15757" y="0"/>
                      <a:pt x="1564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</a:pPr>
                <a:endParaRPr sz="19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436" name="Google Shape;3436;p38"/>
              <p:cNvSpPr/>
              <p:nvPr/>
            </p:nvSpPr>
            <p:spPr>
              <a:xfrm>
                <a:off x="5212775" y="2647500"/>
                <a:ext cx="61425" cy="44450"/>
              </a:xfrm>
              <a:custGeom>
                <a:avLst/>
                <a:gdLst/>
                <a:ahLst/>
                <a:cxnLst/>
                <a:rect l="l" t="t" r="r" b="b"/>
                <a:pathLst>
                  <a:path w="2457" h="1778" extrusionOk="0">
                    <a:moveTo>
                      <a:pt x="220" y="0"/>
                    </a:moveTo>
                    <a:cubicBezTo>
                      <a:pt x="52" y="0"/>
                      <a:pt x="0" y="273"/>
                      <a:pt x="177" y="332"/>
                    </a:cubicBezTo>
                    <a:cubicBezTo>
                      <a:pt x="937" y="591"/>
                      <a:pt x="1616" y="1060"/>
                      <a:pt x="2116" y="1690"/>
                    </a:cubicBezTo>
                    <a:cubicBezTo>
                      <a:pt x="2149" y="1745"/>
                      <a:pt x="2197" y="1777"/>
                      <a:pt x="2254" y="1777"/>
                    </a:cubicBezTo>
                    <a:cubicBezTo>
                      <a:pt x="2282" y="1777"/>
                      <a:pt x="2311" y="1770"/>
                      <a:pt x="2342" y="1754"/>
                    </a:cubicBezTo>
                    <a:cubicBezTo>
                      <a:pt x="2407" y="1706"/>
                      <a:pt x="2456" y="1593"/>
                      <a:pt x="2391" y="1528"/>
                    </a:cubicBezTo>
                    <a:cubicBezTo>
                      <a:pt x="1857" y="817"/>
                      <a:pt x="1114" y="300"/>
                      <a:pt x="274" y="9"/>
                    </a:cubicBezTo>
                    <a:cubicBezTo>
                      <a:pt x="255" y="3"/>
                      <a:pt x="237" y="0"/>
                      <a:pt x="220" y="0"/>
                    </a:cubicBezTo>
                    <a:close/>
                  </a:path>
                </a:pathLst>
              </a:custGeom>
              <a:solidFill>
                <a:srgbClr val="35353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</a:pPr>
                <a:endParaRPr sz="19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437" name="Google Shape;3437;p38"/>
              <p:cNvSpPr/>
              <p:nvPr/>
            </p:nvSpPr>
            <p:spPr>
              <a:xfrm>
                <a:off x="5087075" y="2740625"/>
                <a:ext cx="20225" cy="8525"/>
              </a:xfrm>
              <a:custGeom>
                <a:avLst/>
                <a:gdLst/>
                <a:ahLst/>
                <a:cxnLst/>
                <a:rect l="l" t="t" r="r" b="b"/>
                <a:pathLst>
                  <a:path w="809" h="341" extrusionOk="0">
                    <a:moveTo>
                      <a:pt x="179" y="1"/>
                    </a:moveTo>
                    <a:cubicBezTo>
                      <a:pt x="82" y="1"/>
                      <a:pt x="1" y="82"/>
                      <a:pt x="1" y="163"/>
                    </a:cubicBezTo>
                    <a:cubicBezTo>
                      <a:pt x="18" y="260"/>
                      <a:pt x="82" y="341"/>
                      <a:pt x="179" y="341"/>
                    </a:cubicBezTo>
                    <a:lnTo>
                      <a:pt x="632" y="341"/>
                    </a:lnTo>
                    <a:cubicBezTo>
                      <a:pt x="729" y="341"/>
                      <a:pt x="809" y="260"/>
                      <a:pt x="809" y="163"/>
                    </a:cubicBezTo>
                    <a:cubicBezTo>
                      <a:pt x="793" y="82"/>
                      <a:pt x="729" y="1"/>
                      <a:pt x="63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</a:pPr>
                <a:endParaRPr sz="19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438" name="Google Shape;3438;p38"/>
              <p:cNvSpPr/>
              <p:nvPr/>
            </p:nvSpPr>
            <p:spPr>
              <a:xfrm>
                <a:off x="5128300" y="2742250"/>
                <a:ext cx="29525" cy="8100"/>
              </a:xfrm>
              <a:custGeom>
                <a:avLst/>
                <a:gdLst/>
                <a:ahLst/>
                <a:cxnLst/>
                <a:rect l="l" t="t" r="r" b="b"/>
                <a:pathLst>
                  <a:path w="1181" h="324" extrusionOk="0">
                    <a:moveTo>
                      <a:pt x="179" y="1"/>
                    </a:moveTo>
                    <a:cubicBezTo>
                      <a:pt x="82" y="1"/>
                      <a:pt x="0" y="65"/>
                      <a:pt x="0" y="162"/>
                    </a:cubicBezTo>
                    <a:cubicBezTo>
                      <a:pt x="17" y="259"/>
                      <a:pt x="82" y="324"/>
                      <a:pt x="179" y="324"/>
                    </a:cubicBezTo>
                    <a:lnTo>
                      <a:pt x="1002" y="324"/>
                    </a:lnTo>
                    <a:cubicBezTo>
                      <a:pt x="1099" y="324"/>
                      <a:pt x="1181" y="259"/>
                      <a:pt x="1181" y="162"/>
                    </a:cubicBezTo>
                    <a:cubicBezTo>
                      <a:pt x="1164" y="65"/>
                      <a:pt x="1099" y="1"/>
                      <a:pt x="100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</a:pPr>
                <a:endParaRPr sz="19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439" name="Google Shape;3439;p38"/>
              <p:cNvSpPr/>
              <p:nvPr/>
            </p:nvSpPr>
            <p:spPr>
              <a:xfrm>
                <a:off x="5178825" y="2743050"/>
                <a:ext cx="26675" cy="8125"/>
              </a:xfrm>
              <a:custGeom>
                <a:avLst/>
                <a:gdLst/>
                <a:ahLst/>
                <a:cxnLst/>
                <a:rect l="l" t="t" r="r" b="b"/>
                <a:pathLst>
                  <a:path w="1067" h="325" extrusionOk="0">
                    <a:moveTo>
                      <a:pt x="177" y="1"/>
                    </a:moveTo>
                    <a:cubicBezTo>
                      <a:pt x="80" y="1"/>
                      <a:pt x="0" y="66"/>
                      <a:pt x="0" y="163"/>
                    </a:cubicBezTo>
                    <a:cubicBezTo>
                      <a:pt x="16" y="244"/>
                      <a:pt x="80" y="324"/>
                      <a:pt x="177" y="324"/>
                    </a:cubicBezTo>
                    <a:lnTo>
                      <a:pt x="888" y="324"/>
                    </a:lnTo>
                    <a:cubicBezTo>
                      <a:pt x="985" y="324"/>
                      <a:pt x="1067" y="244"/>
                      <a:pt x="1067" y="163"/>
                    </a:cubicBezTo>
                    <a:cubicBezTo>
                      <a:pt x="1050" y="66"/>
                      <a:pt x="985" y="1"/>
                      <a:pt x="88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</a:pPr>
                <a:endParaRPr sz="19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440" name="Google Shape;3440;p38"/>
              <p:cNvSpPr/>
              <p:nvPr/>
            </p:nvSpPr>
            <p:spPr>
              <a:xfrm>
                <a:off x="5243050" y="2741450"/>
                <a:ext cx="25875" cy="8100"/>
              </a:xfrm>
              <a:custGeom>
                <a:avLst/>
                <a:gdLst/>
                <a:ahLst/>
                <a:cxnLst/>
                <a:rect l="l" t="t" r="r" b="b"/>
                <a:pathLst>
                  <a:path w="1035" h="324" extrusionOk="0">
                    <a:moveTo>
                      <a:pt x="178" y="0"/>
                    </a:moveTo>
                    <a:cubicBezTo>
                      <a:pt x="81" y="0"/>
                      <a:pt x="0" y="82"/>
                      <a:pt x="0" y="162"/>
                    </a:cubicBezTo>
                    <a:cubicBezTo>
                      <a:pt x="17" y="259"/>
                      <a:pt x="81" y="323"/>
                      <a:pt x="178" y="323"/>
                    </a:cubicBezTo>
                    <a:lnTo>
                      <a:pt x="873" y="323"/>
                    </a:lnTo>
                    <a:cubicBezTo>
                      <a:pt x="954" y="323"/>
                      <a:pt x="1034" y="259"/>
                      <a:pt x="1034" y="162"/>
                    </a:cubicBezTo>
                    <a:cubicBezTo>
                      <a:pt x="1034" y="82"/>
                      <a:pt x="954" y="0"/>
                      <a:pt x="87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</a:pPr>
                <a:endParaRPr sz="19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441" name="Google Shape;3441;p38"/>
              <p:cNvSpPr/>
              <p:nvPr/>
            </p:nvSpPr>
            <p:spPr>
              <a:xfrm>
                <a:off x="5289525" y="2740625"/>
                <a:ext cx="27875" cy="8525"/>
              </a:xfrm>
              <a:custGeom>
                <a:avLst/>
                <a:gdLst/>
                <a:ahLst/>
                <a:cxnLst/>
                <a:rect l="l" t="t" r="r" b="b"/>
                <a:pathLst>
                  <a:path w="1115" h="341" extrusionOk="0">
                    <a:moveTo>
                      <a:pt x="162" y="1"/>
                    </a:moveTo>
                    <a:cubicBezTo>
                      <a:pt x="80" y="1"/>
                      <a:pt x="0" y="82"/>
                      <a:pt x="0" y="163"/>
                    </a:cubicBezTo>
                    <a:cubicBezTo>
                      <a:pt x="0" y="260"/>
                      <a:pt x="65" y="341"/>
                      <a:pt x="162" y="341"/>
                    </a:cubicBezTo>
                    <a:lnTo>
                      <a:pt x="938" y="341"/>
                    </a:lnTo>
                    <a:cubicBezTo>
                      <a:pt x="1035" y="341"/>
                      <a:pt x="1115" y="260"/>
                      <a:pt x="1115" y="163"/>
                    </a:cubicBezTo>
                    <a:cubicBezTo>
                      <a:pt x="1099" y="82"/>
                      <a:pt x="1035" y="1"/>
                      <a:pt x="93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</a:pPr>
                <a:endParaRPr sz="19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442" name="Google Shape;3442;p38"/>
              <p:cNvSpPr/>
              <p:nvPr/>
            </p:nvSpPr>
            <p:spPr>
              <a:xfrm>
                <a:off x="5336375" y="2740625"/>
                <a:ext cx="27100" cy="8525"/>
              </a:xfrm>
              <a:custGeom>
                <a:avLst/>
                <a:gdLst/>
                <a:ahLst/>
                <a:cxnLst/>
                <a:rect l="l" t="t" r="r" b="b"/>
                <a:pathLst>
                  <a:path w="1084" h="341" extrusionOk="0">
                    <a:moveTo>
                      <a:pt x="163" y="1"/>
                    </a:moveTo>
                    <a:cubicBezTo>
                      <a:pt x="81" y="1"/>
                      <a:pt x="1" y="82"/>
                      <a:pt x="1" y="163"/>
                    </a:cubicBezTo>
                    <a:cubicBezTo>
                      <a:pt x="1" y="260"/>
                      <a:pt x="66" y="341"/>
                      <a:pt x="163" y="341"/>
                    </a:cubicBezTo>
                    <a:lnTo>
                      <a:pt x="922" y="341"/>
                    </a:lnTo>
                    <a:cubicBezTo>
                      <a:pt x="1003" y="341"/>
                      <a:pt x="1083" y="260"/>
                      <a:pt x="1083" y="163"/>
                    </a:cubicBezTo>
                    <a:cubicBezTo>
                      <a:pt x="1083" y="82"/>
                      <a:pt x="1003" y="1"/>
                      <a:pt x="92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</a:pPr>
                <a:endParaRPr sz="19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443" name="Google Shape;3443;p38"/>
              <p:cNvSpPr/>
              <p:nvPr/>
            </p:nvSpPr>
            <p:spPr>
              <a:xfrm>
                <a:off x="5384075" y="2740625"/>
                <a:ext cx="22650" cy="8525"/>
              </a:xfrm>
              <a:custGeom>
                <a:avLst/>
                <a:gdLst/>
                <a:ahLst/>
                <a:cxnLst/>
                <a:rect l="l" t="t" r="r" b="b"/>
                <a:pathLst>
                  <a:path w="906" h="341" extrusionOk="0">
                    <a:moveTo>
                      <a:pt x="162" y="1"/>
                    </a:moveTo>
                    <a:cubicBezTo>
                      <a:pt x="80" y="1"/>
                      <a:pt x="0" y="82"/>
                      <a:pt x="0" y="163"/>
                    </a:cubicBezTo>
                    <a:cubicBezTo>
                      <a:pt x="0" y="260"/>
                      <a:pt x="65" y="341"/>
                      <a:pt x="162" y="341"/>
                    </a:cubicBezTo>
                    <a:lnTo>
                      <a:pt x="743" y="341"/>
                    </a:lnTo>
                    <a:cubicBezTo>
                      <a:pt x="824" y="341"/>
                      <a:pt x="905" y="260"/>
                      <a:pt x="905" y="163"/>
                    </a:cubicBezTo>
                    <a:cubicBezTo>
                      <a:pt x="905" y="82"/>
                      <a:pt x="840" y="1"/>
                      <a:pt x="74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</a:pPr>
                <a:endParaRPr sz="19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444" name="Google Shape;3444;p38"/>
              <p:cNvSpPr/>
              <p:nvPr/>
            </p:nvSpPr>
            <p:spPr>
              <a:xfrm>
                <a:off x="5422850" y="2740625"/>
                <a:ext cx="22225" cy="8525"/>
              </a:xfrm>
              <a:custGeom>
                <a:avLst/>
                <a:gdLst/>
                <a:ahLst/>
                <a:cxnLst/>
                <a:rect l="l" t="t" r="r" b="b"/>
                <a:pathLst>
                  <a:path w="889" h="341" extrusionOk="0">
                    <a:moveTo>
                      <a:pt x="178" y="1"/>
                    </a:moveTo>
                    <a:cubicBezTo>
                      <a:pt x="81" y="1"/>
                      <a:pt x="0" y="82"/>
                      <a:pt x="0" y="163"/>
                    </a:cubicBezTo>
                    <a:cubicBezTo>
                      <a:pt x="16" y="260"/>
                      <a:pt x="81" y="341"/>
                      <a:pt x="178" y="341"/>
                    </a:cubicBezTo>
                    <a:lnTo>
                      <a:pt x="727" y="341"/>
                    </a:lnTo>
                    <a:cubicBezTo>
                      <a:pt x="809" y="341"/>
                      <a:pt x="889" y="260"/>
                      <a:pt x="889" y="163"/>
                    </a:cubicBezTo>
                    <a:cubicBezTo>
                      <a:pt x="889" y="82"/>
                      <a:pt x="809" y="1"/>
                      <a:pt x="72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</a:pPr>
                <a:endParaRPr sz="19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445" name="Google Shape;3445;p38"/>
              <p:cNvSpPr/>
              <p:nvPr/>
            </p:nvSpPr>
            <p:spPr>
              <a:xfrm>
                <a:off x="5346900" y="2550425"/>
                <a:ext cx="69925" cy="164075"/>
              </a:xfrm>
              <a:custGeom>
                <a:avLst/>
                <a:gdLst/>
                <a:ahLst/>
                <a:cxnLst/>
                <a:rect l="l" t="t" r="r" b="b"/>
                <a:pathLst>
                  <a:path w="2797" h="6563" extrusionOk="0">
                    <a:moveTo>
                      <a:pt x="2550" y="1"/>
                    </a:moveTo>
                    <a:cubicBezTo>
                      <a:pt x="2513" y="1"/>
                      <a:pt x="2475" y="14"/>
                      <a:pt x="2440" y="45"/>
                    </a:cubicBezTo>
                    <a:cubicBezTo>
                      <a:pt x="744" y="1662"/>
                      <a:pt x="0" y="4167"/>
                      <a:pt x="533" y="6445"/>
                    </a:cubicBezTo>
                    <a:cubicBezTo>
                      <a:pt x="552" y="6528"/>
                      <a:pt x="613" y="6563"/>
                      <a:pt x="677" y="6563"/>
                    </a:cubicBezTo>
                    <a:cubicBezTo>
                      <a:pt x="778" y="6563"/>
                      <a:pt x="886" y="6477"/>
                      <a:pt x="856" y="6348"/>
                    </a:cubicBezTo>
                    <a:cubicBezTo>
                      <a:pt x="339" y="4183"/>
                      <a:pt x="1067" y="1808"/>
                      <a:pt x="2683" y="288"/>
                    </a:cubicBezTo>
                    <a:cubicBezTo>
                      <a:pt x="2796" y="174"/>
                      <a:pt x="2682" y="1"/>
                      <a:pt x="255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</a:pPr>
                <a:endParaRPr sz="19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446" name="Google Shape;3446;p38"/>
              <p:cNvSpPr/>
              <p:nvPr/>
            </p:nvSpPr>
            <p:spPr>
              <a:xfrm>
                <a:off x="5387300" y="2586875"/>
                <a:ext cx="45925" cy="133300"/>
              </a:xfrm>
              <a:custGeom>
                <a:avLst/>
                <a:gdLst/>
                <a:ahLst/>
                <a:cxnLst/>
                <a:rect l="l" t="t" r="r" b="b"/>
                <a:pathLst>
                  <a:path w="1837" h="5332" extrusionOk="0">
                    <a:moveTo>
                      <a:pt x="1602" y="0"/>
                    </a:moveTo>
                    <a:cubicBezTo>
                      <a:pt x="1553" y="0"/>
                      <a:pt x="1504" y="22"/>
                      <a:pt x="1470" y="74"/>
                    </a:cubicBezTo>
                    <a:cubicBezTo>
                      <a:pt x="371" y="1529"/>
                      <a:pt x="0" y="3453"/>
                      <a:pt x="468" y="5214"/>
                    </a:cubicBezTo>
                    <a:cubicBezTo>
                      <a:pt x="494" y="5296"/>
                      <a:pt x="558" y="5331"/>
                      <a:pt x="624" y="5331"/>
                    </a:cubicBezTo>
                    <a:cubicBezTo>
                      <a:pt x="726" y="5331"/>
                      <a:pt x="831" y="5245"/>
                      <a:pt x="792" y="5117"/>
                    </a:cubicBezTo>
                    <a:cubicBezTo>
                      <a:pt x="339" y="3453"/>
                      <a:pt x="711" y="1626"/>
                      <a:pt x="1746" y="236"/>
                    </a:cubicBezTo>
                    <a:cubicBezTo>
                      <a:pt x="1837" y="122"/>
                      <a:pt x="1719" y="0"/>
                      <a:pt x="160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</a:pPr>
                <a:endParaRPr sz="19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447" name="Google Shape;3447;p38"/>
              <p:cNvSpPr/>
              <p:nvPr/>
            </p:nvSpPr>
            <p:spPr>
              <a:xfrm>
                <a:off x="5421225" y="2674975"/>
                <a:ext cx="14150" cy="50700"/>
              </a:xfrm>
              <a:custGeom>
                <a:avLst/>
                <a:gdLst/>
                <a:ahLst/>
                <a:cxnLst/>
                <a:rect l="l" t="t" r="r" b="b"/>
                <a:pathLst>
                  <a:path w="566" h="2028" extrusionOk="0">
                    <a:moveTo>
                      <a:pt x="370" y="0"/>
                    </a:moveTo>
                    <a:cubicBezTo>
                      <a:pt x="296" y="0"/>
                      <a:pt x="237" y="56"/>
                      <a:pt x="210" y="123"/>
                    </a:cubicBezTo>
                    <a:cubicBezTo>
                      <a:pt x="1" y="688"/>
                      <a:pt x="1" y="1334"/>
                      <a:pt x="195" y="1916"/>
                    </a:cubicBezTo>
                    <a:cubicBezTo>
                      <a:pt x="221" y="1994"/>
                      <a:pt x="288" y="2027"/>
                      <a:pt x="355" y="2027"/>
                    </a:cubicBezTo>
                    <a:cubicBezTo>
                      <a:pt x="456" y="2027"/>
                      <a:pt x="557" y="1952"/>
                      <a:pt x="518" y="1836"/>
                    </a:cubicBezTo>
                    <a:cubicBezTo>
                      <a:pt x="324" y="1302"/>
                      <a:pt x="340" y="737"/>
                      <a:pt x="534" y="203"/>
                    </a:cubicBezTo>
                    <a:cubicBezTo>
                      <a:pt x="566" y="123"/>
                      <a:pt x="501" y="26"/>
                      <a:pt x="421" y="9"/>
                    </a:cubicBezTo>
                    <a:cubicBezTo>
                      <a:pt x="404" y="3"/>
                      <a:pt x="387" y="0"/>
                      <a:pt x="37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</a:pPr>
                <a:endParaRPr sz="19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448" name="Google Shape;3448;p38"/>
              <p:cNvSpPr/>
              <p:nvPr/>
            </p:nvSpPr>
            <p:spPr>
              <a:xfrm>
                <a:off x="5190925" y="2461850"/>
                <a:ext cx="279625" cy="44900"/>
              </a:xfrm>
              <a:custGeom>
                <a:avLst/>
                <a:gdLst/>
                <a:ahLst/>
                <a:cxnLst/>
                <a:rect l="l" t="t" r="r" b="b"/>
                <a:pathLst>
                  <a:path w="11185" h="1796" extrusionOk="0">
                    <a:moveTo>
                      <a:pt x="906" y="1"/>
                    </a:moveTo>
                    <a:cubicBezTo>
                      <a:pt x="404" y="1"/>
                      <a:pt x="1" y="405"/>
                      <a:pt x="1" y="890"/>
                    </a:cubicBezTo>
                    <a:cubicBezTo>
                      <a:pt x="1" y="1390"/>
                      <a:pt x="404" y="1795"/>
                      <a:pt x="906" y="1795"/>
                    </a:cubicBezTo>
                    <a:lnTo>
                      <a:pt x="10247" y="1795"/>
                    </a:lnTo>
                    <a:cubicBezTo>
                      <a:pt x="10764" y="1795"/>
                      <a:pt x="11185" y="1358"/>
                      <a:pt x="11152" y="841"/>
                    </a:cubicBezTo>
                    <a:cubicBezTo>
                      <a:pt x="11120" y="356"/>
                      <a:pt x="10732" y="1"/>
                      <a:pt x="10247" y="1"/>
                    </a:cubicBezTo>
                    <a:close/>
                  </a:path>
                </a:pathLst>
              </a:custGeom>
              <a:solidFill>
                <a:srgbClr val="6EC4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</a:pPr>
                <a:endParaRPr sz="19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449" name="Google Shape;3449;p38"/>
              <p:cNvSpPr/>
              <p:nvPr/>
            </p:nvSpPr>
            <p:spPr>
              <a:xfrm>
                <a:off x="5185275" y="2457650"/>
                <a:ext cx="293325" cy="53500"/>
              </a:xfrm>
              <a:custGeom>
                <a:avLst/>
                <a:gdLst/>
                <a:ahLst/>
                <a:cxnLst/>
                <a:rect l="l" t="t" r="r" b="b"/>
                <a:pathLst>
                  <a:path w="11733" h="2140" extrusionOk="0">
                    <a:moveTo>
                      <a:pt x="1440" y="314"/>
                    </a:moveTo>
                    <a:cubicBezTo>
                      <a:pt x="1648" y="314"/>
                      <a:pt x="1853" y="330"/>
                      <a:pt x="2020" y="330"/>
                    </a:cubicBezTo>
                    <a:lnTo>
                      <a:pt x="10441" y="330"/>
                    </a:lnTo>
                    <a:cubicBezTo>
                      <a:pt x="10893" y="330"/>
                      <a:pt x="11281" y="703"/>
                      <a:pt x="11200" y="1187"/>
                    </a:cubicBezTo>
                    <a:cubicBezTo>
                      <a:pt x="11135" y="1543"/>
                      <a:pt x="10829" y="1785"/>
                      <a:pt x="10473" y="1785"/>
                    </a:cubicBezTo>
                    <a:lnTo>
                      <a:pt x="1520" y="1785"/>
                    </a:lnTo>
                    <a:cubicBezTo>
                      <a:pt x="1434" y="1785"/>
                      <a:pt x="1347" y="1792"/>
                      <a:pt x="1261" y="1792"/>
                    </a:cubicBezTo>
                    <a:cubicBezTo>
                      <a:pt x="1218" y="1792"/>
                      <a:pt x="1175" y="1790"/>
                      <a:pt x="1132" y="1785"/>
                    </a:cubicBezTo>
                    <a:cubicBezTo>
                      <a:pt x="485" y="1769"/>
                      <a:pt x="130" y="961"/>
                      <a:pt x="647" y="509"/>
                    </a:cubicBezTo>
                    <a:cubicBezTo>
                      <a:pt x="846" y="347"/>
                      <a:pt x="1145" y="314"/>
                      <a:pt x="1440" y="314"/>
                    </a:cubicBezTo>
                    <a:close/>
                    <a:moveTo>
                      <a:pt x="1665" y="0"/>
                    </a:moveTo>
                    <a:cubicBezTo>
                      <a:pt x="1492" y="0"/>
                      <a:pt x="1320" y="2"/>
                      <a:pt x="1147" y="7"/>
                    </a:cubicBezTo>
                    <a:cubicBezTo>
                      <a:pt x="598" y="7"/>
                      <a:pt x="130" y="395"/>
                      <a:pt x="65" y="944"/>
                    </a:cubicBezTo>
                    <a:cubicBezTo>
                      <a:pt x="1" y="1575"/>
                      <a:pt x="501" y="2108"/>
                      <a:pt x="1132" y="2125"/>
                    </a:cubicBezTo>
                    <a:cubicBezTo>
                      <a:pt x="1617" y="2136"/>
                      <a:pt x="2102" y="2139"/>
                      <a:pt x="2586" y="2139"/>
                    </a:cubicBezTo>
                    <a:cubicBezTo>
                      <a:pt x="3556" y="2139"/>
                      <a:pt x="4526" y="2125"/>
                      <a:pt x="5495" y="2125"/>
                    </a:cubicBezTo>
                    <a:lnTo>
                      <a:pt x="10473" y="2125"/>
                    </a:lnTo>
                    <a:cubicBezTo>
                      <a:pt x="10477" y="2125"/>
                      <a:pt x="10482" y="2125"/>
                      <a:pt x="10486" y="2124"/>
                    </a:cubicBezTo>
                    <a:lnTo>
                      <a:pt x="10486" y="2124"/>
                    </a:lnTo>
                    <a:cubicBezTo>
                      <a:pt x="11206" y="2099"/>
                      <a:pt x="11732" y="1377"/>
                      <a:pt x="11475" y="686"/>
                    </a:cubicBezTo>
                    <a:cubicBezTo>
                      <a:pt x="11314" y="250"/>
                      <a:pt x="10893" y="7"/>
                      <a:pt x="10441" y="7"/>
                    </a:cubicBezTo>
                    <a:cubicBezTo>
                      <a:pt x="10252" y="2"/>
                      <a:pt x="10063" y="0"/>
                      <a:pt x="9876" y="0"/>
                    </a:cubicBezTo>
                    <a:cubicBezTo>
                      <a:pt x="9500" y="0"/>
                      <a:pt x="9126" y="7"/>
                      <a:pt x="8760" y="7"/>
                    </a:cubicBezTo>
                    <a:lnTo>
                      <a:pt x="2699" y="7"/>
                    </a:lnTo>
                    <a:cubicBezTo>
                      <a:pt x="2354" y="7"/>
                      <a:pt x="2009" y="0"/>
                      <a:pt x="166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</a:pPr>
                <a:endParaRPr sz="19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450" name="Google Shape;3450;p38"/>
              <p:cNvSpPr/>
              <p:nvPr/>
            </p:nvSpPr>
            <p:spPr>
              <a:xfrm>
                <a:off x="5209525" y="2477200"/>
                <a:ext cx="239600" cy="10125"/>
              </a:xfrm>
              <a:custGeom>
                <a:avLst/>
                <a:gdLst/>
                <a:ahLst/>
                <a:cxnLst/>
                <a:rect l="l" t="t" r="r" b="b"/>
                <a:pathLst>
                  <a:path w="9584" h="405" extrusionOk="0">
                    <a:moveTo>
                      <a:pt x="9388" y="0"/>
                    </a:moveTo>
                    <a:cubicBezTo>
                      <a:pt x="9383" y="0"/>
                      <a:pt x="9379" y="0"/>
                      <a:pt x="9374" y="1"/>
                    </a:cubicBezTo>
                    <a:cubicBezTo>
                      <a:pt x="7046" y="50"/>
                      <a:pt x="4719" y="71"/>
                      <a:pt x="2391" y="71"/>
                    </a:cubicBezTo>
                    <a:cubicBezTo>
                      <a:pt x="1664" y="71"/>
                      <a:pt x="937" y="69"/>
                      <a:pt x="210" y="65"/>
                    </a:cubicBezTo>
                    <a:cubicBezTo>
                      <a:pt x="0" y="65"/>
                      <a:pt x="0" y="389"/>
                      <a:pt x="210" y="389"/>
                    </a:cubicBezTo>
                    <a:cubicBezTo>
                      <a:pt x="1183" y="399"/>
                      <a:pt x="2157" y="404"/>
                      <a:pt x="3130" y="404"/>
                    </a:cubicBezTo>
                    <a:cubicBezTo>
                      <a:pt x="5211" y="404"/>
                      <a:pt x="7292" y="379"/>
                      <a:pt x="9374" y="324"/>
                    </a:cubicBezTo>
                    <a:cubicBezTo>
                      <a:pt x="9579" y="324"/>
                      <a:pt x="9583" y="0"/>
                      <a:pt x="9388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</a:pPr>
                <a:endParaRPr sz="19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451" name="Google Shape;3451;p38"/>
              <p:cNvSpPr/>
              <p:nvPr/>
            </p:nvSpPr>
            <p:spPr>
              <a:xfrm>
                <a:off x="5068925" y="2773375"/>
                <a:ext cx="388275" cy="40425"/>
              </a:xfrm>
              <a:custGeom>
                <a:avLst/>
                <a:gdLst/>
                <a:ahLst/>
                <a:cxnLst/>
                <a:rect l="l" t="t" r="r" b="b"/>
                <a:pathLst>
                  <a:path w="15531" h="1617" extrusionOk="0">
                    <a:moveTo>
                      <a:pt x="15483" y="1"/>
                    </a:moveTo>
                    <a:lnTo>
                      <a:pt x="65" y="48"/>
                    </a:lnTo>
                    <a:cubicBezTo>
                      <a:pt x="0" y="873"/>
                      <a:pt x="80" y="1083"/>
                      <a:pt x="80" y="1617"/>
                    </a:cubicBezTo>
                    <a:lnTo>
                      <a:pt x="1228" y="970"/>
                    </a:lnTo>
                    <a:lnTo>
                      <a:pt x="2004" y="1617"/>
                    </a:lnTo>
                    <a:lnTo>
                      <a:pt x="3151" y="1018"/>
                    </a:lnTo>
                    <a:lnTo>
                      <a:pt x="4185" y="1617"/>
                    </a:lnTo>
                    <a:lnTo>
                      <a:pt x="5204" y="824"/>
                    </a:lnTo>
                    <a:lnTo>
                      <a:pt x="6238" y="1617"/>
                    </a:lnTo>
                    <a:lnTo>
                      <a:pt x="7288" y="824"/>
                    </a:lnTo>
                    <a:lnTo>
                      <a:pt x="8178" y="1487"/>
                    </a:lnTo>
                    <a:lnTo>
                      <a:pt x="9131" y="824"/>
                    </a:lnTo>
                    <a:lnTo>
                      <a:pt x="10053" y="1617"/>
                    </a:lnTo>
                    <a:lnTo>
                      <a:pt x="11102" y="824"/>
                    </a:lnTo>
                    <a:lnTo>
                      <a:pt x="12169" y="1617"/>
                    </a:lnTo>
                    <a:lnTo>
                      <a:pt x="13026" y="824"/>
                    </a:lnTo>
                    <a:lnTo>
                      <a:pt x="13996" y="1617"/>
                    </a:lnTo>
                    <a:lnTo>
                      <a:pt x="14772" y="824"/>
                    </a:lnTo>
                    <a:lnTo>
                      <a:pt x="15531" y="1617"/>
                    </a:lnTo>
                    <a:lnTo>
                      <a:pt x="15483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</a:pPr>
                <a:endParaRPr sz="19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452" name="Google Shape;3452;p38"/>
              <p:cNvSpPr/>
              <p:nvPr/>
            </p:nvSpPr>
            <p:spPr>
              <a:xfrm>
                <a:off x="5065275" y="2769350"/>
                <a:ext cx="396375" cy="48500"/>
              </a:xfrm>
              <a:custGeom>
                <a:avLst/>
                <a:gdLst/>
                <a:ahLst/>
                <a:cxnLst/>
                <a:rect l="l" t="t" r="r" b="b"/>
                <a:pathLst>
                  <a:path w="15855" h="1940" extrusionOk="0">
                    <a:moveTo>
                      <a:pt x="15083" y="336"/>
                    </a:moveTo>
                    <a:cubicBezTo>
                      <a:pt x="15179" y="336"/>
                      <a:pt x="15286" y="345"/>
                      <a:pt x="15389" y="345"/>
                    </a:cubicBezTo>
                    <a:cubicBezTo>
                      <a:pt x="15413" y="345"/>
                      <a:pt x="15437" y="345"/>
                      <a:pt x="15461" y="343"/>
                    </a:cubicBezTo>
                    <a:lnTo>
                      <a:pt x="15461" y="343"/>
                    </a:lnTo>
                    <a:cubicBezTo>
                      <a:pt x="15479" y="675"/>
                      <a:pt x="15491" y="1008"/>
                      <a:pt x="15502" y="1345"/>
                    </a:cubicBezTo>
                    <a:lnTo>
                      <a:pt x="15502" y="1345"/>
                    </a:lnTo>
                    <a:lnTo>
                      <a:pt x="15030" y="873"/>
                    </a:lnTo>
                    <a:cubicBezTo>
                      <a:pt x="14998" y="840"/>
                      <a:pt x="14954" y="824"/>
                      <a:pt x="14909" y="824"/>
                    </a:cubicBezTo>
                    <a:cubicBezTo>
                      <a:pt x="14865" y="824"/>
                      <a:pt x="14821" y="840"/>
                      <a:pt x="14788" y="873"/>
                    </a:cubicBezTo>
                    <a:cubicBezTo>
                      <a:pt x="14577" y="1098"/>
                      <a:pt x="14353" y="1323"/>
                      <a:pt x="14129" y="1548"/>
                    </a:cubicBezTo>
                    <a:lnTo>
                      <a:pt x="14129" y="1548"/>
                    </a:lnTo>
                    <a:cubicBezTo>
                      <a:pt x="13848" y="1323"/>
                      <a:pt x="13568" y="1098"/>
                      <a:pt x="13301" y="873"/>
                    </a:cubicBezTo>
                    <a:cubicBezTo>
                      <a:pt x="13261" y="840"/>
                      <a:pt x="13216" y="824"/>
                      <a:pt x="13174" y="824"/>
                    </a:cubicBezTo>
                    <a:cubicBezTo>
                      <a:pt x="13131" y="824"/>
                      <a:pt x="13091" y="840"/>
                      <a:pt x="13058" y="873"/>
                    </a:cubicBezTo>
                    <a:lnTo>
                      <a:pt x="12291" y="1555"/>
                    </a:lnTo>
                    <a:lnTo>
                      <a:pt x="12291" y="1555"/>
                    </a:lnTo>
                    <a:cubicBezTo>
                      <a:pt x="11971" y="1322"/>
                      <a:pt x="11650" y="1087"/>
                      <a:pt x="11330" y="840"/>
                    </a:cubicBezTo>
                    <a:cubicBezTo>
                      <a:pt x="11305" y="824"/>
                      <a:pt x="11273" y="816"/>
                      <a:pt x="11241" y="816"/>
                    </a:cubicBezTo>
                    <a:cubicBezTo>
                      <a:pt x="11208" y="816"/>
                      <a:pt x="11176" y="824"/>
                      <a:pt x="11151" y="840"/>
                    </a:cubicBezTo>
                    <a:cubicBezTo>
                      <a:pt x="10843" y="1090"/>
                      <a:pt x="10521" y="1327"/>
                      <a:pt x="10209" y="1562"/>
                    </a:cubicBezTo>
                    <a:lnTo>
                      <a:pt x="10209" y="1562"/>
                    </a:lnTo>
                    <a:lnTo>
                      <a:pt x="9390" y="873"/>
                    </a:lnTo>
                    <a:cubicBezTo>
                      <a:pt x="9359" y="841"/>
                      <a:pt x="9314" y="823"/>
                      <a:pt x="9269" y="823"/>
                    </a:cubicBezTo>
                    <a:cubicBezTo>
                      <a:pt x="9245" y="823"/>
                      <a:pt x="9220" y="829"/>
                      <a:pt x="9196" y="840"/>
                    </a:cubicBezTo>
                    <a:cubicBezTo>
                      <a:pt x="8902" y="1046"/>
                      <a:pt x="8608" y="1252"/>
                      <a:pt x="8325" y="1446"/>
                    </a:cubicBezTo>
                    <a:lnTo>
                      <a:pt x="8325" y="1446"/>
                    </a:lnTo>
                    <a:cubicBezTo>
                      <a:pt x="8058" y="1252"/>
                      <a:pt x="7781" y="1046"/>
                      <a:pt x="7516" y="840"/>
                    </a:cubicBezTo>
                    <a:cubicBezTo>
                      <a:pt x="7491" y="824"/>
                      <a:pt x="7459" y="816"/>
                      <a:pt x="7427" y="816"/>
                    </a:cubicBezTo>
                    <a:cubicBezTo>
                      <a:pt x="7394" y="816"/>
                      <a:pt x="7362" y="824"/>
                      <a:pt x="7337" y="840"/>
                    </a:cubicBezTo>
                    <a:cubicBezTo>
                      <a:pt x="7025" y="1093"/>
                      <a:pt x="6711" y="1333"/>
                      <a:pt x="6386" y="1571"/>
                    </a:cubicBezTo>
                    <a:lnTo>
                      <a:pt x="6386" y="1571"/>
                    </a:lnTo>
                    <a:cubicBezTo>
                      <a:pt x="6073" y="1333"/>
                      <a:pt x="5758" y="1093"/>
                      <a:pt x="5430" y="840"/>
                    </a:cubicBezTo>
                    <a:cubicBezTo>
                      <a:pt x="5408" y="823"/>
                      <a:pt x="5383" y="816"/>
                      <a:pt x="5359" y="816"/>
                    </a:cubicBezTo>
                    <a:cubicBezTo>
                      <a:pt x="5313" y="816"/>
                      <a:pt x="5268" y="841"/>
                      <a:pt x="5236" y="873"/>
                    </a:cubicBezTo>
                    <a:lnTo>
                      <a:pt x="4319" y="1572"/>
                    </a:lnTo>
                    <a:lnTo>
                      <a:pt x="4319" y="1572"/>
                    </a:lnTo>
                    <a:cubicBezTo>
                      <a:pt x="4150" y="1479"/>
                      <a:pt x="3991" y="1386"/>
                      <a:pt x="3831" y="1293"/>
                    </a:cubicBezTo>
                    <a:cubicBezTo>
                      <a:pt x="3699" y="1219"/>
                      <a:pt x="3462" y="1027"/>
                      <a:pt x="3286" y="1027"/>
                    </a:cubicBezTo>
                    <a:cubicBezTo>
                      <a:pt x="3268" y="1027"/>
                      <a:pt x="3249" y="1030"/>
                      <a:pt x="3232" y="1034"/>
                    </a:cubicBezTo>
                    <a:cubicBezTo>
                      <a:pt x="3038" y="1099"/>
                      <a:pt x="2844" y="1228"/>
                      <a:pt x="2650" y="1325"/>
                    </a:cubicBezTo>
                    <a:cubicBezTo>
                      <a:pt x="2494" y="1404"/>
                      <a:pt x="2337" y="1492"/>
                      <a:pt x="2172" y="1575"/>
                    </a:cubicBezTo>
                    <a:lnTo>
                      <a:pt x="2172" y="1575"/>
                    </a:lnTo>
                    <a:lnTo>
                      <a:pt x="1487" y="1018"/>
                    </a:lnTo>
                    <a:cubicBezTo>
                      <a:pt x="1456" y="987"/>
                      <a:pt x="1411" y="969"/>
                      <a:pt x="1365" y="969"/>
                    </a:cubicBezTo>
                    <a:cubicBezTo>
                      <a:pt x="1340" y="969"/>
                      <a:pt x="1316" y="974"/>
                      <a:pt x="1293" y="985"/>
                    </a:cubicBezTo>
                    <a:cubicBezTo>
                      <a:pt x="990" y="1150"/>
                      <a:pt x="687" y="1324"/>
                      <a:pt x="384" y="1492"/>
                    </a:cubicBezTo>
                    <a:lnTo>
                      <a:pt x="384" y="1492"/>
                    </a:lnTo>
                    <a:cubicBezTo>
                      <a:pt x="375" y="1113"/>
                      <a:pt x="353" y="742"/>
                      <a:pt x="365" y="371"/>
                    </a:cubicBezTo>
                    <a:lnTo>
                      <a:pt x="1745" y="371"/>
                    </a:lnTo>
                    <a:cubicBezTo>
                      <a:pt x="2974" y="371"/>
                      <a:pt x="4202" y="356"/>
                      <a:pt x="5430" y="356"/>
                    </a:cubicBezTo>
                    <a:cubicBezTo>
                      <a:pt x="6902" y="356"/>
                      <a:pt x="8388" y="356"/>
                      <a:pt x="9858" y="339"/>
                    </a:cubicBezTo>
                    <a:lnTo>
                      <a:pt x="14998" y="339"/>
                    </a:lnTo>
                    <a:cubicBezTo>
                      <a:pt x="15025" y="336"/>
                      <a:pt x="15053" y="336"/>
                      <a:pt x="15083" y="336"/>
                    </a:cubicBezTo>
                    <a:close/>
                    <a:moveTo>
                      <a:pt x="14093" y="0"/>
                    </a:moveTo>
                    <a:cubicBezTo>
                      <a:pt x="12864" y="0"/>
                      <a:pt x="11636" y="16"/>
                      <a:pt x="10408" y="16"/>
                    </a:cubicBezTo>
                    <a:cubicBezTo>
                      <a:pt x="8921" y="16"/>
                      <a:pt x="7434" y="16"/>
                      <a:pt x="5964" y="32"/>
                    </a:cubicBezTo>
                    <a:lnTo>
                      <a:pt x="840" y="32"/>
                    </a:lnTo>
                    <a:cubicBezTo>
                      <a:pt x="631" y="32"/>
                      <a:pt x="420" y="32"/>
                      <a:pt x="226" y="48"/>
                    </a:cubicBezTo>
                    <a:lnTo>
                      <a:pt x="211" y="48"/>
                    </a:lnTo>
                    <a:cubicBezTo>
                      <a:pt x="144" y="48"/>
                      <a:pt x="97" y="76"/>
                      <a:pt x="69" y="116"/>
                    </a:cubicBezTo>
                    <a:lnTo>
                      <a:pt x="69" y="116"/>
                    </a:lnTo>
                    <a:cubicBezTo>
                      <a:pt x="49" y="140"/>
                      <a:pt x="35" y="171"/>
                      <a:pt x="32" y="209"/>
                    </a:cubicBezTo>
                    <a:cubicBezTo>
                      <a:pt x="0" y="727"/>
                      <a:pt x="49" y="1244"/>
                      <a:pt x="49" y="1778"/>
                    </a:cubicBezTo>
                    <a:cubicBezTo>
                      <a:pt x="49" y="1878"/>
                      <a:pt x="136" y="1939"/>
                      <a:pt x="228" y="1939"/>
                    </a:cubicBezTo>
                    <a:cubicBezTo>
                      <a:pt x="254" y="1939"/>
                      <a:pt x="282" y="1934"/>
                      <a:pt x="308" y="1923"/>
                    </a:cubicBezTo>
                    <a:cubicBezTo>
                      <a:pt x="664" y="1715"/>
                      <a:pt x="1007" y="1521"/>
                      <a:pt x="1361" y="1327"/>
                    </a:cubicBezTo>
                    <a:lnTo>
                      <a:pt x="1361" y="1327"/>
                    </a:lnTo>
                    <a:cubicBezTo>
                      <a:pt x="1583" y="1513"/>
                      <a:pt x="1796" y="1708"/>
                      <a:pt x="2021" y="1890"/>
                    </a:cubicBezTo>
                    <a:cubicBezTo>
                      <a:pt x="2062" y="1922"/>
                      <a:pt x="2104" y="1940"/>
                      <a:pt x="2150" y="1940"/>
                    </a:cubicBezTo>
                    <a:cubicBezTo>
                      <a:pt x="2175" y="1940"/>
                      <a:pt x="2202" y="1934"/>
                      <a:pt x="2230" y="1923"/>
                    </a:cubicBezTo>
                    <a:cubicBezTo>
                      <a:pt x="2589" y="1729"/>
                      <a:pt x="2935" y="1548"/>
                      <a:pt x="3292" y="1368"/>
                    </a:cubicBezTo>
                    <a:lnTo>
                      <a:pt x="3292" y="1368"/>
                    </a:lnTo>
                    <a:cubicBezTo>
                      <a:pt x="3608" y="1548"/>
                      <a:pt x="3936" y="1729"/>
                      <a:pt x="4251" y="1923"/>
                    </a:cubicBezTo>
                    <a:cubicBezTo>
                      <a:pt x="4280" y="1934"/>
                      <a:pt x="4306" y="1940"/>
                      <a:pt x="4332" y="1940"/>
                    </a:cubicBezTo>
                    <a:cubicBezTo>
                      <a:pt x="4377" y="1940"/>
                      <a:pt x="4419" y="1922"/>
                      <a:pt x="4461" y="1890"/>
                    </a:cubicBezTo>
                    <a:cubicBezTo>
                      <a:pt x="4747" y="1661"/>
                      <a:pt x="5047" y="1432"/>
                      <a:pt x="5348" y="1191"/>
                    </a:cubicBezTo>
                    <a:lnTo>
                      <a:pt x="5348" y="1191"/>
                    </a:lnTo>
                    <a:cubicBezTo>
                      <a:pt x="5664" y="1430"/>
                      <a:pt x="5990" y="1670"/>
                      <a:pt x="6303" y="1923"/>
                    </a:cubicBezTo>
                    <a:cubicBezTo>
                      <a:pt x="6328" y="1931"/>
                      <a:pt x="6360" y="1935"/>
                      <a:pt x="6390" y="1935"/>
                    </a:cubicBezTo>
                    <a:cubicBezTo>
                      <a:pt x="6420" y="1935"/>
                      <a:pt x="6448" y="1931"/>
                      <a:pt x="6465" y="1923"/>
                    </a:cubicBezTo>
                    <a:cubicBezTo>
                      <a:pt x="6790" y="1672"/>
                      <a:pt x="7103" y="1434"/>
                      <a:pt x="7426" y="1197"/>
                    </a:cubicBezTo>
                    <a:lnTo>
                      <a:pt x="7426" y="1197"/>
                    </a:lnTo>
                    <a:cubicBezTo>
                      <a:pt x="7702" y="1398"/>
                      <a:pt x="7966" y="1589"/>
                      <a:pt x="8242" y="1793"/>
                    </a:cubicBezTo>
                    <a:cubicBezTo>
                      <a:pt x="8267" y="1809"/>
                      <a:pt x="8295" y="1818"/>
                      <a:pt x="8324" y="1818"/>
                    </a:cubicBezTo>
                    <a:cubicBezTo>
                      <a:pt x="8352" y="1818"/>
                      <a:pt x="8380" y="1809"/>
                      <a:pt x="8404" y="1793"/>
                    </a:cubicBezTo>
                    <a:cubicBezTo>
                      <a:pt x="8697" y="1588"/>
                      <a:pt x="8990" y="1397"/>
                      <a:pt x="9271" y="1194"/>
                    </a:cubicBezTo>
                    <a:lnTo>
                      <a:pt x="9271" y="1194"/>
                    </a:lnTo>
                    <a:cubicBezTo>
                      <a:pt x="9542" y="1433"/>
                      <a:pt x="9814" y="1662"/>
                      <a:pt x="10085" y="1890"/>
                    </a:cubicBezTo>
                    <a:cubicBezTo>
                      <a:pt x="10116" y="1922"/>
                      <a:pt x="10168" y="1940"/>
                      <a:pt x="10213" y="1940"/>
                    </a:cubicBezTo>
                    <a:cubicBezTo>
                      <a:pt x="10238" y="1940"/>
                      <a:pt x="10262" y="1934"/>
                      <a:pt x="10279" y="1923"/>
                    </a:cubicBezTo>
                    <a:cubicBezTo>
                      <a:pt x="10604" y="1671"/>
                      <a:pt x="10917" y="1433"/>
                      <a:pt x="11241" y="1196"/>
                    </a:cubicBezTo>
                    <a:lnTo>
                      <a:pt x="11241" y="1196"/>
                    </a:lnTo>
                    <a:cubicBezTo>
                      <a:pt x="11567" y="1433"/>
                      <a:pt x="11892" y="1671"/>
                      <a:pt x="12218" y="1923"/>
                    </a:cubicBezTo>
                    <a:cubicBezTo>
                      <a:pt x="12241" y="1934"/>
                      <a:pt x="12268" y="1940"/>
                      <a:pt x="12296" y="1940"/>
                    </a:cubicBezTo>
                    <a:cubicBezTo>
                      <a:pt x="12346" y="1940"/>
                      <a:pt x="12397" y="1922"/>
                      <a:pt x="12429" y="1890"/>
                    </a:cubicBezTo>
                    <a:cubicBezTo>
                      <a:pt x="12681" y="1666"/>
                      <a:pt x="12934" y="1441"/>
                      <a:pt x="13186" y="1207"/>
                    </a:cubicBezTo>
                    <a:lnTo>
                      <a:pt x="13186" y="1207"/>
                    </a:lnTo>
                    <a:cubicBezTo>
                      <a:pt x="13467" y="1441"/>
                      <a:pt x="13748" y="1666"/>
                      <a:pt x="14028" y="1890"/>
                    </a:cubicBezTo>
                    <a:cubicBezTo>
                      <a:pt x="14063" y="1916"/>
                      <a:pt x="14106" y="1933"/>
                      <a:pt x="14149" y="1933"/>
                    </a:cubicBezTo>
                    <a:cubicBezTo>
                      <a:pt x="14187" y="1933"/>
                      <a:pt x="14224" y="1920"/>
                      <a:pt x="14254" y="1890"/>
                    </a:cubicBezTo>
                    <a:cubicBezTo>
                      <a:pt x="14473" y="1672"/>
                      <a:pt x="14691" y="1454"/>
                      <a:pt x="14909" y="1226"/>
                    </a:cubicBezTo>
                    <a:lnTo>
                      <a:pt x="14909" y="1226"/>
                    </a:lnTo>
                    <a:cubicBezTo>
                      <a:pt x="15128" y="1454"/>
                      <a:pt x="15346" y="1672"/>
                      <a:pt x="15564" y="1890"/>
                    </a:cubicBezTo>
                    <a:cubicBezTo>
                      <a:pt x="15596" y="1922"/>
                      <a:pt x="15638" y="1936"/>
                      <a:pt x="15680" y="1936"/>
                    </a:cubicBezTo>
                    <a:cubicBezTo>
                      <a:pt x="15767" y="1936"/>
                      <a:pt x="15855" y="1875"/>
                      <a:pt x="15855" y="1778"/>
                    </a:cubicBezTo>
                    <a:cubicBezTo>
                      <a:pt x="15823" y="1228"/>
                      <a:pt x="15806" y="694"/>
                      <a:pt x="15790" y="162"/>
                    </a:cubicBezTo>
                    <a:cubicBezTo>
                      <a:pt x="15790" y="80"/>
                      <a:pt x="15709" y="0"/>
                      <a:pt x="1562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</a:pPr>
                <a:endParaRPr sz="19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453" name="Google Shape;3453;p38"/>
              <p:cNvSpPr/>
              <p:nvPr/>
            </p:nvSpPr>
            <p:spPr>
              <a:xfrm>
                <a:off x="4561050" y="1601875"/>
                <a:ext cx="516350" cy="451925"/>
              </a:xfrm>
              <a:custGeom>
                <a:avLst/>
                <a:gdLst/>
                <a:ahLst/>
                <a:cxnLst/>
                <a:rect l="l" t="t" r="r" b="b"/>
                <a:pathLst>
                  <a:path w="20654" h="18077" extrusionOk="0">
                    <a:moveTo>
                      <a:pt x="3014" y="0"/>
                    </a:moveTo>
                    <a:cubicBezTo>
                      <a:pt x="2158" y="0"/>
                      <a:pt x="1283" y="335"/>
                      <a:pt x="744" y="995"/>
                    </a:cubicBezTo>
                    <a:cubicBezTo>
                      <a:pt x="82" y="1803"/>
                      <a:pt x="1" y="2934"/>
                      <a:pt x="115" y="3984"/>
                    </a:cubicBezTo>
                    <a:cubicBezTo>
                      <a:pt x="195" y="4824"/>
                      <a:pt x="373" y="5649"/>
                      <a:pt x="647" y="6440"/>
                    </a:cubicBezTo>
                    <a:cubicBezTo>
                      <a:pt x="1068" y="7701"/>
                      <a:pt x="1714" y="8881"/>
                      <a:pt x="2442" y="9980"/>
                    </a:cubicBezTo>
                    <a:cubicBezTo>
                      <a:pt x="3007" y="10804"/>
                      <a:pt x="3620" y="11597"/>
                      <a:pt x="4331" y="12291"/>
                    </a:cubicBezTo>
                    <a:cubicBezTo>
                      <a:pt x="7305" y="15200"/>
                      <a:pt x="10877" y="16736"/>
                      <a:pt x="14885" y="17624"/>
                    </a:cubicBezTo>
                    <a:cubicBezTo>
                      <a:pt x="15149" y="17694"/>
                      <a:pt x="16160" y="18076"/>
                      <a:pt x="16599" y="18076"/>
                    </a:cubicBezTo>
                    <a:cubicBezTo>
                      <a:pt x="16669" y="18076"/>
                      <a:pt x="16724" y="18067"/>
                      <a:pt x="16760" y="18044"/>
                    </a:cubicBezTo>
                    <a:cubicBezTo>
                      <a:pt x="16760" y="18044"/>
                      <a:pt x="20315" y="16008"/>
                      <a:pt x="20477" y="13939"/>
                    </a:cubicBezTo>
                    <a:cubicBezTo>
                      <a:pt x="20654" y="11871"/>
                      <a:pt x="19119" y="8752"/>
                      <a:pt x="19119" y="8752"/>
                    </a:cubicBezTo>
                    <a:cubicBezTo>
                      <a:pt x="18808" y="8784"/>
                      <a:pt x="18496" y="8799"/>
                      <a:pt x="18184" y="8799"/>
                    </a:cubicBezTo>
                    <a:cubicBezTo>
                      <a:pt x="16439" y="8799"/>
                      <a:pt x="14702" y="8317"/>
                      <a:pt x="13139" y="7507"/>
                    </a:cubicBezTo>
                    <a:cubicBezTo>
                      <a:pt x="11313" y="6554"/>
                      <a:pt x="9729" y="5197"/>
                      <a:pt x="8339" y="3661"/>
                    </a:cubicBezTo>
                    <a:cubicBezTo>
                      <a:pt x="7660" y="2902"/>
                      <a:pt x="6998" y="2094"/>
                      <a:pt x="6238" y="1430"/>
                    </a:cubicBezTo>
                    <a:cubicBezTo>
                      <a:pt x="5462" y="752"/>
                      <a:pt x="4542" y="187"/>
                      <a:pt x="3524" y="41"/>
                    </a:cubicBezTo>
                    <a:cubicBezTo>
                      <a:pt x="3357" y="14"/>
                      <a:pt x="3186" y="0"/>
                      <a:pt x="3014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</a:pPr>
                <a:endParaRPr sz="19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454" name="Google Shape;3454;p38"/>
              <p:cNvSpPr/>
              <p:nvPr/>
            </p:nvSpPr>
            <p:spPr>
              <a:xfrm>
                <a:off x="4790900" y="1946475"/>
                <a:ext cx="52925" cy="26350"/>
              </a:xfrm>
              <a:custGeom>
                <a:avLst/>
                <a:gdLst/>
                <a:ahLst/>
                <a:cxnLst/>
                <a:rect l="l" t="t" r="r" b="b"/>
                <a:pathLst>
                  <a:path w="2117" h="1054" extrusionOk="0">
                    <a:moveTo>
                      <a:pt x="242" y="1"/>
                    </a:moveTo>
                    <a:cubicBezTo>
                      <a:pt x="100" y="1"/>
                      <a:pt x="0" y="220"/>
                      <a:pt x="164" y="301"/>
                    </a:cubicBezTo>
                    <a:cubicBezTo>
                      <a:pt x="696" y="608"/>
                      <a:pt x="1263" y="851"/>
                      <a:pt x="1844" y="1045"/>
                    </a:cubicBezTo>
                    <a:cubicBezTo>
                      <a:pt x="1862" y="1051"/>
                      <a:pt x="1879" y="1053"/>
                      <a:pt x="1894" y="1053"/>
                    </a:cubicBezTo>
                    <a:cubicBezTo>
                      <a:pt x="2053" y="1053"/>
                      <a:pt x="2116" y="780"/>
                      <a:pt x="1925" y="722"/>
                    </a:cubicBezTo>
                    <a:cubicBezTo>
                      <a:pt x="1375" y="543"/>
                      <a:pt x="842" y="301"/>
                      <a:pt x="325" y="26"/>
                    </a:cubicBezTo>
                    <a:cubicBezTo>
                      <a:pt x="297" y="8"/>
                      <a:pt x="269" y="1"/>
                      <a:pt x="24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</a:pPr>
                <a:endParaRPr sz="19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455" name="Google Shape;3455;p38"/>
              <p:cNvSpPr/>
              <p:nvPr/>
            </p:nvSpPr>
            <p:spPr>
              <a:xfrm>
                <a:off x="4764650" y="1748875"/>
                <a:ext cx="51875" cy="36900"/>
              </a:xfrm>
              <a:custGeom>
                <a:avLst/>
                <a:gdLst/>
                <a:ahLst/>
                <a:cxnLst/>
                <a:rect l="l" t="t" r="r" b="b"/>
                <a:pathLst>
                  <a:path w="2075" h="1476" extrusionOk="0">
                    <a:moveTo>
                      <a:pt x="178" y="1"/>
                    </a:moveTo>
                    <a:cubicBezTo>
                      <a:pt x="141" y="1"/>
                      <a:pt x="103" y="13"/>
                      <a:pt x="66" y="43"/>
                    </a:cubicBezTo>
                    <a:cubicBezTo>
                      <a:pt x="18" y="108"/>
                      <a:pt x="1" y="222"/>
                      <a:pt x="66" y="286"/>
                    </a:cubicBezTo>
                    <a:cubicBezTo>
                      <a:pt x="615" y="707"/>
                      <a:pt x="1181" y="1094"/>
                      <a:pt x="1763" y="1450"/>
                    </a:cubicBezTo>
                    <a:cubicBezTo>
                      <a:pt x="1791" y="1468"/>
                      <a:pt x="1819" y="1475"/>
                      <a:pt x="1844" y="1475"/>
                    </a:cubicBezTo>
                    <a:cubicBezTo>
                      <a:pt x="1983" y="1475"/>
                      <a:pt x="2074" y="1254"/>
                      <a:pt x="1925" y="1159"/>
                    </a:cubicBezTo>
                    <a:cubicBezTo>
                      <a:pt x="1359" y="819"/>
                      <a:pt x="826" y="448"/>
                      <a:pt x="309" y="43"/>
                    </a:cubicBezTo>
                    <a:cubicBezTo>
                      <a:pt x="265" y="18"/>
                      <a:pt x="222" y="1"/>
                      <a:pt x="17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</a:pPr>
                <a:endParaRPr sz="19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456" name="Google Shape;3456;p38"/>
              <p:cNvSpPr/>
              <p:nvPr/>
            </p:nvSpPr>
            <p:spPr>
              <a:xfrm>
                <a:off x="4773150" y="1831550"/>
                <a:ext cx="8500" cy="9625"/>
              </a:xfrm>
              <a:custGeom>
                <a:avLst/>
                <a:gdLst/>
                <a:ahLst/>
                <a:cxnLst/>
                <a:rect l="l" t="t" r="r" b="b"/>
                <a:pathLst>
                  <a:path w="340" h="385" extrusionOk="0">
                    <a:moveTo>
                      <a:pt x="178" y="1"/>
                    </a:moveTo>
                    <a:cubicBezTo>
                      <a:pt x="163" y="1"/>
                      <a:pt x="146" y="1"/>
                      <a:pt x="113" y="18"/>
                    </a:cubicBezTo>
                    <a:cubicBezTo>
                      <a:pt x="113" y="18"/>
                      <a:pt x="98" y="18"/>
                      <a:pt x="81" y="33"/>
                    </a:cubicBezTo>
                    <a:cubicBezTo>
                      <a:pt x="49" y="50"/>
                      <a:pt x="33" y="66"/>
                      <a:pt x="17" y="82"/>
                    </a:cubicBezTo>
                    <a:cubicBezTo>
                      <a:pt x="17" y="98"/>
                      <a:pt x="17" y="115"/>
                      <a:pt x="1" y="130"/>
                    </a:cubicBezTo>
                    <a:lnTo>
                      <a:pt x="1" y="212"/>
                    </a:lnTo>
                    <a:cubicBezTo>
                      <a:pt x="1" y="227"/>
                      <a:pt x="17" y="244"/>
                      <a:pt x="17" y="259"/>
                    </a:cubicBezTo>
                    <a:cubicBezTo>
                      <a:pt x="17" y="276"/>
                      <a:pt x="33" y="292"/>
                      <a:pt x="49" y="309"/>
                    </a:cubicBezTo>
                    <a:cubicBezTo>
                      <a:pt x="49" y="341"/>
                      <a:pt x="66" y="341"/>
                      <a:pt x="98" y="356"/>
                    </a:cubicBezTo>
                    <a:cubicBezTo>
                      <a:pt x="113" y="373"/>
                      <a:pt x="130" y="373"/>
                      <a:pt x="146" y="373"/>
                    </a:cubicBezTo>
                    <a:cubicBezTo>
                      <a:pt x="162" y="381"/>
                      <a:pt x="174" y="385"/>
                      <a:pt x="187" y="385"/>
                    </a:cubicBezTo>
                    <a:cubicBezTo>
                      <a:pt x="199" y="385"/>
                      <a:pt x="211" y="381"/>
                      <a:pt x="227" y="373"/>
                    </a:cubicBezTo>
                    <a:cubicBezTo>
                      <a:pt x="227" y="373"/>
                      <a:pt x="243" y="356"/>
                      <a:pt x="260" y="356"/>
                    </a:cubicBezTo>
                    <a:cubicBezTo>
                      <a:pt x="292" y="341"/>
                      <a:pt x="307" y="324"/>
                      <a:pt x="324" y="292"/>
                    </a:cubicBezTo>
                    <a:cubicBezTo>
                      <a:pt x="324" y="292"/>
                      <a:pt x="324" y="276"/>
                      <a:pt x="340" y="259"/>
                    </a:cubicBezTo>
                    <a:lnTo>
                      <a:pt x="340" y="162"/>
                    </a:lnTo>
                    <a:cubicBezTo>
                      <a:pt x="324" y="162"/>
                      <a:pt x="324" y="147"/>
                      <a:pt x="324" y="130"/>
                    </a:cubicBezTo>
                    <a:cubicBezTo>
                      <a:pt x="324" y="98"/>
                      <a:pt x="307" y="82"/>
                      <a:pt x="292" y="66"/>
                    </a:cubicBezTo>
                    <a:cubicBezTo>
                      <a:pt x="275" y="50"/>
                      <a:pt x="260" y="33"/>
                      <a:pt x="243" y="33"/>
                    </a:cubicBezTo>
                    <a:cubicBezTo>
                      <a:pt x="227" y="18"/>
                      <a:pt x="210" y="1"/>
                      <a:pt x="17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</a:pPr>
                <a:endParaRPr sz="19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457" name="Google Shape;3457;p38"/>
              <p:cNvSpPr/>
              <p:nvPr/>
            </p:nvSpPr>
            <p:spPr>
              <a:xfrm>
                <a:off x="4599800" y="1757150"/>
                <a:ext cx="88450" cy="117025"/>
              </a:xfrm>
              <a:custGeom>
                <a:avLst/>
                <a:gdLst/>
                <a:ahLst/>
                <a:cxnLst/>
                <a:rect l="l" t="t" r="r" b="b"/>
                <a:pathLst>
                  <a:path w="3538" h="4681" extrusionOk="0">
                    <a:moveTo>
                      <a:pt x="230" y="0"/>
                    </a:moveTo>
                    <a:cubicBezTo>
                      <a:pt x="118" y="0"/>
                      <a:pt x="0" y="123"/>
                      <a:pt x="67" y="246"/>
                    </a:cubicBezTo>
                    <a:cubicBezTo>
                      <a:pt x="972" y="1813"/>
                      <a:pt x="2022" y="3285"/>
                      <a:pt x="3201" y="4625"/>
                    </a:cubicBezTo>
                    <a:cubicBezTo>
                      <a:pt x="3237" y="4665"/>
                      <a:pt x="3277" y="4681"/>
                      <a:pt x="3315" y="4681"/>
                    </a:cubicBezTo>
                    <a:cubicBezTo>
                      <a:pt x="3435" y="4681"/>
                      <a:pt x="3538" y="4521"/>
                      <a:pt x="3427" y="4399"/>
                    </a:cubicBezTo>
                    <a:cubicBezTo>
                      <a:pt x="2264" y="3058"/>
                      <a:pt x="1247" y="1619"/>
                      <a:pt x="358" y="85"/>
                    </a:cubicBezTo>
                    <a:cubicBezTo>
                      <a:pt x="328" y="25"/>
                      <a:pt x="280" y="0"/>
                      <a:pt x="23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</a:pPr>
                <a:endParaRPr sz="19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458" name="Google Shape;3458;p38"/>
              <p:cNvSpPr/>
              <p:nvPr/>
            </p:nvSpPr>
            <p:spPr>
              <a:xfrm>
                <a:off x="4729100" y="1691775"/>
                <a:ext cx="10950" cy="8100"/>
              </a:xfrm>
              <a:custGeom>
                <a:avLst/>
                <a:gdLst/>
                <a:ahLst/>
                <a:cxnLst/>
                <a:rect l="l" t="t" r="r" b="b"/>
                <a:pathLst>
                  <a:path w="438" h="324" extrusionOk="0">
                    <a:moveTo>
                      <a:pt x="212" y="0"/>
                    </a:moveTo>
                    <a:cubicBezTo>
                      <a:pt x="1" y="0"/>
                      <a:pt x="1" y="323"/>
                      <a:pt x="212" y="323"/>
                    </a:cubicBezTo>
                    <a:cubicBezTo>
                      <a:pt x="438" y="323"/>
                      <a:pt x="438" y="0"/>
                      <a:pt x="21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</a:pPr>
                <a:endParaRPr sz="19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459" name="Google Shape;3459;p38"/>
              <p:cNvSpPr/>
              <p:nvPr/>
            </p:nvSpPr>
            <p:spPr>
              <a:xfrm>
                <a:off x="4921425" y="1830775"/>
                <a:ext cx="47700" cy="19000"/>
              </a:xfrm>
              <a:custGeom>
                <a:avLst/>
                <a:gdLst/>
                <a:ahLst/>
                <a:cxnLst/>
                <a:rect l="l" t="t" r="r" b="b"/>
                <a:pathLst>
                  <a:path w="1908" h="760" extrusionOk="0">
                    <a:moveTo>
                      <a:pt x="192" y="1"/>
                    </a:moveTo>
                    <a:cubicBezTo>
                      <a:pt x="131" y="1"/>
                      <a:pt x="72" y="26"/>
                      <a:pt x="50" y="81"/>
                    </a:cubicBezTo>
                    <a:cubicBezTo>
                      <a:pt x="1" y="146"/>
                      <a:pt x="17" y="275"/>
                      <a:pt x="98" y="307"/>
                    </a:cubicBezTo>
                    <a:cubicBezTo>
                      <a:pt x="615" y="549"/>
                      <a:pt x="1164" y="711"/>
                      <a:pt x="1746" y="760"/>
                    </a:cubicBezTo>
                    <a:cubicBezTo>
                      <a:pt x="1827" y="760"/>
                      <a:pt x="1908" y="678"/>
                      <a:pt x="1908" y="581"/>
                    </a:cubicBezTo>
                    <a:cubicBezTo>
                      <a:pt x="1908" y="484"/>
                      <a:pt x="1827" y="437"/>
                      <a:pt x="1746" y="420"/>
                    </a:cubicBezTo>
                    <a:cubicBezTo>
                      <a:pt x="1229" y="387"/>
                      <a:pt x="728" y="243"/>
                      <a:pt x="276" y="16"/>
                    </a:cubicBezTo>
                    <a:cubicBezTo>
                      <a:pt x="250" y="6"/>
                      <a:pt x="221" y="1"/>
                      <a:pt x="19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</a:pPr>
                <a:endParaRPr sz="19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460" name="Google Shape;3460;p38"/>
              <p:cNvSpPr/>
              <p:nvPr/>
            </p:nvSpPr>
            <p:spPr>
              <a:xfrm>
                <a:off x="4897175" y="1821050"/>
                <a:ext cx="10550" cy="8925"/>
              </a:xfrm>
              <a:custGeom>
                <a:avLst/>
                <a:gdLst/>
                <a:ahLst/>
                <a:cxnLst/>
                <a:rect l="l" t="t" r="r" b="b"/>
                <a:pathLst>
                  <a:path w="422" h="357" extrusionOk="0">
                    <a:moveTo>
                      <a:pt x="147" y="1"/>
                    </a:moveTo>
                    <a:cubicBezTo>
                      <a:pt x="115" y="1"/>
                      <a:pt x="98" y="17"/>
                      <a:pt x="82" y="17"/>
                    </a:cubicBezTo>
                    <a:lnTo>
                      <a:pt x="33" y="65"/>
                    </a:lnTo>
                    <a:cubicBezTo>
                      <a:pt x="18" y="82"/>
                      <a:pt x="18" y="98"/>
                      <a:pt x="1" y="130"/>
                    </a:cubicBezTo>
                    <a:lnTo>
                      <a:pt x="1" y="162"/>
                    </a:lnTo>
                    <a:cubicBezTo>
                      <a:pt x="1" y="195"/>
                      <a:pt x="1" y="227"/>
                      <a:pt x="18" y="244"/>
                    </a:cubicBezTo>
                    <a:cubicBezTo>
                      <a:pt x="33" y="259"/>
                      <a:pt x="33" y="276"/>
                      <a:pt x="50" y="292"/>
                    </a:cubicBezTo>
                    <a:cubicBezTo>
                      <a:pt x="66" y="308"/>
                      <a:pt x="98" y="324"/>
                      <a:pt x="115" y="324"/>
                    </a:cubicBezTo>
                    <a:cubicBezTo>
                      <a:pt x="147" y="341"/>
                      <a:pt x="179" y="341"/>
                      <a:pt x="212" y="341"/>
                    </a:cubicBezTo>
                    <a:cubicBezTo>
                      <a:pt x="244" y="356"/>
                      <a:pt x="259" y="356"/>
                      <a:pt x="292" y="356"/>
                    </a:cubicBezTo>
                    <a:cubicBezTo>
                      <a:pt x="309" y="356"/>
                      <a:pt x="324" y="341"/>
                      <a:pt x="341" y="324"/>
                    </a:cubicBezTo>
                    <a:cubicBezTo>
                      <a:pt x="373" y="324"/>
                      <a:pt x="389" y="308"/>
                      <a:pt x="389" y="292"/>
                    </a:cubicBezTo>
                    <a:cubicBezTo>
                      <a:pt x="406" y="276"/>
                      <a:pt x="421" y="259"/>
                      <a:pt x="421" y="227"/>
                    </a:cubicBezTo>
                    <a:lnTo>
                      <a:pt x="421" y="195"/>
                    </a:lnTo>
                    <a:cubicBezTo>
                      <a:pt x="421" y="162"/>
                      <a:pt x="421" y="130"/>
                      <a:pt x="406" y="98"/>
                    </a:cubicBezTo>
                    <a:lnTo>
                      <a:pt x="373" y="65"/>
                    </a:lnTo>
                    <a:cubicBezTo>
                      <a:pt x="356" y="50"/>
                      <a:pt x="341" y="33"/>
                      <a:pt x="309" y="33"/>
                    </a:cubicBezTo>
                    <a:cubicBezTo>
                      <a:pt x="276" y="17"/>
                      <a:pt x="244" y="17"/>
                      <a:pt x="21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</a:pPr>
                <a:endParaRPr sz="19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461" name="Google Shape;3461;p38"/>
              <p:cNvSpPr/>
              <p:nvPr/>
            </p:nvSpPr>
            <p:spPr>
              <a:xfrm>
                <a:off x="4903650" y="1983225"/>
                <a:ext cx="28300" cy="11200"/>
              </a:xfrm>
              <a:custGeom>
                <a:avLst/>
                <a:gdLst/>
                <a:ahLst/>
                <a:cxnLst/>
                <a:rect l="l" t="t" r="r" b="b"/>
                <a:pathLst>
                  <a:path w="1132" h="448" extrusionOk="0">
                    <a:moveTo>
                      <a:pt x="169" y="0"/>
                    </a:moveTo>
                    <a:cubicBezTo>
                      <a:pt x="141" y="0"/>
                      <a:pt x="117" y="8"/>
                      <a:pt x="97" y="27"/>
                    </a:cubicBezTo>
                    <a:cubicBezTo>
                      <a:pt x="65" y="43"/>
                      <a:pt x="17" y="75"/>
                      <a:pt x="17" y="124"/>
                    </a:cubicBezTo>
                    <a:cubicBezTo>
                      <a:pt x="0" y="204"/>
                      <a:pt x="33" y="318"/>
                      <a:pt x="130" y="318"/>
                    </a:cubicBezTo>
                    <a:cubicBezTo>
                      <a:pt x="388" y="366"/>
                      <a:pt x="647" y="398"/>
                      <a:pt x="906" y="448"/>
                    </a:cubicBezTo>
                    <a:cubicBezTo>
                      <a:pt x="955" y="448"/>
                      <a:pt x="1002" y="448"/>
                      <a:pt x="1035" y="431"/>
                    </a:cubicBezTo>
                    <a:cubicBezTo>
                      <a:pt x="1067" y="415"/>
                      <a:pt x="1099" y="366"/>
                      <a:pt x="1116" y="334"/>
                    </a:cubicBezTo>
                    <a:cubicBezTo>
                      <a:pt x="1132" y="254"/>
                      <a:pt x="1084" y="140"/>
                      <a:pt x="1002" y="124"/>
                    </a:cubicBezTo>
                    <a:cubicBezTo>
                      <a:pt x="744" y="92"/>
                      <a:pt x="485" y="43"/>
                      <a:pt x="227" y="11"/>
                    </a:cubicBezTo>
                    <a:cubicBezTo>
                      <a:pt x="207" y="4"/>
                      <a:pt x="187" y="0"/>
                      <a:pt x="169" y="0"/>
                    </a:cubicBezTo>
                    <a:close/>
                  </a:path>
                </a:pathLst>
              </a:custGeom>
              <a:solidFill>
                <a:srgbClr val="35353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</a:pPr>
                <a:endParaRPr sz="19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462" name="Google Shape;3462;p38"/>
              <p:cNvSpPr/>
              <p:nvPr/>
            </p:nvSpPr>
            <p:spPr>
              <a:xfrm>
                <a:off x="4898425" y="1914800"/>
                <a:ext cx="10900" cy="8100"/>
              </a:xfrm>
              <a:custGeom>
                <a:avLst/>
                <a:gdLst/>
                <a:ahLst/>
                <a:cxnLst/>
                <a:rect l="l" t="t" r="r" b="b"/>
                <a:pathLst>
                  <a:path w="436" h="324" extrusionOk="0">
                    <a:moveTo>
                      <a:pt x="209" y="0"/>
                    </a:moveTo>
                    <a:cubicBezTo>
                      <a:pt x="0" y="0"/>
                      <a:pt x="0" y="323"/>
                      <a:pt x="209" y="323"/>
                    </a:cubicBezTo>
                    <a:cubicBezTo>
                      <a:pt x="436" y="323"/>
                      <a:pt x="436" y="0"/>
                      <a:pt x="209" y="0"/>
                    </a:cubicBezTo>
                    <a:close/>
                  </a:path>
                </a:pathLst>
              </a:custGeom>
              <a:solidFill>
                <a:srgbClr val="35353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</a:pPr>
                <a:endParaRPr sz="19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463" name="Google Shape;3463;p38"/>
              <p:cNvSpPr/>
              <p:nvPr/>
            </p:nvSpPr>
            <p:spPr>
              <a:xfrm>
                <a:off x="4417650" y="1409975"/>
                <a:ext cx="346650" cy="326125"/>
              </a:xfrm>
              <a:custGeom>
                <a:avLst/>
                <a:gdLst/>
                <a:ahLst/>
                <a:cxnLst/>
                <a:rect l="l" t="t" r="r" b="b"/>
                <a:pathLst>
                  <a:path w="13866" h="13045" extrusionOk="0">
                    <a:moveTo>
                      <a:pt x="5000" y="0"/>
                    </a:moveTo>
                    <a:cubicBezTo>
                      <a:pt x="4627" y="0"/>
                      <a:pt x="4265" y="170"/>
                      <a:pt x="3991" y="428"/>
                    </a:cubicBezTo>
                    <a:cubicBezTo>
                      <a:pt x="3927" y="476"/>
                      <a:pt x="3879" y="525"/>
                      <a:pt x="3830" y="590"/>
                    </a:cubicBezTo>
                    <a:cubicBezTo>
                      <a:pt x="3507" y="961"/>
                      <a:pt x="3313" y="1430"/>
                      <a:pt x="3200" y="1915"/>
                    </a:cubicBezTo>
                    <a:cubicBezTo>
                      <a:pt x="2780" y="3467"/>
                      <a:pt x="2925" y="5147"/>
                      <a:pt x="3588" y="6617"/>
                    </a:cubicBezTo>
                    <a:lnTo>
                      <a:pt x="3588" y="6617"/>
                    </a:lnTo>
                    <a:cubicBezTo>
                      <a:pt x="3577" y="6595"/>
                      <a:pt x="3433" y="6587"/>
                      <a:pt x="3228" y="6587"/>
                    </a:cubicBezTo>
                    <a:cubicBezTo>
                      <a:pt x="2695" y="6587"/>
                      <a:pt x="1748" y="6643"/>
                      <a:pt x="1632" y="6667"/>
                    </a:cubicBezTo>
                    <a:cubicBezTo>
                      <a:pt x="953" y="6796"/>
                      <a:pt x="388" y="7152"/>
                      <a:pt x="145" y="7814"/>
                    </a:cubicBezTo>
                    <a:cubicBezTo>
                      <a:pt x="33" y="8072"/>
                      <a:pt x="0" y="8347"/>
                      <a:pt x="48" y="8606"/>
                    </a:cubicBezTo>
                    <a:cubicBezTo>
                      <a:pt x="227" y="9624"/>
                      <a:pt x="1455" y="10238"/>
                      <a:pt x="2278" y="10690"/>
                    </a:cubicBezTo>
                    <a:cubicBezTo>
                      <a:pt x="3200" y="11207"/>
                      <a:pt x="4202" y="11580"/>
                      <a:pt x="5204" y="11903"/>
                    </a:cubicBezTo>
                    <a:cubicBezTo>
                      <a:pt x="6125" y="12194"/>
                      <a:pt x="7062" y="12436"/>
                      <a:pt x="7984" y="12662"/>
                    </a:cubicBezTo>
                    <a:cubicBezTo>
                      <a:pt x="8267" y="12733"/>
                      <a:pt x="9023" y="13044"/>
                      <a:pt x="9523" y="13044"/>
                    </a:cubicBezTo>
                    <a:cubicBezTo>
                      <a:pt x="9709" y="13044"/>
                      <a:pt x="9859" y="13002"/>
                      <a:pt x="9938" y="12888"/>
                    </a:cubicBezTo>
                    <a:cubicBezTo>
                      <a:pt x="11812" y="10125"/>
                      <a:pt x="13865" y="6682"/>
                      <a:pt x="12459" y="3256"/>
                    </a:cubicBezTo>
                    <a:cubicBezTo>
                      <a:pt x="12191" y="2625"/>
                      <a:pt x="11692" y="1979"/>
                      <a:pt x="11021" y="1979"/>
                    </a:cubicBezTo>
                    <a:cubicBezTo>
                      <a:pt x="11005" y="1979"/>
                      <a:pt x="10988" y="1979"/>
                      <a:pt x="10972" y="1980"/>
                    </a:cubicBezTo>
                    <a:cubicBezTo>
                      <a:pt x="10681" y="1995"/>
                      <a:pt x="10422" y="2142"/>
                      <a:pt x="10181" y="2303"/>
                    </a:cubicBezTo>
                    <a:cubicBezTo>
                      <a:pt x="9534" y="2723"/>
                      <a:pt x="9018" y="3337"/>
                      <a:pt x="8711" y="4049"/>
                    </a:cubicBezTo>
                    <a:cubicBezTo>
                      <a:pt x="8146" y="2659"/>
                      <a:pt x="7305" y="1349"/>
                      <a:pt x="6109" y="461"/>
                    </a:cubicBezTo>
                    <a:cubicBezTo>
                      <a:pt x="5818" y="250"/>
                      <a:pt x="5495" y="56"/>
                      <a:pt x="5140" y="8"/>
                    </a:cubicBezTo>
                    <a:cubicBezTo>
                      <a:pt x="5093" y="3"/>
                      <a:pt x="5046" y="0"/>
                      <a:pt x="5000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</a:pPr>
                <a:endParaRPr sz="19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464" name="Google Shape;3464;p38"/>
              <p:cNvSpPr/>
              <p:nvPr/>
            </p:nvSpPr>
            <p:spPr>
              <a:xfrm>
                <a:off x="4530200" y="1424050"/>
                <a:ext cx="188250" cy="403000"/>
              </a:xfrm>
              <a:custGeom>
                <a:avLst/>
                <a:gdLst/>
                <a:ahLst/>
                <a:cxnLst/>
                <a:rect l="l" t="t" r="r" b="b"/>
                <a:pathLst>
                  <a:path w="7530" h="16120" extrusionOk="0">
                    <a:moveTo>
                      <a:pt x="195" y="1"/>
                    </a:moveTo>
                    <a:cubicBezTo>
                      <a:pt x="99" y="1"/>
                      <a:pt x="1" y="80"/>
                      <a:pt x="39" y="204"/>
                    </a:cubicBezTo>
                    <a:cubicBezTo>
                      <a:pt x="1155" y="4617"/>
                      <a:pt x="2868" y="8851"/>
                      <a:pt x="5129" y="12795"/>
                    </a:cubicBezTo>
                    <a:cubicBezTo>
                      <a:pt x="5759" y="13909"/>
                      <a:pt x="6438" y="14992"/>
                      <a:pt x="7149" y="16042"/>
                    </a:cubicBezTo>
                    <a:cubicBezTo>
                      <a:pt x="7188" y="16097"/>
                      <a:pt x="7243" y="16120"/>
                      <a:pt x="7297" y="16120"/>
                    </a:cubicBezTo>
                    <a:cubicBezTo>
                      <a:pt x="7417" y="16120"/>
                      <a:pt x="7529" y="16004"/>
                      <a:pt x="7440" y="15881"/>
                    </a:cubicBezTo>
                    <a:cubicBezTo>
                      <a:pt x="4903" y="12148"/>
                      <a:pt x="2883" y="8075"/>
                      <a:pt x="1429" y="3792"/>
                    </a:cubicBezTo>
                    <a:cubicBezTo>
                      <a:pt x="1025" y="2581"/>
                      <a:pt x="670" y="1352"/>
                      <a:pt x="347" y="124"/>
                    </a:cubicBezTo>
                    <a:cubicBezTo>
                      <a:pt x="327" y="38"/>
                      <a:pt x="261" y="1"/>
                      <a:pt x="19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</a:pPr>
                <a:endParaRPr sz="19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465" name="Google Shape;3465;p38"/>
              <p:cNvSpPr/>
              <p:nvPr/>
            </p:nvSpPr>
            <p:spPr>
              <a:xfrm>
                <a:off x="4440325" y="1609550"/>
                <a:ext cx="192100" cy="73300"/>
              </a:xfrm>
              <a:custGeom>
                <a:avLst/>
                <a:gdLst/>
                <a:ahLst/>
                <a:cxnLst/>
                <a:rect l="l" t="t" r="r" b="b"/>
                <a:pathLst>
                  <a:path w="7684" h="2932" extrusionOk="0">
                    <a:moveTo>
                      <a:pt x="223" y="0"/>
                    </a:moveTo>
                    <a:cubicBezTo>
                      <a:pt x="63" y="0"/>
                      <a:pt x="0" y="273"/>
                      <a:pt x="192" y="332"/>
                    </a:cubicBezTo>
                    <a:cubicBezTo>
                      <a:pt x="2632" y="1026"/>
                      <a:pt x="5024" y="1899"/>
                      <a:pt x="7351" y="2918"/>
                    </a:cubicBezTo>
                    <a:cubicBezTo>
                      <a:pt x="7374" y="2928"/>
                      <a:pt x="7397" y="2932"/>
                      <a:pt x="7418" y="2932"/>
                    </a:cubicBezTo>
                    <a:cubicBezTo>
                      <a:pt x="7578" y="2932"/>
                      <a:pt x="7684" y="2698"/>
                      <a:pt x="7513" y="2627"/>
                    </a:cubicBezTo>
                    <a:cubicBezTo>
                      <a:pt x="5170" y="1593"/>
                      <a:pt x="2746" y="720"/>
                      <a:pt x="272" y="9"/>
                    </a:cubicBezTo>
                    <a:cubicBezTo>
                      <a:pt x="255" y="3"/>
                      <a:pt x="238" y="0"/>
                      <a:pt x="22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</a:pPr>
                <a:endParaRPr sz="19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466" name="Google Shape;3466;p38"/>
              <p:cNvSpPr/>
              <p:nvPr/>
            </p:nvSpPr>
            <p:spPr>
              <a:xfrm>
                <a:off x="4622475" y="1481900"/>
                <a:ext cx="88525" cy="191425"/>
              </a:xfrm>
              <a:custGeom>
                <a:avLst/>
                <a:gdLst/>
                <a:ahLst/>
                <a:cxnLst/>
                <a:rect l="l" t="t" r="r" b="b"/>
                <a:pathLst>
                  <a:path w="3541" h="7657" extrusionOk="0">
                    <a:moveTo>
                      <a:pt x="3322" y="1"/>
                    </a:moveTo>
                    <a:cubicBezTo>
                      <a:pt x="3272" y="1"/>
                      <a:pt x="3225" y="26"/>
                      <a:pt x="3199" y="88"/>
                    </a:cubicBezTo>
                    <a:cubicBezTo>
                      <a:pt x="2085" y="2512"/>
                      <a:pt x="1035" y="4969"/>
                      <a:pt x="50" y="7458"/>
                    </a:cubicBezTo>
                    <a:cubicBezTo>
                      <a:pt x="0" y="7575"/>
                      <a:pt x="99" y="7657"/>
                      <a:pt x="203" y="7657"/>
                    </a:cubicBezTo>
                    <a:cubicBezTo>
                      <a:pt x="271" y="7657"/>
                      <a:pt x="341" y="7622"/>
                      <a:pt x="373" y="7539"/>
                    </a:cubicBezTo>
                    <a:cubicBezTo>
                      <a:pt x="1341" y="5083"/>
                      <a:pt x="2376" y="2658"/>
                      <a:pt x="3474" y="250"/>
                    </a:cubicBezTo>
                    <a:cubicBezTo>
                      <a:pt x="3541" y="118"/>
                      <a:pt x="3427" y="1"/>
                      <a:pt x="332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</a:pPr>
                <a:endParaRPr sz="19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467" name="Google Shape;3467;p38"/>
              <p:cNvSpPr/>
              <p:nvPr/>
            </p:nvSpPr>
            <p:spPr>
              <a:xfrm>
                <a:off x="4537425" y="1557525"/>
                <a:ext cx="77475" cy="55600"/>
              </a:xfrm>
              <a:custGeom>
                <a:avLst/>
                <a:gdLst/>
                <a:ahLst/>
                <a:cxnLst/>
                <a:rect l="l" t="t" r="r" b="b"/>
                <a:pathLst>
                  <a:path w="3099" h="2224" extrusionOk="0">
                    <a:moveTo>
                      <a:pt x="2888" y="1"/>
                    </a:moveTo>
                    <a:cubicBezTo>
                      <a:pt x="2826" y="1"/>
                      <a:pt x="2769" y="36"/>
                      <a:pt x="2756" y="118"/>
                    </a:cubicBezTo>
                    <a:cubicBezTo>
                      <a:pt x="2708" y="441"/>
                      <a:pt x="2594" y="748"/>
                      <a:pt x="2497" y="1056"/>
                    </a:cubicBezTo>
                    <a:cubicBezTo>
                      <a:pt x="2412" y="1301"/>
                      <a:pt x="2335" y="1547"/>
                      <a:pt x="2261" y="1793"/>
                    </a:cubicBezTo>
                    <a:lnTo>
                      <a:pt x="2261" y="1793"/>
                    </a:lnTo>
                    <a:cubicBezTo>
                      <a:pt x="1658" y="1355"/>
                      <a:pt x="1014" y="972"/>
                      <a:pt x="332" y="668"/>
                    </a:cubicBezTo>
                    <a:cubicBezTo>
                      <a:pt x="307" y="657"/>
                      <a:pt x="283" y="653"/>
                      <a:pt x="261" y="653"/>
                    </a:cubicBezTo>
                    <a:cubicBezTo>
                      <a:pt x="103" y="653"/>
                      <a:pt x="1" y="874"/>
                      <a:pt x="170" y="959"/>
                    </a:cubicBezTo>
                    <a:cubicBezTo>
                      <a:pt x="898" y="1282"/>
                      <a:pt x="1592" y="1685"/>
                      <a:pt x="2223" y="2187"/>
                    </a:cubicBezTo>
                    <a:cubicBezTo>
                      <a:pt x="2265" y="2211"/>
                      <a:pt x="2309" y="2224"/>
                      <a:pt x="2350" y="2224"/>
                    </a:cubicBezTo>
                    <a:cubicBezTo>
                      <a:pt x="2421" y="2224"/>
                      <a:pt x="2483" y="2187"/>
                      <a:pt x="2514" y="2105"/>
                    </a:cubicBezTo>
                    <a:cubicBezTo>
                      <a:pt x="2611" y="1782"/>
                      <a:pt x="2708" y="1459"/>
                      <a:pt x="2805" y="1153"/>
                    </a:cubicBezTo>
                    <a:cubicBezTo>
                      <a:pt x="2902" y="845"/>
                      <a:pt x="3015" y="522"/>
                      <a:pt x="3079" y="215"/>
                    </a:cubicBezTo>
                    <a:cubicBezTo>
                      <a:pt x="3099" y="87"/>
                      <a:pt x="2987" y="1"/>
                      <a:pt x="288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</a:pPr>
                <a:endParaRPr sz="19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468" name="Google Shape;3468;p38"/>
              <p:cNvSpPr/>
              <p:nvPr/>
            </p:nvSpPr>
            <p:spPr>
              <a:xfrm>
                <a:off x="4519300" y="1507850"/>
                <a:ext cx="89000" cy="54925"/>
              </a:xfrm>
              <a:custGeom>
                <a:avLst/>
                <a:gdLst/>
                <a:ahLst/>
                <a:cxnLst/>
                <a:rect l="l" t="t" r="r" b="b"/>
                <a:pathLst>
                  <a:path w="3560" h="2197" extrusionOk="0">
                    <a:moveTo>
                      <a:pt x="3329" y="0"/>
                    </a:moveTo>
                    <a:cubicBezTo>
                      <a:pt x="3277" y="0"/>
                      <a:pt x="3225" y="25"/>
                      <a:pt x="3190" y="84"/>
                    </a:cubicBezTo>
                    <a:cubicBezTo>
                      <a:pt x="2861" y="653"/>
                      <a:pt x="2532" y="1235"/>
                      <a:pt x="2203" y="1806"/>
                    </a:cubicBezTo>
                    <a:lnTo>
                      <a:pt x="2203" y="1806"/>
                    </a:lnTo>
                    <a:cubicBezTo>
                      <a:pt x="1573" y="1490"/>
                      <a:pt x="945" y="1176"/>
                      <a:pt x="330" y="860"/>
                    </a:cubicBezTo>
                    <a:cubicBezTo>
                      <a:pt x="302" y="846"/>
                      <a:pt x="274" y="840"/>
                      <a:pt x="248" y="840"/>
                    </a:cubicBezTo>
                    <a:cubicBezTo>
                      <a:pt x="96" y="840"/>
                      <a:pt x="0" y="1053"/>
                      <a:pt x="152" y="1136"/>
                    </a:cubicBezTo>
                    <a:cubicBezTo>
                      <a:pt x="831" y="1491"/>
                      <a:pt x="1509" y="1830"/>
                      <a:pt x="2173" y="2170"/>
                    </a:cubicBezTo>
                    <a:cubicBezTo>
                      <a:pt x="2203" y="2188"/>
                      <a:pt x="2237" y="2197"/>
                      <a:pt x="2272" y="2197"/>
                    </a:cubicBezTo>
                    <a:cubicBezTo>
                      <a:pt x="2329" y="2197"/>
                      <a:pt x="2384" y="2172"/>
                      <a:pt x="2414" y="2121"/>
                    </a:cubicBezTo>
                    <a:cubicBezTo>
                      <a:pt x="2770" y="1491"/>
                      <a:pt x="3125" y="877"/>
                      <a:pt x="3481" y="246"/>
                    </a:cubicBezTo>
                    <a:cubicBezTo>
                      <a:pt x="3560" y="123"/>
                      <a:pt x="3445" y="0"/>
                      <a:pt x="332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</a:pPr>
                <a:endParaRPr sz="19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469" name="Google Shape;3469;p38"/>
              <p:cNvSpPr/>
              <p:nvPr/>
            </p:nvSpPr>
            <p:spPr>
              <a:xfrm>
                <a:off x="4515375" y="1473725"/>
                <a:ext cx="65525" cy="43975"/>
              </a:xfrm>
              <a:custGeom>
                <a:avLst/>
                <a:gdLst/>
                <a:ahLst/>
                <a:cxnLst/>
                <a:rect l="l" t="t" r="r" b="b"/>
                <a:pathLst>
                  <a:path w="2621" h="1759" extrusionOk="0">
                    <a:moveTo>
                      <a:pt x="2432" y="0"/>
                    </a:moveTo>
                    <a:cubicBezTo>
                      <a:pt x="2376" y="0"/>
                      <a:pt x="2317" y="25"/>
                      <a:pt x="2297" y="76"/>
                    </a:cubicBezTo>
                    <a:cubicBezTo>
                      <a:pt x="2200" y="318"/>
                      <a:pt x="2087" y="561"/>
                      <a:pt x="1974" y="803"/>
                    </a:cubicBezTo>
                    <a:cubicBezTo>
                      <a:pt x="1925" y="917"/>
                      <a:pt x="1877" y="1029"/>
                      <a:pt x="1812" y="1159"/>
                    </a:cubicBezTo>
                    <a:cubicBezTo>
                      <a:pt x="1796" y="1208"/>
                      <a:pt x="1763" y="1272"/>
                      <a:pt x="1748" y="1337"/>
                    </a:cubicBezTo>
                    <a:cubicBezTo>
                      <a:pt x="1737" y="1346"/>
                      <a:pt x="1728" y="1362"/>
                      <a:pt x="1718" y="1377"/>
                    </a:cubicBezTo>
                    <a:lnTo>
                      <a:pt x="1718" y="1377"/>
                    </a:lnTo>
                    <a:cubicBezTo>
                      <a:pt x="1697" y="1363"/>
                      <a:pt x="1675" y="1349"/>
                      <a:pt x="1651" y="1337"/>
                    </a:cubicBezTo>
                    <a:cubicBezTo>
                      <a:pt x="1586" y="1305"/>
                      <a:pt x="1521" y="1272"/>
                      <a:pt x="1472" y="1240"/>
                    </a:cubicBezTo>
                    <a:cubicBezTo>
                      <a:pt x="1343" y="1175"/>
                      <a:pt x="1214" y="1094"/>
                      <a:pt x="1084" y="1029"/>
                    </a:cubicBezTo>
                    <a:cubicBezTo>
                      <a:pt x="843" y="900"/>
                      <a:pt x="584" y="755"/>
                      <a:pt x="326" y="626"/>
                    </a:cubicBezTo>
                    <a:cubicBezTo>
                      <a:pt x="297" y="608"/>
                      <a:pt x="269" y="600"/>
                      <a:pt x="242" y="600"/>
                    </a:cubicBezTo>
                    <a:cubicBezTo>
                      <a:pt x="100" y="600"/>
                      <a:pt x="1" y="818"/>
                      <a:pt x="164" y="900"/>
                    </a:cubicBezTo>
                    <a:cubicBezTo>
                      <a:pt x="423" y="1046"/>
                      <a:pt x="697" y="1191"/>
                      <a:pt x="955" y="1337"/>
                    </a:cubicBezTo>
                    <a:cubicBezTo>
                      <a:pt x="1101" y="1417"/>
                      <a:pt x="1231" y="1499"/>
                      <a:pt x="1375" y="1563"/>
                    </a:cubicBezTo>
                    <a:cubicBezTo>
                      <a:pt x="1489" y="1628"/>
                      <a:pt x="1634" y="1740"/>
                      <a:pt x="1763" y="1757"/>
                    </a:cubicBezTo>
                    <a:cubicBezTo>
                      <a:pt x="1771" y="1758"/>
                      <a:pt x="1778" y="1758"/>
                      <a:pt x="1784" y="1758"/>
                    </a:cubicBezTo>
                    <a:cubicBezTo>
                      <a:pt x="1929" y="1758"/>
                      <a:pt x="1976" y="1606"/>
                      <a:pt x="2022" y="1499"/>
                    </a:cubicBezTo>
                    <a:cubicBezTo>
                      <a:pt x="2087" y="1352"/>
                      <a:pt x="2151" y="1223"/>
                      <a:pt x="2216" y="1094"/>
                    </a:cubicBezTo>
                    <a:cubicBezTo>
                      <a:pt x="2330" y="803"/>
                      <a:pt x="2459" y="529"/>
                      <a:pt x="2588" y="253"/>
                    </a:cubicBezTo>
                    <a:cubicBezTo>
                      <a:pt x="2620" y="173"/>
                      <a:pt x="2604" y="76"/>
                      <a:pt x="2524" y="27"/>
                    </a:cubicBezTo>
                    <a:cubicBezTo>
                      <a:pt x="2499" y="9"/>
                      <a:pt x="2466" y="0"/>
                      <a:pt x="243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</a:pPr>
                <a:endParaRPr sz="19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470" name="Google Shape;3470;p38"/>
              <p:cNvSpPr/>
              <p:nvPr/>
            </p:nvSpPr>
            <p:spPr>
              <a:xfrm>
                <a:off x="4515700" y="1449075"/>
                <a:ext cx="48625" cy="29075"/>
              </a:xfrm>
              <a:custGeom>
                <a:avLst/>
                <a:gdLst/>
                <a:ahLst/>
                <a:cxnLst/>
                <a:rect l="l" t="t" r="r" b="b"/>
                <a:pathLst>
                  <a:path w="1945" h="1163" extrusionOk="0">
                    <a:moveTo>
                      <a:pt x="1749" y="0"/>
                    </a:moveTo>
                    <a:cubicBezTo>
                      <a:pt x="1693" y="0"/>
                      <a:pt x="1641" y="26"/>
                      <a:pt x="1621" y="76"/>
                    </a:cubicBezTo>
                    <a:cubicBezTo>
                      <a:pt x="1541" y="237"/>
                      <a:pt x="1459" y="399"/>
                      <a:pt x="1395" y="561"/>
                    </a:cubicBezTo>
                    <a:cubicBezTo>
                      <a:pt x="1362" y="625"/>
                      <a:pt x="1330" y="707"/>
                      <a:pt x="1282" y="771"/>
                    </a:cubicBezTo>
                    <a:cubicBezTo>
                      <a:pt x="1265" y="787"/>
                      <a:pt x="1250" y="819"/>
                      <a:pt x="1233" y="836"/>
                    </a:cubicBezTo>
                    <a:cubicBezTo>
                      <a:pt x="1088" y="755"/>
                      <a:pt x="942" y="658"/>
                      <a:pt x="797" y="578"/>
                    </a:cubicBezTo>
                    <a:cubicBezTo>
                      <a:pt x="636" y="481"/>
                      <a:pt x="490" y="384"/>
                      <a:pt x="328" y="287"/>
                    </a:cubicBezTo>
                    <a:cubicBezTo>
                      <a:pt x="297" y="269"/>
                      <a:pt x="267" y="261"/>
                      <a:pt x="239" y="261"/>
                    </a:cubicBezTo>
                    <a:cubicBezTo>
                      <a:pt x="91" y="261"/>
                      <a:pt x="1" y="482"/>
                      <a:pt x="151" y="578"/>
                    </a:cubicBezTo>
                    <a:cubicBezTo>
                      <a:pt x="328" y="674"/>
                      <a:pt x="522" y="787"/>
                      <a:pt x="700" y="901"/>
                    </a:cubicBezTo>
                    <a:cubicBezTo>
                      <a:pt x="797" y="949"/>
                      <a:pt x="894" y="1013"/>
                      <a:pt x="991" y="1078"/>
                    </a:cubicBezTo>
                    <a:cubicBezTo>
                      <a:pt x="1061" y="1121"/>
                      <a:pt x="1143" y="1162"/>
                      <a:pt x="1227" y="1162"/>
                    </a:cubicBezTo>
                    <a:cubicBezTo>
                      <a:pt x="1240" y="1162"/>
                      <a:pt x="1253" y="1161"/>
                      <a:pt x="1265" y="1159"/>
                    </a:cubicBezTo>
                    <a:cubicBezTo>
                      <a:pt x="1459" y="1143"/>
                      <a:pt x="1556" y="981"/>
                      <a:pt x="1638" y="819"/>
                    </a:cubicBezTo>
                    <a:cubicBezTo>
                      <a:pt x="1718" y="625"/>
                      <a:pt x="1815" y="448"/>
                      <a:pt x="1896" y="254"/>
                    </a:cubicBezTo>
                    <a:cubicBezTo>
                      <a:pt x="1944" y="173"/>
                      <a:pt x="1929" y="76"/>
                      <a:pt x="1847" y="28"/>
                    </a:cubicBezTo>
                    <a:cubicBezTo>
                      <a:pt x="1817" y="10"/>
                      <a:pt x="1782" y="0"/>
                      <a:pt x="174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</a:pPr>
                <a:endParaRPr sz="19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471" name="Google Shape;3471;p38"/>
              <p:cNvSpPr/>
              <p:nvPr/>
            </p:nvSpPr>
            <p:spPr>
              <a:xfrm>
                <a:off x="4545200" y="1611300"/>
                <a:ext cx="53050" cy="79775"/>
              </a:xfrm>
              <a:custGeom>
                <a:avLst/>
                <a:gdLst/>
                <a:ahLst/>
                <a:cxnLst/>
                <a:rect l="l" t="t" r="r" b="b"/>
                <a:pathLst>
                  <a:path w="2122" h="3191" extrusionOk="0">
                    <a:moveTo>
                      <a:pt x="1058" y="0"/>
                    </a:moveTo>
                    <a:cubicBezTo>
                      <a:pt x="946" y="0"/>
                      <a:pt x="826" y="127"/>
                      <a:pt x="894" y="262"/>
                    </a:cubicBezTo>
                    <a:cubicBezTo>
                      <a:pt x="1193" y="831"/>
                      <a:pt x="1464" y="1413"/>
                      <a:pt x="1722" y="2009"/>
                    </a:cubicBezTo>
                    <a:lnTo>
                      <a:pt x="1722" y="2009"/>
                    </a:lnTo>
                    <a:cubicBezTo>
                      <a:pt x="1225" y="2332"/>
                      <a:pt x="703" y="2628"/>
                      <a:pt x="167" y="2896"/>
                    </a:cubicBezTo>
                    <a:cubicBezTo>
                      <a:pt x="0" y="2966"/>
                      <a:pt x="96" y="3191"/>
                      <a:pt x="250" y="3191"/>
                    </a:cubicBezTo>
                    <a:cubicBezTo>
                      <a:pt x="275" y="3191"/>
                      <a:pt x="301" y="3185"/>
                      <a:pt x="328" y="3171"/>
                    </a:cubicBezTo>
                    <a:cubicBezTo>
                      <a:pt x="926" y="2896"/>
                      <a:pt x="1475" y="2573"/>
                      <a:pt x="2025" y="2202"/>
                    </a:cubicBezTo>
                    <a:cubicBezTo>
                      <a:pt x="2089" y="2152"/>
                      <a:pt x="2122" y="2072"/>
                      <a:pt x="2074" y="1975"/>
                    </a:cubicBezTo>
                    <a:cubicBezTo>
                      <a:pt x="1799" y="1344"/>
                      <a:pt x="1508" y="715"/>
                      <a:pt x="1184" y="84"/>
                    </a:cubicBezTo>
                    <a:cubicBezTo>
                      <a:pt x="1155" y="25"/>
                      <a:pt x="1107" y="0"/>
                      <a:pt x="105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</a:pPr>
                <a:endParaRPr sz="19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472" name="Google Shape;3472;p38"/>
              <p:cNvSpPr/>
              <p:nvPr/>
            </p:nvSpPr>
            <p:spPr>
              <a:xfrm>
                <a:off x="4619725" y="1585775"/>
                <a:ext cx="82250" cy="61400"/>
              </a:xfrm>
              <a:custGeom>
                <a:avLst/>
                <a:gdLst/>
                <a:ahLst/>
                <a:cxnLst/>
                <a:rect l="l" t="t" r="r" b="b"/>
                <a:pathLst>
                  <a:path w="3290" h="2456" extrusionOk="0">
                    <a:moveTo>
                      <a:pt x="200" y="1"/>
                    </a:moveTo>
                    <a:cubicBezTo>
                      <a:pt x="101" y="1"/>
                      <a:pt x="1" y="83"/>
                      <a:pt x="30" y="200"/>
                    </a:cubicBezTo>
                    <a:cubicBezTo>
                      <a:pt x="207" y="911"/>
                      <a:pt x="401" y="1622"/>
                      <a:pt x="612" y="2317"/>
                    </a:cubicBezTo>
                    <a:cubicBezTo>
                      <a:pt x="625" y="2397"/>
                      <a:pt x="693" y="2455"/>
                      <a:pt x="762" y="2455"/>
                    </a:cubicBezTo>
                    <a:cubicBezTo>
                      <a:pt x="777" y="2455"/>
                      <a:pt x="792" y="2453"/>
                      <a:pt x="806" y="2447"/>
                    </a:cubicBezTo>
                    <a:cubicBezTo>
                      <a:pt x="1580" y="2171"/>
                      <a:pt x="2339" y="1913"/>
                      <a:pt x="3100" y="1654"/>
                    </a:cubicBezTo>
                    <a:cubicBezTo>
                      <a:pt x="3289" y="1582"/>
                      <a:pt x="3228" y="1322"/>
                      <a:pt x="3070" y="1322"/>
                    </a:cubicBezTo>
                    <a:cubicBezTo>
                      <a:pt x="3054" y="1322"/>
                      <a:pt x="3036" y="1325"/>
                      <a:pt x="3018" y="1331"/>
                    </a:cubicBezTo>
                    <a:cubicBezTo>
                      <a:pt x="2308" y="1573"/>
                      <a:pt x="1582" y="1830"/>
                      <a:pt x="870" y="2074"/>
                    </a:cubicBezTo>
                    <a:lnTo>
                      <a:pt x="870" y="2074"/>
                    </a:lnTo>
                    <a:cubicBezTo>
                      <a:pt x="679" y="1431"/>
                      <a:pt x="503" y="775"/>
                      <a:pt x="354" y="120"/>
                    </a:cubicBezTo>
                    <a:cubicBezTo>
                      <a:pt x="328" y="36"/>
                      <a:pt x="264" y="1"/>
                      <a:pt x="20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</a:pPr>
                <a:endParaRPr sz="19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473" name="Google Shape;3473;p38"/>
              <p:cNvSpPr/>
              <p:nvPr/>
            </p:nvSpPr>
            <p:spPr>
              <a:xfrm>
                <a:off x="4637250" y="1544600"/>
                <a:ext cx="73725" cy="58050"/>
              </a:xfrm>
              <a:custGeom>
                <a:avLst/>
                <a:gdLst/>
                <a:ahLst/>
                <a:cxnLst/>
                <a:rect l="l" t="t" r="r" b="b"/>
                <a:pathLst>
                  <a:path w="2949" h="2322" extrusionOk="0">
                    <a:moveTo>
                      <a:pt x="204" y="0"/>
                    </a:moveTo>
                    <a:cubicBezTo>
                      <a:pt x="106" y="0"/>
                      <a:pt x="1" y="87"/>
                      <a:pt x="40" y="215"/>
                    </a:cubicBezTo>
                    <a:cubicBezTo>
                      <a:pt x="137" y="586"/>
                      <a:pt x="250" y="974"/>
                      <a:pt x="347" y="1346"/>
                    </a:cubicBezTo>
                    <a:cubicBezTo>
                      <a:pt x="396" y="1540"/>
                      <a:pt x="461" y="1734"/>
                      <a:pt x="508" y="1928"/>
                    </a:cubicBezTo>
                    <a:cubicBezTo>
                      <a:pt x="556" y="2073"/>
                      <a:pt x="572" y="2267"/>
                      <a:pt x="750" y="2316"/>
                    </a:cubicBezTo>
                    <a:cubicBezTo>
                      <a:pt x="770" y="2320"/>
                      <a:pt x="789" y="2322"/>
                      <a:pt x="809" y="2322"/>
                    </a:cubicBezTo>
                    <a:cubicBezTo>
                      <a:pt x="954" y="2322"/>
                      <a:pt x="1104" y="2227"/>
                      <a:pt x="1218" y="2170"/>
                    </a:cubicBezTo>
                    <a:cubicBezTo>
                      <a:pt x="1412" y="2090"/>
                      <a:pt x="1591" y="2008"/>
                      <a:pt x="1785" y="1928"/>
                    </a:cubicBezTo>
                    <a:cubicBezTo>
                      <a:pt x="2140" y="1782"/>
                      <a:pt x="2496" y="1620"/>
                      <a:pt x="2851" y="1476"/>
                    </a:cubicBezTo>
                    <a:cubicBezTo>
                      <a:pt x="2931" y="1443"/>
                      <a:pt x="2948" y="1314"/>
                      <a:pt x="2916" y="1249"/>
                    </a:cubicBezTo>
                    <a:cubicBezTo>
                      <a:pt x="2882" y="1194"/>
                      <a:pt x="2827" y="1169"/>
                      <a:pt x="2769" y="1169"/>
                    </a:cubicBezTo>
                    <a:cubicBezTo>
                      <a:pt x="2742" y="1169"/>
                      <a:pt x="2715" y="1174"/>
                      <a:pt x="2690" y="1185"/>
                    </a:cubicBezTo>
                    <a:cubicBezTo>
                      <a:pt x="2366" y="1314"/>
                      <a:pt x="2059" y="1459"/>
                      <a:pt x="1752" y="1588"/>
                    </a:cubicBezTo>
                    <a:cubicBezTo>
                      <a:pt x="1606" y="1653"/>
                      <a:pt x="1461" y="1717"/>
                      <a:pt x="1300" y="1782"/>
                    </a:cubicBezTo>
                    <a:cubicBezTo>
                      <a:pt x="1235" y="1814"/>
                      <a:pt x="1154" y="1847"/>
                      <a:pt x="1073" y="1879"/>
                    </a:cubicBezTo>
                    <a:cubicBezTo>
                      <a:pt x="1041" y="1896"/>
                      <a:pt x="992" y="1911"/>
                      <a:pt x="960" y="1928"/>
                    </a:cubicBezTo>
                    <a:cubicBezTo>
                      <a:pt x="935" y="1940"/>
                      <a:pt x="892" y="1953"/>
                      <a:pt x="865" y="1965"/>
                    </a:cubicBezTo>
                    <a:lnTo>
                      <a:pt x="865" y="1965"/>
                    </a:lnTo>
                    <a:cubicBezTo>
                      <a:pt x="865" y="1963"/>
                      <a:pt x="864" y="1962"/>
                      <a:pt x="863" y="1960"/>
                    </a:cubicBezTo>
                    <a:cubicBezTo>
                      <a:pt x="863" y="1928"/>
                      <a:pt x="847" y="1896"/>
                      <a:pt x="830" y="1864"/>
                    </a:cubicBezTo>
                    <a:cubicBezTo>
                      <a:pt x="815" y="1782"/>
                      <a:pt x="783" y="1685"/>
                      <a:pt x="766" y="1605"/>
                    </a:cubicBezTo>
                    <a:lnTo>
                      <a:pt x="621" y="1120"/>
                    </a:lnTo>
                    <a:cubicBezTo>
                      <a:pt x="539" y="780"/>
                      <a:pt x="444" y="457"/>
                      <a:pt x="347" y="118"/>
                    </a:cubicBezTo>
                    <a:cubicBezTo>
                      <a:pt x="328" y="36"/>
                      <a:pt x="267" y="0"/>
                      <a:pt x="20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</a:pPr>
                <a:endParaRPr sz="19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474" name="Google Shape;3474;p38"/>
              <p:cNvSpPr/>
              <p:nvPr/>
            </p:nvSpPr>
            <p:spPr>
              <a:xfrm>
                <a:off x="4660425" y="1508675"/>
                <a:ext cx="57000" cy="43475"/>
              </a:xfrm>
              <a:custGeom>
                <a:avLst/>
                <a:gdLst/>
                <a:ahLst/>
                <a:cxnLst/>
                <a:rect l="l" t="t" r="r" b="b"/>
                <a:pathLst>
                  <a:path w="2280" h="1739" extrusionOk="0">
                    <a:moveTo>
                      <a:pt x="184" y="0"/>
                    </a:moveTo>
                    <a:cubicBezTo>
                      <a:pt x="172" y="0"/>
                      <a:pt x="159" y="1"/>
                      <a:pt x="146" y="4"/>
                    </a:cubicBezTo>
                    <a:cubicBezTo>
                      <a:pt x="65" y="36"/>
                      <a:pt x="0" y="133"/>
                      <a:pt x="33" y="213"/>
                    </a:cubicBezTo>
                    <a:cubicBezTo>
                      <a:pt x="130" y="472"/>
                      <a:pt x="211" y="715"/>
                      <a:pt x="308" y="973"/>
                    </a:cubicBezTo>
                    <a:cubicBezTo>
                      <a:pt x="356" y="1103"/>
                      <a:pt x="405" y="1215"/>
                      <a:pt x="453" y="1344"/>
                    </a:cubicBezTo>
                    <a:cubicBezTo>
                      <a:pt x="485" y="1458"/>
                      <a:pt x="517" y="1635"/>
                      <a:pt x="631" y="1700"/>
                    </a:cubicBezTo>
                    <a:cubicBezTo>
                      <a:pt x="670" y="1728"/>
                      <a:pt x="711" y="1739"/>
                      <a:pt x="752" y="1739"/>
                    </a:cubicBezTo>
                    <a:cubicBezTo>
                      <a:pt x="831" y="1739"/>
                      <a:pt x="912" y="1700"/>
                      <a:pt x="987" y="1668"/>
                    </a:cubicBezTo>
                    <a:cubicBezTo>
                      <a:pt x="1116" y="1620"/>
                      <a:pt x="1229" y="1571"/>
                      <a:pt x="1358" y="1523"/>
                    </a:cubicBezTo>
                    <a:cubicBezTo>
                      <a:pt x="1616" y="1426"/>
                      <a:pt x="1875" y="1329"/>
                      <a:pt x="2150" y="1232"/>
                    </a:cubicBezTo>
                    <a:cubicBezTo>
                      <a:pt x="2231" y="1200"/>
                      <a:pt x="2280" y="1118"/>
                      <a:pt x="2263" y="1021"/>
                    </a:cubicBezTo>
                    <a:cubicBezTo>
                      <a:pt x="2236" y="955"/>
                      <a:pt x="2166" y="900"/>
                      <a:pt x="2098" y="900"/>
                    </a:cubicBezTo>
                    <a:cubicBezTo>
                      <a:pt x="2083" y="900"/>
                      <a:pt x="2068" y="903"/>
                      <a:pt x="2053" y="909"/>
                    </a:cubicBezTo>
                    <a:cubicBezTo>
                      <a:pt x="1827" y="989"/>
                      <a:pt x="1601" y="1070"/>
                      <a:pt x="1375" y="1167"/>
                    </a:cubicBezTo>
                    <a:cubicBezTo>
                      <a:pt x="1278" y="1200"/>
                      <a:pt x="1164" y="1247"/>
                      <a:pt x="1051" y="1280"/>
                    </a:cubicBezTo>
                    <a:cubicBezTo>
                      <a:pt x="1002" y="1312"/>
                      <a:pt x="938" y="1329"/>
                      <a:pt x="873" y="1361"/>
                    </a:cubicBezTo>
                    <a:cubicBezTo>
                      <a:pt x="857" y="1369"/>
                      <a:pt x="834" y="1380"/>
                      <a:pt x="809" y="1390"/>
                    </a:cubicBezTo>
                    <a:lnTo>
                      <a:pt x="809" y="1390"/>
                    </a:lnTo>
                    <a:cubicBezTo>
                      <a:pt x="774" y="1313"/>
                      <a:pt x="751" y="1219"/>
                      <a:pt x="728" y="1150"/>
                    </a:cubicBezTo>
                    <a:cubicBezTo>
                      <a:pt x="679" y="1038"/>
                      <a:pt x="647" y="924"/>
                      <a:pt x="599" y="812"/>
                    </a:cubicBezTo>
                    <a:cubicBezTo>
                      <a:pt x="517" y="585"/>
                      <a:pt x="437" y="359"/>
                      <a:pt x="356" y="116"/>
                    </a:cubicBezTo>
                    <a:cubicBezTo>
                      <a:pt x="328" y="47"/>
                      <a:pt x="264" y="0"/>
                      <a:pt x="18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</a:pPr>
                <a:endParaRPr sz="19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475" name="Google Shape;3475;p38"/>
              <p:cNvSpPr/>
              <p:nvPr/>
            </p:nvSpPr>
            <p:spPr>
              <a:xfrm>
                <a:off x="5324650" y="1768150"/>
                <a:ext cx="341850" cy="354750"/>
              </a:xfrm>
              <a:custGeom>
                <a:avLst/>
                <a:gdLst/>
                <a:ahLst/>
                <a:cxnLst/>
                <a:rect l="l" t="t" r="r" b="b"/>
                <a:pathLst>
                  <a:path w="13674" h="14190" extrusionOk="0">
                    <a:moveTo>
                      <a:pt x="4640" y="0"/>
                    </a:moveTo>
                    <a:cubicBezTo>
                      <a:pt x="4639" y="1"/>
                      <a:pt x="1" y="14190"/>
                      <a:pt x="5674" y="14190"/>
                    </a:cubicBezTo>
                    <a:cubicBezTo>
                      <a:pt x="11346" y="14190"/>
                      <a:pt x="13431" y="11555"/>
                      <a:pt x="13431" y="11555"/>
                    </a:cubicBezTo>
                    <a:cubicBezTo>
                      <a:pt x="13673" y="10553"/>
                      <a:pt x="13382" y="9486"/>
                      <a:pt x="12979" y="8533"/>
                    </a:cubicBezTo>
                    <a:cubicBezTo>
                      <a:pt x="11411" y="4799"/>
                      <a:pt x="8114" y="2069"/>
                      <a:pt x="4640" y="0"/>
                    </a:cubicBezTo>
                    <a:close/>
                  </a:path>
                </a:pathLst>
              </a:custGeom>
              <a:solidFill>
                <a:srgbClr val="99999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</a:pPr>
                <a:endParaRPr sz="19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476" name="Google Shape;3476;p38"/>
              <p:cNvSpPr/>
              <p:nvPr/>
            </p:nvSpPr>
            <p:spPr>
              <a:xfrm>
                <a:off x="5492225" y="1833350"/>
                <a:ext cx="77675" cy="63825"/>
              </a:xfrm>
              <a:custGeom>
                <a:avLst/>
                <a:gdLst/>
                <a:ahLst/>
                <a:cxnLst/>
                <a:rect l="l" t="t" r="r" b="b"/>
                <a:pathLst>
                  <a:path w="3107" h="2553" extrusionOk="0">
                    <a:moveTo>
                      <a:pt x="231" y="0"/>
                    </a:moveTo>
                    <a:cubicBezTo>
                      <a:pt x="92" y="0"/>
                      <a:pt x="1" y="222"/>
                      <a:pt x="150" y="317"/>
                    </a:cubicBezTo>
                    <a:cubicBezTo>
                      <a:pt x="1104" y="948"/>
                      <a:pt x="1977" y="1674"/>
                      <a:pt x="2753" y="2499"/>
                    </a:cubicBezTo>
                    <a:cubicBezTo>
                      <a:pt x="2787" y="2537"/>
                      <a:pt x="2826" y="2553"/>
                      <a:pt x="2864" y="2553"/>
                    </a:cubicBezTo>
                    <a:cubicBezTo>
                      <a:pt x="2990" y="2553"/>
                      <a:pt x="3106" y="2384"/>
                      <a:pt x="2994" y="2273"/>
                    </a:cubicBezTo>
                    <a:cubicBezTo>
                      <a:pt x="2186" y="1416"/>
                      <a:pt x="1298" y="672"/>
                      <a:pt x="312" y="26"/>
                    </a:cubicBezTo>
                    <a:cubicBezTo>
                      <a:pt x="284" y="8"/>
                      <a:pt x="256" y="0"/>
                      <a:pt x="23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</a:pPr>
                <a:endParaRPr sz="19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477" name="Google Shape;3477;p38"/>
              <p:cNvSpPr/>
              <p:nvPr/>
            </p:nvSpPr>
            <p:spPr>
              <a:xfrm>
                <a:off x="5569925" y="1917225"/>
                <a:ext cx="9300" cy="9325"/>
              </a:xfrm>
              <a:custGeom>
                <a:avLst/>
                <a:gdLst/>
                <a:ahLst/>
                <a:cxnLst/>
                <a:rect l="l" t="t" r="r" b="b"/>
                <a:pathLst>
                  <a:path w="372" h="373" extrusionOk="0">
                    <a:moveTo>
                      <a:pt x="162" y="0"/>
                    </a:moveTo>
                    <a:cubicBezTo>
                      <a:pt x="145" y="0"/>
                      <a:pt x="113" y="0"/>
                      <a:pt x="97" y="17"/>
                    </a:cubicBezTo>
                    <a:cubicBezTo>
                      <a:pt x="80" y="17"/>
                      <a:pt x="65" y="32"/>
                      <a:pt x="48" y="49"/>
                    </a:cubicBezTo>
                    <a:lnTo>
                      <a:pt x="16" y="82"/>
                    </a:lnTo>
                    <a:cubicBezTo>
                      <a:pt x="0" y="114"/>
                      <a:pt x="0" y="129"/>
                      <a:pt x="0" y="162"/>
                    </a:cubicBezTo>
                    <a:lnTo>
                      <a:pt x="0" y="211"/>
                    </a:lnTo>
                    <a:cubicBezTo>
                      <a:pt x="16" y="243"/>
                      <a:pt x="16" y="259"/>
                      <a:pt x="48" y="275"/>
                    </a:cubicBezTo>
                    <a:cubicBezTo>
                      <a:pt x="65" y="291"/>
                      <a:pt x="80" y="308"/>
                      <a:pt x="80" y="323"/>
                    </a:cubicBezTo>
                    <a:cubicBezTo>
                      <a:pt x="97" y="340"/>
                      <a:pt x="113" y="356"/>
                      <a:pt x="145" y="356"/>
                    </a:cubicBezTo>
                    <a:cubicBezTo>
                      <a:pt x="162" y="372"/>
                      <a:pt x="177" y="372"/>
                      <a:pt x="210" y="372"/>
                    </a:cubicBezTo>
                    <a:cubicBezTo>
                      <a:pt x="227" y="372"/>
                      <a:pt x="242" y="372"/>
                      <a:pt x="274" y="356"/>
                    </a:cubicBezTo>
                    <a:cubicBezTo>
                      <a:pt x="291" y="356"/>
                      <a:pt x="307" y="340"/>
                      <a:pt x="323" y="323"/>
                    </a:cubicBezTo>
                    <a:lnTo>
                      <a:pt x="356" y="291"/>
                    </a:lnTo>
                    <a:cubicBezTo>
                      <a:pt x="356" y="259"/>
                      <a:pt x="371" y="243"/>
                      <a:pt x="371" y="211"/>
                    </a:cubicBezTo>
                    <a:lnTo>
                      <a:pt x="371" y="162"/>
                    </a:lnTo>
                    <a:cubicBezTo>
                      <a:pt x="356" y="129"/>
                      <a:pt x="339" y="114"/>
                      <a:pt x="323" y="97"/>
                    </a:cubicBezTo>
                    <a:lnTo>
                      <a:pt x="274" y="49"/>
                    </a:lnTo>
                    <a:cubicBezTo>
                      <a:pt x="259" y="32"/>
                      <a:pt x="242" y="17"/>
                      <a:pt x="227" y="17"/>
                    </a:cubicBezTo>
                    <a:cubicBezTo>
                      <a:pt x="210" y="0"/>
                      <a:pt x="177" y="0"/>
                      <a:pt x="16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</a:pPr>
                <a:endParaRPr sz="19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478" name="Google Shape;3478;p38"/>
              <p:cNvSpPr/>
              <p:nvPr/>
            </p:nvSpPr>
            <p:spPr>
              <a:xfrm>
                <a:off x="4840225" y="1846925"/>
                <a:ext cx="703450" cy="552050"/>
              </a:xfrm>
              <a:custGeom>
                <a:avLst/>
                <a:gdLst/>
                <a:ahLst/>
                <a:cxnLst/>
                <a:rect l="l" t="t" r="r" b="b"/>
                <a:pathLst>
                  <a:path w="28138" h="22082" extrusionOk="0">
                    <a:moveTo>
                      <a:pt x="4768" y="0"/>
                    </a:moveTo>
                    <a:cubicBezTo>
                      <a:pt x="3604" y="49"/>
                      <a:pt x="2441" y="696"/>
                      <a:pt x="1923" y="1730"/>
                    </a:cubicBezTo>
                    <a:cubicBezTo>
                      <a:pt x="1391" y="2780"/>
                      <a:pt x="1617" y="4170"/>
                      <a:pt x="2505" y="4913"/>
                    </a:cubicBezTo>
                    <a:cubicBezTo>
                      <a:pt x="1665" y="5091"/>
                      <a:pt x="760" y="5430"/>
                      <a:pt x="356" y="6190"/>
                    </a:cubicBezTo>
                    <a:cubicBezTo>
                      <a:pt x="195" y="6481"/>
                      <a:pt x="130" y="6788"/>
                      <a:pt x="81" y="7111"/>
                    </a:cubicBezTo>
                    <a:cubicBezTo>
                      <a:pt x="1" y="7984"/>
                      <a:pt x="210" y="8906"/>
                      <a:pt x="744" y="9584"/>
                    </a:cubicBezTo>
                    <a:cubicBezTo>
                      <a:pt x="1225" y="10192"/>
                      <a:pt x="1979" y="10578"/>
                      <a:pt x="2733" y="10578"/>
                    </a:cubicBezTo>
                    <a:cubicBezTo>
                      <a:pt x="2841" y="10578"/>
                      <a:pt x="2948" y="10570"/>
                      <a:pt x="3055" y="10554"/>
                    </a:cubicBezTo>
                    <a:lnTo>
                      <a:pt x="3055" y="10554"/>
                    </a:lnTo>
                    <a:cubicBezTo>
                      <a:pt x="2247" y="10974"/>
                      <a:pt x="1617" y="11733"/>
                      <a:pt x="1406" y="12606"/>
                    </a:cubicBezTo>
                    <a:cubicBezTo>
                      <a:pt x="1180" y="13495"/>
                      <a:pt x="1406" y="14481"/>
                      <a:pt x="2037" y="15144"/>
                    </a:cubicBezTo>
                    <a:cubicBezTo>
                      <a:pt x="2492" y="15611"/>
                      <a:pt x="3150" y="15883"/>
                      <a:pt x="3797" y="15883"/>
                    </a:cubicBezTo>
                    <a:cubicBezTo>
                      <a:pt x="4045" y="15883"/>
                      <a:pt x="4293" y="15843"/>
                      <a:pt x="4526" y="15758"/>
                    </a:cubicBezTo>
                    <a:lnTo>
                      <a:pt x="4526" y="15758"/>
                    </a:lnTo>
                    <a:cubicBezTo>
                      <a:pt x="4186" y="16437"/>
                      <a:pt x="3912" y="17196"/>
                      <a:pt x="3912" y="17971"/>
                    </a:cubicBezTo>
                    <a:cubicBezTo>
                      <a:pt x="3912" y="18747"/>
                      <a:pt x="4218" y="19540"/>
                      <a:pt x="4849" y="20008"/>
                    </a:cubicBezTo>
                    <a:cubicBezTo>
                      <a:pt x="5277" y="20328"/>
                      <a:pt x="5837" y="20462"/>
                      <a:pt x="6384" y="20462"/>
                    </a:cubicBezTo>
                    <a:cubicBezTo>
                      <a:pt x="6498" y="20462"/>
                      <a:pt x="6612" y="20456"/>
                      <a:pt x="6724" y="20445"/>
                    </a:cubicBezTo>
                    <a:cubicBezTo>
                      <a:pt x="7370" y="20396"/>
                      <a:pt x="7985" y="20186"/>
                      <a:pt x="8534" y="19846"/>
                    </a:cubicBezTo>
                    <a:cubicBezTo>
                      <a:pt x="8696" y="20945"/>
                      <a:pt x="9681" y="21882"/>
                      <a:pt x="10797" y="22044"/>
                    </a:cubicBezTo>
                    <a:cubicBezTo>
                      <a:pt x="10950" y="22069"/>
                      <a:pt x="11103" y="22081"/>
                      <a:pt x="11256" y="22081"/>
                    </a:cubicBezTo>
                    <a:cubicBezTo>
                      <a:pt x="12395" y="22081"/>
                      <a:pt x="13499" y="21414"/>
                      <a:pt x="14126" y="20445"/>
                    </a:cubicBezTo>
                    <a:cubicBezTo>
                      <a:pt x="14206" y="20977"/>
                      <a:pt x="14578" y="21430"/>
                      <a:pt x="15046" y="21689"/>
                    </a:cubicBezTo>
                    <a:cubicBezTo>
                      <a:pt x="15465" y="21912"/>
                      <a:pt x="15932" y="22003"/>
                      <a:pt x="16395" y="22003"/>
                    </a:cubicBezTo>
                    <a:cubicBezTo>
                      <a:pt x="16468" y="22003"/>
                      <a:pt x="16542" y="22001"/>
                      <a:pt x="16615" y="21996"/>
                    </a:cubicBezTo>
                    <a:cubicBezTo>
                      <a:pt x="17326" y="21964"/>
                      <a:pt x="18052" y="21738"/>
                      <a:pt x="18505" y="21204"/>
                    </a:cubicBezTo>
                    <a:cubicBezTo>
                      <a:pt x="18907" y="20706"/>
                      <a:pt x="19021" y="20032"/>
                      <a:pt x="19054" y="19389"/>
                    </a:cubicBezTo>
                    <a:lnTo>
                      <a:pt x="19054" y="19389"/>
                    </a:lnTo>
                    <a:cubicBezTo>
                      <a:pt x="19037" y="19870"/>
                      <a:pt x="20027" y="20349"/>
                      <a:pt x="20364" y="20445"/>
                    </a:cubicBezTo>
                    <a:cubicBezTo>
                      <a:pt x="20658" y="20535"/>
                      <a:pt x="20997" y="20583"/>
                      <a:pt x="21345" y="20583"/>
                    </a:cubicBezTo>
                    <a:cubicBezTo>
                      <a:pt x="22491" y="20583"/>
                      <a:pt x="23729" y="20061"/>
                      <a:pt x="23741" y="18796"/>
                    </a:cubicBezTo>
                    <a:cubicBezTo>
                      <a:pt x="23741" y="18587"/>
                      <a:pt x="23613" y="17097"/>
                      <a:pt x="23342" y="17083"/>
                    </a:cubicBezTo>
                    <a:lnTo>
                      <a:pt x="23342" y="17083"/>
                    </a:lnTo>
                    <a:cubicBezTo>
                      <a:pt x="23451" y="17086"/>
                      <a:pt x="23561" y="17088"/>
                      <a:pt x="23671" y="17088"/>
                    </a:cubicBezTo>
                    <a:cubicBezTo>
                      <a:pt x="24181" y="17088"/>
                      <a:pt x="24694" y="17041"/>
                      <a:pt x="25131" y="16775"/>
                    </a:cubicBezTo>
                    <a:cubicBezTo>
                      <a:pt x="25827" y="16340"/>
                      <a:pt x="26133" y="15467"/>
                      <a:pt x="26165" y="14642"/>
                    </a:cubicBezTo>
                    <a:cubicBezTo>
                      <a:pt x="26165" y="14077"/>
                      <a:pt x="26068" y="13495"/>
                      <a:pt x="25794" y="12994"/>
                    </a:cubicBezTo>
                    <a:cubicBezTo>
                      <a:pt x="25519" y="12493"/>
                      <a:pt x="25051" y="12089"/>
                      <a:pt x="24501" y="11959"/>
                    </a:cubicBezTo>
                    <a:lnTo>
                      <a:pt x="24501" y="11959"/>
                    </a:lnTo>
                    <a:cubicBezTo>
                      <a:pt x="24501" y="11959"/>
                      <a:pt x="24598" y="11971"/>
                      <a:pt x="24757" y="11971"/>
                    </a:cubicBezTo>
                    <a:cubicBezTo>
                      <a:pt x="25379" y="11971"/>
                      <a:pt x="26963" y="11787"/>
                      <a:pt x="27491" y="9972"/>
                    </a:cubicBezTo>
                    <a:cubicBezTo>
                      <a:pt x="28137" y="7710"/>
                      <a:pt x="25245" y="6788"/>
                      <a:pt x="25245" y="6788"/>
                    </a:cubicBezTo>
                    <a:cubicBezTo>
                      <a:pt x="25245" y="6788"/>
                      <a:pt x="27249" y="5447"/>
                      <a:pt x="26650" y="2877"/>
                    </a:cubicBezTo>
                    <a:cubicBezTo>
                      <a:pt x="26058" y="400"/>
                      <a:pt x="21937" y="355"/>
                      <a:pt x="21641" y="355"/>
                    </a:cubicBezTo>
                    <a:cubicBezTo>
                      <a:pt x="21630" y="355"/>
                      <a:pt x="21625" y="356"/>
                      <a:pt x="21625" y="356"/>
                    </a:cubicBezTo>
                    <a:lnTo>
                      <a:pt x="21608" y="356"/>
                    </a:lnTo>
                    <a:cubicBezTo>
                      <a:pt x="21058" y="340"/>
                      <a:pt x="4768" y="0"/>
                      <a:pt x="4768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</a:pPr>
                <a:endParaRPr sz="19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479" name="Google Shape;3479;p38"/>
              <p:cNvSpPr/>
              <p:nvPr/>
            </p:nvSpPr>
            <p:spPr>
              <a:xfrm>
                <a:off x="4833775" y="1842850"/>
                <a:ext cx="703850" cy="560325"/>
              </a:xfrm>
              <a:custGeom>
                <a:avLst/>
                <a:gdLst/>
                <a:ahLst/>
                <a:cxnLst/>
                <a:rect l="l" t="t" r="r" b="b"/>
                <a:pathLst>
                  <a:path w="28154" h="22413" extrusionOk="0">
                    <a:moveTo>
                      <a:pt x="5074" y="324"/>
                    </a:moveTo>
                    <a:cubicBezTo>
                      <a:pt x="5090" y="324"/>
                      <a:pt x="5106" y="324"/>
                      <a:pt x="5123" y="325"/>
                    </a:cubicBezTo>
                    <a:cubicBezTo>
                      <a:pt x="6125" y="357"/>
                      <a:pt x="7111" y="374"/>
                      <a:pt x="8113" y="389"/>
                    </a:cubicBezTo>
                    <a:cubicBezTo>
                      <a:pt x="9891" y="422"/>
                      <a:pt x="11684" y="471"/>
                      <a:pt x="13462" y="503"/>
                    </a:cubicBezTo>
                    <a:cubicBezTo>
                      <a:pt x="15257" y="535"/>
                      <a:pt x="17034" y="583"/>
                      <a:pt x="18812" y="616"/>
                    </a:cubicBezTo>
                    <a:cubicBezTo>
                      <a:pt x="19797" y="632"/>
                      <a:pt x="20784" y="665"/>
                      <a:pt x="21769" y="680"/>
                    </a:cubicBezTo>
                    <a:lnTo>
                      <a:pt x="21866" y="680"/>
                    </a:lnTo>
                    <a:cubicBezTo>
                      <a:pt x="22917" y="697"/>
                      <a:pt x="23999" y="842"/>
                      <a:pt x="24969" y="1262"/>
                    </a:cubicBezTo>
                    <a:cubicBezTo>
                      <a:pt x="25664" y="1553"/>
                      <a:pt x="26326" y="2022"/>
                      <a:pt x="26634" y="2733"/>
                    </a:cubicBezTo>
                    <a:cubicBezTo>
                      <a:pt x="27005" y="3638"/>
                      <a:pt x="26908" y="4753"/>
                      <a:pt x="26440" y="5610"/>
                    </a:cubicBezTo>
                    <a:cubicBezTo>
                      <a:pt x="26262" y="5949"/>
                      <a:pt x="26036" y="6240"/>
                      <a:pt x="25777" y="6498"/>
                    </a:cubicBezTo>
                    <a:cubicBezTo>
                      <a:pt x="25648" y="6628"/>
                      <a:pt x="25535" y="6725"/>
                      <a:pt x="25421" y="6806"/>
                    </a:cubicBezTo>
                    <a:cubicBezTo>
                      <a:pt x="25309" y="6886"/>
                      <a:pt x="25324" y="7065"/>
                      <a:pt x="25471" y="7112"/>
                    </a:cubicBezTo>
                    <a:cubicBezTo>
                      <a:pt x="26246" y="7355"/>
                      <a:pt x="27087" y="7905"/>
                      <a:pt x="27475" y="8648"/>
                    </a:cubicBezTo>
                    <a:cubicBezTo>
                      <a:pt x="27813" y="9327"/>
                      <a:pt x="27668" y="10118"/>
                      <a:pt x="27296" y="10765"/>
                    </a:cubicBezTo>
                    <a:cubicBezTo>
                      <a:pt x="26973" y="11331"/>
                      <a:pt x="26423" y="11719"/>
                      <a:pt x="25794" y="11881"/>
                    </a:cubicBezTo>
                    <a:cubicBezTo>
                      <a:pt x="25548" y="11939"/>
                      <a:pt x="25293" y="11980"/>
                      <a:pt x="25043" y="11980"/>
                    </a:cubicBezTo>
                    <a:cubicBezTo>
                      <a:pt x="24969" y="11980"/>
                      <a:pt x="24895" y="11977"/>
                      <a:pt x="24821" y="11969"/>
                    </a:cubicBezTo>
                    <a:lnTo>
                      <a:pt x="24821" y="11969"/>
                    </a:lnTo>
                    <a:cubicBezTo>
                      <a:pt x="24812" y="11966"/>
                      <a:pt x="24802" y="11963"/>
                      <a:pt x="24792" y="11961"/>
                    </a:cubicBezTo>
                    <a:cubicBezTo>
                      <a:pt x="24792" y="11962"/>
                      <a:pt x="24791" y="11964"/>
                      <a:pt x="24791" y="11965"/>
                    </a:cubicBezTo>
                    <a:lnTo>
                      <a:pt x="24791" y="11965"/>
                    </a:lnTo>
                    <a:cubicBezTo>
                      <a:pt x="24781" y="11964"/>
                      <a:pt x="24770" y="11962"/>
                      <a:pt x="24759" y="11961"/>
                    </a:cubicBezTo>
                    <a:cubicBezTo>
                      <a:pt x="24754" y="11960"/>
                      <a:pt x="24749" y="11960"/>
                      <a:pt x="24745" y="11960"/>
                    </a:cubicBezTo>
                    <a:cubicBezTo>
                      <a:pt x="24564" y="11960"/>
                      <a:pt x="24538" y="12237"/>
                      <a:pt x="24710" y="12284"/>
                    </a:cubicBezTo>
                    <a:cubicBezTo>
                      <a:pt x="24727" y="12288"/>
                      <a:pt x="24743" y="12293"/>
                      <a:pt x="24759" y="12297"/>
                    </a:cubicBezTo>
                    <a:lnTo>
                      <a:pt x="24759" y="12297"/>
                    </a:lnTo>
                    <a:cubicBezTo>
                      <a:pt x="24759" y="12298"/>
                      <a:pt x="24759" y="12300"/>
                      <a:pt x="24759" y="12301"/>
                    </a:cubicBezTo>
                    <a:cubicBezTo>
                      <a:pt x="24766" y="12302"/>
                      <a:pt x="24773" y="12302"/>
                      <a:pt x="24780" y="12303"/>
                    </a:cubicBezTo>
                    <a:lnTo>
                      <a:pt x="24780" y="12303"/>
                    </a:lnTo>
                    <a:cubicBezTo>
                      <a:pt x="26003" y="12662"/>
                      <a:pt x="26404" y="14132"/>
                      <a:pt x="26197" y="15275"/>
                    </a:cubicBezTo>
                    <a:cubicBezTo>
                      <a:pt x="26117" y="15824"/>
                      <a:pt x="25874" y="16357"/>
                      <a:pt x="25438" y="16697"/>
                    </a:cubicBezTo>
                    <a:cubicBezTo>
                      <a:pt x="25022" y="17011"/>
                      <a:pt x="24508" y="17080"/>
                      <a:pt x="24011" y="17080"/>
                    </a:cubicBezTo>
                    <a:cubicBezTo>
                      <a:pt x="23871" y="17080"/>
                      <a:pt x="23731" y="17075"/>
                      <a:pt x="23596" y="17068"/>
                    </a:cubicBezTo>
                    <a:cubicBezTo>
                      <a:pt x="23402" y="17068"/>
                      <a:pt x="23353" y="17375"/>
                      <a:pt x="23547" y="17391"/>
                    </a:cubicBezTo>
                    <a:lnTo>
                      <a:pt x="23563" y="17408"/>
                    </a:lnTo>
                    <a:cubicBezTo>
                      <a:pt x="23579" y="17423"/>
                      <a:pt x="23596" y="17472"/>
                      <a:pt x="23596" y="17488"/>
                    </a:cubicBezTo>
                    <a:cubicBezTo>
                      <a:pt x="23644" y="17585"/>
                      <a:pt x="23660" y="17682"/>
                      <a:pt x="23693" y="17779"/>
                    </a:cubicBezTo>
                    <a:cubicBezTo>
                      <a:pt x="23741" y="18022"/>
                      <a:pt x="23773" y="18264"/>
                      <a:pt x="23805" y="18507"/>
                    </a:cubicBezTo>
                    <a:cubicBezTo>
                      <a:pt x="23854" y="18943"/>
                      <a:pt x="23854" y="19363"/>
                      <a:pt x="23596" y="19735"/>
                    </a:cubicBezTo>
                    <a:cubicBezTo>
                      <a:pt x="23199" y="20353"/>
                      <a:pt x="22398" y="20592"/>
                      <a:pt x="21648" y="20592"/>
                    </a:cubicBezTo>
                    <a:cubicBezTo>
                      <a:pt x="21360" y="20592"/>
                      <a:pt x="21079" y="20557"/>
                      <a:pt x="20832" y="20494"/>
                    </a:cubicBezTo>
                    <a:cubicBezTo>
                      <a:pt x="20557" y="20429"/>
                      <a:pt x="20314" y="20317"/>
                      <a:pt x="20088" y="20188"/>
                    </a:cubicBezTo>
                    <a:cubicBezTo>
                      <a:pt x="19879" y="20058"/>
                      <a:pt x="19474" y="19832"/>
                      <a:pt x="19474" y="19541"/>
                    </a:cubicBezTo>
                    <a:cubicBezTo>
                      <a:pt x="19474" y="19436"/>
                      <a:pt x="19393" y="19383"/>
                      <a:pt x="19312" y="19383"/>
                    </a:cubicBezTo>
                    <a:cubicBezTo>
                      <a:pt x="19232" y="19383"/>
                      <a:pt x="19151" y="19436"/>
                      <a:pt x="19151" y="19541"/>
                    </a:cubicBezTo>
                    <a:cubicBezTo>
                      <a:pt x="19118" y="20106"/>
                      <a:pt x="19038" y="20705"/>
                      <a:pt x="18698" y="21173"/>
                    </a:cubicBezTo>
                    <a:cubicBezTo>
                      <a:pt x="18392" y="21625"/>
                      <a:pt x="17858" y="21852"/>
                      <a:pt x="17325" y="21949"/>
                    </a:cubicBezTo>
                    <a:cubicBezTo>
                      <a:pt x="17134" y="21983"/>
                      <a:pt x="16929" y="22002"/>
                      <a:pt x="16720" y="22002"/>
                    </a:cubicBezTo>
                    <a:cubicBezTo>
                      <a:pt x="15761" y="22002"/>
                      <a:pt x="14717" y="21610"/>
                      <a:pt x="14545" y="20575"/>
                    </a:cubicBezTo>
                    <a:cubicBezTo>
                      <a:pt x="14528" y="20489"/>
                      <a:pt x="14460" y="20454"/>
                      <a:pt x="14391" y="20454"/>
                    </a:cubicBezTo>
                    <a:cubicBezTo>
                      <a:pt x="14330" y="20454"/>
                      <a:pt x="14268" y="20481"/>
                      <a:pt x="14238" y="20526"/>
                    </a:cubicBezTo>
                    <a:cubicBezTo>
                      <a:pt x="13627" y="21442"/>
                      <a:pt x="12584" y="22085"/>
                      <a:pt x="11477" y="22085"/>
                    </a:cubicBezTo>
                    <a:cubicBezTo>
                      <a:pt x="11412" y="22085"/>
                      <a:pt x="11346" y="22082"/>
                      <a:pt x="11281" y="22078"/>
                    </a:cubicBezTo>
                    <a:cubicBezTo>
                      <a:pt x="10133" y="21981"/>
                      <a:pt x="9131" y="21076"/>
                      <a:pt x="8954" y="19961"/>
                    </a:cubicBezTo>
                    <a:cubicBezTo>
                      <a:pt x="8931" y="19882"/>
                      <a:pt x="8861" y="19842"/>
                      <a:pt x="8788" y="19842"/>
                    </a:cubicBezTo>
                    <a:cubicBezTo>
                      <a:pt x="8756" y="19842"/>
                      <a:pt x="8724" y="19850"/>
                      <a:pt x="8695" y="19864"/>
                    </a:cubicBezTo>
                    <a:cubicBezTo>
                      <a:pt x="8122" y="20212"/>
                      <a:pt x="7356" y="20466"/>
                      <a:pt x="6623" y="20466"/>
                    </a:cubicBezTo>
                    <a:cubicBezTo>
                      <a:pt x="5993" y="20466"/>
                      <a:pt x="5386" y="20278"/>
                      <a:pt x="4946" y="19800"/>
                    </a:cubicBezTo>
                    <a:cubicBezTo>
                      <a:pt x="3959" y="18733"/>
                      <a:pt x="4347" y="17149"/>
                      <a:pt x="4929" y="16001"/>
                    </a:cubicBezTo>
                    <a:cubicBezTo>
                      <a:pt x="4986" y="15902"/>
                      <a:pt x="4917" y="15751"/>
                      <a:pt x="4800" y="15751"/>
                    </a:cubicBezTo>
                    <a:cubicBezTo>
                      <a:pt x="4785" y="15751"/>
                      <a:pt x="4769" y="15754"/>
                      <a:pt x="4752" y="15759"/>
                    </a:cubicBezTo>
                    <a:cubicBezTo>
                      <a:pt x="4513" y="15842"/>
                      <a:pt x="4274" y="15880"/>
                      <a:pt x="4041" y="15880"/>
                    </a:cubicBezTo>
                    <a:cubicBezTo>
                      <a:pt x="2993" y="15880"/>
                      <a:pt x="2061" y="15104"/>
                      <a:pt x="1810" y="14046"/>
                    </a:cubicBezTo>
                    <a:cubicBezTo>
                      <a:pt x="1503" y="12753"/>
                      <a:pt x="2263" y="11476"/>
                      <a:pt x="3394" y="10862"/>
                    </a:cubicBezTo>
                    <a:cubicBezTo>
                      <a:pt x="3534" y="10799"/>
                      <a:pt x="3494" y="10555"/>
                      <a:pt x="3329" y="10555"/>
                    </a:cubicBezTo>
                    <a:cubicBezTo>
                      <a:pt x="3324" y="10555"/>
                      <a:pt x="3318" y="10555"/>
                      <a:pt x="3313" y="10555"/>
                    </a:cubicBezTo>
                    <a:cubicBezTo>
                      <a:pt x="3209" y="10570"/>
                      <a:pt x="3105" y="10578"/>
                      <a:pt x="3001" y="10578"/>
                    </a:cubicBezTo>
                    <a:cubicBezTo>
                      <a:pt x="2426" y="10578"/>
                      <a:pt x="1863" y="10354"/>
                      <a:pt x="1438" y="9957"/>
                    </a:cubicBezTo>
                    <a:cubicBezTo>
                      <a:pt x="888" y="9472"/>
                      <a:pt x="582" y="8761"/>
                      <a:pt x="517" y="8050"/>
                    </a:cubicBezTo>
                    <a:cubicBezTo>
                      <a:pt x="436" y="7339"/>
                      <a:pt x="533" y="6547"/>
                      <a:pt x="1067" y="6030"/>
                    </a:cubicBezTo>
                    <a:cubicBezTo>
                      <a:pt x="1535" y="5578"/>
                      <a:pt x="2181" y="5367"/>
                      <a:pt x="2812" y="5238"/>
                    </a:cubicBezTo>
                    <a:cubicBezTo>
                      <a:pt x="2925" y="5222"/>
                      <a:pt x="2974" y="5044"/>
                      <a:pt x="2877" y="4964"/>
                    </a:cubicBezTo>
                    <a:cubicBezTo>
                      <a:pt x="1810" y="4042"/>
                      <a:pt x="1826" y="2345"/>
                      <a:pt x="2763" y="1343"/>
                    </a:cubicBezTo>
                    <a:cubicBezTo>
                      <a:pt x="3351" y="724"/>
                      <a:pt x="4217" y="324"/>
                      <a:pt x="5074" y="324"/>
                    </a:cubicBezTo>
                    <a:close/>
                    <a:moveTo>
                      <a:pt x="5082" y="1"/>
                    </a:moveTo>
                    <a:cubicBezTo>
                      <a:pt x="4261" y="1"/>
                      <a:pt x="3444" y="321"/>
                      <a:pt x="2812" y="842"/>
                    </a:cubicBezTo>
                    <a:cubicBezTo>
                      <a:pt x="1761" y="1714"/>
                      <a:pt x="1422" y="3234"/>
                      <a:pt x="2052" y="4462"/>
                    </a:cubicBezTo>
                    <a:cubicBezTo>
                      <a:pt x="2161" y="4647"/>
                      <a:pt x="2284" y="4825"/>
                      <a:pt x="2427" y="4980"/>
                    </a:cubicBezTo>
                    <a:lnTo>
                      <a:pt x="2427" y="4980"/>
                    </a:lnTo>
                    <a:cubicBezTo>
                      <a:pt x="1971" y="5095"/>
                      <a:pt x="1518" y="5265"/>
                      <a:pt x="1132" y="5545"/>
                    </a:cubicBezTo>
                    <a:cubicBezTo>
                      <a:pt x="630" y="5901"/>
                      <a:pt x="323" y="6401"/>
                      <a:pt x="210" y="7015"/>
                    </a:cubicBezTo>
                    <a:cubicBezTo>
                      <a:pt x="0" y="8244"/>
                      <a:pt x="388" y="9601"/>
                      <a:pt x="1406" y="10361"/>
                    </a:cubicBezTo>
                    <a:cubicBezTo>
                      <a:pt x="1802" y="10652"/>
                      <a:pt x="2265" y="10843"/>
                      <a:pt x="2747" y="10896"/>
                    </a:cubicBezTo>
                    <a:lnTo>
                      <a:pt x="2747" y="10896"/>
                    </a:lnTo>
                    <a:cubicBezTo>
                      <a:pt x="2010" y="11454"/>
                      <a:pt x="1489" y="12302"/>
                      <a:pt x="1422" y="13238"/>
                    </a:cubicBezTo>
                    <a:cubicBezTo>
                      <a:pt x="1341" y="14385"/>
                      <a:pt x="1940" y="15516"/>
                      <a:pt x="2989" y="15986"/>
                    </a:cubicBezTo>
                    <a:cubicBezTo>
                      <a:pt x="3325" y="16135"/>
                      <a:pt x="3688" y="16214"/>
                      <a:pt x="4049" y="16214"/>
                    </a:cubicBezTo>
                    <a:cubicBezTo>
                      <a:pt x="4194" y="16214"/>
                      <a:pt x="4339" y="16201"/>
                      <a:pt x="4481" y="16175"/>
                    </a:cubicBezTo>
                    <a:lnTo>
                      <a:pt x="4481" y="16175"/>
                    </a:lnTo>
                    <a:cubicBezTo>
                      <a:pt x="4052" y="17150"/>
                      <a:pt x="3800" y="18254"/>
                      <a:pt x="4234" y="19283"/>
                    </a:cubicBezTo>
                    <a:cubicBezTo>
                      <a:pt x="4428" y="19767"/>
                      <a:pt x="4784" y="20203"/>
                      <a:pt x="5252" y="20462"/>
                    </a:cubicBezTo>
                    <a:cubicBezTo>
                      <a:pt x="5664" y="20701"/>
                      <a:pt x="6152" y="20798"/>
                      <a:pt x="6636" y="20798"/>
                    </a:cubicBezTo>
                    <a:cubicBezTo>
                      <a:pt x="6741" y="20798"/>
                      <a:pt x="6846" y="20794"/>
                      <a:pt x="6950" y="20785"/>
                    </a:cubicBezTo>
                    <a:cubicBezTo>
                      <a:pt x="7554" y="20727"/>
                      <a:pt x="8145" y="20555"/>
                      <a:pt x="8678" y="20267"/>
                    </a:cubicBezTo>
                    <a:lnTo>
                      <a:pt x="8678" y="20267"/>
                    </a:lnTo>
                    <a:cubicBezTo>
                      <a:pt x="8905" y="21135"/>
                      <a:pt x="9573" y="21848"/>
                      <a:pt x="10391" y="22192"/>
                    </a:cubicBezTo>
                    <a:cubicBezTo>
                      <a:pt x="10742" y="22343"/>
                      <a:pt x="11116" y="22412"/>
                      <a:pt x="11491" y="22412"/>
                    </a:cubicBezTo>
                    <a:cubicBezTo>
                      <a:pt x="12118" y="22412"/>
                      <a:pt x="12749" y="22218"/>
                      <a:pt x="13285" y="21884"/>
                    </a:cubicBezTo>
                    <a:cubicBezTo>
                      <a:pt x="13680" y="21654"/>
                      <a:pt x="14025" y="21344"/>
                      <a:pt x="14312" y="20993"/>
                    </a:cubicBezTo>
                    <a:lnTo>
                      <a:pt x="14312" y="20993"/>
                    </a:lnTo>
                    <a:cubicBezTo>
                      <a:pt x="14665" y="21938"/>
                      <a:pt x="15736" y="22324"/>
                      <a:pt x="16732" y="22324"/>
                    </a:cubicBezTo>
                    <a:cubicBezTo>
                      <a:pt x="16947" y="22324"/>
                      <a:pt x="17158" y="22306"/>
                      <a:pt x="17358" y="22272"/>
                    </a:cubicBezTo>
                    <a:cubicBezTo>
                      <a:pt x="17955" y="22175"/>
                      <a:pt x="18537" y="21916"/>
                      <a:pt x="18925" y="21431"/>
                    </a:cubicBezTo>
                    <a:cubicBezTo>
                      <a:pt x="19221" y="21055"/>
                      <a:pt x="19357" y="20598"/>
                      <a:pt x="19422" y="20129"/>
                    </a:cubicBezTo>
                    <a:lnTo>
                      <a:pt x="19422" y="20129"/>
                    </a:lnTo>
                    <a:cubicBezTo>
                      <a:pt x="19707" y="20413"/>
                      <a:pt x="20154" y="20608"/>
                      <a:pt x="20461" y="20720"/>
                    </a:cubicBezTo>
                    <a:cubicBezTo>
                      <a:pt x="20807" y="20863"/>
                      <a:pt x="21186" y="20922"/>
                      <a:pt x="21564" y="20922"/>
                    </a:cubicBezTo>
                    <a:cubicBezTo>
                      <a:pt x="21786" y="20922"/>
                      <a:pt x="22007" y="20902"/>
                      <a:pt x="22221" y="20866"/>
                    </a:cubicBezTo>
                    <a:cubicBezTo>
                      <a:pt x="22803" y="20769"/>
                      <a:pt x="23417" y="20526"/>
                      <a:pt x="23790" y="20041"/>
                    </a:cubicBezTo>
                    <a:cubicBezTo>
                      <a:pt x="24128" y="19606"/>
                      <a:pt x="24193" y="19104"/>
                      <a:pt x="24145" y="18571"/>
                    </a:cubicBezTo>
                    <a:cubicBezTo>
                      <a:pt x="24113" y="18248"/>
                      <a:pt x="24064" y="17925"/>
                      <a:pt x="23984" y="17617"/>
                    </a:cubicBezTo>
                    <a:cubicBezTo>
                      <a:pt x="23968" y="17560"/>
                      <a:pt x="23949" y="17487"/>
                      <a:pt x="23922" y="17413"/>
                    </a:cubicBezTo>
                    <a:lnTo>
                      <a:pt x="23922" y="17413"/>
                    </a:lnTo>
                    <a:cubicBezTo>
                      <a:pt x="23926" y="17413"/>
                      <a:pt x="23930" y="17413"/>
                      <a:pt x="23934" y="17413"/>
                    </a:cubicBezTo>
                    <a:cubicBezTo>
                      <a:pt x="24383" y="17413"/>
                      <a:pt x="24847" y="17374"/>
                      <a:pt x="25260" y="17182"/>
                    </a:cubicBezTo>
                    <a:cubicBezTo>
                      <a:pt x="25729" y="16988"/>
                      <a:pt x="26085" y="16583"/>
                      <a:pt x="26294" y="16130"/>
                    </a:cubicBezTo>
                    <a:cubicBezTo>
                      <a:pt x="26731" y="15161"/>
                      <a:pt x="26699" y="13868"/>
                      <a:pt x="26133" y="12963"/>
                    </a:cubicBezTo>
                    <a:cubicBezTo>
                      <a:pt x="25965" y="12698"/>
                      <a:pt x="25749" y="12467"/>
                      <a:pt x="25495" y="12288"/>
                    </a:cubicBezTo>
                    <a:lnTo>
                      <a:pt x="25495" y="12288"/>
                    </a:lnTo>
                    <a:cubicBezTo>
                      <a:pt x="26258" y="12179"/>
                      <a:pt x="26989" y="11777"/>
                      <a:pt x="27442" y="11153"/>
                    </a:cubicBezTo>
                    <a:cubicBezTo>
                      <a:pt x="27910" y="10506"/>
                      <a:pt x="28153" y="9586"/>
                      <a:pt x="27895" y="8810"/>
                    </a:cubicBezTo>
                    <a:cubicBezTo>
                      <a:pt x="27684" y="8179"/>
                      <a:pt x="27199" y="7694"/>
                      <a:pt x="26666" y="7339"/>
                    </a:cubicBezTo>
                    <a:cubicBezTo>
                      <a:pt x="26416" y="7172"/>
                      <a:pt x="26140" y="7023"/>
                      <a:pt x="25857" y="6904"/>
                    </a:cubicBezTo>
                    <a:lnTo>
                      <a:pt x="25857" y="6904"/>
                    </a:lnTo>
                    <a:cubicBezTo>
                      <a:pt x="26960" y="5989"/>
                      <a:pt x="27386" y="4408"/>
                      <a:pt x="27070" y="3024"/>
                    </a:cubicBezTo>
                    <a:cubicBezTo>
                      <a:pt x="26682" y="1343"/>
                      <a:pt x="24792" y="697"/>
                      <a:pt x="23273" y="471"/>
                    </a:cubicBezTo>
                    <a:cubicBezTo>
                      <a:pt x="22803" y="389"/>
                      <a:pt x="22335" y="357"/>
                      <a:pt x="21866" y="341"/>
                    </a:cubicBezTo>
                    <a:lnTo>
                      <a:pt x="21866" y="341"/>
                    </a:lnTo>
                    <a:cubicBezTo>
                      <a:pt x="21866" y="341"/>
                      <a:pt x="21866" y="341"/>
                      <a:pt x="21866" y="341"/>
                    </a:cubicBezTo>
                    <a:lnTo>
                      <a:pt x="19248" y="292"/>
                    </a:lnTo>
                    <a:cubicBezTo>
                      <a:pt x="17454" y="260"/>
                      <a:pt x="15660" y="212"/>
                      <a:pt x="13867" y="180"/>
                    </a:cubicBezTo>
                    <a:cubicBezTo>
                      <a:pt x="12024" y="147"/>
                      <a:pt x="10165" y="98"/>
                      <a:pt x="8307" y="66"/>
                    </a:cubicBezTo>
                    <a:cubicBezTo>
                      <a:pt x="7256" y="51"/>
                      <a:pt x="6206" y="18"/>
                      <a:pt x="5140" y="1"/>
                    </a:cubicBezTo>
                    <a:cubicBezTo>
                      <a:pt x="5120" y="1"/>
                      <a:pt x="5101" y="1"/>
                      <a:pt x="508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</a:pPr>
                <a:endParaRPr sz="19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480" name="Google Shape;3480;p38"/>
              <p:cNvSpPr/>
              <p:nvPr/>
            </p:nvSpPr>
            <p:spPr>
              <a:xfrm>
                <a:off x="5208300" y="1934750"/>
                <a:ext cx="182000" cy="79375"/>
              </a:xfrm>
              <a:custGeom>
                <a:avLst/>
                <a:gdLst/>
                <a:ahLst/>
                <a:cxnLst/>
                <a:rect l="l" t="t" r="r" b="b"/>
                <a:pathLst>
                  <a:path w="7280" h="3175" extrusionOk="0">
                    <a:moveTo>
                      <a:pt x="6230" y="365"/>
                    </a:moveTo>
                    <a:cubicBezTo>
                      <a:pt x="6287" y="365"/>
                      <a:pt x="6368" y="469"/>
                      <a:pt x="6400" y="544"/>
                    </a:cubicBezTo>
                    <a:cubicBezTo>
                      <a:pt x="6432" y="641"/>
                      <a:pt x="6432" y="738"/>
                      <a:pt x="6417" y="835"/>
                    </a:cubicBezTo>
                    <a:cubicBezTo>
                      <a:pt x="6404" y="914"/>
                      <a:pt x="6379" y="985"/>
                      <a:pt x="6344" y="1050"/>
                    </a:cubicBezTo>
                    <a:lnTo>
                      <a:pt x="6344" y="1050"/>
                    </a:lnTo>
                    <a:cubicBezTo>
                      <a:pt x="6223" y="877"/>
                      <a:pt x="6154" y="674"/>
                      <a:pt x="6174" y="463"/>
                    </a:cubicBezTo>
                    <a:cubicBezTo>
                      <a:pt x="6179" y="392"/>
                      <a:pt x="6202" y="365"/>
                      <a:pt x="6230" y="365"/>
                    </a:cubicBezTo>
                    <a:close/>
                    <a:moveTo>
                      <a:pt x="4495" y="541"/>
                    </a:moveTo>
                    <a:cubicBezTo>
                      <a:pt x="4731" y="541"/>
                      <a:pt x="4826" y="893"/>
                      <a:pt x="4768" y="1094"/>
                    </a:cubicBezTo>
                    <a:cubicBezTo>
                      <a:pt x="4728" y="1217"/>
                      <a:pt x="4657" y="1329"/>
                      <a:pt x="4565" y="1429"/>
                    </a:cubicBezTo>
                    <a:lnTo>
                      <a:pt x="4565" y="1429"/>
                    </a:lnTo>
                    <a:cubicBezTo>
                      <a:pt x="4476" y="1384"/>
                      <a:pt x="4397" y="1327"/>
                      <a:pt x="4331" y="1255"/>
                    </a:cubicBezTo>
                    <a:cubicBezTo>
                      <a:pt x="4154" y="1061"/>
                      <a:pt x="4090" y="673"/>
                      <a:pt x="4396" y="560"/>
                    </a:cubicBezTo>
                    <a:cubicBezTo>
                      <a:pt x="4431" y="547"/>
                      <a:pt x="4464" y="541"/>
                      <a:pt x="4495" y="541"/>
                    </a:cubicBezTo>
                    <a:close/>
                    <a:moveTo>
                      <a:pt x="2544" y="899"/>
                    </a:moveTo>
                    <a:cubicBezTo>
                      <a:pt x="2832" y="899"/>
                      <a:pt x="2890" y="1212"/>
                      <a:pt x="2764" y="1432"/>
                    </a:cubicBezTo>
                    <a:cubicBezTo>
                      <a:pt x="2675" y="1589"/>
                      <a:pt x="2530" y="1699"/>
                      <a:pt x="2381" y="1790"/>
                    </a:cubicBezTo>
                    <a:lnTo>
                      <a:pt x="2381" y="1790"/>
                    </a:lnTo>
                    <a:cubicBezTo>
                      <a:pt x="2253" y="1685"/>
                      <a:pt x="2165" y="1536"/>
                      <a:pt x="2150" y="1335"/>
                    </a:cubicBezTo>
                    <a:cubicBezTo>
                      <a:pt x="2133" y="1109"/>
                      <a:pt x="2280" y="915"/>
                      <a:pt x="2521" y="900"/>
                    </a:cubicBezTo>
                    <a:cubicBezTo>
                      <a:pt x="2529" y="899"/>
                      <a:pt x="2537" y="899"/>
                      <a:pt x="2544" y="899"/>
                    </a:cubicBezTo>
                    <a:close/>
                    <a:moveTo>
                      <a:pt x="616" y="1157"/>
                    </a:moveTo>
                    <a:cubicBezTo>
                      <a:pt x="666" y="1157"/>
                      <a:pt x="720" y="1177"/>
                      <a:pt x="776" y="1223"/>
                    </a:cubicBezTo>
                    <a:cubicBezTo>
                      <a:pt x="1011" y="1425"/>
                      <a:pt x="973" y="1824"/>
                      <a:pt x="854" y="2099"/>
                    </a:cubicBezTo>
                    <a:lnTo>
                      <a:pt x="854" y="2099"/>
                    </a:lnTo>
                    <a:cubicBezTo>
                      <a:pt x="686" y="2028"/>
                      <a:pt x="542" y="1908"/>
                      <a:pt x="453" y="1740"/>
                    </a:cubicBezTo>
                    <a:cubicBezTo>
                      <a:pt x="405" y="1626"/>
                      <a:pt x="373" y="1514"/>
                      <a:pt x="388" y="1385"/>
                    </a:cubicBezTo>
                    <a:cubicBezTo>
                      <a:pt x="422" y="1252"/>
                      <a:pt x="508" y="1157"/>
                      <a:pt x="616" y="1157"/>
                    </a:cubicBezTo>
                    <a:close/>
                    <a:moveTo>
                      <a:pt x="6234" y="0"/>
                    </a:moveTo>
                    <a:cubicBezTo>
                      <a:pt x="6205" y="0"/>
                      <a:pt x="6174" y="4"/>
                      <a:pt x="6141" y="10"/>
                    </a:cubicBezTo>
                    <a:cubicBezTo>
                      <a:pt x="5689" y="107"/>
                      <a:pt x="5835" y="770"/>
                      <a:pt x="5964" y="1045"/>
                    </a:cubicBezTo>
                    <a:cubicBezTo>
                      <a:pt x="6007" y="1137"/>
                      <a:pt x="6060" y="1225"/>
                      <a:pt x="6120" y="1306"/>
                    </a:cubicBezTo>
                    <a:lnTo>
                      <a:pt x="6120" y="1306"/>
                    </a:lnTo>
                    <a:cubicBezTo>
                      <a:pt x="6053" y="1356"/>
                      <a:pt x="5979" y="1398"/>
                      <a:pt x="5900" y="1432"/>
                    </a:cubicBezTo>
                    <a:cubicBezTo>
                      <a:pt x="5703" y="1510"/>
                      <a:pt x="5449" y="1560"/>
                      <a:pt x="5195" y="1560"/>
                    </a:cubicBezTo>
                    <a:cubicBezTo>
                      <a:pt x="5094" y="1560"/>
                      <a:pt x="4993" y="1552"/>
                      <a:pt x="4896" y="1535"/>
                    </a:cubicBezTo>
                    <a:lnTo>
                      <a:pt x="4896" y="1535"/>
                    </a:lnTo>
                    <a:cubicBezTo>
                      <a:pt x="5006" y="1396"/>
                      <a:pt x="5090" y="1239"/>
                      <a:pt x="5124" y="1061"/>
                    </a:cubicBezTo>
                    <a:cubicBezTo>
                      <a:pt x="5172" y="706"/>
                      <a:pt x="4978" y="318"/>
                      <a:pt x="4622" y="221"/>
                    </a:cubicBezTo>
                    <a:cubicBezTo>
                      <a:pt x="4583" y="213"/>
                      <a:pt x="4544" y="209"/>
                      <a:pt x="4506" y="209"/>
                    </a:cubicBezTo>
                    <a:cubicBezTo>
                      <a:pt x="4166" y="209"/>
                      <a:pt x="3876" y="517"/>
                      <a:pt x="3847" y="851"/>
                    </a:cubicBezTo>
                    <a:cubicBezTo>
                      <a:pt x="3821" y="1190"/>
                      <a:pt x="4021" y="1481"/>
                      <a:pt x="4293" y="1654"/>
                    </a:cubicBezTo>
                    <a:lnTo>
                      <a:pt x="4293" y="1654"/>
                    </a:lnTo>
                    <a:cubicBezTo>
                      <a:pt x="4029" y="1827"/>
                      <a:pt x="3707" y="1938"/>
                      <a:pt x="3443" y="1982"/>
                    </a:cubicBezTo>
                    <a:cubicBezTo>
                      <a:pt x="3345" y="2001"/>
                      <a:pt x="3237" y="2012"/>
                      <a:pt x="3125" y="2012"/>
                    </a:cubicBezTo>
                    <a:cubicBezTo>
                      <a:pt x="2991" y="2012"/>
                      <a:pt x="2854" y="1997"/>
                      <a:pt x="2726" y="1961"/>
                    </a:cubicBezTo>
                    <a:lnTo>
                      <a:pt x="2726" y="1961"/>
                    </a:lnTo>
                    <a:cubicBezTo>
                      <a:pt x="2821" y="1886"/>
                      <a:pt x="2905" y="1802"/>
                      <a:pt x="2974" y="1708"/>
                    </a:cubicBezTo>
                    <a:cubicBezTo>
                      <a:pt x="3200" y="1417"/>
                      <a:pt x="3265" y="948"/>
                      <a:pt x="2942" y="706"/>
                    </a:cubicBezTo>
                    <a:cubicBezTo>
                      <a:pt x="2829" y="614"/>
                      <a:pt x="2689" y="571"/>
                      <a:pt x="2546" y="571"/>
                    </a:cubicBezTo>
                    <a:cubicBezTo>
                      <a:pt x="2362" y="571"/>
                      <a:pt x="2174" y="643"/>
                      <a:pt x="2036" y="770"/>
                    </a:cubicBezTo>
                    <a:cubicBezTo>
                      <a:pt x="1746" y="1045"/>
                      <a:pt x="1762" y="1497"/>
                      <a:pt x="1972" y="1805"/>
                    </a:cubicBezTo>
                    <a:cubicBezTo>
                      <a:pt x="2004" y="1857"/>
                      <a:pt x="2040" y="1906"/>
                      <a:pt x="2079" y="1950"/>
                    </a:cubicBezTo>
                    <a:lnTo>
                      <a:pt x="2079" y="1950"/>
                    </a:lnTo>
                    <a:cubicBezTo>
                      <a:pt x="1816" y="2069"/>
                      <a:pt x="1534" y="2177"/>
                      <a:pt x="1250" y="2177"/>
                    </a:cubicBezTo>
                    <a:cubicBezTo>
                      <a:pt x="1232" y="2177"/>
                      <a:pt x="1214" y="2177"/>
                      <a:pt x="1196" y="2176"/>
                    </a:cubicBezTo>
                    <a:cubicBezTo>
                      <a:pt x="1191" y="2176"/>
                      <a:pt x="1187" y="2175"/>
                      <a:pt x="1182" y="2175"/>
                    </a:cubicBezTo>
                    <a:lnTo>
                      <a:pt x="1182" y="2175"/>
                    </a:lnTo>
                    <a:cubicBezTo>
                      <a:pt x="1208" y="2113"/>
                      <a:pt x="1229" y="2048"/>
                      <a:pt x="1245" y="1982"/>
                    </a:cubicBezTo>
                    <a:cubicBezTo>
                      <a:pt x="1342" y="1594"/>
                      <a:pt x="1245" y="1094"/>
                      <a:pt x="873" y="883"/>
                    </a:cubicBezTo>
                    <a:cubicBezTo>
                      <a:pt x="789" y="836"/>
                      <a:pt x="706" y="815"/>
                      <a:pt x="626" y="815"/>
                    </a:cubicBezTo>
                    <a:cubicBezTo>
                      <a:pt x="350" y="815"/>
                      <a:pt x="115" y="1064"/>
                      <a:pt x="65" y="1352"/>
                    </a:cubicBezTo>
                    <a:cubicBezTo>
                      <a:pt x="0" y="1740"/>
                      <a:pt x="226" y="2096"/>
                      <a:pt x="534" y="2305"/>
                    </a:cubicBezTo>
                    <a:cubicBezTo>
                      <a:pt x="580" y="2337"/>
                      <a:pt x="627" y="2365"/>
                      <a:pt x="676" y="2388"/>
                    </a:cubicBezTo>
                    <a:lnTo>
                      <a:pt x="676" y="2388"/>
                    </a:lnTo>
                    <a:cubicBezTo>
                      <a:pt x="531" y="2573"/>
                      <a:pt x="347" y="2730"/>
                      <a:pt x="179" y="2887"/>
                    </a:cubicBezTo>
                    <a:cubicBezTo>
                      <a:pt x="52" y="3001"/>
                      <a:pt x="173" y="3175"/>
                      <a:pt x="309" y="3175"/>
                    </a:cubicBezTo>
                    <a:cubicBezTo>
                      <a:pt x="347" y="3175"/>
                      <a:pt x="385" y="3161"/>
                      <a:pt x="420" y="3130"/>
                    </a:cubicBezTo>
                    <a:cubicBezTo>
                      <a:pt x="626" y="2935"/>
                      <a:pt x="843" y="2727"/>
                      <a:pt x="1007" y="2491"/>
                    </a:cubicBezTo>
                    <a:lnTo>
                      <a:pt x="1007" y="2491"/>
                    </a:lnTo>
                    <a:cubicBezTo>
                      <a:pt x="1078" y="2502"/>
                      <a:pt x="1151" y="2507"/>
                      <a:pt x="1224" y="2507"/>
                    </a:cubicBezTo>
                    <a:cubicBezTo>
                      <a:pt x="1425" y="2507"/>
                      <a:pt x="1631" y="2468"/>
                      <a:pt x="1827" y="2402"/>
                    </a:cubicBezTo>
                    <a:cubicBezTo>
                      <a:pt x="2002" y="2346"/>
                      <a:pt x="2193" y="2275"/>
                      <a:pt x="2373" y="2183"/>
                    </a:cubicBezTo>
                    <a:lnTo>
                      <a:pt x="2373" y="2183"/>
                    </a:lnTo>
                    <a:cubicBezTo>
                      <a:pt x="2571" y="2291"/>
                      <a:pt x="2799" y="2345"/>
                      <a:pt x="3023" y="2354"/>
                    </a:cubicBezTo>
                    <a:cubicBezTo>
                      <a:pt x="3046" y="2355"/>
                      <a:pt x="3069" y="2355"/>
                      <a:pt x="3092" y="2355"/>
                    </a:cubicBezTo>
                    <a:cubicBezTo>
                      <a:pt x="3535" y="2355"/>
                      <a:pt x="3963" y="2214"/>
                      <a:pt x="4348" y="1999"/>
                    </a:cubicBezTo>
                    <a:cubicBezTo>
                      <a:pt x="4442" y="1940"/>
                      <a:pt x="4538" y="1874"/>
                      <a:pt x="4628" y="1801"/>
                    </a:cubicBezTo>
                    <a:lnTo>
                      <a:pt x="4628" y="1801"/>
                    </a:lnTo>
                    <a:cubicBezTo>
                      <a:pt x="4813" y="1856"/>
                      <a:pt x="5015" y="1883"/>
                      <a:pt x="5218" y="1883"/>
                    </a:cubicBezTo>
                    <a:cubicBezTo>
                      <a:pt x="5440" y="1883"/>
                      <a:pt x="5663" y="1851"/>
                      <a:pt x="5867" y="1788"/>
                    </a:cubicBezTo>
                    <a:cubicBezTo>
                      <a:pt x="6039" y="1735"/>
                      <a:pt x="6202" y="1653"/>
                      <a:pt x="6341" y="1543"/>
                    </a:cubicBezTo>
                    <a:lnTo>
                      <a:pt x="6341" y="1543"/>
                    </a:lnTo>
                    <a:cubicBezTo>
                      <a:pt x="6525" y="1703"/>
                      <a:pt x="6747" y="1817"/>
                      <a:pt x="6982" y="1869"/>
                    </a:cubicBezTo>
                    <a:cubicBezTo>
                      <a:pt x="6992" y="1871"/>
                      <a:pt x="7003" y="1872"/>
                      <a:pt x="7012" y="1872"/>
                    </a:cubicBezTo>
                    <a:cubicBezTo>
                      <a:pt x="7201" y="1872"/>
                      <a:pt x="7279" y="1592"/>
                      <a:pt x="7079" y="1546"/>
                    </a:cubicBezTo>
                    <a:cubicBezTo>
                      <a:pt x="6903" y="1510"/>
                      <a:pt x="6726" y="1421"/>
                      <a:pt x="6575" y="1297"/>
                    </a:cubicBezTo>
                    <a:lnTo>
                      <a:pt x="6575" y="1297"/>
                    </a:lnTo>
                    <a:cubicBezTo>
                      <a:pt x="6655" y="1181"/>
                      <a:pt x="6713" y="1048"/>
                      <a:pt x="6740" y="900"/>
                    </a:cubicBezTo>
                    <a:cubicBezTo>
                      <a:pt x="6800" y="583"/>
                      <a:pt x="6636" y="0"/>
                      <a:pt x="623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</a:pPr>
                <a:endParaRPr sz="19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481" name="Google Shape;3481;p38"/>
              <p:cNvSpPr/>
              <p:nvPr/>
            </p:nvSpPr>
            <p:spPr>
              <a:xfrm>
                <a:off x="5135875" y="2228375"/>
                <a:ext cx="192225" cy="60425"/>
              </a:xfrm>
              <a:custGeom>
                <a:avLst/>
                <a:gdLst/>
                <a:ahLst/>
                <a:cxnLst/>
                <a:rect l="l" t="t" r="r" b="b"/>
                <a:pathLst>
                  <a:path w="7689" h="2417" extrusionOk="0">
                    <a:moveTo>
                      <a:pt x="4649" y="452"/>
                    </a:moveTo>
                    <a:cubicBezTo>
                      <a:pt x="4664" y="452"/>
                      <a:pt x="4679" y="457"/>
                      <a:pt x="4692" y="468"/>
                    </a:cubicBezTo>
                    <a:cubicBezTo>
                      <a:pt x="4772" y="532"/>
                      <a:pt x="4659" y="774"/>
                      <a:pt x="4627" y="839"/>
                    </a:cubicBezTo>
                    <a:cubicBezTo>
                      <a:pt x="4562" y="968"/>
                      <a:pt x="4481" y="1082"/>
                      <a:pt x="4384" y="1179"/>
                    </a:cubicBezTo>
                    <a:cubicBezTo>
                      <a:pt x="4353" y="1213"/>
                      <a:pt x="4320" y="1245"/>
                      <a:pt x="4285" y="1276"/>
                    </a:cubicBezTo>
                    <a:lnTo>
                      <a:pt x="4285" y="1276"/>
                    </a:lnTo>
                    <a:cubicBezTo>
                      <a:pt x="4273" y="1218"/>
                      <a:pt x="4268" y="1158"/>
                      <a:pt x="4272" y="1097"/>
                    </a:cubicBezTo>
                    <a:cubicBezTo>
                      <a:pt x="4272" y="968"/>
                      <a:pt x="4304" y="839"/>
                      <a:pt x="4368" y="726"/>
                    </a:cubicBezTo>
                    <a:cubicBezTo>
                      <a:pt x="4410" y="656"/>
                      <a:pt x="4550" y="452"/>
                      <a:pt x="4649" y="452"/>
                    </a:cubicBezTo>
                    <a:close/>
                    <a:moveTo>
                      <a:pt x="6455" y="610"/>
                    </a:moveTo>
                    <a:cubicBezTo>
                      <a:pt x="6553" y="610"/>
                      <a:pt x="6435" y="874"/>
                      <a:pt x="6405" y="936"/>
                    </a:cubicBezTo>
                    <a:cubicBezTo>
                      <a:pt x="6340" y="1049"/>
                      <a:pt x="6276" y="1179"/>
                      <a:pt x="6179" y="1276"/>
                    </a:cubicBezTo>
                    <a:cubicBezTo>
                      <a:pt x="6172" y="1284"/>
                      <a:pt x="6164" y="1293"/>
                      <a:pt x="6157" y="1302"/>
                    </a:cubicBezTo>
                    <a:lnTo>
                      <a:pt x="6157" y="1302"/>
                    </a:lnTo>
                    <a:cubicBezTo>
                      <a:pt x="6151" y="1191"/>
                      <a:pt x="6166" y="1082"/>
                      <a:pt x="6194" y="985"/>
                    </a:cubicBezTo>
                    <a:cubicBezTo>
                      <a:pt x="6226" y="888"/>
                      <a:pt x="6323" y="629"/>
                      <a:pt x="6437" y="612"/>
                    </a:cubicBezTo>
                    <a:cubicBezTo>
                      <a:pt x="6444" y="611"/>
                      <a:pt x="6450" y="610"/>
                      <a:pt x="6455" y="610"/>
                    </a:cubicBezTo>
                    <a:close/>
                    <a:moveTo>
                      <a:pt x="2769" y="336"/>
                    </a:moveTo>
                    <a:cubicBezTo>
                      <a:pt x="3039" y="336"/>
                      <a:pt x="2782" y="925"/>
                      <a:pt x="2703" y="1049"/>
                    </a:cubicBezTo>
                    <a:cubicBezTo>
                      <a:pt x="2637" y="1161"/>
                      <a:pt x="2554" y="1259"/>
                      <a:pt x="2460" y="1342"/>
                    </a:cubicBezTo>
                    <a:lnTo>
                      <a:pt x="2460" y="1342"/>
                    </a:lnTo>
                    <a:cubicBezTo>
                      <a:pt x="2367" y="1225"/>
                      <a:pt x="2311" y="1079"/>
                      <a:pt x="2315" y="903"/>
                    </a:cubicBezTo>
                    <a:cubicBezTo>
                      <a:pt x="2332" y="677"/>
                      <a:pt x="2477" y="386"/>
                      <a:pt x="2736" y="338"/>
                    </a:cubicBezTo>
                    <a:cubicBezTo>
                      <a:pt x="2748" y="337"/>
                      <a:pt x="2759" y="336"/>
                      <a:pt x="2769" y="336"/>
                    </a:cubicBezTo>
                    <a:close/>
                    <a:moveTo>
                      <a:pt x="988" y="551"/>
                    </a:moveTo>
                    <a:cubicBezTo>
                      <a:pt x="1082" y="551"/>
                      <a:pt x="1178" y="598"/>
                      <a:pt x="1249" y="709"/>
                    </a:cubicBezTo>
                    <a:cubicBezTo>
                      <a:pt x="1424" y="980"/>
                      <a:pt x="1255" y="1312"/>
                      <a:pt x="1050" y="1508"/>
                    </a:cubicBezTo>
                    <a:lnTo>
                      <a:pt x="1050" y="1508"/>
                    </a:lnTo>
                    <a:cubicBezTo>
                      <a:pt x="823" y="1388"/>
                      <a:pt x="624" y="1174"/>
                      <a:pt x="651" y="903"/>
                    </a:cubicBezTo>
                    <a:cubicBezTo>
                      <a:pt x="661" y="697"/>
                      <a:pt x="822" y="551"/>
                      <a:pt x="988" y="551"/>
                    </a:cubicBezTo>
                    <a:close/>
                    <a:moveTo>
                      <a:pt x="2804" y="0"/>
                    </a:moveTo>
                    <a:cubicBezTo>
                      <a:pt x="2574" y="0"/>
                      <a:pt x="2322" y="154"/>
                      <a:pt x="2186" y="322"/>
                    </a:cubicBezTo>
                    <a:cubicBezTo>
                      <a:pt x="1960" y="629"/>
                      <a:pt x="1927" y="1082"/>
                      <a:pt x="2121" y="1421"/>
                    </a:cubicBezTo>
                    <a:cubicBezTo>
                      <a:pt x="2142" y="1456"/>
                      <a:pt x="2165" y="1490"/>
                      <a:pt x="2189" y="1523"/>
                    </a:cubicBezTo>
                    <a:lnTo>
                      <a:pt x="2189" y="1523"/>
                    </a:lnTo>
                    <a:cubicBezTo>
                      <a:pt x="2016" y="1608"/>
                      <a:pt x="1824" y="1654"/>
                      <a:pt x="1631" y="1654"/>
                    </a:cubicBezTo>
                    <a:cubicBezTo>
                      <a:pt x="1550" y="1654"/>
                      <a:pt x="1468" y="1646"/>
                      <a:pt x="1387" y="1629"/>
                    </a:cubicBezTo>
                    <a:lnTo>
                      <a:pt x="1387" y="1629"/>
                    </a:lnTo>
                    <a:cubicBezTo>
                      <a:pt x="1424" y="1584"/>
                      <a:pt x="1460" y="1536"/>
                      <a:pt x="1492" y="1485"/>
                    </a:cubicBezTo>
                    <a:cubicBezTo>
                      <a:pt x="1701" y="1146"/>
                      <a:pt x="1718" y="694"/>
                      <a:pt x="1427" y="403"/>
                    </a:cubicBezTo>
                    <a:cubicBezTo>
                      <a:pt x="1302" y="278"/>
                      <a:pt x="1145" y="217"/>
                      <a:pt x="987" y="217"/>
                    </a:cubicBezTo>
                    <a:cubicBezTo>
                      <a:pt x="796" y="217"/>
                      <a:pt x="606" y="306"/>
                      <a:pt x="473" y="483"/>
                    </a:cubicBezTo>
                    <a:cubicBezTo>
                      <a:pt x="214" y="806"/>
                      <a:pt x="296" y="1243"/>
                      <a:pt x="554" y="1550"/>
                    </a:cubicBezTo>
                    <a:cubicBezTo>
                      <a:pt x="618" y="1619"/>
                      <a:pt x="686" y="1680"/>
                      <a:pt x="759" y="1733"/>
                    </a:cubicBezTo>
                    <a:lnTo>
                      <a:pt x="759" y="1733"/>
                    </a:lnTo>
                    <a:cubicBezTo>
                      <a:pt x="560" y="1862"/>
                      <a:pt x="344" y="1970"/>
                      <a:pt x="150" y="2099"/>
                    </a:cubicBezTo>
                    <a:cubicBezTo>
                      <a:pt x="1" y="2195"/>
                      <a:pt x="91" y="2416"/>
                      <a:pt x="229" y="2416"/>
                    </a:cubicBezTo>
                    <a:cubicBezTo>
                      <a:pt x="256" y="2416"/>
                      <a:pt x="283" y="2408"/>
                      <a:pt x="311" y="2390"/>
                    </a:cubicBezTo>
                    <a:cubicBezTo>
                      <a:pt x="567" y="2224"/>
                      <a:pt x="846" y="2087"/>
                      <a:pt x="1088" y="1907"/>
                    </a:cubicBezTo>
                    <a:lnTo>
                      <a:pt x="1088" y="1907"/>
                    </a:lnTo>
                    <a:cubicBezTo>
                      <a:pt x="1250" y="1965"/>
                      <a:pt x="1421" y="1993"/>
                      <a:pt x="1594" y="1993"/>
                    </a:cubicBezTo>
                    <a:cubicBezTo>
                      <a:pt x="1886" y="1993"/>
                      <a:pt x="2181" y="1913"/>
                      <a:pt x="2437" y="1765"/>
                    </a:cubicBezTo>
                    <a:lnTo>
                      <a:pt x="2437" y="1765"/>
                    </a:lnTo>
                    <a:cubicBezTo>
                      <a:pt x="2667" y="1932"/>
                      <a:pt x="2955" y="2019"/>
                      <a:pt x="3237" y="2019"/>
                    </a:cubicBezTo>
                    <a:cubicBezTo>
                      <a:pt x="3252" y="2020"/>
                      <a:pt x="3268" y="2020"/>
                      <a:pt x="3283" y="2020"/>
                    </a:cubicBezTo>
                    <a:cubicBezTo>
                      <a:pt x="3585" y="2020"/>
                      <a:pt x="3886" y="1921"/>
                      <a:pt x="4155" y="1768"/>
                    </a:cubicBezTo>
                    <a:lnTo>
                      <a:pt x="4155" y="1768"/>
                    </a:lnTo>
                    <a:cubicBezTo>
                      <a:pt x="4373" y="2074"/>
                      <a:pt x="4687" y="2200"/>
                      <a:pt x="5022" y="2200"/>
                    </a:cubicBezTo>
                    <a:cubicBezTo>
                      <a:pt x="5362" y="2200"/>
                      <a:pt x="5722" y="2070"/>
                      <a:pt x="6022" y="1867"/>
                    </a:cubicBezTo>
                    <a:lnTo>
                      <a:pt x="6022" y="1867"/>
                    </a:lnTo>
                    <a:cubicBezTo>
                      <a:pt x="6085" y="1961"/>
                      <a:pt x="6164" y="2046"/>
                      <a:pt x="6259" y="2116"/>
                    </a:cubicBezTo>
                    <a:cubicBezTo>
                      <a:pt x="6476" y="2276"/>
                      <a:pt x="6731" y="2359"/>
                      <a:pt x="6989" y="2359"/>
                    </a:cubicBezTo>
                    <a:cubicBezTo>
                      <a:pt x="7174" y="2359"/>
                      <a:pt x="7361" y="2317"/>
                      <a:pt x="7536" y="2229"/>
                    </a:cubicBezTo>
                    <a:cubicBezTo>
                      <a:pt x="7689" y="2145"/>
                      <a:pt x="7590" y="1918"/>
                      <a:pt x="7436" y="1918"/>
                    </a:cubicBezTo>
                    <a:cubicBezTo>
                      <a:pt x="7411" y="1918"/>
                      <a:pt x="7385" y="1924"/>
                      <a:pt x="7358" y="1938"/>
                    </a:cubicBezTo>
                    <a:cubicBezTo>
                      <a:pt x="7237" y="1998"/>
                      <a:pt x="7108" y="2027"/>
                      <a:pt x="6981" y="2027"/>
                    </a:cubicBezTo>
                    <a:cubicBezTo>
                      <a:pt x="6704" y="2027"/>
                      <a:pt x="6435" y="1890"/>
                      <a:pt x="6281" y="1658"/>
                    </a:cubicBezTo>
                    <a:lnTo>
                      <a:pt x="6281" y="1658"/>
                    </a:lnTo>
                    <a:cubicBezTo>
                      <a:pt x="6441" y="1497"/>
                      <a:pt x="6583" y="1305"/>
                      <a:pt x="6696" y="1097"/>
                    </a:cubicBezTo>
                    <a:cubicBezTo>
                      <a:pt x="6776" y="903"/>
                      <a:pt x="6905" y="612"/>
                      <a:pt x="6776" y="419"/>
                    </a:cubicBezTo>
                    <a:cubicBezTo>
                      <a:pt x="6719" y="305"/>
                      <a:pt x="6613" y="258"/>
                      <a:pt x="6502" y="258"/>
                    </a:cubicBezTo>
                    <a:cubicBezTo>
                      <a:pt x="6423" y="258"/>
                      <a:pt x="6342" y="281"/>
                      <a:pt x="6276" y="322"/>
                    </a:cubicBezTo>
                    <a:cubicBezTo>
                      <a:pt x="6065" y="435"/>
                      <a:pt x="5935" y="677"/>
                      <a:pt x="5871" y="888"/>
                    </a:cubicBezTo>
                    <a:cubicBezTo>
                      <a:pt x="5815" y="1112"/>
                      <a:pt x="5819" y="1349"/>
                      <a:pt x="5882" y="1564"/>
                    </a:cubicBezTo>
                    <a:lnTo>
                      <a:pt x="5882" y="1564"/>
                    </a:lnTo>
                    <a:cubicBezTo>
                      <a:pt x="5641" y="1750"/>
                      <a:pt x="5343" y="1887"/>
                      <a:pt x="5055" y="1887"/>
                    </a:cubicBezTo>
                    <a:cubicBezTo>
                      <a:pt x="4913" y="1887"/>
                      <a:pt x="4773" y="1853"/>
                      <a:pt x="4643" y="1776"/>
                    </a:cubicBezTo>
                    <a:cubicBezTo>
                      <a:pt x="4562" y="1725"/>
                      <a:pt x="4490" y="1659"/>
                      <a:pt x="4431" y="1583"/>
                    </a:cubicBezTo>
                    <a:lnTo>
                      <a:pt x="4431" y="1583"/>
                    </a:lnTo>
                    <a:cubicBezTo>
                      <a:pt x="4465" y="1557"/>
                      <a:pt x="4498" y="1530"/>
                      <a:pt x="4530" y="1502"/>
                    </a:cubicBezTo>
                    <a:cubicBezTo>
                      <a:pt x="4821" y="1243"/>
                      <a:pt x="5112" y="806"/>
                      <a:pt x="5030" y="386"/>
                    </a:cubicBezTo>
                    <a:cubicBezTo>
                      <a:pt x="4997" y="191"/>
                      <a:pt x="4882" y="120"/>
                      <a:pt x="4745" y="120"/>
                    </a:cubicBezTo>
                    <a:cubicBezTo>
                      <a:pt x="4552" y="120"/>
                      <a:pt x="4313" y="261"/>
                      <a:pt x="4190" y="403"/>
                    </a:cubicBezTo>
                    <a:cubicBezTo>
                      <a:pt x="3954" y="699"/>
                      <a:pt x="3866" y="1115"/>
                      <a:pt x="4001" y="1481"/>
                    </a:cubicBezTo>
                    <a:lnTo>
                      <a:pt x="4001" y="1481"/>
                    </a:lnTo>
                    <a:cubicBezTo>
                      <a:pt x="3875" y="1553"/>
                      <a:pt x="3737" y="1609"/>
                      <a:pt x="3593" y="1647"/>
                    </a:cubicBezTo>
                    <a:cubicBezTo>
                      <a:pt x="3499" y="1674"/>
                      <a:pt x="3395" y="1688"/>
                      <a:pt x="3288" y="1688"/>
                    </a:cubicBezTo>
                    <a:cubicBezTo>
                      <a:pt x="3096" y="1688"/>
                      <a:pt x="2894" y="1644"/>
                      <a:pt x="2725" y="1555"/>
                    </a:cubicBezTo>
                    <a:lnTo>
                      <a:pt x="2725" y="1555"/>
                    </a:lnTo>
                    <a:cubicBezTo>
                      <a:pt x="2800" y="1485"/>
                      <a:pt x="2869" y="1408"/>
                      <a:pt x="2929" y="1324"/>
                    </a:cubicBezTo>
                    <a:cubicBezTo>
                      <a:pt x="3123" y="1049"/>
                      <a:pt x="3382" y="468"/>
                      <a:pt x="3140" y="160"/>
                    </a:cubicBezTo>
                    <a:cubicBezTo>
                      <a:pt x="3049" y="46"/>
                      <a:pt x="2930" y="0"/>
                      <a:pt x="280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</a:pPr>
                <a:endParaRPr sz="19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482" name="Google Shape;3482;p38"/>
              <p:cNvSpPr/>
              <p:nvPr/>
            </p:nvSpPr>
            <p:spPr>
              <a:xfrm>
                <a:off x="4977150" y="2252600"/>
                <a:ext cx="106025" cy="54700"/>
              </a:xfrm>
              <a:custGeom>
                <a:avLst/>
                <a:gdLst/>
                <a:ahLst/>
                <a:cxnLst/>
                <a:rect l="l" t="t" r="r" b="b"/>
                <a:pathLst>
                  <a:path w="4241" h="2188" extrusionOk="0">
                    <a:moveTo>
                      <a:pt x="2191" y="380"/>
                    </a:moveTo>
                    <a:cubicBezTo>
                      <a:pt x="2200" y="397"/>
                      <a:pt x="2200" y="422"/>
                      <a:pt x="2200" y="436"/>
                    </a:cubicBezTo>
                    <a:cubicBezTo>
                      <a:pt x="2200" y="612"/>
                      <a:pt x="2216" y="757"/>
                      <a:pt x="2154" y="932"/>
                    </a:cubicBezTo>
                    <a:lnTo>
                      <a:pt x="2154" y="932"/>
                    </a:lnTo>
                    <a:cubicBezTo>
                      <a:pt x="2110" y="821"/>
                      <a:pt x="2090" y="701"/>
                      <a:pt x="2103" y="581"/>
                    </a:cubicBezTo>
                    <a:cubicBezTo>
                      <a:pt x="2120" y="516"/>
                      <a:pt x="2152" y="452"/>
                      <a:pt x="2184" y="387"/>
                    </a:cubicBezTo>
                    <a:cubicBezTo>
                      <a:pt x="2187" y="385"/>
                      <a:pt x="2189" y="382"/>
                      <a:pt x="2191" y="380"/>
                    </a:cubicBezTo>
                    <a:close/>
                    <a:moveTo>
                      <a:pt x="576" y="370"/>
                    </a:moveTo>
                    <a:cubicBezTo>
                      <a:pt x="612" y="370"/>
                      <a:pt x="630" y="427"/>
                      <a:pt x="665" y="484"/>
                    </a:cubicBezTo>
                    <a:cubicBezTo>
                      <a:pt x="730" y="662"/>
                      <a:pt x="778" y="839"/>
                      <a:pt x="713" y="1018"/>
                    </a:cubicBezTo>
                    <a:cubicBezTo>
                      <a:pt x="705" y="1043"/>
                      <a:pt x="695" y="1068"/>
                      <a:pt x="685" y="1093"/>
                    </a:cubicBezTo>
                    <a:lnTo>
                      <a:pt x="685" y="1093"/>
                    </a:lnTo>
                    <a:cubicBezTo>
                      <a:pt x="582" y="953"/>
                      <a:pt x="512" y="788"/>
                      <a:pt x="503" y="613"/>
                    </a:cubicBezTo>
                    <a:cubicBezTo>
                      <a:pt x="487" y="565"/>
                      <a:pt x="487" y="452"/>
                      <a:pt x="519" y="404"/>
                    </a:cubicBezTo>
                    <a:cubicBezTo>
                      <a:pt x="543" y="380"/>
                      <a:pt x="561" y="370"/>
                      <a:pt x="576" y="370"/>
                    </a:cubicBezTo>
                    <a:close/>
                    <a:moveTo>
                      <a:pt x="2215" y="0"/>
                    </a:moveTo>
                    <a:cubicBezTo>
                      <a:pt x="2176" y="0"/>
                      <a:pt x="2134" y="10"/>
                      <a:pt x="2087" y="31"/>
                    </a:cubicBezTo>
                    <a:cubicBezTo>
                      <a:pt x="1764" y="177"/>
                      <a:pt x="1715" y="662"/>
                      <a:pt x="1796" y="936"/>
                    </a:cubicBezTo>
                    <a:cubicBezTo>
                      <a:pt x="1832" y="1048"/>
                      <a:pt x="1886" y="1148"/>
                      <a:pt x="1953" y="1236"/>
                    </a:cubicBezTo>
                    <a:lnTo>
                      <a:pt x="1953" y="1236"/>
                    </a:lnTo>
                    <a:cubicBezTo>
                      <a:pt x="1929" y="1262"/>
                      <a:pt x="1903" y="1286"/>
                      <a:pt x="1877" y="1309"/>
                    </a:cubicBezTo>
                    <a:cubicBezTo>
                      <a:pt x="1729" y="1447"/>
                      <a:pt x="1560" y="1522"/>
                      <a:pt x="1389" y="1522"/>
                    </a:cubicBezTo>
                    <a:cubicBezTo>
                      <a:pt x="1260" y="1522"/>
                      <a:pt x="1129" y="1479"/>
                      <a:pt x="1004" y="1389"/>
                    </a:cubicBezTo>
                    <a:cubicBezTo>
                      <a:pt x="984" y="1376"/>
                      <a:pt x="964" y="1363"/>
                      <a:pt x="944" y="1349"/>
                    </a:cubicBezTo>
                    <a:lnTo>
                      <a:pt x="944" y="1349"/>
                    </a:lnTo>
                    <a:cubicBezTo>
                      <a:pt x="999" y="1243"/>
                      <a:pt x="1043" y="1133"/>
                      <a:pt x="1068" y="1018"/>
                    </a:cubicBezTo>
                    <a:cubicBezTo>
                      <a:pt x="1118" y="807"/>
                      <a:pt x="1068" y="613"/>
                      <a:pt x="988" y="419"/>
                    </a:cubicBezTo>
                    <a:cubicBezTo>
                      <a:pt x="924" y="258"/>
                      <a:pt x="842" y="64"/>
                      <a:pt x="648" y="16"/>
                    </a:cubicBezTo>
                    <a:cubicBezTo>
                      <a:pt x="620" y="10"/>
                      <a:pt x="594" y="7"/>
                      <a:pt x="568" y="7"/>
                    </a:cubicBezTo>
                    <a:cubicBezTo>
                      <a:pt x="230" y="7"/>
                      <a:pt x="135" y="487"/>
                      <a:pt x="180" y="742"/>
                    </a:cubicBezTo>
                    <a:cubicBezTo>
                      <a:pt x="220" y="983"/>
                      <a:pt x="347" y="1211"/>
                      <a:pt x="515" y="1400"/>
                    </a:cubicBezTo>
                    <a:lnTo>
                      <a:pt x="515" y="1400"/>
                    </a:lnTo>
                    <a:cubicBezTo>
                      <a:pt x="389" y="1583"/>
                      <a:pt x="235" y="1750"/>
                      <a:pt x="99" y="1906"/>
                    </a:cubicBezTo>
                    <a:cubicBezTo>
                      <a:pt x="1" y="2028"/>
                      <a:pt x="107" y="2188"/>
                      <a:pt x="228" y="2188"/>
                    </a:cubicBezTo>
                    <a:cubicBezTo>
                      <a:pt x="266" y="2188"/>
                      <a:pt x="306" y="2172"/>
                      <a:pt x="342" y="2132"/>
                    </a:cubicBezTo>
                    <a:cubicBezTo>
                      <a:pt x="477" y="1981"/>
                      <a:pt x="632" y="1814"/>
                      <a:pt x="766" y="1631"/>
                    </a:cubicBezTo>
                    <a:lnTo>
                      <a:pt x="766" y="1631"/>
                    </a:lnTo>
                    <a:cubicBezTo>
                      <a:pt x="797" y="1654"/>
                      <a:pt x="828" y="1676"/>
                      <a:pt x="859" y="1697"/>
                    </a:cubicBezTo>
                    <a:cubicBezTo>
                      <a:pt x="1029" y="1810"/>
                      <a:pt x="1206" y="1860"/>
                      <a:pt x="1379" y="1860"/>
                    </a:cubicBezTo>
                    <a:cubicBezTo>
                      <a:pt x="1686" y="1860"/>
                      <a:pt x="1980" y="1702"/>
                      <a:pt x="2196" y="1465"/>
                    </a:cubicBezTo>
                    <a:lnTo>
                      <a:pt x="2196" y="1465"/>
                    </a:lnTo>
                    <a:cubicBezTo>
                      <a:pt x="2345" y="1567"/>
                      <a:pt x="2520" y="1635"/>
                      <a:pt x="2701" y="1664"/>
                    </a:cubicBezTo>
                    <a:cubicBezTo>
                      <a:pt x="2780" y="1677"/>
                      <a:pt x="2858" y="1683"/>
                      <a:pt x="2935" y="1683"/>
                    </a:cubicBezTo>
                    <a:cubicBezTo>
                      <a:pt x="3348" y="1683"/>
                      <a:pt x="3737" y="1515"/>
                      <a:pt x="4091" y="1324"/>
                    </a:cubicBezTo>
                    <a:cubicBezTo>
                      <a:pt x="4241" y="1229"/>
                      <a:pt x="4149" y="1008"/>
                      <a:pt x="4001" y="1008"/>
                    </a:cubicBezTo>
                    <a:cubicBezTo>
                      <a:pt x="3973" y="1008"/>
                      <a:pt x="3943" y="1016"/>
                      <a:pt x="3913" y="1033"/>
                    </a:cubicBezTo>
                    <a:cubicBezTo>
                      <a:pt x="3636" y="1191"/>
                      <a:pt x="3237" y="1358"/>
                      <a:pt x="2875" y="1358"/>
                    </a:cubicBezTo>
                    <a:cubicBezTo>
                      <a:pt x="2694" y="1358"/>
                      <a:pt x="2523" y="1317"/>
                      <a:pt x="2380" y="1213"/>
                    </a:cubicBezTo>
                    <a:lnTo>
                      <a:pt x="2380" y="1213"/>
                    </a:lnTo>
                    <a:cubicBezTo>
                      <a:pt x="2462" y="1067"/>
                      <a:pt x="2519" y="907"/>
                      <a:pt x="2540" y="742"/>
                    </a:cubicBezTo>
                    <a:cubicBezTo>
                      <a:pt x="2568" y="515"/>
                      <a:pt x="2497" y="0"/>
                      <a:pt x="221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</a:pPr>
                <a:endParaRPr sz="19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483" name="Google Shape;3483;p38"/>
              <p:cNvSpPr/>
              <p:nvPr/>
            </p:nvSpPr>
            <p:spPr>
              <a:xfrm>
                <a:off x="4867325" y="2005200"/>
                <a:ext cx="66250" cy="45175"/>
              </a:xfrm>
              <a:custGeom>
                <a:avLst/>
                <a:gdLst/>
                <a:ahLst/>
                <a:cxnLst/>
                <a:rect l="l" t="t" r="r" b="b"/>
                <a:pathLst>
                  <a:path w="2650" h="1807" extrusionOk="0">
                    <a:moveTo>
                      <a:pt x="1562" y="335"/>
                    </a:moveTo>
                    <a:cubicBezTo>
                      <a:pt x="1599" y="335"/>
                      <a:pt x="1635" y="347"/>
                      <a:pt x="1664" y="377"/>
                    </a:cubicBezTo>
                    <a:cubicBezTo>
                      <a:pt x="1825" y="565"/>
                      <a:pt x="1563" y="842"/>
                      <a:pt x="1385" y="995"/>
                    </a:cubicBezTo>
                    <a:lnTo>
                      <a:pt x="1385" y="995"/>
                    </a:lnTo>
                    <a:cubicBezTo>
                      <a:pt x="1367" y="950"/>
                      <a:pt x="1353" y="905"/>
                      <a:pt x="1341" y="861"/>
                    </a:cubicBezTo>
                    <a:cubicBezTo>
                      <a:pt x="1309" y="715"/>
                      <a:pt x="1309" y="538"/>
                      <a:pt x="1389" y="424"/>
                    </a:cubicBezTo>
                    <a:cubicBezTo>
                      <a:pt x="1430" y="373"/>
                      <a:pt x="1498" y="335"/>
                      <a:pt x="1562" y="335"/>
                    </a:cubicBezTo>
                    <a:close/>
                    <a:moveTo>
                      <a:pt x="1573" y="0"/>
                    </a:moveTo>
                    <a:cubicBezTo>
                      <a:pt x="1496" y="0"/>
                      <a:pt x="1416" y="19"/>
                      <a:pt x="1341" y="53"/>
                    </a:cubicBezTo>
                    <a:cubicBezTo>
                      <a:pt x="1115" y="166"/>
                      <a:pt x="1018" y="377"/>
                      <a:pt x="1001" y="603"/>
                    </a:cubicBezTo>
                    <a:cubicBezTo>
                      <a:pt x="980" y="796"/>
                      <a:pt x="1019" y="1002"/>
                      <a:pt x="1101" y="1187"/>
                    </a:cubicBezTo>
                    <a:lnTo>
                      <a:pt x="1101" y="1187"/>
                    </a:lnTo>
                    <a:cubicBezTo>
                      <a:pt x="981" y="1246"/>
                      <a:pt x="848" y="1284"/>
                      <a:pt x="721" y="1284"/>
                    </a:cubicBezTo>
                    <a:cubicBezTo>
                      <a:pt x="594" y="1284"/>
                      <a:pt x="472" y="1246"/>
                      <a:pt x="371" y="1152"/>
                    </a:cubicBezTo>
                    <a:cubicBezTo>
                      <a:pt x="338" y="1125"/>
                      <a:pt x="300" y="1114"/>
                      <a:pt x="264" y="1114"/>
                    </a:cubicBezTo>
                    <a:cubicBezTo>
                      <a:pt x="126" y="1114"/>
                      <a:pt x="0" y="1280"/>
                      <a:pt x="128" y="1394"/>
                    </a:cubicBezTo>
                    <a:cubicBezTo>
                      <a:pt x="302" y="1545"/>
                      <a:pt x="511" y="1611"/>
                      <a:pt x="723" y="1611"/>
                    </a:cubicBezTo>
                    <a:cubicBezTo>
                      <a:pt x="911" y="1611"/>
                      <a:pt x="1101" y="1560"/>
                      <a:pt x="1274" y="1469"/>
                    </a:cubicBezTo>
                    <a:lnTo>
                      <a:pt x="1274" y="1469"/>
                    </a:lnTo>
                    <a:cubicBezTo>
                      <a:pt x="1373" y="1591"/>
                      <a:pt x="1495" y="1690"/>
                      <a:pt x="1632" y="1750"/>
                    </a:cubicBezTo>
                    <a:cubicBezTo>
                      <a:pt x="1722" y="1788"/>
                      <a:pt x="1820" y="1806"/>
                      <a:pt x="1919" y="1806"/>
                    </a:cubicBezTo>
                    <a:cubicBezTo>
                      <a:pt x="2276" y="1806"/>
                      <a:pt x="2637" y="1565"/>
                      <a:pt x="2649" y="1185"/>
                    </a:cubicBezTo>
                    <a:cubicBezTo>
                      <a:pt x="2649" y="1072"/>
                      <a:pt x="2569" y="1015"/>
                      <a:pt x="2486" y="1015"/>
                    </a:cubicBezTo>
                    <a:cubicBezTo>
                      <a:pt x="2403" y="1015"/>
                      <a:pt x="2318" y="1072"/>
                      <a:pt x="2311" y="1185"/>
                    </a:cubicBezTo>
                    <a:cubicBezTo>
                      <a:pt x="2311" y="1365"/>
                      <a:pt x="2096" y="1486"/>
                      <a:pt x="1922" y="1486"/>
                    </a:cubicBezTo>
                    <a:cubicBezTo>
                      <a:pt x="1894" y="1486"/>
                      <a:pt x="1866" y="1482"/>
                      <a:pt x="1841" y="1476"/>
                    </a:cubicBezTo>
                    <a:cubicBezTo>
                      <a:pt x="1725" y="1441"/>
                      <a:pt x="1628" y="1368"/>
                      <a:pt x="1551" y="1278"/>
                    </a:cubicBezTo>
                    <a:lnTo>
                      <a:pt x="1551" y="1278"/>
                    </a:lnTo>
                    <a:cubicBezTo>
                      <a:pt x="1871" y="1010"/>
                      <a:pt x="2222" y="565"/>
                      <a:pt x="1938" y="183"/>
                    </a:cubicBezTo>
                    <a:cubicBezTo>
                      <a:pt x="1845" y="58"/>
                      <a:pt x="1712" y="0"/>
                      <a:pt x="157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</a:pPr>
                <a:endParaRPr sz="19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484" name="Google Shape;3484;p38"/>
              <p:cNvSpPr/>
              <p:nvPr/>
            </p:nvSpPr>
            <p:spPr>
              <a:xfrm>
                <a:off x="4926675" y="1889750"/>
                <a:ext cx="60650" cy="52550"/>
              </a:xfrm>
              <a:custGeom>
                <a:avLst/>
                <a:gdLst/>
                <a:ahLst/>
                <a:cxnLst/>
                <a:rect l="l" t="t" r="r" b="b"/>
                <a:pathLst>
                  <a:path w="2426" h="2102" extrusionOk="0">
                    <a:moveTo>
                      <a:pt x="534" y="323"/>
                    </a:moveTo>
                    <a:cubicBezTo>
                      <a:pt x="537" y="327"/>
                      <a:pt x="541" y="331"/>
                      <a:pt x="544" y="335"/>
                    </a:cubicBezTo>
                    <a:lnTo>
                      <a:pt x="544" y="335"/>
                    </a:lnTo>
                    <a:cubicBezTo>
                      <a:pt x="541" y="335"/>
                      <a:pt x="538" y="332"/>
                      <a:pt x="534" y="323"/>
                    </a:cubicBezTo>
                    <a:close/>
                    <a:moveTo>
                      <a:pt x="1518" y="342"/>
                    </a:moveTo>
                    <a:cubicBezTo>
                      <a:pt x="1537" y="372"/>
                      <a:pt x="1539" y="408"/>
                      <a:pt x="1553" y="420"/>
                    </a:cubicBezTo>
                    <a:cubicBezTo>
                      <a:pt x="1577" y="590"/>
                      <a:pt x="1519" y="778"/>
                      <a:pt x="1448" y="943"/>
                    </a:cubicBezTo>
                    <a:lnTo>
                      <a:pt x="1448" y="943"/>
                    </a:lnTo>
                    <a:cubicBezTo>
                      <a:pt x="1389" y="843"/>
                      <a:pt x="1360" y="725"/>
                      <a:pt x="1374" y="599"/>
                    </a:cubicBezTo>
                    <a:cubicBezTo>
                      <a:pt x="1391" y="534"/>
                      <a:pt x="1424" y="405"/>
                      <a:pt x="1488" y="356"/>
                    </a:cubicBezTo>
                    <a:cubicBezTo>
                      <a:pt x="1502" y="349"/>
                      <a:pt x="1513" y="345"/>
                      <a:pt x="1518" y="342"/>
                    </a:cubicBezTo>
                    <a:close/>
                    <a:moveTo>
                      <a:pt x="550" y="345"/>
                    </a:moveTo>
                    <a:cubicBezTo>
                      <a:pt x="560" y="360"/>
                      <a:pt x="566" y="378"/>
                      <a:pt x="566" y="388"/>
                    </a:cubicBezTo>
                    <a:cubicBezTo>
                      <a:pt x="615" y="485"/>
                      <a:pt x="631" y="566"/>
                      <a:pt x="648" y="663"/>
                    </a:cubicBezTo>
                    <a:cubicBezTo>
                      <a:pt x="671" y="870"/>
                      <a:pt x="639" y="1081"/>
                      <a:pt x="561" y="1272"/>
                    </a:cubicBezTo>
                    <a:lnTo>
                      <a:pt x="561" y="1272"/>
                    </a:lnTo>
                    <a:cubicBezTo>
                      <a:pt x="513" y="1216"/>
                      <a:pt x="477" y="1152"/>
                      <a:pt x="454" y="1084"/>
                    </a:cubicBezTo>
                    <a:cubicBezTo>
                      <a:pt x="372" y="890"/>
                      <a:pt x="372" y="647"/>
                      <a:pt x="469" y="453"/>
                    </a:cubicBezTo>
                    <a:cubicBezTo>
                      <a:pt x="486" y="420"/>
                      <a:pt x="502" y="405"/>
                      <a:pt x="518" y="388"/>
                    </a:cubicBezTo>
                    <a:cubicBezTo>
                      <a:pt x="518" y="388"/>
                      <a:pt x="545" y="361"/>
                      <a:pt x="550" y="345"/>
                    </a:cubicBezTo>
                    <a:close/>
                    <a:moveTo>
                      <a:pt x="1536" y="0"/>
                    </a:moveTo>
                    <a:cubicBezTo>
                      <a:pt x="1359" y="0"/>
                      <a:pt x="1213" y="129"/>
                      <a:pt x="1133" y="275"/>
                    </a:cubicBezTo>
                    <a:cubicBezTo>
                      <a:pt x="976" y="603"/>
                      <a:pt x="1032" y="1006"/>
                      <a:pt x="1269" y="1267"/>
                    </a:cubicBezTo>
                    <a:lnTo>
                      <a:pt x="1269" y="1267"/>
                    </a:lnTo>
                    <a:cubicBezTo>
                      <a:pt x="1188" y="1373"/>
                      <a:pt x="1086" y="1458"/>
                      <a:pt x="952" y="1458"/>
                    </a:cubicBezTo>
                    <a:cubicBezTo>
                      <a:pt x="937" y="1458"/>
                      <a:pt x="922" y="1457"/>
                      <a:pt x="906" y="1455"/>
                    </a:cubicBezTo>
                    <a:cubicBezTo>
                      <a:pt x="887" y="1453"/>
                      <a:pt x="867" y="1450"/>
                      <a:pt x="848" y="1447"/>
                    </a:cubicBezTo>
                    <a:lnTo>
                      <a:pt x="848" y="1447"/>
                    </a:lnTo>
                    <a:cubicBezTo>
                      <a:pt x="981" y="1156"/>
                      <a:pt x="1023" y="822"/>
                      <a:pt x="954" y="502"/>
                    </a:cubicBezTo>
                    <a:cubicBezTo>
                      <a:pt x="922" y="356"/>
                      <a:pt x="874" y="194"/>
                      <a:pt x="777" y="97"/>
                    </a:cubicBezTo>
                    <a:cubicBezTo>
                      <a:pt x="714" y="35"/>
                      <a:pt x="640" y="8"/>
                      <a:pt x="565" y="8"/>
                    </a:cubicBezTo>
                    <a:cubicBezTo>
                      <a:pt x="466" y="8"/>
                      <a:pt x="366" y="56"/>
                      <a:pt x="292" y="129"/>
                    </a:cubicBezTo>
                    <a:cubicBezTo>
                      <a:pt x="49" y="388"/>
                      <a:pt x="17" y="808"/>
                      <a:pt x="114" y="1131"/>
                    </a:cubicBezTo>
                    <a:cubicBezTo>
                      <a:pt x="165" y="1294"/>
                      <a:pt x="262" y="1448"/>
                      <a:pt x="390" y="1566"/>
                    </a:cubicBezTo>
                    <a:lnTo>
                      <a:pt x="390" y="1566"/>
                    </a:lnTo>
                    <a:cubicBezTo>
                      <a:pt x="320" y="1654"/>
                      <a:pt x="239" y="1731"/>
                      <a:pt x="146" y="1795"/>
                    </a:cubicBezTo>
                    <a:cubicBezTo>
                      <a:pt x="0" y="1887"/>
                      <a:pt x="84" y="2101"/>
                      <a:pt x="217" y="2101"/>
                    </a:cubicBezTo>
                    <a:cubicBezTo>
                      <a:pt x="246" y="2101"/>
                      <a:pt x="277" y="2092"/>
                      <a:pt x="308" y="2069"/>
                    </a:cubicBezTo>
                    <a:cubicBezTo>
                      <a:pt x="448" y="1981"/>
                      <a:pt x="569" y="1870"/>
                      <a:pt x="669" y="1742"/>
                    </a:cubicBezTo>
                    <a:lnTo>
                      <a:pt x="669" y="1742"/>
                    </a:lnTo>
                    <a:cubicBezTo>
                      <a:pt x="709" y="1757"/>
                      <a:pt x="750" y="1769"/>
                      <a:pt x="793" y="1778"/>
                    </a:cubicBezTo>
                    <a:cubicBezTo>
                      <a:pt x="835" y="1785"/>
                      <a:pt x="877" y="1788"/>
                      <a:pt x="917" y="1788"/>
                    </a:cubicBezTo>
                    <a:cubicBezTo>
                      <a:pt x="1172" y="1788"/>
                      <a:pt x="1373" y="1650"/>
                      <a:pt x="1523" y="1457"/>
                    </a:cubicBezTo>
                    <a:lnTo>
                      <a:pt x="1523" y="1457"/>
                    </a:lnTo>
                    <a:cubicBezTo>
                      <a:pt x="1652" y="1521"/>
                      <a:pt x="1794" y="1551"/>
                      <a:pt x="1936" y="1551"/>
                    </a:cubicBezTo>
                    <a:cubicBezTo>
                      <a:pt x="2071" y="1551"/>
                      <a:pt x="2205" y="1524"/>
                      <a:pt x="2329" y="1471"/>
                    </a:cubicBezTo>
                    <a:cubicBezTo>
                      <a:pt x="2409" y="1422"/>
                      <a:pt x="2426" y="1310"/>
                      <a:pt x="2393" y="1245"/>
                    </a:cubicBezTo>
                    <a:cubicBezTo>
                      <a:pt x="2362" y="1184"/>
                      <a:pt x="2312" y="1161"/>
                      <a:pt x="2259" y="1161"/>
                    </a:cubicBezTo>
                    <a:cubicBezTo>
                      <a:pt x="2228" y="1161"/>
                      <a:pt x="2196" y="1169"/>
                      <a:pt x="2167" y="1181"/>
                    </a:cubicBezTo>
                    <a:cubicBezTo>
                      <a:pt x="2092" y="1214"/>
                      <a:pt x="2015" y="1229"/>
                      <a:pt x="1941" y="1229"/>
                    </a:cubicBezTo>
                    <a:cubicBezTo>
                      <a:pt x="1857" y="1229"/>
                      <a:pt x="1776" y="1209"/>
                      <a:pt x="1702" y="1175"/>
                    </a:cubicBezTo>
                    <a:lnTo>
                      <a:pt x="1702" y="1175"/>
                    </a:lnTo>
                    <a:cubicBezTo>
                      <a:pt x="1762" y="1056"/>
                      <a:pt x="1807" y="924"/>
                      <a:pt x="1844" y="793"/>
                    </a:cubicBezTo>
                    <a:cubicBezTo>
                      <a:pt x="1876" y="631"/>
                      <a:pt x="1908" y="453"/>
                      <a:pt x="1859" y="291"/>
                    </a:cubicBezTo>
                    <a:cubicBezTo>
                      <a:pt x="1811" y="146"/>
                      <a:pt x="1698" y="17"/>
                      <a:pt x="153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</a:pPr>
                <a:endParaRPr sz="19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485" name="Google Shape;3485;p38"/>
              <p:cNvSpPr/>
              <p:nvPr/>
            </p:nvSpPr>
            <p:spPr>
              <a:xfrm>
                <a:off x="4896000" y="2153850"/>
                <a:ext cx="51725" cy="51525"/>
              </a:xfrm>
              <a:custGeom>
                <a:avLst/>
                <a:gdLst/>
                <a:ahLst/>
                <a:cxnLst/>
                <a:rect l="l" t="t" r="r" b="b"/>
                <a:pathLst>
                  <a:path w="2069" h="2061" extrusionOk="0">
                    <a:moveTo>
                      <a:pt x="1022" y="332"/>
                    </a:moveTo>
                    <a:cubicBezTo>
                      <a:pt x="1028" y="334"/>
                      <a:pt x="1034" y="338"/>
                      <a:pt x="1034" y="346"/>
                    </a:cubicBezTo>
                    <a:lnTo>
                      <a:pt x="1082" y="394"/>
                    </a:lnTo>
                    <a:cubicBezTo>
                      <a:pt x="1099" y="443"/>
                      <a:pt x="1115" y="490"/>
                      <a:pt x="1099" y="540"/>
                    </a:cubicBezTo>
                    <a:cubicBezTo>
                      <a:pt x="1099" y="652"/>
                      <a:pt x="1050" y="734"/>
                      <a:pt x="970" y="814"/>
                    </a:cubicBezTo>
                    <a:cubicBezTo>
                      <a:pt x="942" y="837"/>
                      <a:pt x="912" y="860"/>
                      <a:pt x="880" y="881"/>
                    </a:cubicBezTo>
                    <a:lnTo>
                      <a:pt x="880" y="881"/>
                    </a:lnTo>
                    <a:cubicBezTo>
                      <a:pt x="868" y="785"/>
                      <a:pt x="862" y="681"/>
                      <a:pt x="888" y="587"/>
                    </a:cubicBezTo>
                    <a:cubicBezTo>
                      <a:pt x="905" y="523"/>
                      <a:pt x="921" y="475"/>
                      <a:pt x="953" y="426"/>
                    </a:cubicBezTo>
                    <a:cubicBezTo>
                      <a:pt x="953" y="410"/>
                      <a:pt x="970" y="378"/>
                      <a:pt x="985" y="361"/>
                    </a:cubicBezTo>
                    <a:cubicBezTo>
                      <a:pt x="999" y="361"/>
                      <a:pt x="1023" y="340"/>
                      <a:pt x="1022" y="332"/>
                    </a:cubicBezTo>
                    <a:close/>
                    <a:moveTo>
                      <a:pt x="1014" y="0"/>
                    </a:moveTo>
                    <a:cubicBezTo>
                      <a:pt x="950" y="0"/>
                      <a:pt x="884" y="21"/>
                      <a:pt x="824" y="70"/>
                    </a:cubicBezTo>
                    <a:cubicBezTo>
                      <a:pt x="662" y="200"/>
                      <a:pt x="582" y="394"/>
                      <a:pt x="550" y="572"/>
                    </a:cubicBezTo>
                    <a:cubicBezTo>
                      <a:pt x="538" y="713"/>
                      <a:pt x="542" y="847"/>
                      <a:pt x="566" y="978"/>
                    </a:cubicBezTo>
                    <a:lnTo>
                      <a:pt x="566" y="978"/>
                    </a:lnTo>
                    <a:cubicBezTo>
                      <a:pt x="478" y="975"/>
                      <a:pt x="380" y="927"/>
                      <a:pt x="339" y="846"/>
                    </a:cubicBezTo>
                    <a:cubicBezTo>
                      <a:pt x="312" y="780"/>
                      <a:pt x="254" y="725"/>
                      <a:pt x="189" y="725"/>
                    </a:cubicBezTo>
                    <a:cubicBezTo>
                      <a:pt x="174" y="725"/>
                      <a:pt x="160" y="728"/>
                      <a:pt x="145" y="734"/>
                    </a:cubicBezTo>
                    <a:cubicBezTo>
                      <a:pt x="65" y="749"/>
                      <a:pt x="0" y="846"/>
                      <a:pt x="32" y="927"/>
                    </a:cubicBezTo>
                    <a:cubicBezTo>
                      <a:pt x="123" y="1190"/>
                      <a:pt x="352" y="1307"/>
                      <a:pt x="599" y="1307"/>
                    </a:cubicBezTo>
                    <a:cubicBezTo>
                      <a:pt x="616" y="1307"/>
                      <a:pt x="634" y="1306"/>
                      <a:pt x="652" y="1305"/>
                    </a:cubicBezTo>
                    <a:lnTo>
                      <a:pt x="652" y="1305"/>
                    </a:lnTo>
                    <a:cubicBezTo>
                      <a:pt x="700" y="1458"/>
                      <a:pt x="766" y="1615"/>
                      <a:pt x="840" y="1751"/>
                    </a:cubicBezTo>
                    <a:cubicBezTo>
                      <a:pt x="947" y="1934"/>
                      <a:pt x="1126" y="2060"/>
                      <a:pt x="1337" y="2060"/>
                    </a:cubicBezTo>
                    <a:cubicBezTo>
                      <a:pt x="1349" y="2060"/>
                      <a:pt x="1361" y="2060"/>
                      <a:pt x="1373" y="2059"/>
                    </a:cubicBezTo>
                    <a:cubicBezTo>
                      <a:pt x="1599" y="2042"/>
                      <a:pt x="1793" y="1913"/>
                      <a:pt x="1972" y="1783"/>
                    </a:cubicBezTo>
                    <a:cubicBezTo>
                      <a:pt x="2036" y="1736"/>
                      <a:pt x="2069" y="1639"/>
                      <a:pt x="2020" y="1557"/>
                    </a:cubicBezTo>
                    <a:cubicBezTo>
                      <a:pt x="1998" y="1514"/>
                      <a:pt x="1941" y="1479"/>
                      <a:pt x="1881" y="1479"/>
                    </a:cubicBezTo>
                    <a:cubicBezTo>
                      <a:pt x="1851" y="1479"/>
                      <a:pt x="1821" y="1488"/>
                      <a:pt x="1793" y="1509"/>
                    </a:cubicBezTo>
                    <a:cubicBezTo>
                      <a:pt x="1685" y="1582"/>
                      <a:pt x="1503" y="1727"/>
                      <a:pt x="1344" y="1727"/>
                    </a:cubicBezTo>
                    <a:cubicBezTo>
                      <a:pt x="1291" y="1727"/>
                      <a:pt x="1240" y="1711"/>
                      <a:pt x="1196" y="1671"/>
                    </a:cubicBezTo>
                    <a:cubicBezTo>
                      <a:pt x="1115" y="1606"/>
                      <a:pt x="1067" y="1477"/>
                      <a:pt x="1034" y="1380"/>
                    </a:cubicBezTo>
                    <a:cubicBezTo>
                      <a:pt x="1016" y="1326"/>
                      <a:pt x="996" y="1272"/>
                      <a:pt x="976" y="1218"/>
                    </a:cubicBezTo>
                    <a:lnTo>
                      <a:pt x="976" y="1218"/>
                    </a:lnTo>
                    <a:cubicBezTo>
                      <a:pt x="996" y="1208"/>
                      <a:pt x="1015" y="1197"/>
                      <a:pt x="1034" y="1186"/>
                    </a:cubicBezTo>
                    <a:cubicBezTo>
                      <a:pt x="1358" y="992"/>
                      <a:pt x="1567" y="555"/>
                      <a:pt x="1341" y="200"/>
                    </a:cubicBezTo>
                    <a:cubicBezTo>
                      <a:pt x="1266" y="82"/>
                      <a:pt x="1142" y="0"/>
                      <a:pt x="101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</a:pPr>
                <a:endParaRPr sz="19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486" name="Google Shape;3486;p38"/>
              <p:cNvSpPr/>
              <p:nvPr/>
            </p:nvSpPr>
            <p:spPr>
              <a:xfrm>
                <a:off x="5156575" y="2126275"/>
                <a:ext cx="39225" cy="47700"/>
              </a:xfrm>
              <a:custGeom>
                <a:avLst/>
                <a:gdLst/>
                <a:ahLst/>
                <a:cxnLst/>
                <a:rect l="l" t="t" r="r" b="b"/>
                <a:pathLst>
                  <a:path w="1569" h="1908" extrusionOk="0">
                    <a:moveTo>
                      <a:pt x="599" y="321"/>
                    </a:moveTo>
                    <a:cubicBezTo>
                      <a:pt x="603" y="321"/>
                      <a:pt x="607" y="325"/>
                      <a:pt x="615" y="333"/>
                    </a:cubicBezTo>
                    <a:lnTo>
                      <a:pt x="631" y="333"/>
                    </a:lnTo>
                    <a:lnTo>
                      <a:pt x="664" y="365"/>
                    </a:lnTo>
                    <a:cubicBezTo>
                      <a:pt x="797" y="529"/>
                      <a:pt x="780" y="773"/>
                      <a:pt x="715" y="962"/>
                    </a:cubicBezTo>
                    <a:lnTo>
                      <a:pt x="715" y="962"/>
                    </a:lnTo>
                    <a:cubicBezTo>
                      <a:pt x="579" y="847"/>
                      <a:pt x="423" y="679"/>
                      <a:pt x="438" y="511"/>
                    </a:cubicBezTo>
                    <a:cubicBezTo>
                      <a:pt x="438" y="447"/>
                      <a:pt x="485" y="382"/>
                      <a:pt x="534" y="350"/>
                    </a:cubicBezTo>
                    <a:cubicBezTo>
                      <a:pt x="567" y="333"/>
                      <a:pt x="567" y="333"/>
                      <a:pt x="582" y="333"/>
                    </a:cubicBezTo>
                    <a:cubicBezTo>
                      <a:pt x="591" y="325"/>
                      <a:pt x="595" y="321"/>
                      <a:pt x="599" y="321"/>
                    </a:cubicBezTo>
                    <a:close/>
                    <a:moveTo>
                      <a:pt x="612" y="0"/>
                    </a:moveTo>
                    <a:cubicBezTo>
                      <a:pt x="430" y="0"/>
                      <a:pt x="246" y="124"/>
                      <a:pt x="162" y="301"/>
                    </a:cubicBezTo>
                    <a:cubicBezTo>
                      <a:pt x="0" y="608"/>
                      <a:pt x="211" y="932"/>
                      <a:pt x="421" y="1158"/>
                    </a:cubicBezTo>
                    <a:cubicBezTo>
                      <a:pt x="458" y="1193"/>
                      <a:pt x="499" y="1229"/>
                      <a:pt x="541" y="1263"/>
                    </a:cubicBezTo>
                    <a:lnTo>
                      <a:pt x="541" y="1263"/>
                    </a:lnTo>
                    <a:cubicBezTo>
                      <a:pt x="439" y="1396"/>
                      <a:pt x="317" y="1514"/>
                      <a:pt x="194" y="1626"/>
                    </a:cubicBezTo>
                    <a:cubicBezTo>
                      <a:pt x="67" y="1741"/>
                      <a:pt x="192" y="1907"/>
                      <a:pt x="330" y="1907"/>
                    </a:cubicBezTo>
                    <a:cubicBezTo>
                      <a:pt x="367" y="1907"/>
                      <a:pt x="404" y="1896"/>
                      <a:pt x="438" y="1869"/>
                    </a:cubicBezTo>
                    <a:cubicBezTo>
                      <a:pt x="575" y="1741"/>
                      <a:pt x="707" y="1602"/>
                      <a:pt x="816" y="1450"/>
                    </a:cubicBezTo>
                    <a:lnTo>
                      <a:pt x="816" y="1450"/>
                    </a:lnTo>
                    <a:cubicBezTo>
                      <a:pt x="938" y="1513"/>
                      <a:pt x="1068" y="1555"/>
                      <a:pt x="1200" y="1555"/>
                    </a:cubicBezTo>
                    <a:cubicBezTo>
                      <a:pt x="1274" y="1555"/>
                      <a:pt x="1348" y="1542"/>
                      <a:pt x="1423" y="1513"/>
                    </a:cubicBezTo>
                    <a:cubicBezTo>
                      <a:pt x="1504" y="1481"/>
                      <a:pt x="1569" y="1400"/>
                      <a:pt x="1536" y="1319"/>
                    </a:cubicBezTo>
                    <a:cubicBezTo>
                      <a:pt x="1523" y="1253"/>
                      <a:pt x="1455" y="1197"/>
                      <a:pt x="1387" y="1197"/>
                    </a:cubicBezTo>
                    <a:cubicBezTo>
                      <a:pt x="1372" y="1197"/>
                      <a:pt x="1357" y="1200"/>
                      <a:pt x="1343" y="1206"/>
                    </a:cubicBezTo>
                    <a:cubicBezTo>
                      <a:pt x="1304" y="1217"/>
                      <a:pt x="1265" y="1223"/>
                      <a:pt x="1227" y="1223"/>
                    </a:cubicBezTo>
                    <a:cubicBezTo>
                      <a:pt x="1143" y="1223"/>
                      <a:pt x="1061" y="1197"/>
                      <a:pt x="986" y="1158"/>
                    </a:cubicBezTo>
                    <a:lnTo>
                      <a:pt x="986" y="1158"/>
                    </a:lnTo>
                    <a:cubicBezTo>
                      <a:pt x="998" y="1131"/>
                      <a:pt x="1009" y="1104"/>
                      <a:pt x="1019" y="1076"/>
                    </a:cubicBezTo>
                    <a:cubicBezTo>
                      <a:pt x="1132" y="770"/>
                      <a:pt x="1132" y="365"/>
                      <a:pt x="890" y="123"/>
                    </a:cubicBezTo>
                    <a:cubicBezTo>
                      <a:pt x="810" y="37"/>
                      <a:pt x="711" y="0"/>
                      <a:pt x="61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</a:pPr>
                <a:endParaRPr sz="19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487" name="Google Shape;3487;p38"/>
              <p:cNvSpPr/>
              <p:nvPr/>
            </p:nvSpPr>
            <p:spPr>
              <a:xfrm>
                <a:off x="5165875" y="2022900"/>
                <a:ext cx="36775" cy="33550"/>
              </a:xfrm>
              <a:custGeom>
                <a:avLst/>
                <a:gdLst/>
                <a:ahLst/>
                <a:cxnLst/>
                <a:rect l="l" t="t" r="r" b="b"/>
                <a:pathLst>
                  <a:path w="1471" h="1342" extrusionOk="0">
                    <a:moveTo>
                      <a:pt x="663" y="331"/>
                    </a:moveTo>
                    <a:lnTo>
                      <a:pt x="663" y="331"/>
                    </a:lnTo>
                    <a:cubicBezTo>
                      <a:pt x="663" y="331"/>
                      <a:pt x="663" y="331"/>
                      <a:pt x="663" y="331"/>
                    </a:cubicBezTo>
                    <a:close/>
                    <a:moveTo>
                      <a:pt x="663" y="331"/>
                    </a:moveTo>
                    <a:lnTo>
                      <a:pt x="663" y="331"/>
                    </a:lnTo>
                    <a:lnTo>
                      <a:pt x="663" y="331"/>
                    </a:lnTo>
                    <a:cubicBezTo>
                      <a:pt x="665" y="333"/>
                      <a:pt x="666" y="334"/>
                      <a:pt x="666" y="335"/>
                    </a:cubicBezTo>
                    <a:lnTo>
                      <a:pt x="666" y="335"/>
                    </a:lnTo>
                    <a:cubicBezTo>
                      <a:pt x="665" y="334"/>
                      <a:pt x="664" y="334"/>
                      <a:pt x="663" y="334"/>
                    </a:cubicBezTo>
                    <a:lnTo>
                      <a:pt x="663" y="334"/>
                    </a:lnTo>
                    <a:cubicBezTo>
                      <a:pt x="663" y="334"/>
                      <a:pt x="663" y="334"/>
                      <a:pt x="663" y="335"/>
                    </a:cubicBezTo>
                    <a:lnTo>
                      <a:pt x="663" y="335"/>
                    </a:lnTo>
                    <a:cubicBezTo>
                      <a:pt x="663" y="335"/>
                      <a:pt x="663" y="335"/>
                      <a:pt x="663" y="335"/>
                    </a:cubicBezTo>
                    <a:lnTo>
                      <a:pt x="663" y="335"/>
                    </a:lnTo>
                    <a:lnTo>
                      <a:pt x="663" y="336"/>
                    </a:lnTo>
                    <a:lnTo>
                      <a:pt x="663" y="336"/>
                    </a:lnTo>
                    <a:cubicBezTo>
                      <a:pt x="663" y="336"/>
                      <a:pt x="662" y="336"/>
                      <a:pt x="662" y="335"/>
                    </a:cubicBezTo>
                    <a:lnTo>
                      <a:pt x="662" y="335"/>
                    </a:lnTo>
                    <a:cubicBezTo>
                      <a:pt x="662" y="335"/>
                      <a:pt x="662" y="335"/>
                      <a:pt x="662" y="334"/>
                    </a:cubicBezTo>
                    <a:lnTo>
                      <a:pt x="662" y="334"/>
                    </a:lnTo>
                    <a:cubicBezTo>
                      <a:pt x="662" y="335"/>
                      <a:pt x="663" y="335"/>
                      <a:pt x="663" y="335"/>
                    </a:cubicBezTo>
                    <a:lnTo>
                      <a:pt x="663" y="335"/>
                    </a:lnTo>
                    <a:lnTo>
                      <a:pt x="663" y="334"/>
                    </a:lnTo>
                    <a:lnTo>
                      <a:pt x="663" y="334"/>
                    </a:lnTo>
                    <a:cubicBezTo>
                      <a:pt x="663" y="334"/>
                      <a:pt x="663" y="334"/>
                      <a:pt x="663" y="334"/>
                    </a:cubicBezTo>
                    <a:lnTo>
                      <a:pt x="663" y="334"/>
                    </a:lnTo>
                    <a:cubicBezTo>
                      <a:pt x="663" y="333"/>
                      <a:pt x="663" y="332"/>
                      <a:pt x="663" y="331"/>
                    </a:cubicBezTo>
                    <a:lnTo>
                      <a:pt x="663" y="334"/>
                    </a:lnTo>
                    <a:lnTo>
                      <a:pt x="663" y="334"/>
                    </a:lnTo>
                    <a:cubicBezTo>
                      <a:pt x="663" y="334"/>
                      <a:pt x="663" y="334"/>
                      <a:pt x="662" y="334"/>
                    </a:cubicBezTo>
                    <a:lnTo>
                      <a:pt x="662" y="334"/>
                    </a:lnTo>
                    <a:cubicBezTo>
                      <a:pt x="662" y="334"/>
                      <a:pt x="662" y="334"/>
                      <a:pt x="662" y="334"/>
                    </a:cubicBezTo>
                    <a:lnTo>
                      <a:pt x="662" y="334"/>
                    </a:lnTo>
                    <a:cubicBezTo>
                      <a:pt x="662" y="334"/>
                      <a:pt x="661" y="334"/>
                      <a:pt x="660" y="334"/>
                    </a:cubicBezTo>
                    <a:lnTo>
                      <a:pt x="660" y="334"/>
                    </a:lnTo>
                    <a:lnTo>
                      <a:pt x="661" y="333"/>
                    </a:lnTo>
                    <a:lnTo>
                      <a:pt x="661" y="333"/>
                    </a:lnTo>
                    <a:cubicBezTo>
                      <a:pt x="661" y="333"/>
                      <a:pt x="662" y="333"/>
                      <a:pt x="662" y="334"/>
                    </a:cubicBezTo>
                    <a:lnTo>
                      <a:pt x="662" y="334"/>
                    </a:lnTo>
                    <a:cubicBezTo>
                      <a:pt x="663" y="332"/>
                      <a:pt x="663" y="331"/>
                      <a:pt x="663" y="331"/>
                    </a:cubicBezTo>
                    <a:lnTo>
                      <a:pt x="663" y="331"/>
                    </a:lnTo>
                    <a:lnTo>
                      <a:pt x="663" y="331"/>
                    </a:lnTo>
                    <a:close/>
                    <a:moveTo>
                      <a:pt x="663" y="335"/>
                    </a:moveTo>
                    <a:cubicBezTo>
                      <a:pt x="664" y="335"/>
                      <a:pt x="665" y="336"/>
                      <a:pt x="666" y="336"/>
                    </a:cubicBezTo>
                    <a:cubicBezTo>
                      <a:pt x="666" y="336"/>
                      <a:pt x="666" y="335"/>
                      <a:pt x="666" y="335"/>
                    </a:cubicBezTo>
                    <a:lnTo>
                      <a:pt x="666" y="335"/>
                    </a:lnTo>
                    <a:cubicBezTo>
                      <a:pt x="671" y="337"/>
                      <a:pt x="674" y="338"/>
                      <a:pt x="672" y="338"/>
                    </a:cubicBezTo>
                    <a:cubicBezTo>
                      <a:pt x="671" y="338"/>
                      <a:pt x="668" y="337"/>
                      <a:pt x="663" y="336"/>
                    </a:cubicBezTo>
                    <a:lnTo>
                      <a:pt x="663" y="336"/>
                    </a:lnTo>
                    <a:cubicBezTo>
                      <a:pt x="663" y="336"/>
                      <a:pt x="663" y="335"/>
                      <a:pt x="663" y="335"/>
                    </a:cubicBezTo>
                    <a:close/>
                    <a:moveTo>
                      <a:pt x="655" y="339"/>
                    </a:moveTo>
                    <a:cubicBezTo>
                      <a:pt x="657" y="341"/>
                      <a:pt x="660" y="344"/>
                      <a:pt x="663" y="347"/>
                    </a:cubicBezTo>
                    <a:lnTo>
                      <a:pt x="663" y="363"/>
                    </a:lnTo>
                    <a:cubicBezTo>
                      <a:pt x="664" y="366"/>
                      <a:pt x="665" y="368"/>
                      <a:pt x="666" y="371"/>
                    </a:cubicBezTo>
                    <a:lnTo>
                      <a:pt x="666" y="371"/>
                    </a:lnTo>
                    <a:cubicBezTo>
                      <a:pt x="665" y="370"/>
                      <a:pt x="665" y="370"/>
                      <a:pt x="665" y="370"/>
                    </a:cubicBezTo>
                    <a:cubicBezTo>
                      <a:pt x="664" y="370"/>
                      <a:pt x="663" y="373"/>
                      <a:pt x="663" y="380"/>
                    </a:cubicBezTo>
                    <a:lnTo>
                      <a:pt x="663" y="428"/>
                    </a:lnTo>
                    <a:lnTo>
                      <a:pt x="663" y="460"/>
                    </a:lnTo>
                    <a:cubicBezTo>
                      <a:pt x="663" y="477"/>
                      <a:pt x="663" y="492"/>
                      <a:pt x="647" y="509"/>
                    </a:cubicBezTo>
                    <a:cubicBezTo>
                      <a:pt x="647" y="477"/>
                      <a:pt x="631" y="444"/>
                      <a:pt x="631" y="428"/>
                    </a:cubicBezTo>
                    <a:lnTo>
                      <a:pt x="631" y="380"/>
                    </a:lnTo>
                    <a:lnTo>
                      <a:pt x="631" y="363"/>
                    </a:lnTo>
                    <a:cubicBezTo>
                      <a:pt x="631" y="363"/>
                      <a:pt x="631" y="370"/>
                      <a:pt x="635" y="370"/>
                    </a:cubicBezTo>
                    <a:cubicBezTo>
                      <a:pt x="638" y="370"/>
                      <a:pt x="642" y="369"/>
                      <a:pt x="647" y="363"/>
                    </a:cubicBezTo>
                    <a:cubicBezTo>
                      <a:pt x="647" y="352"/>
                      <a:pt x="655" y="340"/>
                      <a:pt x="654" y="340"/>
                    </a:cubicBezTo>
                    <a:lnTo>
                      <a:pt x="654" y="340"/>
                    </a:lnTo>
                    <a:cubicBezTo>
                      <a:pt x="654" y="340"/>
                      <a:pt x="652" y="342"/>
                      <a:pt x="647" y="347"/>
                    </a:cubicBezTo>
                    <a:lnTo>
                      <a:pt x="655" y="339"/>
                    </a:lnTo>
                    <a:close/>
                    <a:moveTo>
                      <a:pt x="1003" y="848"/>
                    </a:moveTo>
                    <a:cubicBezTo>
                      <a:pt x="1003" y="849"/>
                      <a:pt x="1003" y="851"/>
                      <a:pt x="1003" y="852"/>
                    </a:cubicBezTo>
                    <a:lnTo>
                      <a:pt x="1003" y="852"/>
                    </a:lnTo>
                    <a:cubicBezTo>
                      <a:pt x="1006" y="854"/>
                      <a:pt x="1009" y="855"/>
                      <a:pt x="1009" y="855"/>
                    </a:cubicBezTo>
                    <a:cubicBezTo>
                      <a:pt x="1010" y="855"/>
                      <a:pt x="1008" y="853"/>
                      <a:pt x="1003" y="848"/>
                    </a:cubicBezTo>
                    <a:close/>
                    <a:moveTo>
                      <a:pt x="663" y="0"/>
                    </a:moveTo>
                    <a:cubicBezTo>
                      <a:pt x="537" y="0"/>
                      <a:pt x="412" y="78"/>
                      <a:pt x="356" y="201"/>
                    </a:cubicBezTo>
                    <a:cubicBezTo>
                      <a:pt x="241" y="405"/>
                      <a:pt x="318" y="640"/>
                      <a:pt x="450" y="826"/>
                    </a:cubicBezTo>
                    <a:lnTo>
                      <a:pt x="450" y="826"/>
                    </a:lnTo>
                    <a:cubicBezTo>
                      <a:pt x="425" y="858"/>
                      <a:pt x="397" y="881"/>
                      <a:pt x="361" y="895"/>
                    </a:cubicBezTo>
                    <a:lnTo>
                      <a:pt x="361" y="895"/>
                    </a:lnTo>
                    <a:cubicBezTo>
                      <a:pt x="362" y="892"/>
                      <a:pt x="364" y="890"/>
                      <a:pt x="363" y="890"/>
                    </a:cubicBezTo>
                    <a:lnTo>
                      <a:pt x="363" y="890"/>
                    </a:lnTo>
                    <a:cubicBezTo>
                      <a:pt x="363" y="890"/>
                      <a:pt x="361" y="892"/>
                      <a:pt x="356" y="897"/>
                    </a:cubicBezTo>
                    <a:cubicBezTo>
                      <a:pt x="358" y="896"/>
                      <a:pt x="359" y="896"/>
                      <a:pt x="361" y="895"/>
                    </a:cubicBezTo>
                    <a:lnTo>
                      <a:pt x="361" y="895"/>
                    </a:lnTo>
                    <a:cubicBezTo>
                      <a:pt x="359" y="900"/>
                      <a:pt x="356" y="906"/>
                      <a:pt x="356" y="912"/>
                    </a:cubicBezTo>
                    <a:cubicBezTo>
                      <a:pt x="340" y="912"/>
                      <a:pt x="324" y="929"/>
                      <a:pt x="324" y="929"/>
                    </a:cubicBezTo>
                    <a:cubicBezTo>
                      <a:pt x="292" y="945"/>
                      <a:pt x="275" y="962"/>
                      <a:pt x="259" y="962"/>
                    </a:cubicBezTo>
                    <a:cubicBezTo>
                      <a:pt x="227" y="977"/>
                      <a:pt x="210" y="994"/>
                      <a:pt x="195" y="994"/>
                    </a:cubicBezTo>
                    <a:cubicBezTo>
                      <a:pt x="195" y="994"/>
                      <a:pt x="195" y="994"/>
                      <a:pt x="195" y="994"/>
                    </a:cubicBezTo>
                    <a:lnTo>
                      <a:pt x="195" y="994"/>
                    </a:lnTo>
                    <a:cubicBezTo>
                      <a:pt x="179" y="1002"/>
                      <a:pt x="174" y="1005"/>
                      <a:pt x="176" y="1005"/>
                    </a:cubicBezTo>
                    <a:cubicBezTo>
                      <a:pt x="178" y="1005"/>
                      <a:pt x="181" y="1004"/>
                      <a:pt x="186" y="1001"/>
                    </a:cubicBezTo>
                    <a:lnTo>
                      <a:pt x="186" y="1001"/>
                    </a:lnTo>
                    <a:cubicBezTo>
                      <a:pt x="172" y="1010"/>
                      <a:pt x="159" y="1012"/>
                      <a:pt x="146" y="1026"/>
                    </a:cubicBezTo>
                    <a:cubicBezTo>
                      <a:pt x="49" y="1042"/>
                      <a:pt x="1" y="1139"/>
                      <a:pt x="33" y="1220"/>
                    </a:cubicBezTo>
                    <a:cubicBezTo>
                      <a:pt x="46" y="1286"/>
                      <a:pt x="113" y="1341"/>
                      <a:pt x="182" y="1341"/>
                    </a:cubicBezTo>
                    <a:cubicBezTo>
                      <a:pt x="197" y="1341"/>
                      <a:pt x="212" y="1338"/>
                      <a:pt x="227" y="1333"/>
                    </a:cubicBezTo>
                    <a:cubicBezTo>
                      <a:pt x="403" y="1274"/>
                      <a:pt x="553" y="1181"/>
                      <a:pt x="684" y="1055"/>
                    </a:cubicBezTo>
                    <a:lnTo>
                      <a:pt x="684" y="1055"/>
                    </a:lnTo>
                    <a:cubicBezTo>
                      <a:pt x="849" y="1167"/>
                      <a:pt x="1051" y="1237"/>
                      <a:pt x="1255" y="1237"/>
                    </a:cubicBezTo>
                    <a:cubicBezTo>
                      <a:pt x="1273" y="1237"/>
                      <a:pt x="1291" y="1237"/>
                      <a:pt x="1309" y="1236"/>
                    </a:cubicBezTo>
                    <a:cubicBezTo>
                      <a:pt x="1391" y="1236"/>
                      <a:pt x="1471" y="1171"/>
                      <a:pt x="1471" y="1074"/>
                    </a:cubicBezTo>
                    <a:cubicBezTo>
                      <a:pt x="1471" y="977"/>
                      <a:pt x="1391" y="897"/>
                      <a:pt x="1309" y="897"/>
                    </a:cubicBezTo>
                    <a:cubicBezTo>
                      <a:pt x="1285" y="905"/>
                      <a:pt x="1265" y="909"/>
                      <a:pt x="1245" y="909"/>
                    </a:cubicBezTo>
                    <a:cubicBezTo>
                      <a:pt x="1225" y="909"/>
                      <a:pt x="1205" y="905"/>
                      <a:pt x="1180" y="897"/>
                    </a:cubicBezTo>
                    <a:lnTo>
                      <a:pt x="1148" y="897"/>
                    </a:lnTo>
                    <a:cubicBezTo>
                      <a:pt x="1132" y="897"/>
                      <a:pt x="1100" y="897"/>
                      <a:pt x="1083" y="880"/>
                    </a:cubicBezTo>
                    <a:cubicBezTo>
                      <a:pt x="1068" y="880"/>
                      <a:pt x="1035" y="865"/>
                      <a:pt x="1018" y="865"/>
                    </a:cubicBezTo>
                    <a:cubicBezTo>
                      <a:pt x="1018" y="865"/>
                      <a:pt x="1006" y="865"/>
                      <a:pt x="1003" y="852"/>
                    </a:cubicBezTo>
                    <a:lnTo>
                      <a:pt x="1003" y="852"/>
                    </a:lnTo>
                    <a:cubicBezTo>
                      <a:pt x="999" y="850"/>
                      <a:pt x="993" y="848"/>
                      <a:pt x="986" y="848"/>
                    </a:cubicBezTo>
                    <a:cubicBezTo>
                      <a:pt x="958" y="834"/>
                      <a:pt x="929" y="820"/>
                      <a:pt x="891" y="794"/>
                    </a:cubicBezTo>
                    <a:lnTo>
                      <a:pt x="891" y="794"/>
                    </a:lnTo>
                    <a:cubicBezTo>
                      <a:pt x="983" y="632"/>
                      <a:pt x="1036" y="436"/>
                      <a:pt x="971" y="250"/>
                    </a:cubicBezTo>
                    <a:cubicBezTo>
                      <a:pt x="938" y="137"/>
                      <a:pt x="857" y="40"/>
                      <a:pt x="727" y="7"/>
                    </a:cubicBezTo>
                    <a:cubicBezTo>
                      <a:pt x="706" y="3"/>
                      <a:pt x="685" y="0"/>
                      <a:pt x="66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</a:pPr>
                <a:endParaRPr sz="19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488" name="Google Shape;3488;p38"/>
              <p:cNvSpPr/>
              <p:nvPr/>
            </p:nvSpPr>
            <p:spPr>
              <a:xfrm>
                <a:off x="5436975" y="2209325"/>
                <a:ext cx="36000" cy="38300"/>
              </a:xfrm>
              <a:custGeom>
                <a:avLst/>
                <a:gdLst/>
                <a:ahLst/>
                <a:cxnLst/>
                <a:rect l="l" t="t" r="r" b="b"/>
                <a:pathLst>
                  <a:path w="1440" h="1532" extrusionOk="0">
                    <a:moveTo>
                      <a:pt x="1088" y="344"/>
                    </a:moveTo>
                    <a:cubicBezTo>
                      <a:pt x="1089" y="345"/>
                      <a:pt x="1089" y="345"/>
                      <a:pt x="1090" y="346"/>
                    </a:cubicBezTo>
                    <a:lnTo>
                      <a:pt x="1090" y="346"/>
                    </a:lnTo>
                    <a:cubicBezTo>
                      <a:pt x="1084" y="348"/>
                      <a:pt x="1084" y="372"/>
                      <a:pt x="1084" y="372"/>
                    </a:cubicBezTo>
                    <a:cubicBezTo>
                      <a:pt x="1086" y="370"/>
                      <a:pt x="1087" y="369"/>
                      <a:pt x="1088" y="369"/>
                    </a:cubicBezTo>
                    <a:lnTo>
                      <a:pt x="1088" y="369"/>
                    </a:lnTo>
                    <a:cubicBezTo>
                      <a:pt x="1091" y="369"/>
                      <a:pt x="1076" y="392"/>
                      <a:pt x="1079" y="392"/>
                    </a:cubicBezTo>
                    <a:cubicBezTo>
                      <a:pt x="1080" y="392"/>
                      <a:pt x="1082" y="391"/>
                      <a:pt x="1084" y="389"/>
                    </a:cubicBezTo>
                    <a:lnTo>
                      <a:pt x="1084" y="389"/>
                    </a:lnTo>
                    <a:cubicBezTo>
                      <a:pt x="1067" y="422"/>
                      <a:pt x="1052" y="437"/>
                      <a:pt x="1035" y="469"/>
                    </a:cubicBezTo>
                    <a:cubicBezTo>
                      <a:pt x="981" y="541"/>
                      <a:pt x="912" y="619"/>
                      <a:pt x="836" y="695"/>
                    </a:cubicBezTo>
                    <a:lnTo>
                      <a:pt x="836" y="695"/>
                    </a:lnTo>
                    <a:cubicBezTo>
                      <a:pt x="832" y="690"/>
                      <a:pt x="829" y="685"/>
                      <a:pt x="825" y="680"/>
                    </a:cubicBezTo>
                    <a:cubicBezTo>
                      <a:pt x="809" y="663"/>
                      <a:pt x="809" y="648"/>
                      <a:pt x="793" y="631"/>
                    </a:cubicBezTo>
                    <a:cubicBezTo>
                      <a:pt x="776" y="616"/>
                      <a:pt x="776" y="583"/>
                      <a:pt x="761" y="566"/>
                    </a:cubicBezTo>
                    <a:cubicBezTo>
                      <a:pt x="825" y="486"/>
                      <a:pt x="906" y="437"/>
                      <a:pt x="987" y="389"/>
                    </a:cubicBezTo>
                    <a:cubicBezTo>
                      <a:pt x="1017" y="374"/>
                      <a:pt x="1046" y="359"/>
                      <a:pt x="1088" y="344"/>
                    </a:cubicBezTo>
                    <a:close/>
                    <a:moveTo>
                      <a:pt x="1113" y="1"/>
                    </a:moveTo>
                    <a:cubicBezTo>
                      <a:pt x="1020" y="1"/>
                      <a:pt x="924" y="46"/>
                      <a:pt x="841" y="98"/>
                    </a:cubicBezTo>
                    <a:cubicBezTo>
                      <a:pt x="712" y="163"/>
                      <a:pt x="599" y="243"/>
                      <a:pt x="518" y="340"/>
                    </a:cubicBezTo>
                    <a:cubicBezTo>
                      <a:pt x="453" y="405"/>
                      <a:pt x="421" y="469"/>
                      <a:pt x="421" y="551"/>
                    </a:cubicBezTo>
                    <a:cubicBezTo>
                      <a:pt x="421" y="648"/>
                      <a:pt x="453" y="712"/>
                      <a:pt x="502" y="793"/>
                    </a:cubicBezTo>
                    <a:cubicBezTo>
                      <a:pt x="528" y="835"/>
                      <a:pt x="557" y="878"/>
                      <a:pt x="589" y="920"/>
                    </a:cubicBezTo>
                    <a:lnTo>
                      <a:pt x="589" y="920"/>
                    </a:lnTo>
                    <a:cubicBezTo>
                      <a:pt x="443" y="1033"/>
                      <a:pt x="285" y="1142"/>
                      <a:pt x="114" y="1213"/>
                    </a:cubicBezTo>
                    <a:cubicBezTo>
                      <a:pt x="33" y="1262"/>
                      <a:pt x="0" y="1374"/>
                      <a:pt x="50" y="1456"/>
                    </a:cubicBezTo>
                    <a:cubicBezTo>
                      <a:pt x="80" y="1506"/>
                      <a:pt x="129" y="1531"/>
                      <a:pt x="181" y="1531"/>
                    </a:cubicBezTo>
                    <a:cubicBezTo>
                      <a:pt x="213" y="1531"/>
                      <a:pt x="245" y="1522"/>
                      <a:pt x="276" y="1504"/>
                    </a:cubicBezTo>
                    <a:cubicBezTo>
                      <a:pt x="482" y="1408"/>
                      <a:pt x="665" y="1288"/>
                      <a:pt x="835" y="1145"/>
                    </a:cubicBezTo>
                    <a:lnTo>
                      <a:pt x="835" y="1145"/>
                    </a:lnTo>
                    <a:cubicBezTo>
                      <a:pt x="912" y="1190"/>
                      <a:pt x="998" y="1218"/>
                      <a:pt x="1090" y="1218"/>
                    </a:cubicBezTo>
                    <a:cubicBezTo>
                      <a:pt x="1135" y="1218"/>
                      <a:pt x="1181" y="1212"/>
                      <a:pt x="1229" y="1197"/>
                    </a:cubicBezTo>
                    <a:cubicBezTo>
                      <a:pt x="1310" y="1165"/>
                      <a:pt x="1358" y="1084"/>
                      <a:pt x="1343" y="987"/>
                    </a:cubicBezTo>
                    <a:cubicBezTo>
                      <a:pt x="1329" y="921"/>
                      <a:pt x="1261" y="866"/>
                      <a:pt x="1184" y="866"/>
                    </a:cubicBezTo>
                    <a:cubicBezTo>
                      <a:pt x="1167" y="866"/>
                      <a:pt x="1149" y="868"/>
                      <a:pt x="1132" y="874"/>
                    </a:cubicBezTo>
                    <a:cubicBezTo>
                      <a:pt x="1132" y="874"/>
                      <a:pt x="1129" y="874"/>
                      <a:pt x="1124" y="875"/>
                    </a:cubicBezTo>
                    <a:lnTo>
                      <a:pt x="1124" y="875"/>
                    </a:lnTo>
                    <a:cubicBezTo>
                      <a:pt x="1149" y="848"/>
                      <a:pt x="1174" y="820"/>
                      <a:pt x="1196" y="793"/>
                    </a:cubicBezTo>
                    <a:cubicBezTo>
                      <a:pt x="1293" y="680"/>
                      <a:pt x="1390" y="566"/>
                      <a:pt x="1407" y="437"/>
                    </a:cubicBezTo>
                    <a:cubicBezTo>
                      <a:pt x="1440" y="292"/>
                      <a:pt x="1390" y="131"/>
                      <a:pt x="1261" y="49"/>
                    </a:cubicBezTo>
                    <a:cubicBezTo>
                      <a:pt x="1215" y="15"/>
                      <a:pt x="1165" y="1"/>
                      <a:pt x="111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</a:pPr>
                <a:endParaRPr sz="19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489" name="Google Shape;3489;p38"/>
              <p:cNvSpPr/>
              <p:nvPr/>
            </p:nvSpPr>
            <p:spPr>
              <a:xfrm>
                <a:off x="5422150" y="1886750"/>
                <a:ext cx="56050" cy="49350"/>
              </a:xfrm>
              <a:custGeom>
                <a:avLst/>
                <a:gdLst/>
                <a:ahLst/>
                <a:cxnLst/>
                <a:rect l="l" t="t" r="r" b="b"/>
                <a:pathLst>
                  <a:path w="2242" h="1974" extrusionOk="0">
                    <a:moveTo>
                      <a:pt x="584" y="329"/>
                    </a:moveTo>
                    <a:cubicBezTo>
                      <a:pt x="686" y="329"/>
                      <a:pt x="758" y="433"/>
                      <a:pt x="804" y="508"/>
                    </a:cubicBezTo>
                    <a:cubicBezTo>
                      <a:pt x="852" y="622"/>
                      <a:pt x="820" y="767"/>
                      <a:pt x="772" y="880"/>
                    </a:cubicBezTo>
                    <a:cubicBezTo>
                      <a:pt x="746" y="939"/>
                      <a:pt x="715" y="995"/>
                      <a:pt x="681" y="1050"/>
                    </a:cubicBezTo>
                    <a:lnTo>
                      <a:pt x="681" y="1050"/>
                    </a:lnTo>
                    <a:cubicBezTo>
                      <a:pt x="595" y="982"/>
                      <a:pt x="515" y="903"/>
                      <a:pt x="464" y="816"/>
                    </a:cubicBezTo>
                    <a:cubicBezTo>
                      <a:pt x="400" y="719"/>
                      <a:pt x="367" y="605"/>
                      <a:pt x="400" y="492"/>
                    </a:cubicBezTo>
                    <a:cubicBezTo>
                      <a:pt x="416" y="411"/>
                      <a:pt x="481" y="331"/>
                      <a:pt x="561" y="331"/>
                    </a:cubicBezTo>
                    <a:cubicBezTo>
                      <a:pt x="569" y="330"/>
                      <a:pt x="576" y="329"/>
                      <a:pt x="584" y="329"/>
                    </a:cubicBezTo>
                    <a:close/>
                    <a:moveTo>
                      <a:pt x="564" y="1"/>
                    </a:moveTo>
                    <a:cubicBezTo>
                      <a:pt x="220" y="1"/>
                      <a:pt x="1" y="388"/>
                      <a:pt x="61" y="719"/>
                    </a:cubicBezTo>
                    <a:cubicBezTo>
                      <a:pt x="109" y="954"/>
                      <a:pt x="278" y="1159"/>
                      <a:pt x="478" y="1321"/>
                    </a:cubicBezTo>
                    <a:lnTo>
                      <a:pt x="478" y="1321"/>
                    </a:lnTo>
                    <a:cubicBezTo>
                      <a:pt x="355" y="1458"/>
                      <a:pt x="216" y="1581"/>
                      <a:pt x="76" y="1688"/>
                    </a:cubicBezTo>
                    <a:cubicBezTo>
                      <a:pt x="12" y="1753"/>
                      <a:pt x="28" y="1866"/>
                      <a:pt x="76" y="1930"/>
                    </a:cubicBezTo>
                    <a:cubicBezTo>
                      <a:pt x="114" y="1960"/>
                      <a:pt x="152" y="1973"/>
                      <a:pt x="190" y="1973"/>
                    </a:cubicBezTo>
                    <a:cubicBezTo>
                      <a:pt x="233" y="1973"/>
                      <a:pt x="276" y="1956"/>
                      <a:pt x="319" y="1930"/>
                    </a:cubicBezTo>
                    <a:cubicBezTo>
                      <a:pt x="473" y="1807"/>
                      <a:pt x="627" y="1666"/>
                      <a:pt x="760" y="1510"/>
                    </a:cubicBezTo>
                    <a:lnTo>
                      <a:pt x="760" y="1510"/>
                    </a:lnTo>
                    <a:cubicBezTo>
                      <a:pt x="802" y="1534"/>
                      <a:pt x="844" y="1555"/>
                      <a:pt x="884" y="1575"/>
                    </a:cubicBezTo>
                    <a:cubicBezTo>
                      <a:pt x="1063" y="1660"/>
                      <a:pt x="1263" y="1711"/>
                      <a:pt x="1458" y="1711"/>
                    </a:cubicBezTo>
                    <a:cubicBezTo>
                      <a:pt x="1707" y="1711"/>
                      <a:pt x="1949" y="1629"/>
                      <a:pt x="2129" y="1430"/>
                    </a:cubicBezTo>
                    <a:cubicBezTo>
                      <a:pt x="2242" y="1305"/>
                      <a:pt x="2122" y="1140"/>
                      <a:pt x="1994" y="1140"/>
                    </a:cubicBezTo>
                    <a:cubicBezTo>
                      <a:pt x="1957" y="1140"/>
                      <a:pt x="1919" y="1154"/>
                      <a:pt x="1886" y="1187"/>
                    </a:cubicBezTo>
                    <a:cubicBezTo>
                      <a:pt x="1766" y="1318"/>
                      <a:pt x="1608" y="1373"/>
                      <a:pt x="1447" y="1373"/>
                    </a:cubicBezTo>
                    <a:cubicBezTo>
                      <a:pt x="1350" y="1373"/>
                      <a:pt x="1251" y="1353"/>
                      <a:pt x="1160" y="1316"/>
                    </a:cubicBezTo>
                    <a:cubicBezTo>
                      <a:pt x="1090" y="1293"/>
                      <a:pt x="1024" y="1266"/>
                      <a:pt x="960" y="1234"/>
                    </a:cubicBezTo>
                    <a:lnTo>
                      <a:pt x="960" y="1234"/>
                    </a:lnTo>
                    <a:cubicBezTo>
                      <a:pt x="1016" y="1141"/>
                      <a:pt x="1062" y="1045"/>
                      <a:pt x="1095" y="945"/>
                    </a:cubicBezTo>
                    <a:cubicBezTo>
                      <a:pt x="1175" y="751"/>
                      <a:pt x="1175" y="525"/>
                      <a:pt x="1078" y="331"/>
                    </a:cubicBezTo>
                    <a:cubicBezTo>
                      <a:pt x="998" y="169"/>
                      <a:pt x="837" y="23"/>
                      <a:pt x="643" y="8"/>
                    </a:cubicBezTo>
                    <a:cubicBezTo>
                      <a:pt x="616" y="3"/>
                      <a:pt x="589" y="1"/>
                      <a:pt x="564" y="1"/>
                    </a:cubicBezTo>
                    <a:close/>
                  </a:path>
                </a:pathLst>
              </a:custGeom>
              <a:solidFill>
                <a:srgbClr val="35353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</a:pPr>
                <a:endParaRPr sz="19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490" name="Google Shape;3490;p38"/>
              <p:cNvSpPr/>
              <p:nvPr/>
            </p:nvSpPr>
            <p:spPr>
              <a:xfrm>
                <a:off x="5356975" y="1936225"/>
                <a:ext cx="323675" cy="380625"/>
              </a:xfrm>
              <a:custGeom>
                <a:avLst/>
                <a:gdLst/>
                <a:ahLst/>
                <a:cxnLst/>
                <a:rect l="l" t="t" r="r" b="b"/>
                <a:pathLst>
                  <a:path w="12947" h="15225" extrusionOk="0">
                    <a:moveTo>
                      <a:pt x="6465" y="0"/>
                    </a:moveTo>
                    <a:cubicBezTo>
                      <a:pt x="1" y="0"/>
                      <a:pt x="308" y="7176"/>
                      <a:pt x="308" y="7176"/>
                    </a:cubicBezTo>
                    <a:lnTo>
                      <a:pt x="308" y="15224"/>
                    </a:lnTo>
                    <a:lnTo>
                      <a:pt x="2635" y="15224"/>
                    </a:lnTo>
                    <a:lnTo>
                      <a:pt x="2635" y="7467"/>
                    </a:lnTo>
                    <a:cubicBezTo>
                      <a:pt x="2635" y="3588"/>
                      <a:pt x="6068" y="3392"/>
                      <a:pt x="6763" y="3392"/>
                    </a:cubicBezTo>
                    <a:cubicBezTo>
                      <a:pt x="6842" y="3392"/>
                      <a:pt x="6885" y="3394"/>
                      <a:pt x="6885" y="3394"/>
                    </a:cubicBezTo>
                    <a:cubicBezTo>
                      <a:pt x="11007" y="3394"/>
                      <a:pt x="10247" y="7725"/>
                      <a:pt x="10247" y="7725"/>
                    </a:cubicBezTo>
                    <a:lnTo>
                      <a:pt x="10247" y="14804"/>
                    </a:lnTo>
                    <a:lnTo>
                      <a:pt x="12817" y="14546"/>
                    </a:lnTo>
                    <a:lnTo>
                      <a:pt x="12817" y="7612"/>
                    </a:lnTo>
                    <a:cubicBezTo>
                      <a:pt x="12817" y="7612"/>
                      <a:pt x="12946" y="0"/>
                      <a:pt x="6465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</a:pPr>
                <a:endParaRPr sz="19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491" name="Google Shape;3491;p38"/>
              <p:cNvSpPr/>
              <p:nvPr/>
            </p:nvSpPr>
            <p:spPr>
              <a:xfrm>
                <a:off x="5262850" y="2268725"/>
                <a:ext cx="566075" cy="324050"/>
              </a:xfrm>
              <a:custGeom>
                <a:avLst/>
                <a:gdLst/>
                <a:ahLst/>
                <a:cxnLst/>
                <a:rect l="l" t="t" r="r" b="b"/>
                <a:pathLst>
                  <a:path w="22643" h="12962" extrusionOk="0">
                    <a:moveTo>
                      <a:pt x="1649" y="0"/>
                    </a:moveTo>
                    <a:cubicBezTo>
                      <a:pt x="695" y="0"/>
                      <a:pt x="1" y="890"/>
                      <a:pt x="227" y="1827"/>
                    </a:cubicBezTo>
                    <a:lnTo>
                      <a:pt x="2699" y="11524"/>
                    </a:lnTo>
                    <a:cubicBezTo>
                      <a:pt x="2910" y="12380"/>
                      <a:pt x="3685" y="12962"/>
                      <a:pt x="4558" y="12962"/>
                    </a:cubicBezTo>
                    <a:lnTo>
                      <a:pt x="18117" y="12962"/>
                    </a:lnTo>
                    <a:cubicBezTo>
                      <a:pt x="19087" y="12962"/>
                      <a:pt x="19927" y="12300"/>
                      <a:pt x="20153" y="11363"/>
                    </a:cubicBezTo>
                    <a:lnTo>
                      <a:pt x="22383" y="2118"/>
                    </a:lnTo>
                    <a:cubicBezTo>
                      <a:pt x="22642" y="1035"/>
                      <a:pt x="21818" y="0"/>
                      <a:pt x="20703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</a:pPr>
                <a:endParaRPr sz="19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grpSp>
            <p:nvGrpSpPr>
              <p:cNvPr id="3492" name="Google Shape;3492;p38"/>
              <p:cNvGrpSpPr/>
              <p:nvPr/>
            </p:nvGrpSpPr>
            <p:grpSpPr>
              <a:xfrm>
                <a:off x="5278638" y="2307088"/>
                <a:ext cx="516331" cy="271538"/>
                <a:chOff x="3051013" y="4708788"/>
                <a:chExt cx="516331" cy="271538"/>
              </a:xfrm>
            </p:grpSpPr>
            <p:sp>
              <p:nvSpPr>
                <p:cNvPr id="3493" name="Google Shape;3493;p38"/>
                <p:cNvSpPr/>
                <p:nvPr/>
              </p:nvSpPr>
              <p:spPr>
                <a:xfrm>
                  <a:off x="3098694" y="4906738"/>
                  <a:ext cx="119757" cy="735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237" h="3218" extrusionOk="0">
                      <a:moveTo>
                        <a:pt x="1" y="0"/>
                      </a:moveTo>
                      <a:lnTo>
                        <a:pt x="1" y="0"/>
                      </a:lnTo>
                      <a:cubicBezTo>
                        <a:pt x="65" y="179"/>
                        <a:pt x="130" y="340"/>
                        <a:pt x="195" y="517"/>
                      </a:cubicBezTo>
                      <a:lnTo>
                        <a:pt x="3733" y="2668"/>
                      </a:lnTo>
                      <a:cubicBezTo>
                        <a:pt x="4024" y="2845"/>
                        <a:pt x="4300" y="3039"/>
                        <a:pt x="4590" y="3217"/>
                      </a:cubicBezTo>
                      <a:lnTo>
                        <a:pt x="5237" y="3217"/>
                      </a:lnTo>
                      <a:cubicBezTo>
                        <a:pt x="4946" y="3039"/>
                        <a:pt x="4671" y="2862"/>
                        <a:pt x="4380" y="2683"/>
                      </a:cubicBezTo>
                      <a:cubicBezTo>
                        <a:pt x="2910" y="1795"/>
                        <a:pt x="1455" y="905"/>
                        <a:pt x="1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</a:pPr>
                  <a:endParaRPr sz="1900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494" name="Google Shape;3494;p38"/>
                <p:cNvSpPr/>
                <p:nvPr/>
              </p:nvSpPr>
              <p:spPr>
                <a:xfrm>
                  <a:off x="3079095" y="4850550"/>
                  <a:ext cx="212531" cy="12977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294" h="5675" extrusionOk="0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50" y="162"/>
                        <a:pt x="114" y="324"/>
                        <a:pt x="162" y="486"/>
                      </a:cubicBezTo>
                      <a:cubicBezTo>
                        <a:pt x="987" y="987"/>
                        <a:pt x="1827" y="1488"/>
                        <a:pt x="2651" y="2005"/>
                      </a:cubicBezTo>
                      <a:cubicBezTo>
                        <a:pt x="4364" y="3039"/>
                        <a:pt x="6077" y="4090"/>
                        <a:pt x="7775" y="5125"/>
                      </a:cubicBezTo>
                      <a:cubicBezTo>
                        <a:pt x="8066" y="5302"/>
                        <a:pt x="8356" y="5496"/>
                        <a:pt x="8647" y="5674"/>
                      </a:cubicBezTo>
                      <a:lnTo>
                        <a:pt x="9294" y="5674"/>
                      </a:lnTo>
                      <a:lnTo>
                        <a:pt x="8421" y="5140"/>
                      </a:lnTo>
                      <a:cubicBezTo>
                        <a:pt x="6788" y="4138"/>
                        <a:pt x="5140" y="3136"/>
                        <a:pt x="3508" y="2134"/>
                      </a:cubicBezTo>
                      <a:cubicBezTo>
                        <a:pt x="2328" y="1423"/>
                        <a:pt x="1164" y="712"/>
                        <a:pt x="0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</a:pPr>
                  <a:endParaRPr sz="1900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495" name="Google Shape;3495;p38"/>
                <p:cNvSpPr/>
                <p:nvPr/>
              </p:nvSpPr>
              <p:spPr>
                <a:xfrm>
                  <a:off x="3063224" y="4796237"/>
                  <a:ext cx="301577" cy="18408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188" h="8050" extrusionOk="0">
                      <a:moveTo>
                        <a:pt x="0" y="1"/>
                      </a:moveTo>
                      <a:cubicBezTo>
                        <a:pt x="48" y="162"/>
                        <a:pt x="97" y="307"/>
                        <a:pt x="129" y="469"/>
                      </a:cubicBezTo>
                      <a:lnTo>
                        <a:pt x="614" y="760"/>
                      </a:lnTo>
                      <a:cubicBezTo>
                        <a:pt x="2586" y="1956"/>
                        <a:pt x="4558" y="3168"/>
                        <a:pt x="6545" y="4380"/>
                      </a:cubicBezTo>
                      <a:lnTo>
                        <a:pt x="11669" y="7500"/>
                      </a:lnTo>
                      <a:cubicBezTo>
                        <a:pt x="11960" y="7677"/>
                        <a:pt x="12234" y="7871"/>
                        <a:pt x="12525" y="8049"/>
                      </a:cubicBezTo>
                      <a:lnTo>
                        <a:pt x="13188" y="8049"/>
                      </a:lnTo>
                      <a:lnTo>
                        <a:pt x="12315" y="7515"/>
                      </a:lnTo>
                      <a:cubicBezTo>
                        <a:pt x="10667" y="6513"/>
                        <a:pt x="9034" y="5511"/>
                        <a:pt x="7385" y="4509"/>
                      </a:cubicBezTo>
                      <a:cubicBezTo>
                        <a:pt x="5414" y="3298"/>
                        <a:pt x="3426" y="2085"/>
                        <a:pt x="1455" y="889"/>
                      </a:cubicBezTo>
                      <a:cubicBezTo>
                        <a:pt x="970" y="583"/>
                        <a:pt x="485" y="292"/>
                        <a:pt x="0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</a:pPr>
                  <a:endParaRPr sz="1900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496" name="Google Shape;3496;p38"/>
                <p:cNvSpPr/>
                <p:nvPr/>
              </p:nvSpPr>
              <p:spPr>
                <a:xfrm>
                  <a:off x="3051013" y="4744119"/>
                  <a:ext cx="386575" cy="23619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905" h="10329" extrusionOk="0">
                      <a:moveTo>
                        <a:pt x="0" y="0"/>
                      </a:moveTo>
                      <a:cubicBezTo>
                        <a:pt x="32" y="146"/>
                        <a:pt x="49" y="291"/>
                        <a:pt x="97" y="437"/>
                      </a:cubicBezTo>
                      <a:cubicBezTo>
                        <a:pt x="1504" y="1310"/>
                        <a:pt x="2926" y="2166"/>
                        <a:pt x="4331" y="3039"/>
                      </a:cubicBezTo>
                      <a:cubicBezTo>
                        <a:pt x="6303" y="4235"/>
                        <a:pt x="8292" y="5447"/>
                        <a:pt x="10263" y="6659"/>
                      </a:cubicBezTo>
                      <a:lnTo>
                        <a:pt x="15386" y="9779"/>
                      </a:lnTo>
                      <a:cubicBezTo>
                        <a:pt x="15677" y="9956"/>
                        <a:pt x="15968" y="10150"/>
                        <a:pt x="16258" y="10328"/>
                      </a:cubicBezTo>
                      <a:lnTo>
                        <a:pt x="16905" y="10328"/>
                      </a:lnTo>
                      <a:lnTo>
                        <a:pt x="16032" y="9794"/>
                      </a:lnTo>
                      <a:cubicBezTo>
                        <a:pt x="14401" y="8792"/>
                        <a:pt x="12752" y="7790"/>
                        <a:pt x="11119" y="6788"/>
                      </a:cubicBezTo>
                      <a:cubicBezTo>
                        <a:pt x="9132" y="5577"/>
                        <a:pt x="7160" y="4364"/>
                        <a:pt x="5189" y="3168"/>
                      </a:cubicBezTo>
                      <a:cubicBezTo>
                        <a:pt x="3475" y="2118"/>
                        <a:pt x="1762" y="1067"/>
                        <a:pt x="49" y="33"/>
                      </a:cubicBezTo>
                      <a:cubicBezTo>
                        <a:pt x="32" y="17"/>
                        <a:pt x="17" y="0"/>
                        <a:pt x="0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</a:pPr>
                  <a:endParaRPr sz="1900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497" name="Google Shape;3497;p38"/>
                <p:cNvSpPr/>
                <p:nvPr/>
              </p:nvSpPr>
              <p:spPr>
                <a:xfrm>
                  <a:off x="3060114" y="4708902"/>
                  <a:ext cx="442166" cy="27141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336" h="11869" extrusionOk="0">
                      <a:moveTo>
                        <a:pt x="248" y="1"/>
                      </a:moveTo>
                      <a:cubicBezTo>
                        <a:pt x="96" y="1"/>
                        <a:pt x="0" y="216"/>
                        <a:pt x="152" y="312"/>
                      </a:cubicBezTo>
                      <a:cubicBezTo>
                        <a:pt x="830" y="732"/>
                        <a:pt x="1526" y="1152"/>
                        <a:pt x="2205" y="1573"/>
                      </a:cubicBezTo>
                      <a:cubicBezTo>
                        <a:pt x="3853" y="2575"/>
                        <a:pt x="5485" y="3577"/>
                        <a:pt x="7133" y="4579"/>
                      </a:cubicBezTo>
                      <a:cubicBezTo>
                        <a:pt x="9105" y="5775"/>
                        <a:pt x="11077" y="6987"/>
                        <a:pt x="13065" y="8199"/>
                      </a:cubicBezTo>
                      <a:lnTo>
                        <a:pt x="18188" y="11319"/>
                      </a:lnTo>
                      <a:cubicBezTo>
                        <a:pt x="18479" y="11496"/>
                        <a:pt x="18770" y="11690"/>
                        <a:pt x="19045" y="11868"/>
                      </a:cubicBezTo>
                      <a:lnTo>
                        <a:pt x="19190" y="11868"/>
                      </a:lnTo>
                      <a:cubicBezTo>
                        <a:pt x="19239" y="11787"/>
                        <a:pt x="19287" y="11706"/>
                        <a:pt x="19336" y="11642"/>
                      </a:cubicBezTo>
                      <a:cubicBezTo>
                        <a:pt x="19174" y="11528"/>
                        <a:pt x="18996" y="11431"/>
                        <a:pt x="18834" y="11334"/>
                      </a:cubicBezTo>
                      <a:cubicBezTo>
                        <a:pt x="17186" y="10332"/>
                        <a:pt x="15554" y="9330"/>
                        <a:pt x="13906" y="8328"/>
                      </a:cubicBezTo>
                      <a:cubicBezTo>
                        <a:pt x="11934" y="7117"/>
                        <a:pt x="9945" y="5904"/>
                        <a:pt x="7974" y="4708"/>
                      </a:cubicBezTo>
                      <a:cubicBezTo>
                        <a:pt x="6261" y="3658"/>
                        <a:pt x="4564" y="2607"/>
                        <a:pt x="2851" y="1573"/>
                      </a:cubicBezTo>
                      <a:cubicBezTo>
                        <a:pt x="2026" y="1072"/>
                        <a:pt x="1203" y="523"/>
                        <a:pt x="362" y="53"/>
                      </a:cubicBezTo>
                      <a:cubicBezTo>
                        <a:pt x="346" y="38"/>
                        <a:pt x="330" y="38"/>
                        <a:pt x="330" y="21"/>
                      </a:cubicBezTo>
                      <a:cubicBezTo>
                        <a:pt x="302" y="7"/>
                        <a:pt x="274" y="1"/>
                        <a:pt x="248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</a:pPr>
                  <a:endParaRPr sz="1900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498" name="Google Shape;3498;p38"/>
                <p:cNvSpPr/>
                <p:nvPr/>
              </p:nvSpPr>
              <p:spPr>
                <a:xfrm>
                  <a:off x="3132951" y="4708902"/>
                  <a:ext cx="387810" cy="23962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959" h="10479" extrusionOk="0">
                      <a:moveTo>
                        <a:pt x="252" y="1"/>
                      </a:moveTo>
                      <a:cubicBezTo>
                        <a:pt x="107" y="1"/>
                        <a:pt x="1" y="216"/>
                        <a:pt x="167" y="312"/>
                      </a:cubicBezTo>
                      <a:cubicBezTo>
                        <a:pt x="845" y="732"/>
                        <a:pt x="1524" y="1152"/>
                        <a:pt x="2220" y="1573"/>
                      </a:cubicBezTo>
                      <a:cubicBezTo>
                        <a:pt x="3851" y="2575"/>
                        <a:pt x="5500" y="3577"/>
                        <a:pt x="7133" y="4579"/>
                      </a:cubicBezTo>
                      <a:cubicBezTo>
                        <a:pt x="9120" y="5775"/>
                        <a:pt x="11092" y="6987"/>
                        <a:pt x="13063" y="8199"/>
                      </a:cubicBezTo>
                      <a:cubicBezTo>
                        <a:pt x="14324" y="8959"/>
                        <a:pt x="15569" y="9718"/>
                        <a:pt x="16813" y="10478"/>
                      </a:cubicBezTo>
                      <a:lnTo>
                        <a:pt x="16959" y="10187"/>
                      </a:lnTo>
                      <a:cubicBezTo>
                        <a:pt x="15940" y="9556"/>
                        <a:pt x="14938" y="8942"/>
                        <a:pt x="13921" y="8328"/>
                      </a:cubicBezTo>
                      <a:cubicBezTo>
                        <a:pt x="11932" y="7117"/>
                        <a:pt x="9960" y="5904"/>
                        <a:pt x="7989" y="4708"/>
                      </a:cubicBezTo>
                      <a:cubicBezTo>
                        <a:pt x="6276" y="3658"/>
                        <a:pt x="4562" y="2607"/>
                        <a:pt x="2849" y="1573"/>
                      </a:cubicBezTo>
                      <a:cubicBezTo>
                        <a:pt x="2026" y="1072"/>
                        <a:pt x="1218" y="523"/>
                        <a:pt x="361" y="53"/>
                      </a:cubicBezTo>
                      <a:cubicBezTo>
                        <a:pt x="361" y="38"/>
                        <a:pt x="345" y="38"/>
                        <a:pt x="328" y="21"/>
                      </a:cubicBezTo>
                      <a:cubicBezTo>
                        <a:pt x="302" y="7"/>
                        <a:pt x="277" y="1"/>
                        <a:pt x="252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</a:pPr>
                  <a:endParaRPr sz="1900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499" name="Google Shape;3499;p38"/>
                <p:cNvSpPr/>
                <p:nvPr/>
              </p:nvSpPr>
              <p:spPr>
                <a:xfrm>
                  <a:off x="3206084" y="4708902"/>
                  <a:ext cx="329818" cy="20489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423" h="8960" extrusionOk="0">
                      <a:moveTo>
                        <a:pt x="249" y="1"/>
                      </a:moveTo>
                      <a:cubicBezTo>
                        <a:pt x="96" y="1"/>
                        <a:pt x="1" y="216"/>
                        <a:pt x="153" y="312"/>
                      </a:cubicBezTo>
                      <a:cubicBezTo>
                        <a:pt x="847" y="732"/>
                        <a:pt x="1526" y="1152"/>
                        <a:pt x="2205" y="1573"/>
                      </a:cubicBezTo>
                      <a:cubicBezTo>
                        <a:pt x="3853" y="2575"/>
                        <a:pt x="5486" y="3577"/>
                        <a:pt x="7135" y="4579"/>
                      </a:cubicBezTo>
                      <a:cubicBezTo>
                        <a:pt x="9106" y="5775"/>
                        <a:pt x="11094" y="6987"/>
                        <a:pt x="13065" y="8199"/>
                      </a:cubicBezTo>
                      <a:cubicBezTo>
                        <a:pt x="13486" y="8457"/>
                        <a:pt x="13890" y="8700"/>
                        <a:pt x="14310" y="8959"/>
                      </a:cubicBezTo>
                      <a:cubicBezTo>
                        <a:pt x="14358" y="8845"/>
                        <a:pt x="14391" y="8748"/>
                        <a:pt x="14423" y="8636"/>
                      </a:cubicBezTo>
                      <a:cubicBezTo>
                        <a:pt x="14261" y="8539"/>
                        <a:pt x="14084" y="8425"/>
                        <a:pt x="13906" y="8328"/>
                      </a:cubicBezTo>
                      <a:cubicBezTo>
                        <a:pt x="11934" y="7117"/>
                        <a:pt x="9962" y="5904"/>
                        <a:pt x="7975" y="4708"/>
                      </a:cubicBezTo>
                      <a:cubicBezTo>
                        <a:pt x="6278" y="3658"/>
                        <a:pt x="4564" y="2607"/>
                        <a:pt x="2851" y="1573"/>
                      </a:cubicBezTo>
                      <a:cubicBezTo>
                        <a:pt x="2028" y="1072"/>
                        <a:pt x="1203" y="523"/>
                        <a:pt x="362" y="53"/>
                      </a:cubicBezTo>
                      <a:cubicBezTo>
                        <a:pt x="347" y="38"/>
                        <a:pt x="330" y="38"/>
                        <a:pt x="330" y="21"/>
                      </a:cubicBezTo>
                      <a:cubicBezTo>
                        <a:pt x="302" y="7"/>
                        <a:pt x="274" y="1"/>
                        <a:pt x="249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</a:pPr>
                  <a:endParaRPr sz="1900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500" name="Google Shape;3500;p38"/>
                <p:cNvSpPr/>
                <p:nvPr/>
              </p:nvSpPr>
              <p:spPr>
                <a:xfrm>
                  <a:off x="3279264" y="4708902"/>
                  <a:ext cx="268853" cy="16791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757" h="7343" extrusionOk="0">
                      <a:moveTo>
                        <a:pt x="239" y="1"/>
                      </a:moveTo>
                      <a:cubicBezTo>
                        <a:pt x="96" y="1"/>
                        <a:pt x="0" y="216"/>
                        <a:pt x="153" y="312"/>
                      </a:cubicBezTo>
                      <a:cubicBezTo>
                        <a:pt x="832" y="732"/>
                        <a:pt x="1511" y="1152"/>
                        <a:pt x="2205" y="1573"/>
                      </a:cubicBezTo>
                      <a:cubicBezTo>
                        <a:pt x="3838" y="2575"/>
                        <a:pt x="5486" y="3577"/>
                        <a:pt x="7118" y="4579"/>
                      </a:cubicBezTo>
                      <a:cubicBezTo>
                        <a:pt x="8637" y="5500"/>
                        <a:pt x="10156" y="6421"/>
                        <a:pt x="11660" y="7343"/>
                      </a:cubicBezTo>
                      <a:cubicBezTo>
                        <a:pt x="11692" y="7229"/>
                        <a:pt x="11725" y="7132"/>
                        <a:pt x="11757" y="7020"/>
                      </a:cubicBezTo>
                      <a:cubicBezTo>
                        <a:pt x="10496" y="6244"/>
                        <a:pt x="9236" y="5468"/>
                        <a:pt x="7975" y="4708"/>
                      </a:cubicBezTo>
                      <a:cubicBezTo>
                        <a:pt x="6262" y="3658"/>
                        <a:pt x="4549" y="2607"/>
                        <a:pt x="2851" y="1573"/>
                      </a:cubicBezTo>
                      <a:cubicBezTo>
                        <a:pt x="2011" y="1072"/>
                        <a:pt x="1203" y="523"/>
                        <a:pt x="347" y="53"/>
                      </a:cubicBezTo>
                      <a:cubicBezTo>
                        <a:pt x="347" y="38"/>
                        <a:pt x="330" y="38"/>
                        <a:pt x="315" y="21"/>
                      </a:cubicBezTo>
                      <a:cubicBezTo>
                        <a:pt x="289" y="7"/>
                        <a:pt x="263" y="1"/>
                        <a:pt x="239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</a:pPr>
                  <a:endParaRPr sz="1900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501" name="Google Shape;3501;p38"/>
                <p:cNvSpPr/>
                <p:nvPr/>
              </p:nvSpPr>
              <p:spPr>
                <a:xfrm>
                  <a:off x="3352078" y="4708902"/>
                  <a:ext cx="205282" cy="12911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977" h="5646" extrusionOk="0">
                      <a:moveTo>
                        <a:pt x="249" y="1"/>
                      </a:moveTo>
                      <a:cubicBezTo>
                        <a:pt x="97" y="1"/>
                        <a:pt x="1" y="216"/>
                        <a:pt x="152" y="312"/>
                      </a:cubicBezTo>
                      <a:cubicBezTo>
                        <a:pt x="848" y="732"/>
                        <a:pt x="1526" y="1152"/>
                        <a:pt x="2205" y="1573"/>
                      </a:cubicBezTo>
                      <a:cubicBezTo>
                        <a:pt x="3854" y="2575"/>
                        <a:pt x="5485" y="3577"/>
                        <a:pt x="7134" y="4579"/>
                      </a:cubicBezTo>
                      <a:cubicBezTo>
                        <a:pt x="7716" y="4934"/>
                        <a:pt x="8314" y="5290"/>
                        <a:pt x="8896" y="5645"/>
                      </a:cubicBezTo>
                      <a:cubicBezTo>
                        <a:pt x="8928" y="5533"/>
                        <a:pt x="8944" y="5419"/>
                        <a:pt x="8976" y="5307"/>
                      </a:cubicBezTo>
                      <a:cubicBezTo>
                        <a:pt x="8637" y="5096"/>
                        <a:pt x="8314" y="4902"/>
                        <a:pt x="7974" y="4708"/>
                      </a:cubicBezTo>
                      <a:cubicBezTo>
                        <a:pt x="6278" y="3658"/>
                        <a:pt x="4565" y="2607"/>
                        <a:pt x="2852" y="1573"/>
                      </a:cubicBezTo>
                      <a:cubicBezTo>
                        <a:pt x="2027" y="1072"/>
                        <a:pt x="1203" y="523"/>
                        <a:pt x="363" y="53"/>
                      </a:cubicBezTo>
                      <a:lnTo>
                        <a:pt x="331" y="21"/>
                      </a:lnTo>
                      <a:cubicBezTo>
                        <a:pt x="302" y="7"/>
                        <a:pt x="275" y="1"/>
                        <a:pt x="249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</a:pPr>
                  <a:endParaRPr sz="1900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502" name="Google Shape;3502;p38"/>
                <p:cNvSpPr/>
                <p:nvPr/>
              </p:nvSpPr>
              <p:spPr>
                <a:xfrm>
                  <a:off x="3425257" y="4708902"/>
                  <a:ext cx="138005" cy="8884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35" h="3885" extrusionOk="0">
                      <a:moveTo>
                        <a:pt x="238" y="1"/>
                      </a:moveTo>
                      <a:cubicBezTo>
                        <a:pt x="97" y="1"/>
                        <a:pt x="1" y="216"/>
                        <a:pt x="152" y="312"/>
                      </a:cubicBezTo>
                      <a:cubicBezTo>
                        <a:pt x="831" y="732"/>
                        <a:pt x="1526" y="1152"/>
                        <a:pt x="2205" y="1573"/>
                      </a:cubicBezTo>
                      <a:cubicBezTo>
                        <a:pt x="3466" y="2333"/>
                        <a:pt x="4726" y="3109"/>
                        <a:pt x="5987" y="3884"/>
                      </a:cubicBezTo>
                      <a:cubicBezTo>
                        <a:pt x="6002" y="3755"/>
                        <a:pt x="6019" y="3641"/>
                        <a:pt x="6035" y="3512"/>
                      </a:cubicBezTo>
                      <a:cubicBezTo>
                        <a:pt x="4968" y="2866"/>
                        <a:pt x="3918" y="2219"/>
                        <a:pt x="2852" y="1573"/>
                      </a:cubicBezTo>
                      <a:cubicBezTo>
                        <a:pt x="2011" y="1072"/>
                        <a:pt x="1203" y="523"/>
                        <a:pt x="363" y="53"/>
                      </a:cubicBezTo>
                      <a:cubicBezTo>
                        <a:pt x="346" y="38"/>
                        <a:pt x="330" y="38"/>
                        <a:pt x="314" y="21"/>
                      </a:cubicBezTo>
                      <a:cubicBezTo>
                        <a:pt x="288" y="7"/>
                        <a:pt x="263" y="1"/>
                        <a:pt x="238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</a:pPr>
                  <a:endParaRPr sz="1900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503" name="Google Shape;3503;p38"/>
                <p:cNvSpPr/>
                <p:nvPr/>
              </p:nvSpPr>
              <p:spPr>
                <a:xfrm>
                  <a:off x="3498116" y="4708902"/>
                  <a:ext cx="68854" cy="4669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11" h="2042" extrusionOk="0">
                      <a:moveTo>
                        <a:pt x="251" y="1"/>
                      </a:moveTo>
                      <a:cubicBezTo>
                        <a:pt x="106" y="1"/>
                        <a:pt x="0" y="216"/>
                        <a:pt x="166" y="312"/>
                      </a:cubicBezTo>
                      <a:lnTo>
                        <a:pt x="2202" y="1573"/>
                      </a:lnTo>
                      <a:cubicBezTo>
                        <a:pt x="2478" y="1719"/>
                        <a:pt x="2736" y="1880"/>
                        <a:pt x="2995" y="2042"/>
                      </a:cubicBezTo>
                      <a:cubicBezTo>
                        <a:pt x="2995" y="1913"/>
                        <a:pt x="3010" y="1799"/>
                        <a:pt x="3010" y="1670"/>
                      </a:cubicBezTo>
                      <a:cubicBezTo>
                        <a:pt x="2963" y="1637"/>
                        <a:pt x="2913" y="1605"/>
                        <a:pt x="2849" y="1573"/>
                      </a:cubicBezTo>
                      <a:cubicBezTo>
                        <a:pt x="2025" y="1072"/>
                        <a:pt x="1217" y="523"/>
                        <a:pt x="360" y="53"/>
                      </a:cubicBezTo>
                      <a:lnTo>
                        <a:pt x="328" y="21"/>
                      </a:lnTo>
                      <a:cubicBezTo>
                        <a:pt x="302" y="7"/>
                        <a:pt x="276" y="1"/>
                        <a:pt x="251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</a:pPr>
                  <a:endParaRPr sz="1900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504" name="Google Shape;3504;p38"/>
                <p:cNvSpPr/>
                <p:nvPr/>
              </p:nvSpPr>
              <p:spPr>
                <a:xfrm>
                  <a:off x="3395459" y="4891210"/>
                  <a:ext cx="146009" cy="8911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385" h="3897" extrusionOk="0">
                      <a:moveTo>
                        <a:pt x="6385" y="1"/>
                      </a:moveTo>
                      <a:lnTo>
                        <a:pt x="6385" y="1"/>
                      </a:lnTo>
                      <a:cubicBezTo>
                        <a:pt x="4720" y="1019"/>
                        <a:pt x="3039" y="2037"/>
                        <a:pt x="1358" y="3071"/>
                      </a:cubicBezTo>
                      <a:lnTo>
                        <a:pt x="1" y="3896"/>
                      </a:lnTo>
                      <a:lnTo>
                        <a:pt x="647" y="3896"/>
                      </a:lnTo>
                      <a:cubicBezTo>
                        <a:pt x="793" y="3815"/>
                        <a:pt x="922" y="3734"/>
                        <a:pt x="1052" y="3637"/>
                      </a:cubicBezTo>
                      <a:cubicBezTo>
                        <a:pt x="2700" y="2635"/>
                        <a:pt x="4332" y="1633"/>
                        <a:pt x="5980" y="631"/>
                      </a:cubicBezTo>
                      <a:lnTo>
                        <a:pt x="6207" y="502"/>
                      </a:lnTo>
                      <a:cubicBezTo>
                        <a:pt x="6271" y="324"/>
                        <a:pt x="6336" y="162"/>
                        <a:pt x="6385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</a:pPr>
                  <a:endParaRPr sz="1900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505" name="Google Shape;3505;p38"/>
                <p:cNvSpPr/>
                <p:nvPr/>
              </p:nvSpPr>
              <p:spPr>
                <a:xfrm>
                  <a:off x="3322280" y="4837995"/>
                  <a:ext cx="233249" cy="14232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200" h="6224" extrusionOk="0">
                      <a:moveTo>
                        <a:pt x="10199" y="0"/>
                      </a:moveTo>
                      <a:lnTo>
                        <a:pt x="10199" y="0"/>
                      </a:lnTo>
                      <a:cubicBezTo>
                        <a:pt x="8971" y="761"/>
                        <a:pt x="7743" y="1504"/>
                        <a:pt x="6497" y="2263"/>
                      </a:cubicBezTo>
                      <a:cubicBezTo>
                        <a:pt x="4784" y="3314"/>
                        <a:pt x="3088" y="4348"/>
                        <a:pt x="1375" y="5398"/>
                      </a:cubicBezTo>
                      <a:cubicBezTo>
                        <a:pt x="922" y="5674"/>
                        <a:pt x="470" y="5948"/>
                        <a:pt x="1" y="6223"/>
                      </a:cubicBezTo>
                      <a:lnTo>
                        <a:pt x="664" y="6223"/>
                      </a:lnTo>
                      <a:cubicBezTo>
                        <a:pt x="793" y="6142"/>
                        <a:pt x="922" y="6061"/>
                        <a:pt x="1067" y="5964"/>
                      </a:cubicBezTo>
                      <a:cubicBezTo>
                        <a:pt x="2700" y="4962"/>
                        <a:pt x="4349" y="3960"/>
                        <a:pt x="5980" y="2958"/>
                      </a:cubicBezTo>
                      <a:cubicBezTo>
                        <a:pt x="7355" y="2134"/>
                        <a:pt x="8728" y="1293"/>
                        <a:pt x="10102" y="453"/>
                      </a:cubicBezTo>
                      <a:cubicBezTo>
                        <a:pt x="10134" y="308"/>
                        <a:pt x="10167" y="146"/>
                        <a:pt x="10199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</a:pPr>
                  <a:endParaRPr sz="1900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506" name="Google Shape;3506;p38"/>
                <p:cNvSpPr/>
                <p:nvPr/>
              </p:nvSpPr>
              <p:spPr>
                <a:xfrm>
                  <a:off x="3249489" y="4788850"/>
                  <a:ext cx="313765" cy="19147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721" h="8373" extrusionOk="0">
                      <a:moveTo>
                        <a:pt x="13721" y="0"/>
                      </a:moveTo>
                      <a:cubicBezTo>
                        <a:pt x="13301" y="259"/>
                        <a:pt x="12865" y="518"/>
                        <a:pt x="12428" y="792"/>
                      </a:cubicBezTo>
                      <a:cubicBezTo>
                        <a:pt x="10441" y="2004"/>
                        <a:pt x="8469" y="3200"/>
                        <a:pt x="6497" y="4412"/>
                      </a:cubicBezTo>
                      <a:cubicBezTo>
                        <a:pt x="4784" y="5463"/>
                        <a:pt x="3071" y="6497"/>
                        <a:pt x="1358" y="7547"/>
                      </a:cubicBezTo>
                      <a:lnTo>
                        <a:pt x="0" y="8372"/>
                      </a:lnTo>
                      <a:lnTo>
                        <a:pt x="647" y="8372"/>
                      </a:lnTo>
                      <a:cubicBezTo>
                        <a:pt x="792" y="8291"/>
                        <a:pt x="921" y="8210"/>
                        <a:pt x="1050" y="8113"/>
                      </a:cubicBezTo>
                      <a:cubicBezTo>
                        <a:pt x="2699" y="7111"/>
                        <a:pt x="4332" y="6109"/>
                        <a:pt x="5980" y="5107"/>
                      </a:cubicBezTo>
                      <a:cubicBezTo>
                        <a:pt x="7952" y="3912"/>
                        <a:pt x="9939" y="2699"/>
                        <a:pt x="11911" y="1487"/>
                      </a:cubicBezTo>
                      <a:cubicBezTo>
                        <a:pt x="12493" y="1132"/>
                        <a:pt x="13091" y="776"/>
                        <a:pt x="13673" y="421"/>
                      </a:cubicBezTo>
                      <a:cubicBezTo>
                        <a:pt x="13688" y="275"/>
                        <a:pt x="13705" y="130"/>
                        <a:pt x="13721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</a:pPr>
                  <a:endParaRPr sz="1900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507" name="Google Shape;3507;p38"/>
                <p:cNvSpPr/>
                <p:nvPr/>
              </p:nvSpPr>
              <p:spPr>
                <a:xfrm>
                  <a:off x="3176310" y="4741535"/>
                  <a:ext cx="391034" cy="23878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100" h="10442" extrusionOk="0">
                      <a:moveTo>
                        <a:pt x="17099" y="1"/>
                      </a:moveTo>
                      <a:cubicBezTo>
                        <a:pt x="15548" y="954"/>
                        <a:pt x="13979" y="1908"/>
                        <a:pt x="12428" y="2861"/>
                      </a:cubicBezTo>
                      <a:cubicBezTo>
                        <a:pt x="10456" y="4073"/>
                        <a:pt x="8469" y="5269"/>
                        <a:pt x="6497" y="6481"/>
                      </a:cubicBezTo>
                      <a:cubicBezTo>
                        <a:pt x="4784" y="7532"/>
                        <a:pt x="3071" y="8566"/>
                        <a:pt x="1374" y="9616"/>
                      </a:cubicBezTo>
                      <a:cubicBezTo>
                        <a:pt x="921" y="9892"/>
                        <a:pt x="453" y="10166"/>
                        <a:pt x="0" y="10441"/>
                      </a:cubicBezTo>
                      <a:lnTo>
                        <a:pt x="662" y="10441"/>
                      </a:lnTo>
                      <a:cubicBezTo>
                        <a:pt x="792" y="10360"/>
                        <a:pt x="921" y="10279"/>
                        <a:pt x="1067" y="10182"/>
                      </a:cubicBezTo>
                      <a:cubicBezTo>
                        <a:pt x="2699" y="9180"/>
                        <a:pt x="4347" y="8178"/>
                        <a:pt x="5980" y="7176"/>
                      </a:cubicBezTo>
                      <a:cubicBezTo>
                        <a:pt x="7967" y="5981"/>
                        <a:pt x="9939" y="4768"/>
                        <a:pt x="11911" y="3556"/>
                      </a:cubicBezTo>
                      <a:cubicBezTo>
                        <a:pt x="13624" y="2522"/>
                        <a:pt x="15337" y="1471"/>
                        <a:pt x="17050" y="437"/>
                      </a:cubicBezTo>
                      <a:cubicBezTo>
                        <a:pt x="17050" y="421"/>
                        <a:pt x="17067" y="421"/>
                        <a:pt x="17082" y="404"/>
                      </a:cubicBezTo>
                      <a:cubicBezTo>
                        <a:pt x="17082" y="275"/>
                        <a:pt x="17099" y="146"/>
                        <a:pt x="17099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</a:pPr>
                  <a:endParaRPr sz="1900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508" name="Google Shape;3508;p38"/>
                <p:cNvSpPr/>
                <p:nvPr/>
              </p:nvSpPr>
              <p:spPr>
                <a:xfrm>
                  <a:off x="3123437" y="4708788"/>
                  <a:ext cx="430984" cy="26633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847" h="11647" extrusionOk="0">
                      <a:moveTo>
                        <a:pt x="18604" y="1"/>
                      </a:moveTo>
                      <a:cubicBezTo>
                        <a:pt x="18578" y="1"/>
                        <a:pt x="18550" y="8"/>
                        <a:pt x="18522" y="26"/>
                      </a:cubicBezTo>
                      <a:cubicBezTo>
                        <a:pt x="17843" y="446"/>
                        <a:pt x="17149" y="867"/>
                        <a:pt x="16470" y="1287"/>
                      </a:cubicBezTo>
                      <a:cubicBezTo>
                        <a:pt x="14837" y="2289"/>
                        <a:pt x="13188" y="3291"/>
                        <a:pt x="11557" y="4293"/>
                      </a:cubicBezTo>
                      <a:cubicBezTo>
                        <a:pt x="9568" y="5505"/>
                        <a:pt x="7597" y="6701"/>
                        <a:pt x="5609" y="7913"/>
                      </a:cubicBezTo>
                      <a:cubicBezTo>
                        <a:pt x="3912" y="8964"/>
                        <a:pt x="2199" y="9998"/>
                        <a:pt x="486" y="11048"/>
                      </a:cubicBezTo>
                      <a:lnTo>
                        <a:pt x="1" y="11339"/>
                      </a:lnTo>
                      <a:cubicBezTo>
                        <a:pt x="50" y="11436"/>
                        <a:pt x="82" y="11550"/>
                        <a:pt x="130" y="11647"/>
                      </a:cubicBezTo>
                      <a:cubicBezTo>
                        <a:pt x="147" y="11647"/>
                        <a:pt x="162" y="11630"/>
                        <a:pt x="179" y="11614"/>
                      </a:cubicBezTo>
                      <a:cubicBezTo>
                        <a:pt x="1828" y="10612"/>
                        <a:pt x="3459" y="9610"/>
                        <a:pt x="5108" y="8608"/>
                      </a:cubicBezTo>
                      <a:cubicBezTo>
                        <a:pt x="7079" y="7413"/>
                        <a:pt x="9051" y="6200"/>
                        <a:pt x="11040" y="4988"/>
                      </a:cubicBezTo>
                      <a:cubicBezTo>
                        <a:pt x="12753" y="3954"/>
                        <a:pt x="14449" y="2903"/>
                        <a:pt x="16162" y="1869"/>
                      </a:cubicBezTo>
                      <a:cubicBezTo>
                        <a:pt x="16987" y="1351"/>
                        <a:pt x="17843" y="867"/>
                        <a:pt x="18651" y="334"/>
                      </a:cubicBezTo>
                      <a:cubicBezTo>
                        <a:pt x="18668" y="334"/>
                        <a:pt x="18683" y="334"/>
                        <a:pt x="18683" y="317"/>
                      </a:cubicBezTo>
                      <a:cubicBezTo>
                        <a:pt x="18847" y="222"/>
                        <a:pt x="18747" y="1"/>
                        <a:pt x="18604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</a:pPr>
                  <a:endParaRPr sz="1900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509" name="Google Shape;3509;p38"/>
                <p:cNvSpPr/>
                <p:nvPr/>
              </p:nvSpPr>
              <p:spPr>
                <a:xfrm>
                  <a:off x="3108664" y="4708788"/>
                  <a:ext cx="372649" cy="23087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296" h="10096" extrusionOk="0">
                      <a:moveTo>
                        <a:pt x="16056" y="1"/>
                      </a:moveTo>
                      <a:cubicBezTo>
                        <a:pt x="16028" y="1"/>
                        <a:pt x="15998" y="8"/>
                        <a:pt x="15968" y="26"/>
                      </a:cubicBezTo>
                      <a:lnTo>
                        <a:pt x="13931" y="1287"/>
                      </a:lnTo>
                      <a:cubicBezTo>
                        <a:pt x="12283" y="2289"/>
                        <a:pt x="10635" y="3291"/>
                        <a:pt x="9003" y="4293"/>
                      </a:cubicBezTo>
                      <a:cubicBezTo>
                        <a:pt x="7031" y="5505"/>
                        <a:pt x="5043" y="6701"/>
                        <a:pt x="3071" y="7913"/>
                      </a:cubicBezTo>
                      <a:cubicBezTo>
                        <a:pt x="2037" y="8544"/>
                        <a:pt x="1019" y="9158"/>
                        <a:pt x="0" y="9788"/>
                      </a:cubicBezTo>
                      <a:cubicBezTo>
                        <a:pt x="33" y="9901"/>
                        <a:pt x="82" y="9998"/>
                        <a:pt x="130" y="10095"/>
                      </a:cubicBezTo>
                      <a:cubicBezTo>
                        <a:pt x="938" y="9610"/>
                        <a:pt x="1746" y="9109"/>
                        <a:pt x="2554" y="8608"/>
                      </a:cubicBezTo>
                      <a:cubicBezTo>
                        <a:pt x="4525" y="7413"/>
                        <a:pt x="6514" y="6200"/>
                        <a:pt x="8486" y="4988"/>
                      </a:cubicBezTo>
                      <a:cubicBezTo>
                        <a:pt x="10199" y="3954"/>
                        <a:pt x="11912" y="2903"/>
                        <a:pt x="13608" y="1869"/>
                      </a:cubicBezTo>
                      <a:cubicBezTo>
                        <a:pt x="14449" y="1351"/>
                        <a:pt x="15289" y="867"/>
                        <a:pt x="16114" y="334"/>
                      </a:cubicBezTo>
                      <a:cubicBezTo>
                        <a:pt x="16114" y="334"/>
                        <a:pt x="16129" y="334"/>
                        <a:pt x="16146" y="317"/>
                      </a:cubicBezTo>
                      <a:cubicBezTo>
                        <a:pt x="16295" y="222"/>
                        <a:pt x="16204" y="1"/>
                        <a:pt x="16056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</a:pPr>
                  <a:endParaRPr sz="1900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510" name="Google Shape;3510;p38"/>
                <p:cNvSpPr/>
                <p:nvPr/>
              </p:nvSpPr>
              <p:spPr>
                <a:xfrm>
                  <a:off x="3094989" y="4708788"/>
                  <a:ext cx="313148" cy="19501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694" h="8528" extrusionOk="0">
                      <a:moveTo>
                        <a:pt x="13464" y="1"/>
                      </a:moveTo>
                      <a:cubicBezTo>
                        <a:pt x="13438" y="1"/>
                        <a:pt x="13410" y="8"/>
                        <a:pt x="13383" y="26"/>
                      </a:cubicBezTo>
                      <a:cubicBezTo>
                        <a:pt x="12704" y="446"/>
                        <a:pt x="12008" y="867"/>
                        <a:pt x="11329" y="1287"/>
                      </a:cubicBezTo>
                      <a:cubicBezTo>
                        <a:pt x="9681" y="2289"/>
                        <a:pt x="8049" y="3291"/>
                        <a:pt x="6401" y="4293"/>
                      </a:cubicBezTo>
                      <a:cubicBezTo>
                        <a:pt x="4429" y="5505"/>
                        <a:pt x="2458" y="6701"/>
                        <a:pt x="469" y="7913"/>
                      </a:cubicBezTo>
                      <a:cubicBezTo>
                        <a:pt x="307" y="8010"/>
                        <a:pt x="146" y="8107"/>
                        <a:pt x="1" y="8204"/>
                      </a:cubicBezTo>
                      <a:cubicBezTo>
                        <a:pt x="33" y="8318"/>
                        <a:pt x="66" y="8415"/>
                        <a:pt x="113" y="8527"/>
                      </a:cubicBezTo>
                      <a:cubicBezTo>
                        <a:pt x="2037" y="7348"/>
                        <a:pt x="3960" y="6167"/>
                        <a:pt x="5899" y="4988"/>
                      </a:cubicBezTo>
                      <a:cubicBezTo>
                        <a:pt x="7597" y="3954"/>
                        <a:pt x="9310" y="2903"/>
                        <a:pt x="11023" y="1869"/>
                      </a:cubicBezTo>
                      <a:cubicBezTo>
                        <a:pt x="11847" y="1351"/>
                        <a:pt x="12704" y="867"/>
                        <a:pt x="13512" y="334"/>
                      </a:cubicBezTo>
                      <a:cubicBezTo>
                        <a:pt x="13527" y="334"/>
                        <a:pt x="13544" y="334"/>
                        <a:pt x="13544" y="317"/>
                      </a:cubicBezTo>
                      <a:cubicBezTo>
                        <a:pt x="13694" y="222"/>
                        <a:pt x="13602" y="1"/>
                        <a:pt x="13464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</a:pPr>
                  <a:endParaRPr sz="1900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511" name="Google Shape;3511;p38"/>
                <p:cNvSpPr/>
                <p:nvPr/>
              </p:nvSpPr>
              <p:spPr>
                <a:xfrm>
                  <a:off x="3082045" y="4708788"/>
                  <a:ext cx="253303" cy="158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077" h="6928" extrusionOk="0">
                      <a:moveTo>
                        <a:pt x="10837" y="1"/>
                      </a:moveTo>
                      <a:cubicBezTo>
                        <a:pt x="10809" y="1"/>
                        <a:pt x="10779" y="8"/>
                        <a:pt x="10749" y="26"/>
                      </a:cubicBezTo>
                      <a:cubicBezTo>
                        <a:pt x="10070" y="446"/>
                        <a:pt x="9391" y="867"/>
                        <a:pt x="8696" y="1287"/>
                      </a:cubicBezTo>
                      <a:cubicBezTo>
                        <a:pt x="7064" y="2289"/>
                        <a:pt x="5415" y="3291"/>
                        <a:pt x="3782" y="4293"/>
                      </a:cubicBezTo>
                      <a:cubicBezTo>
                        <a:pt x="2522" y="5053"/>
                        <a:pt x="1261" y="5829"/>
                        <a:pt x="1" y="6604"/>
                      </a:cubicBezTo>
                      <a:cubicBezTo>
                        <a:pt x="33" y="6701"/>
                        <a:pt x="82" y="6814"/>
                        <a:pt x="114" y="6928"/>
                      </a:cubicBezTo>
                      <a:lnTo>
                        <a:pt x="3265" y="4988"/>
                      </a:lnTo>
                      <a:cubicBezTo>
                        <a:pt x="4978" y="3954"/>
                        <a:pt x="6692" y="2903"/>
                        <a:pt x="8389" y="1869"/>
                      </a:cubicBezTo>
                      <a:cubicBezTo>
                        <a:pt x="9229" y="1351"/>
                        <a:pt x="10070" y="867"/>
                        <a:pt x="10878" y="334"/>
                      </a:cubicBezTo>
                      <a:cubicBezTo>
                        <a:pt x="10893" y="334"/>
                        <a:pt x="10910" y="334"/>
                        <a:pt x="10926" y="317"/>
                      </a:cubicBezTo>
                      <a:cubicBezTo>
                        <a:pt x="11076" y="222"/>
                        <a:pt x="10985" y="1"/>
                        <a:pt x="10837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</a:pPr>
                  <a:endParaRPr sz="1900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512" name="Google Shape;3512;p38"/>
                <p:cNvSpPr/>
                <p:nvPr/>
              </p:nvSpPr>
              <p:spPr>
                <a:xfrm>
                  <a:off x="3070611" y="4708788"/>
                  <a:ext cx="191561" cy="12074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377" h="5280" extrusionOk="0">
                      <a:moveTo>
                        <a:pt x="8146" y="1"/>
                      </a:moveTo>
                      <a:cubicBezTo>
                        <a:pt x="8120" y="1"/>
                        <a:pt x="8092" y="8"/>
                        <a:pt x="8064" y="26"/>
                      </a:cubicBezTo>
                      <a:cubicBezTo>
                        <a:pt x="7370" y="446"/>
                        <a:pt x="6691" y="867"/>
                        <a:pt x="6012" y="1287"/>
                      </a:cubicBezTo>
                      <a:cubicBezTo>
                        <a:pt x="4364" y="2289"/>
                        <a:pt x="2731" y="3291"/>
                        <a:pt x="1083" y="4293"/>
                      </a:cubicBezTo>
                      <a:cubicBezTo>
                        <a:pt x="727" y="4519"/>
                        <a:pt x="356" y="4730"/>
                        <a:pt x="0" y="4956"/>
                      </a:cubicBezTo>
                      <a:cubicBezTo>
                        <a:pt x="33" y="5068"/>
                        <a:pt x="65" y="5182"/>
                        <a:pt x="97" y="5279"/>
                      </a:cubicBezTo>
                      <a:cubicBezTo>
                        <a:pt x="259" y="5182"/>
                        <a:pt x="421" y="5085"/>
                        <a:pt x="565" y="4988"/>
                      </a:cubicBezTo>
                      <a:cubicBezTo>
                        <a:pt x="2278" y="3954"/>
                        <a:pt x="3992" y="2903"/>
                        <a:pt x="5705" y="1869"/>
                      </a:cubicBezTo>
                      <a:cubicBezTo>
                        <a:pt x="6530" y="1351"/>
                        <a:pt x="7370" y="867"/>
                        <a:pt x="8194" y="334"/>
                      </a:cubicBezTo>
                      <a:cubicBezTo>
                        <a:pt x="8210" y="334"/>
                        <a:pt x="8210" y="334"/>
                        <a:pt x="8226" y="317"/>
                      </a:cubicBezTo>
                      <a:cubicBezTo>
                        <a:pt x="8376" y="222"/>
                        <a:pt x="8285" y="1"/>
                        <a:pt x="8146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</a:pPr>
                  <a:endParaRPr sz="1900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513" name="Google Shape;3513;p38"/>
                <p:cNvSpPr/>
                <p:nvPr/>
              </p:nvSpPr>
              <p:spPr>
                <a:xfrm>
                  <a:off x="3060251" y="4708788"/>
                  <a:ext cx="129087" cy="8264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645" h="3614" extrusionOk="0">
                      <a:moveTo>
                        <a:pt x="5400" y="1"/>
                      </a:moveTo>
                      <a:cubicBezTo>
                        <a:pt x="5373" y="1"/>
                        <a:pt x="5345" y="8"/>
                        <a:pt x="5317" y="26"/>
                      </a:cubicBezTo>
                      <a:cubicBezTo>
                        <a:pt x="4638" y="446"/>
                        <a:pt x="3960" y="867"/>
                        <a:pt x="3265" y="1287"/>
                      </a:cubicBezTo>
                      <a:cubicBezTo>
                        <a:pt x="2182" y="1950"/>
                        <a:pt x="1083" y="2612"/>
                        <a:pt x="1" y="3275"/>
                      </a:cubicBezTo>
                      <a:cubicBezTo>
                        <a:pt x="33" y="3388"/>
                        <a:pt x="49" y="3501"/>
                        <a:pt x="81" y="3614"/>
                      </a:cubicBezTo>
                      <a:cubicBezTo>
                        <a:pt x="1051" y="3032"/>
                        <a:pt x="2005" y="2450"/>
                        <a:pt x="2958" y="1869"/>
                      </a:cubicBezTo>
                      <a:cubicBezTo>
                        <a:pt x="3783" y="1351"/>
                        <a:pt x="4638" y="867"/>
                        <a:pt x="5447" y="334"/>
                      </a:cubicBezTo>
                      <a:cubicBezTo>
                        <a:pt x="5463" y="334"/>
                        <a:pt x="5479" y="334"/>
                        <a:pt x="5496" y="317"/>
                      </a:cubicBezTo>
                      <a:cubicBezTo>
                        <a:pt x="5645" y="222"/>
                        <a:pt x="5543" y="1"/>
                        <a:pt x="5400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</a:pPr>
                  <a:endParaRPr sz="1900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514" name="Google Shape;3514;p38"/>
                <p:cNvSpPr/>
                <p:nvPr/>
              </p:nvSpPr>
              <p:spPr>
                <a:xfrm>
                  <a:off x="3051013" y="4708788"/>
                  <a:ext cx="65150" cy="438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49" h="1918" extrusionOk="0">
                      <a:moveTo>
                        <a:pt x="2619" y="1"/>
                      </a:moveTo>
                      <a:cubicBezTo>
                        <a:pt x="2593" y="1"/>
                        <a:pt x="2566" y="8"/>
                        <a:pt x="2538" y="26"/>
                      </a:cubicBezTo>
                      <a:cubicBezTo>
                        <a:pt x="1843" y="446"/>
                        <a:pt x="1164" y="867"/>
                        <a:pt x="485" y="1287"/>
                      </a:cubicBezTo>
                      <a:lnTo>
                        <a:pt x="0" y="1578"/>
                      </a:lnTo>
                      <a:cubicBezTo>
                        <a:pt x="32" y="1691"/>
                        <a:pt x="49" y="1804"/>
                        <a:pt x="82" y="1918"/>
                      </a:cubicBezTo>
                      <a:lnTo>
                        <a:pt x="179" y="1869"/>
                      </a:lnTo>
                      <a:cubicBezTo>
                        <a:pt x="1002" y="1351"/>
                        <a:pt x="1843" y="867"/>
                        <a:pt x="2667" y="334"/>
                      </a:cubicBezTo>
                      <a:cubicBezTo>
                        <a:pt x="2667" y="334"/>
                        <a:pt x="2683" y="334"/>
                        <a:pt x="2700" y="317"/>
                      </a:cubicBezTo>
                      <a:cubicBezTo>
                        <a:pt x="2849" y="222"/>
                        <a:pt x="2758" y="1"/>
                        <a:pt x="2619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</a:pPr>
                  <a:endParaRPr sz="1900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</p:grpSp>
          <p:sp>
            <p:nvSpPr>
              <p:cNvPr id="3515" name="Google Shape;3515;p38"/>
              <p:cNvSpPr/>
              <p:nvPr/>
            </p:nvSpPr>
            <p:spPr>
              <a:xfrm>
                <a:off x="5194175" y="2000450"/>
                <a:ext cx="436750" cy="206100"/>
              </a:xfrm>
              <a:custGeom>
                <a:avLst/>
                <a:gdLst/>
                <a:ahLst/>
                <a:cxnLst/>
                <a:rect l="l" t="t" r="r" b="b"/>
                <a:pathLst>
                  <a:path w="17470" h="8244" extrusionOk="0">
                    <a:moveTo>
                      <a:pt x="11723" y="1"/>
                    </a:moveTo>
                    <a:cubicBezTo>
                      <a:pt x="10530" y="1"/>
                      <a:pt x="9325" y="255"/>
                      <a:pt x="8161" y="534"/>
                    </a:cubicBezTo>
                    <a:cubicBezTo>
                      <a:pt x="7143" y="793"/>
                      <a:pt x="6141" y="1051"/>
                      <a:pt x="5139" y="1342"/>
                    </a:cubicBezTo>
                    <a:cubicBezTo>
                      <a:pt x="4024" y="1666"/>
                      <a:pt x="2892" y="2021"/>
                      <a:pt x="1890" y="2586"/>
                    </a:cubicBezTo>
                    <a:cubicBezTo>
                      <a:pt x="1196" y="2991"/>
                      <a:pt x="517" y="3523"/>
                      <a:pt x="274" y="4284"/>
                    </a:cubicBezTo>
                    <a:cubicBezTo>
                      <a:pt x="259" y="4316"/>
                      <a:pt x="259" y="4348"/>
                      <a:pt x="242" y="4381"/>
                    </a:cubicBezTo>
                    <a:cubicBezTo>
                      <a:pt x="0" y="5269"/>
                      <a:pt x="420" y="6271"/>
                      <a:pt x="1131" y="6902"/>
                    </a:cubicBezTo>
                    <a:cubicBezTo>
                      <a:pt x="1843" y="7548"/>
                      <a:pt x="2812" y="7872"/>
                      <a:pt x="3765" y="8033"/>
                    </a:cubicBezTo>
                    <a:cubicBezTo>
                      <a:pt x="4556" y="8180"/>
                      <a:pt x="5354" y="8243"/>
                      <a:pt x="6154" y="8243"/>
                    </a:cubicBezTo>
                    <a:cubicBezTo>
                      <a:pt x="7821" y="8243"/>
                      <a:pt x="9496" y="7968"/>
                      <a:pt x="11135" y="7596"/>
                    </a:cubicBezTo>
                    <a:cubicBezTo>
                      <a:pt x="13074" y="7144"/>
                      <a:pt x="15078" y="6530"/>
                      <a:pt x="16533" y="5156"/>
                    </a:cubicBezTo>
                    <a:cubicBezTo>
                      <a:pt x="17470" y="2521"/>
                      <a:pt x="15337" y="567"/>
                      <a:pt x="13106" y="130"/>
                    </a:cubicBezTo>
                    <a:cubicBezTo>
                      <a:pt x="12649" y="39"/>
                      <a:pt x="12187" y="1"/>
                      <a:pt x="11723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</a:pPr>
                <a:endParaRPr sz="19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516" name="Google Shape;3516;p38"/>
              <p:cNvSpPr/>
              <p:nvPr/>
            </p:nvSpPr>
            <p:spPr>
              <a:xfrm>
                <a:off x="5188700" y="1996125"/>
                <a:ext cx="431350" cy="214625"/>
              </a:xfrm>
              <a:custGeom>
                <a:avLst/>
                <a:gdLst/>
                <a:ahLst/>
                <a:cxnLst/>
                <a:rect l="l" t="t" r="r" b="b"/>
                <a:pathLst>
                  <a:path w="17254" h="8585" extrusionOk="0">
                    <a:moveTo>
                      <a:pt x="11940" y="337"/>
                    </a:moveTo>
                    <a:cubicBezTo>
                      <a:pt x="13069" y="337"/>
                      <a:pt x="14168" y="568"/>
                      <a:pt x="15152" y="1224"/>
                    </a:cubicBezTo>
                    <a:cubicBezTo>
                      <a:pt x="15976" y="1774"/>
                      <a:pt x="16622" y="2614"/>
                      <a:pt x="16768" y="3616"/>
                    </a:cubicBezTo>
                    <a:cubicBezTo>
                      <a:pt x="16816" y="3875"/>
                      <a:pt x="16816" y="4149"/>
                      <a:pt x="16801" y="4424"/>
                    </a:cubicBezTo>
                    <a:cubicBezTo>
                      <a:pt x="16784" y="4554"/>
                      <a:pt x="16752" y="4683"/>
                      <a:pt x="16719" y="4828"/>
                    </a:cubicBezTo>
                    <a:cubicBezTo>
                      <a:pt x="16687" y="4957"/>
                      <a:pt x="16671" y="5136"/>
                      <a:pt x="16590" y="5248"/>
                    </a:cubicBezTo>
                    <a:cubicBezTo>
                      <a:pt x="16525" y="5362"/>
                      <a:pt x="16381" y="5442"/>
                      <a:pt x="16267" y="5523"/>
                    </a:cubicBezTo>
                    <a:cubicBezTo>
                      <a:pt x="16137" y="5636"/>
                      <a:pt x="16008" y="5733"/>
                      <a:pt x="15879" y="5830"/>
                    </a:cubicBezTo>
                    <a:cubicBezTo>
                      <a:pt x="15620" y="6008"/>
                      <a:pt x="15346" y="6170"/>
                      <a:pt x="15071" y="6315"/>
                    </a:cubicBezTo>
                    <a:cubicBezTo>
                      <a:pt x="13972" y="6913"/>
                      <a:pt x="12760" y="7269"/>
                      <a:pt x="11548" y="7543"/>
                    </a:cubicBezTo>
                    <a:cubicBezTo>
                      <a:pt x="10142" y="7883"/>
                      <a:pt x="8720" y="8142"/>
                      <a:pt x="7281" y="8222"/>
                    </a:cubicBezTo>
                    <a:cubicBezTo>
                      <a:pt x="6947" y="8241"/>
                      <a:pt x="6609" y="8252"/>
                      <a:pt x="6270" y="8252"/>
                    </a:cubicBezTo>
                    <a:cubicBezTo>
                      <a:pt x="5198" y="8252"/>
                      <a:pt x="4114" y="8141"/>
                      <a:pt x="3096" y="7834"/>
                    </a:cubicBezTo>
                    <a:cubicBezTo>
                      <a:pt x="1948" y="7478"/>
                      <a:pt x="833" y="6719"/>
                      <a:pt x="590" y="5459"/>
                    </a:cubicBezTo>
                    <a:cubicBezTo>
                      <a:pt x="542" y="5168"/>
                      <a:pt x="558" y="4877"/>
                      <a:pt x="623" y="4586"/>
                    </a:cubicBezTo>
                    <a:cubicBezTo>
                      <a:pt x="623" y="4585"/>
                      <a:pt x="623" y="4584"/>
                      <a:pt x="624" y="4583"/>
                    </a:cubicBezTo>
                    <a:lnTo>
                      <a:pt x="624" y="4583"/>
                    </a:lnTo>
                    <a:cubicBezTo>
                      <a:pt x="981" y="3389"/>
                      <a:pt x="2353" y="2743"/>
                      <a:pt x="3419" y="2323"/>
                    </a:cubicBezTo>
                    <a:cubicBezTo>
                      <a:pt x="4744" y="1806"/>
                      <a:pt x="6150" y="1451"/>
                      <a:pt x="7524" y="1095"/>
                    </a:cubicBezTo>
                    <a:cubicBezTo>
                      <a:pt x="8919" y="737"/>
                      <a:pt x="10455" y="337"/>
                      <a:pt x="11940" y="337"/>
                    </a:cubicBezTo>
                    <a:close/>
                    <a:moveTo>
                      <a:pt x="11972" y="0"/>
                    </a:moveTo>
                    <a:cubicBezTo>
                      <a:pt x="10848" y="0"/>
                      <a:pt x="9727" y="224"/>
                      <a:pt x="8639" y="481"/>
                    </a:cubicBezTo>
                    <a:cubicBezTo>
                      <a:pt x="7136" y="837"/>
                      <a:pt x="5617" y="1224"/>
                      <a:pt x="4146" y="1709"/>
                    </a:cubicBezTo>
                    <a:cubicBezTo>
                      <a:pt x="3451" y="1936"/>
                      <a:pt x="2773" y="2210"/>
                      <a:pt x="2126" y="2565"/>
                    </a:cubicBezTo>
                    <a:cubicBezTo>
                      <a:pt x="1577" y="2856"/>
                      <a:pt x="1075" y="3228"/>
                      <a:pt x="704" y="3729"/>
                    </a:cubicBezTo>
                    <a:cubicBezTo>
                      <a:pt x="529" y="3950"/>
                      <a:pt x="402" y="4203"/>
                      <a:pt x="321" y="4486"/>
                    </a:cubicBezTo>
                    <a:lnTo>
                      <a:pt x="321" y="4486"/>
                    </a:lnTo>
                    <a:cubicBezTo>
                      <a:pt x="319" y="4492"/>
                      <a:pt x="318" y="4498"/>
                      <a:pt x="316" y="4505"/>
                    </a:cubicBezTo>
                    <a:cubicBezTo>
                      <a:pt x="316" y="4505"/>
                      <a:pt x="316" y="4505"/>
                      <a:pt x="316" y="4505"/>
                    </a:cubicBezTo>
                    <a:lnTo>
                      <a:pt x="316" y="4505"/>
                    </a:lnTo>
                    <a:cubicBezTo>
                      <a:pt x="314" y="4511"/>
                      <a:pt x="312" y="4518"/>
                      <a:pt x="311" y="4524"/>
                    </a:cubicBezTo>
                    <a:lnTo>
                      <a:pt x="311" y="4524"/>
                    </a:lnTo>
                    <a:cubicBezTo>
                      <a:pt x="1" y="5762"/>
                      <a:pt x="742" y="6964"/>
                      <a:pt x="1771" y="7608"/>
                    </a:cubicBezTo>
                    <a:cubicBezTo>
                      <a:pt x="2950" y="8335"/>
                      <a:pt x="4469" y="8529"/>
                      <a:pt x="5827" y="8577"/>
                    </a:cubicBezTo>
                    <a:cubicBezTo>
                      <a:pt x="5988" y="8582"/>
                      <a:pt x="6149" y="8585"/>
                      <a:pt x="6311" y="8585"/>
                    </a:cubicBezTo>
                    <a:cubicBezTo>
                      <a:pt x="7703" y="8585"/>
                      <a:pt x="9104" y="8400"/>
                      <a:pt x="10465" y="8125"/>
                    </a:cubicBezTo>
                    <a:cubicBezTo>
                      <a:pt x="11823" y="7851"/>
                      <a:pt x="13181" y="7527"/>
                      <a:pt x="14441" y="6978"/>
                    </a:cubicBezTo>
                    <a:cubicBezTo>
                      <a:pt x="15055" y="6719"/>
                      <a:pt x="15637" y="6412"/>
                      <a:pt x="16187" y="6024"/>
                    </a:cubicBezTo>
                    <a:cubicBezTo>
                      <a:pt x="16299" y="5927"/>
                      <a:pt x="16413" y="5830"/>
                      <a:pt x="16542" y="5750"/>
                    </a:cubicBezTo>
                    <a:cubicBezTo>
                      <a:pt x="16655" y="5653"/>
                      <a:pt x="16833" y="5539"/>
                      <a:pt x="16898" y="5394"/>
                    </a:cubicBezTo>
                    <a:cubicBezTo>
                      <a:pt x="17027" y="5151"/>
                      <a:pt x="17075" y="4812"/>
                      <a:pt x="17107" y="4537"/>
                    </a:cubicBezTo>
                    <a:cubicBezTo>
                      <a:pt x="17253" y="3438"/>
                      <a:pt x="16849" y="2388"/>
                      <a:pt x="16105" y="1596"/>
                    </a:cubicBezTo>
                    <a:cubicBezTo>
                      <a:pt x="15346" y="804"/>
                      <a:pt x="14312" y="303"/>
                      <a:pt x="13261" y="109"/>
                    </a:cubicBezTo>
                    <a:cubicBezTo>
                      <a:pt x="12832" y="33"/>
                      <a:pt x="12402" y="0"/>
                      <a:pt x="11972" y="0"/>
                    </a:cubicBezTo>
                    <a:close/>
                  </a:path>
                </a:pathLst>
              </a:custGeom>
              <a:solidFill>
                <a:srgbClr val="35353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</a:pPr>
                <a:endParaRPr sz="19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517" name="Google Shape;3517;p38"/>
              <p:cNvSpPr/>
              <p:nvPr/>
            </p:nvSpPr>
            <p:spPr>
              <a:xfrm>
                <a:off x="5241925" y="2041150"/>
                <a:ext cx="138950" cy="54050"/>
              </a:xfrm>
              <a:custGeom>
                <a:avLst/>
                <a:gdLst/>
                <a:ahLst/>
                <a:cxnLst/>
                <a:rect l="l" t="t" r="r" b="b"/>
                <a:pathLst>
                  <a:path w="5558" h="2162" extrusionOk="0">
                    <a:moveTo>
                      <a:pt x="5308" y="0"/>
                    </a:moveTo>
                    <a:cubicBezTo>
                      <a:pt x="5295" y="0"/>
                      <a:pt x="5281" y="2"/>
                      <a:pt x="5266" y="5"/>
                    </a:cubicBezTo>
                    <a:cubicBezTo>
                      <a:pt x="4328" y="247"/>
                      <a:pt x="3407" y="522"/>
                      <a:pt x="2486" y="829"/>
                    </a:cubicBezTo>
                    <a:cubicBezTo>
                      <a:pt x="2034" y="975"/>
                      <a:pt x="1581" y="1137"/>
                      <a:pt x="1128" y="1298"/>
                    </a:cubicBezTo>
                    <a:cubicBezTo>
                      <a:pt x="756" y="1443"/>
                      <a:pt x="368" y="1572"/>
                      <a:pt x="110" y="1880"/>
                    </a:cubicBezTo>
                    <a:cubicBezTo>
                      <a:pt x="0" y="2002"/>
                      <a:pt x="103" y="2162"/>
                      <a:pt x="223" y="2162"/>
                    </a:cubicBezTo>
                    <a:cubicBezTo>
                      <a:pt x="261" y="2162"/>
                      <a:pt x="301" y="2145"/>
                      <a:pt x="336" y="2106"/>
                    </a:cubicBezTo>
                    <a:cubicBezTo>
                      <a:pt x="611" y="1799"/>
                      <a:pt x="1032" y="1686"/>
                      <a:pt x="1403" y="1557"/>
                    </a:cubicBezTo>
                    <a:cubicBezTo>
                      <a:pt x="1840" y="1395"/>
                      <a:pt x="2275" y="1249"/>
                      <a:pt x="2728" y="1104"/>
                    </a:cubicBezTo>
                    <a:cubicBezTo>
                      <a:pt x="3585" y="813"/>
                      <a:pt x="4473" y="555"/>
                      <a:pt x="5363" y="328"/>
                    </a:cubicBezTo>
                    <a:cubicBezTo>
                      <a:pt x="5558" y="283"/>
                      <a:pt x="5487" y="0"/>
                      <a:pt x="530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</a:pPr>
                <a:endParaRPr sz="19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518" name="Google Shape;3518;p38"/>
              <p:cNvSpPr/>
              <p:nvPr/>
            </p:nvSpPr>
            <p:spPr>
              <a:xfrm>
                <a:off x="5403025" y="2033200"/>
                <a:ext cx="9725" cy="9300"/>
              </a:xfrm>
              <a:custGeom>
                <a:avLst/>
                <a:gdLst/>
                <a:ahLst/>
                <a:cxnLst/>
                <a:rect l="l" t="t" r="r" b="b"/>
                <a:pathLst>
                  <a:path w="389" h="372" extrusionOk="0">
                    <a:moveTo>
                      <a:pt x="179" y="0"/>
                    </a:moveTo>
                    <a:cubicBezTo>
                      <a:pt x="147" y="16"/>
                      <a:pt x="130" y="16"/>
                      <a:pt x="98" y="48"/>
                    </a:cubicBezTo>
                    <a:lnTo>
                      <a:pt x="66" y="80"/>
                    </a:lnTo>
                    <a:cubicBezTo>
                      <a:pt x="50" y="97"/>
                      <a:pt x="33" y="129"/>
                      <a:pt x="18" y="145"/>
                    </a:cubicBezTo>
                    <a:cubicBezTo>
                      <a:pt x="18" y="162"/>
                      <a:pt x="1" y="177"/>
                      <a:pt x="1" y="209"/>
                    </a:cubicBezTo>
                    <a:cubicBezTo>
                      <a:pt x="1" y="226"/>
                      <a:pt x="18" y="242"/>
                      <a:pt x="18" y="274"/>
                    </a:cubicBezTo>
                    <a:lnTo>
                      <a:pt x="66" y="323"/>
                    </a:lnTo>
                    <a:cubicBezTo>
                      <a:pt x="66" y="339"/>
                      <a:pt x="82" y="339"/>
                      <a:pt x="98" y="356"/>
                    </a:cubicBezTo>
                    <a:cubicBezTo>
                      <a:pt x="115" y="371"/>
                      <a:pt x="147" y="371"/>
                      <a:pt x="179" y="371"/>
                    </a:cubicBezTo>
                    <a:lnTo>
                      <a:pt x="212" y="371"/>
                    </a:lnTo>
                    <a:cubicBezTo>
                      <a:pt x="244" y="356"/>
                      <a:pt x="276" y="339"/>
                      <a:pt x="292" y="323"/>
                    </a:cubicBezTo>
                    <a:lnTo>
                      <a:pt x="341" y="274"/>
                    </a:lnTo>
                    <a:cubicBezTo>
                      <a:pt x="356" y="259"/>
                      <a:pt x="373" y="242"/>
                      <a:pt x="373" y="226"/>
                    </a:cubicBezTo>
                    <a:cubicBezTo>
                      <a:pt x="389" y="209"/>
                      <a:pt x="389" y="177"/>
                      <a:pt x="389" y="162"/>
                    </a:cubicBezTo>
                    <a:cubicBezTo>
                      <a:pt x="389" y="145"/>
                      <a:pt x="389" y="113"/>
                      <a:pt x="373" y="97"/>
                    </a:cubicBezTo>
                    <a:cubicBezTo>
                      <a:pt x="373" y="80"/>
                      <a:pt x="356" y="65"/>
                      <a:pt x="341" y="48"/>
                    </a:cubicBezTo>
                    <a:cubicBezTo>
                      <a:pt x="324" y="32"/>
                      <a:pt x="309" y="32"/>
                      <a:pt x="309" y="16"/>
                    </a:cubicBezTo>
                    <a:cubicBezTo>
                      <a:pt x="276" y="0"/>
                      <a:pt x="244" y="0"/>
                      <a:pt x="22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</a:pPr>
                <a:endParaRPr sz="19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519" name="Google Shape;3519;p38"/>
              <p:cNvSpPr/>
              <p:nvPr/>
            </p:nvSpPr>
            <p:spPr>
              <a:xfrm>
                <a:off x="5339200" y="2169725"/>
                <a:ext cx="72350" cy="12175"/>
              </a:xfrm>
              <a:custGeom>
                <a:avLst/>
                <a:gdLst/>
                <a:ahLst/>
                <a:cxnLst/>
                <a:rect l="l" t="t" r="r" b="b"/>
                <a:pathLst>
                  <a:path w="2894" h="487" extrusionOk="0">
                    <a:moveTo>
                      <a:pt x="2699" y="1"/>
                    </a:moveTo>
                    <a:cubicBezTo>
                      <a:pt x="2694" y="1"/>
                      <a:pt x="2689" y="1"/>
                      <a:pt x="2683" y="2"/>
                    </a:cubicBezTo>
                    <a:cubicBezTo>
                      <a:pt x="1860" y="49"/>
                      <a:pt x="1035" y="99"/>
                      <a:pt x="211" y="163"/>
                    </a:cubicBezTo>
                    <a:cubicBezTo>
                      <a:pt x="5" y="163"/>
                      <a:pt x="1" y="487"/>
                      <a:pt x="197" y="487"/>
                    </a:cubicBezTo>
                    <a:cubicBezTo>
                      <a:pt x="202" y="487"/>
                      <a:pt x="206" y="487"/>
                      <a:pt x="211" y="486"/>
                    </a:cubicBezTo>
                    <a:cubicBezTo>
                      <a:pt x="1035" y="437"/>
                      <a:pt x="1860" y="373"/>
                      <a:pt x="2683" y="325"/>
                    </a:cubicBezTo>
                    <a:cubicBezTo>
                      <a:pt x="2889" y="308"/>
                      <a:pt x="2894" y="1"/>
                      <a:pt x="269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</a:pPr>
                <a:endParaRPr sz="19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520" name="Google Shape;3520;p38"/>
              <p:cNvSpPr/>
              <p:nvPr/>
            </p:nvSpPr>
            <p:spPr>
              <a:xfrm>
                <a:off x="5426900" y="2162475"/>
                <a:ext cx="9300" cy="8275"/>
              </a:xfrm>
              <a:custGeom>
                <a:avLst/>
                <a:gdLst/>
                <a:ahLst/>
                <a:cxnLst/>
                <a:rect l="l" t="t" r="r" b="b"/>
                <a:pathLst>
                  <a:path w="372" h="331" extrusionOk="0">
                    <a:moveTo>
                      <a:pt x="162" y="1"/>
                    </a:moveTo>
                    <a:cubicBezTo>
                      <a:pt x="145" y="1"/>
                      <a:pt x="129" y="1"/>
                      <a:pt x="97" y="16"/>
                    </a:cubicBezTo>
                    <a:cubicBezTo>
                      <a:pt x="80" y="16"/>
                      <a:pt x="65" y="33"/>
                      <a:pt x="48" y="49"/>
                    </a:cubicBezTo>
                    <a:cubicBezTo>
                      <a:pt x="32" y="65"/>
                      <a:pt x="16" y="81"/>
                      <a:pt x="16" y="98"/>
                    </a:cubicBezTo>
                    <a:cubicBezTo>
                      <a:pt x="0" y="113"/>
                      <a:pt x="0" y="145"/>
                      <a:pt x="0" y="162"/>
                    </a:cubicBezTo>
                    <a:lnTo>
                      <a:pt x="0" y="210"/>
                    </a:lnTo>
                    <a:cubicBezTo>
                      <a:pt x="16" y="242"/>
                      <a:pt x="32" y="259"/>
                      <a:pt x="48" y="275"/>
                    </a:cubicBezTo>
                    <a:cubicBezTo>
                      <a:pt x="65" y="292"/>
                      <a:pt x="65" y="307"/>
                      <a:pt x="80" y="307"/>
                    </a:cubicBezTo>
                    <a:cubicBezTo>
                      <a:pt x="113" y="324"/>
                      <a:pt x="129" y="324"/>
                      <a:pt x="162" y="324"/>
                    </a:cubicBezTo>
                    <a:lnTo>
                      <a:pt x="210" y="324"/>
                    </a:lnTo>
                    <a:cubicBezTo>
                      <a:pt x="215" y="329"/>
                      <a:pt x="222" y="331"/>
                      <a:pt x="230" y="331"/>
                    </a:cubicBezTo>
                    <a:cubicBezTo>
                      <a:pt x="246" y="331"/>
                      <a:pt x="264" y="324"/>
                      <a:pt x="274" y="324"/>
                    </a:cubicBezTo>
                    <a:lnTo>
                      <a:pt x="323" y="275"/>
                    </a:lnTo>
                    <a:cubicBezTo>
                      <a:pt x="339" y="275"/>
                      <a:pt x="356" y="242"/>
                      <a:pt x="356" y="227"/>
                    </a:cubicBezTo>
                    <a:cubicBezTo>
                      <a:pt x="371" y="210"/>
                      <a:pt x="371" y="195"/>
                      <a:pt x="371" y="162"/>
                    </a:cubicBezTo>
                    <a:lnTo>
                      <a:pt x="371" y="113"/>
                    </a:lnTo>
                    <a:cubicBezTo>
                      <a:pt x="356" y="98"/>
                      <a:pt x="356" y="65"/>
                      <a:pt x="323" y="49"/>
                    </a:cubicBezTo>
                    <a:cubicBezTo>
                      <a:pt x="323" y="33"/>
                      <a:pt x="307" y="33"/>
                      <a:pt x="291" y="16"/>
                    </a:cubicBezTo>
                    <a:cubicBezTo>
                      <a:pt x="274" y="1"/>
                      <a:pt x="242" y="1"/>
                      <a:pt x="21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</a:pPr>
                <a:endParaRPr sz="19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521" name="Google Shape;3521;p38"/>
              <p:cNvSpPr/>
              <p:nvPr/>
            </p:nvSpPr>
            <p:spPr>
              <a:xfrm>
                <a:off x="5541225" y="2114025"/>
                <a:ext cx="46500" cy="28675"/>
              </a:xfrm>
              <a:custGeom>
                <a:avLst/>
                <a:gdLst/>
                <a:ahLst/>
                <a:cxnLst/>
                <a:rect l="l" t="t" r="r" b="b"/>
                <a:pathLst>
                  <a:path w="1860" h="1147" extrusionOk="0">
                    <a:moveTo>
                      <a:pt x="1669" y="1"/>
                    </a:moveTo>
                    <a:cubicBezTo>
                      <a:pt x="1640" y="1"/>
                      <a:pt x="1611" y="10"/>
                      <a:pt x="1584" y="32"/>
                    </a:cubicBezTo>
                    <a:cubicBezTo>
                      <a:pt x="1116" y="338"/>
                      <a:pt x="614" y="613"/>
                      <a:pt x="97" y="840"/>
                    </a:cubicBezTo>
                    <a:cubicBezTo>
                      <a:pt x="17" y="872"/>
                      <a:pt x="0" y="985"/>
                      <a:pt x="32" y="1066"/>
                    </a:cubicBezTo>
                    <a:cubicBezTo>
                      <a:pt x="77" y="1121"/>
                      <a:pt x="129" y="1146"/>
                      <a:pt x="189" y="1146"/>
                    </a:cubicBezTo>
                    <a:cubicBezTo>
                      <a:pt x="216" y="1146"/>
                      <a:pt x="245" y="1141"/>
                      <a:pt x="276" y="1131"/>
                    </a:cubicBezTo>
                    <a:cubicBezTo>
                      <a:pt x="793" y="904"/>
                      <a:pt x="1278" y="629"/>
                      <a:pt x="1746" y="306"/>
                    </a:cubicBezTo>
                    <a:cubicBezTo>
                      <a:pt x="1827" y="258"/>
                      <a:pt x="1859" y="161"/>
                      <a:pt x="1810" y="79"/>
                    </a:cubicBezTo>
                    <a:cubicBezTo>
                      <a:pt x="1778" y="36"/>
                      <a:pt x="1725" y="1"/>
                      <a:pt x="166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</a:pPr>
                <a:endParaRPr sz="19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522" name="Google Shape;3522;p38"/>
              <p:cNvSpPr/>
              <p:nvPr/>
            </p:nvSpPr>
            <p:spPr>
              <a:xfrm>
                <a:off x="4948900" y="1855800"/>
                <a:ext cx="236400" cy="369450"/>
              </a:xfrm>
              <a:custGeom>
                <a:avLst/>
                <a:gdLst/>
                <a:ahLst/>
                <a:cxnLst/>
                <a:rect l="l" t="t" r="r" b="b"/>
                <a:pathLst>
                  <a:path w="9456" h="14778" extrusionOk="0">
                    <a:moveTo>
                      <a:pt x="3201" y="1"/>
                    </a:moveTo>
                    <a:lnTo>
                      <a:pt x="3201" y="1"/>
                    </a:lnTo>
                    <a:cubicBezTo>
                      <a:pt x="3508" y="485"/>
                      <a:pt x="3330" y="1116"/>
                      <a:pt x="3120" y="1633"/>
                    </a:cubicBezTo>
                    <a:cubicBezTo>
                      <a:pt x="2457" y="3265"/>
                      <a:pt x="1649" y="4833"/>
                      <a:pt x="1019" y="6465"/>
                    </a:cubicBezTo>
                    <a:cubicBezTo>
                      <a:pt x="405" y="8114"/>
                      <a:pt x="1" y="9876"/>
                      <a:pt x="227" y="11604"/>
                    </a:cubicBezTo>
                    <a:cubicBezTo>
                      <a:pt x="324" y="12380"/>
                      <a:pt x="647" y="13237"/>
                      <a:pt x="1375" y="13479"/>
                    </a:cubicBezTo>
                    <a:cubicBezTo>
                      <a:pt x="1498" y="13519"/>
                      <a:pt x="1624" y="13537"/>
                      <a:pt x="1751" y="13537"/>
                    </a:cubicBezTo>
                    <a:cubicBezTo>
                      <a:pt x="2141" y="13537"/>
                      <a:pt x="2533" y="13364"/>
                      <a:pt x="2813" y="13108"/>
                    </a:cubicBezTo>
                    <a:cubicBezTo>
                      <a:pt x="3201" y="12753"/>
                      <a:pt x="3427" y="12251"/>
                      <a:pt x="3541" y="11734"/>
                    </a:cubicBezTo>
                    <a:cubicBezTo>
                      <a:pt x="3605" y="12348"/>
                      <a:pt x="3718" y="12946"/>
                      <a:pt x="3976" y="13496"/>
                    </a:cubicBezTo>
                    <a:cubicBezTo>
                      <a:pt x="4252" y="14045"/>
                      <a:pt x="4704" y="14513"/>
                      <a:pt x="5286" y="14707"/>
                    </a:cubicBezTo>
                    <a:cubicBezTo>
                      <a:pt x="5440" y="14755"/>
                      <a:pt x="5602" y="14778"/>
                      <a:pt x="5765" y="14778"/>
                    </a:cubicBezTo>
                    <a:cubicBezTo>
                      <a:pt x="6219" y="14778"/>
                      <a:pt x="6673" y="14596"/>
                      <a:pt x="6934" y="14239"/>
                    </a:cubicBezTo>
                    <a:cubicBezTo>
                      <a:pt x="7176" y="13916"/>
                      <a:pt x="7241" y="13496"/>
                      <a:pt x="7305" y="13108"/>
                    </a:cubicBezTo>
                    <a:cubicBezTo>
                      <a:pt x="7581" y="11120"/>
                      <a:pt x="7629" y="9100"/>
                      <a:pt x="7855" y="7112"/>
                    </a:cubicBezTo>
                    <a:cubicBezTo>
                      <a:pt x="8081" y="5108"/>
                      <a:pt x="8501" y="3104"/>
                      <a:pt x="9456" y="1343"/>
                    </a:cubicBezTo>
                    <a:lnTo>
                      <a:pt x="3201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</a:pPr>
                <a:endParaRPr sz="19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523" name="Google Shape;3523;p38"/>
              <p:cNvSpPr/>
              <p:nvPr/>
            </p:nvSpPr>
            <p:spPr>
              <a:xfrm>
                <a:off x="4929125" y="1697425"/>
                <a:ext cx="542625" cy="221550"/>
              </a:xfrm>
              <a:custGeom>
                <a:avLst/>
                <a:gdLst/>
                <a:ahLst/>
                <a:cxnLst/>
                <a:rect l="l" t="t" r="r" b="b"/>
                <a:pathLst>
                  <a:path w="21705" h="8862" extrusionOk="0">
                    <a:moveTo>
                      <a:pt x="18651" y="0"/>
                    </a:moveTo>
                    <a:cubicBezTo>
                      <a:pt x="18651" y="0"/>
                      <a:pt x="17358" y="3006"/>
                      <a:pt x="11410" y="3006"/>
                    </a:cubicBezTo>
                    <a:cubicBezTo>
                      <a:pt x="5446" y="3006"/>
                      <a:pt x="2521" y="905"/>
                      <a:pt x="2521" y="905"/>
                    </a:cubicBezTo>
                    <a:cubicBezTo>
                      <a:pt x="1406" y="1261"/>
                      <a:pt x="485" y="2231"/>
                      <a:pt x="242" y="3379"/>
                    </a:cubicBezTo>
                    <a:cubicBezTo>
                      <a:pt x="0" y="4525"/>
                      <a:pt x="436" y="5803"/>
                      <a:pt x="1358" y="6529"/>
                    </a:cubicBezTo>
                    <a:cubicBezTo>
                      <a:pt x="1826" y="6902"/>
                      <a:pt x="2392" y="7128"/>
                      <a:pt x="2957" y="7322"/>
                    </a:cubicBezTo>
                    <a:cubicBezTo>
                      <a:pt x="5695" y="8307"/>
                      <a:pt x="8628" y="8861"/>
                      <a:pt x="11538" y="8861"/>
                    </a:cubicBezTo>
                    <a:cubicBezTo>
                      <a:pt x="14262" y="8861"/>
                      <a:pt x="16966" y="8376"/>
                      <a:pt x="19474" y="7305"/>
                    </a:cubicBezTo>
                    <a:cubicBezTo>
                      <a:pt x="19879" y="7144"/>
                      <a:pt x="20299" y="6950"/>
                      <a:pt x="20638" y="6643"/>
                    </a:cubicBezTo>
                    <a:cubicBezTo>
                      <a:pt x="21624" y="5771"/>
                      <a:pt x="21704" y="4202"/>
                      <a:pt x="21172" y="2991"/>
                    </a:cubicBezTo>
                    <a:cubicBezTo>
                      <a:pt x="20655" y="1778"/>
                      <a:pt x="19653" y="873"/>
                      <a:pt x="18651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</a:pPr>
                <a:endParaRPr sz="19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524" name="Google Shape;3524;p38"/>
              <p:cNvSpPr/>
              <p:nvPr/>
            </p:nvSpPr>
            <p:spPr>
              <a:xfrm>
                <a:off x="4928700" y="1693225"/>
                <a:ext cx="547225" cy="229775"/>
              </a:xfrm>
              <a:custGeom>
                <a:avLst/>
                <a:gdLst/>
                <a:ahLst/>
                <a:cxnLst/>
                <a:rect l="l" t="t" r="r" b="b"/>
                <a:pathLst>
                  <a:path w="21889" h="9191" extrusionOk="0">
                    <a:moveTo>
                      <a:pt x="18722" y="431"/>
                    </a:moveTo>
                    <a:cubicBezTo>
                      <a:pt x="20192" y="1742"/>
                      <a:pt x="21889" y="3499"/>
                      <a:pt x="21204" y="5631"/>
                    </a:cubicBezTo>
                    <a:cubicBezTo>
                      <a:pt x="21059" y="6116"/>
                      <a:pt x="20769" y="6553"/>
                      <a:pt x="20348" y="6844"/>
                    </a:cubicBezTo>
                    <a:cubicBezTo>
                      <a:pt x="19863" y="7182"/>
                      <a:pt x="19314" y="7393"/>
                      <a:pt x="18764" y="7587"/>
                    </a:cubicBezTo>
                    <a:cubicBezTo>
                      <a:pt x="17698" y="7990"/>
                      <a:pt x="16567" y="8298"/>
                      <a:pt x="15435" y="8508"/>
                    </a:cubicBezTo>
                    <a:cubicBezTo>
                      <a:pt x="14153" y="8750"/>
                      <a:pt x="12846" y="8863"/>
                      <a:pt x="11539" y="8863"/>
                    </a:cubicBezTo>
                    <a:cubicBezTo>
                      <a:pt x="10490" y="8863"/>
                      <a:pt x="9441" y="8790"/>
                      <a:pt x="8404" y="8654"/>
                    </a:cubicBezTo>
                    <a:cubicBezTo>
                      <a:pt x="7225" y="8492"/>
                      <a:pt x="6045" y="8249"/>
                      <a:pt x="4881" y="7926"/>
                    </a:cubicBezTo>
                    <a:cubicBezTo>
                      <a:pt x="4332" y="7764"/>
                      <a:pt x="3767" y="7603"/>
                      <a:pt x="3217" y="7409"/>
                    </a:cubicBezTo>
                    <a:cubicBezTo>
                      <a:pt x="2668" y="7215"/>
                      <a:pt x="2118" y="7005"/>
                      <a:pt x="1633" y="6682"/>
                    </a:cubicBezTo>
                    <a:cubicBezTo>
                      <a:pt x="679" y="6019"/>
                      <a:pt x="179" y="4775"/>
                      <a:pt x="405" y="3644"/>
                    </a:cubicBezTo>
                    <a:cubicBezTo>
                      <a:pt x="627" y="2534"/>
                      <a:pt x="1455" y="1625"/>
                      <a:pt x="2510" y="1241"/>
                    </a:cubicBezTo>
                    <a:lnTo>
                      <a:pt x="2510" y="1241"/>
                    </a:lnTo>
                    <a:cubicBezTo>
                      <a:pt x="2935" y="1544"/>
                      <a:pt x="3431" y="1761"/>
                      <a:pt x="3912" y="1963"/>
                    </a:cubicBezTo>
                    <a:cubicBezTo>
                      <a:pt x="5301" y="2560"/>
                      <a:pt x="6788" y="2916"/>
                      <a:pt x="8275" y="3126"/>
                    </a:cubicBezTo>
                    <a:cubicBezTo>
                      <a:pt x="9275" y="3262"/>
                      <a:pt x="10302" y="3351"/>
                      <a:pt x="11327" y="3351"/>
                    </a:cubicBezTo>
                    <a:cubicBezTo>
                      <a:pt x="12375" y="3351"/>
                      <a:pt x="13421" y="3258"/>
                      <a:pt x="14433" y="3030"/>
                    </a:cubicBezTo>
                    <a:cubicBezTo>
                      <a:pt x="15645" y="2771"/>
                      <a:pt x="16841" y="2286"/>
                      <a:pt x="17795" y="1478"/>
                    </a:cubicBezTo>
                    <a:cubicBezTo>
                      <a:pt x="18133" y="1181"/>
                      <a:pt x="18496" y="837"/>
                      <a:pt x="18722" y="431"/>
                    </a:cubicBezTo>
                    <a:close/>
                    <a:moveTo>
                      <a:pt x="18644" y="1"/>
                    </a:moveTo>
                    <a:cubicBezTo>
                      <a:pt x="18595" y="1"/>
                      <a:pt x="18547" y="26"/>
                      <a:pt x="18521" y="88"/>
                    </a:cubicBezTo>
                    <a:cubicBezTo>
                      <a:pt x="18344" y="508"/>
                      <a:pt x="17989" y="864"/>
                      <a:pt x="17649" y="1170"/>
                    </a:cubicBezTo>
                    <a:cubicBezTo>
                      <a:pt x="16664" y="2043"/>
                      <a:pt x="15354" y="2528"/>
                      <a:pt x="14078" y="2771"/>
                    </a:cubicBezTo>
                    <a:cubicBezTo>
                      <a:pt x="13192" y="2942"/>
                      <a:pt x="12307" y="3006"/>
                      <a:pt x="11413" y="3006"/>
                    </a:cubicBezTo>
                    <a:cubicBezTo>
                      <a:pt x="11213" y="3006"/>
                      <a:pt x="11013" y="3003"/>
                      <a:pt x="10813" y="2997"/>
                    </a:cubicBezTo>
                    <a:cubicBezTo>
                      <a:pt x="9714" y="2965"/>
                      <a:pt x="8615" y="2868"/>
                      <a:pt x="7516" y="2674"/>
                    </a:cubicBezTo>
                    <a:cubicBezTo>
                      <a:pt x="6142" y="2431"/>
                      <a:pt x="4752" y="2043"/>
                      <a:pt x="3491" y="1413"/>
                    </a:cubicBezTo>
                    <a:cubicBezTo>
                      <a:pt x="3217" y="1284"/>
                      <a:pt x="2959" y="1138"/>
                      <a:pt x="2700" y="976"/>
                    </a:cubicBezTo>
                    <a:cubicBezTo>
                      <a:pt x="2668" y="961"/>
                      <a:pt x="2619" y="912"/>
                      <a:pt x="2571" y="912"/>
                    </a:cubicBezTo>
                    <a:cubicBezTo>
                      <a:pt x="2553" y="907"/>
                      <a:pt x="2534" y="904"/>
                      <a:pt x="2514" y="904"/>
                    </a:cubicBezTo>
                    <a:cubicBezTo>
                      <a:pt x="2345" y="904"/>
                      <a:pt x="2084" y="1066"/>
                      <a:pt x="1940" y="1138"/>
                    </a:cubicBezTo>
                    <a:cubicBezTo>
                      <a:pt x="1714" y="1252"/>
                      <a:pt x="1504" y="1397"/>
                      <a:pt x="1310" y="1558"/>
                    </a:cubicBezTo>
                    <a:cubicBezTo>
                      <a:pt x="550" y="2172"/>
                      <a:pt x="50" y="3110"/>
                      <a:pt x="33" y="4096"/>
                    </a:cubicBezTo>
                    <a:cubicBezTo>
                      <a:pt x="0" y="5081"/>
                      <a:pt x="405" y="6083"/>
                      <a:pt x="1164" y="6730"/>
                    </a:cubicBezTo>
                    <a:cubicBezTo>
                      <a:pt x="1569" y="7085"/>
                      <a:pt x="2069" y="7328"/>
                      <a:pt x="2586" y="7522"/>
                    </a:cubicBezTo>
                    <a:cubicBezTo>
                      <a:pt x="3153" y="7749"/>
                      <a:pt x="3734" y="7926"/>
                      <a:pt x="4299" y="8104"/>
                    </a:cubicBezTo>
                    <a:cubicBezTo>
                      <a:pt x="5448" y="8443"/>
                      <a:pt x="6611" y="8718"/>
                      <a:pt x="7790" y="8895"/>
                    </a:cubicBezTo>
                    <a:cubicBezTo>
                      <a:pt x="9049" y="9088"/>
                      <a:pt x="10316" y="9190"/>
                      <a:pt x="11586" y="9190"/>
                    </a:cubicBezTo>
                    <a:cubicBezTo>
                      <a:pt x="12665" y="9190"/>
                      <a:pt x="13744" y="9116"/>
                      <a:pt x="14821" y="8960"/>
                    </a:cubicBezTo>
                    <a:cubicBezTo>
                      <a:pt x="15985" y="8783"/>
                      <a:pt x="17132" y="8508"/>
                      <a:pt x="18247" y="8136"/>
                    </a:cubicBezTo>
                    <a:cubicBezTo>
                      <a:pt x="18780" y="7943"/>
                      <a:pt x="19314" y="7749"/>
                      <a:pt x="19831" y="7506"/>
                    </a:cubicBezTo>
                    <a:cubicBezTo>
                      <a:pt x="20316" y="7279"/>
                      <a:pt x="20769" y="7005"/>
                      <a:pt x="21107" y="6568"/>
                    </a:cubicBezTo>
                    <a:cubicBezTo>
                      <a:pt x="21674" y="5809"/>
                      <a:pt x="21786" y="4807"/>
                      <a:pt x="21609" y="3902"/>
                    </a:cubicBezTo>
                    <a:cubicBezTo>
                      <a:pt x="21398" y="2851"/>
                      <a:pt x="20736" y="1946"/>
                      <a:pt x="20008" y="1187"/>
                    </a:cubicBezTo>
                    <a:cubicBezTo>
                      <a:pt x="19620" y="782"/>
                      <a:pt x="19200" y="411"/>
                      <a:pt x="18780" y="56"/>
                    </a:cubicBezTo>
                    <a:cubicBezTo>
                      <a:pt x="18761" y="38"/>
                      <a:pt x="18740" y="26"/>
                      <a:pt x="18719" y="19"/>
                    </a:cubicBezTo>
                    <a:lnTo>
                      <a:pt x="18719" y="19"/>
                    </a:lnTo>
                    <a:cubicBezTo>
                      <a:pt x="18695" y="7"/>
                      <a:pt x="18670" y="1"/>
                      <a:pt x="1864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</a:pPr>
                <a:endParaRPr sz="19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525" name="Google Shape;3525;p38"/>
              <p:cNvSpPr/>
              <p:nvPr/>
            </p:nvSpPr>
            <p:spPr>
              <a:xfrm>
                <a:off x="4765075" y="1328550"/>
                <a:ext cx="270725" cy="281125"/>
              </a:xfrm>
              <a:custGeom>
                <a:avLst/>
                <a:gdLst/>
                <a:ahLst/>
                <a:cxnLst/>
                <a:rect l="l" t="t" r="r" b="b"/>
                <a:pathLst>
                  <a:path w="10829" h="11245" extrusionOk="0">
                    <a:moveTo>
                      <a:pt x="7694" y="1"/>
                    </a:moveTo>
                    <a:cubicBezTo>
                      <a:pt x="5931" y="1050"/>
                      <a:pt x="4170" y="2166"/>
                      <a:pt x="2731" y="3621"/>
                    </a:cubicBezTo>
                    <a:cubicBezTo>
                      <a:pt x="1423" y="4962"/>
                      <a:pt x="243" y="6675"/>
                      <a:pt x="65" y="8598"/>
                    </a:cubicBezTo>
                    <a:cubicBezTo>
                      <a:pt x="1" y="9148"/>
                      <a:pt x="49" y="9713"/>
                      <a:pt x="275" y="10215"/>
                    </a:cubicBezTo>
                    <a:cubicBezTo>
                      <a:pt x="618" y="10957"/>
                      <a:pt x="1235" y="11244"/>
                      <a:pt x="1934" y="11244"/>
                    </a:cubicBezTo>
                    <a:cubicBezTo>
                      <a:pt x="2192" y="11244"/>
                      <a:pt x="2461" y="11205"/>
                      <a:pt x="2731" y="11135"/>
                    </a:cubicBezTo>
                    <a:cubicBezTo>
                      <a:pt x="4412" y="10699"/>
                      <a:pt x="5851" y="9568"/>
                      <a:pt x="6998" y="8258"/>
                    </a:cubicBezTo>
                    <a:cubicBezTo>
                      <a:pt x="8566" y="6481"/>
                      <a:pt x="9698" y="4364"/>
                      <a:pt x="10829" y="2279"/>
                    </a:cubicBezTo>
                    <a:lnTo>
                      <a:pt x="7694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</a:pPr>
                <a:endParaRPr sz="19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526" name="Google Shape;3526;p38"/>
              <p:cNvSpPr/>
              <p:nvPr/>
            </p:nvSpPr>
            <p:spPr>
              <a:xfrm>
                <a:off x="4809525" y="1370250"/>
                <a:ext cx="178750" cy="192300"/>
              </a:xfrm>
              <a:custGeom>
                <a:avLst/>
                <a:gdLst/>
                <a:ahLst/>
                <a:cxnLst/>
                <a:rect l="l" t="t" r="r" b="b"/>
                <a:pathLst>
                  <a:path w="7150" h="7692" extrusionOk="0">
                    <a:moveTo>
                      <a:pt x="6169" y="0"/>
                    </a:moveTo>
                    <a:cubicBezTo>
                      <a:pt x="6095" y="0"/>
                      <a:pt x="6045" y="13"/>
                      <a:pt x="6045" y="13"/>
                    </a:cubicBezTo>
                    <a:cubicBezTo>
                      <a:pt x="4687" y="805"/>
                      <a:pt x="2440" y="2373"/>
                      <a:pt x="1600" y="3246"/>
                    </a:cubicBezTo>
                    <a:cubicBezTo>
                      <a:pt x="841" y="4021"/>
                      <a:pt x="145" y="5023"/>
                      <a:pt x="33" y="6138"/>
                    </a:cubicBezTo>
                    <a:cubicBezTo>
                      <a:pt x="1" y="6461"/>
                      <a:pt x="33" y="6801"/>
                      <a:pt x="162" y="7092"/>
                    </a:cubicBezTo>
                    <a:cubicBezTo>
                      <a:pt x="362" y="7517"/>
                      <a:pt x="727" y="7692"/>
                      <a:pt x="1136" y="7692"/>
                    </a:cubicBezTo>
                    <a:cubicBezTo>
                      <a:pt x="1287" y="7692"/>
                      <a:pt x="1443" y="7668"/>
                      <a:pt x="1600" y="7625"/>
                    </a:cubicBezTo>
                    <a:cubicBezTo>
                      <a:pt x="2586" y="7366"/>
                      <a:pt x="3410" y="6704"/>
                      <a:pt x="4089" y="5944"/>
                    </a:cubicBezTo>
                    <a:cubicBezTo>
                      <a:pt x="5011" y="4910"/>
                      <a:pt x="5851" y="3746"/>
                      <a:pt x="6319" y="2453"/>
                    </a:cubicBezTo>
                    <a:cubicBezTo>
                      <a:pt x="7150" y="220"/>
                      <a:pt x="6469" y="0"/>
                      <a:pt x="6169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</a:pPr>
                <a:endParaRPr sz="19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527" name="Google Shape;3527;p38"/>
              <p:cNvSpPr/>
              <p:nvPr/>
            </p:nvSpPr>
            <p:spPr>
              <a:xfrm>
                <a:off x="5364675" y="1328550"/>
                <a:ext cx="270300" cy="281125"/>
              </a:xfrm>
              <a:custGeom>
                <a:avLst/>
                <a:gdLst/>
                <a:ahLst/>
                <a:cxnLst/>
                <a:rect l="l" t="t" r="r" b="b"/>
                <a:pathLst>
                  <a:path w="10812" h="11245" extrusionOk="0">
                    <a:moveTo>
                      <a:pt x="3136" y="1"/>
                    </a:moveTo>
                    <a:lnTo>
                      <a:pt x="0" y="2279"/>
                    </a:lnTo>
                    <a:cubicBezTo>
                      <a:pt x="1115" y="4364"/>
                      <a:pt x="2246" y="6481"/>
                      <a:pt x="3814" y="8258"/>
                    </a:cubicBezTo>
                    <a:cubicBezTo>
                      <a:pt x="4978" y="9568"/>
                      <a:pt x="6400" y="10699"/>
                      <a:pt x="8096" y="11135"/>
                    </a:cubicBezTo>
                    <a:cubicBezTo>
                      <a:pt x="8363" y="11205"/>
                      <a:pt x="8629" y="11244"/>
                      <a:pt x="8885" y="11244"/>
                    </a:cubicBezTo>
                    <a:cubicBezTo>
                      <a:pt x="9577" y="11244"/>
                      <a:pt x="10195" y="10957"/>
                      <a:pt x="10537" y="10215"/>
                    </a:cubicBezTo>
                    <a:cubicBezTo>
                      <a:pt x="10779" y="9713"/>
                      <a:pt x="10812" y="9148"/>
                      <a:pt x="10764" y="8598"/>
                    </a:cubicBezTo>
                    <a:cubicBezTo>
                      <a:pt x="10585" y="6675"/>
                      <a:pt x="9389" y="4962"/>
                      <a:pt x="8081" y="3621"/>
                    </a:cubicBezTo>
                    <a:cubicBezTo>
                      <a:pt x="6642" y="2166"/>
                      <a:pt x="4881" y="1050"/>
                      <a:pt x="313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</a:pPr>
                <a:endParaRPr sz="19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528" name="Google Shape;3528;p38"/>
              <p:cNvSpPr/>
              <p:nvPr/>
            </p:nvSpPr>
            <p:spPr>
              <a:xfrm>
                <a:off x="5411775" y="1370250"/>
                <a:ext cx="178750" cy="192300"/>
              </a:xfrm>
              <a:custGeom>
                <a:avLst/>
                <a:gdLst/>
                <a:ahLst/>
                <a:cxnLst/>
                <a:rect l="l" t="t" r="r" b="b"/>
                <a:pathLst>
                  <a:path w="7150" h="7692" extrusionOk="0">
                    <a:moveTo>
                      <a:pt x="982" y="0"/>
                    </a:moveTo>
                    <a:cubicBezTo>
                      <a:pt x="682" y="0"/>
                      <a:pt x="0" y="220"/>
                      <a:pt x="831" y="2453"/>
                    </a:cubicBezTo>
                    <a:cubicBezTo>
                      <a:pt x="1316" y="3746"/>
                      <a:pt x="2140" y="4910"/>
                      <a:pt x="3062" y="5944"/>
                    </a:cubicBezTo>
                    <a:cubicBezTo>
                      <a:pt x="3740" y="6704"/>
                      <a:pt x="4581" y="7366"/>
                      <a:pt x="5566" y="7625"/>
                    </a:cubicBezTo>
                    <a:cubicBezTo>
                      <a:pt x="5723" y="7668"/>
                      <a:pt x="5878" y="7692"/>
                      <a:pt x="6027" y="7692"/>
                    </a:cubicBezTo>
                    <a:cubicBezTo>
                      <a:pt x="6431" y="7692"/>
                      <a:pt x="6788" y="7517"/>
                      <a:pt x="6988" y="7092"/>
                    </a:cubicBezTo>
                    <a:cubicBezTo>
                      <a:pt x="7134" y="6801"/>
                      <a:pt x="7150" y="6461"/>
                      <a:pt x="7118" y="6138"/>
                    </a:cubicBezTo>
                    <a:cubicBezTo>
                      <a:pt x="7021" y="5023"/>
                      <a:pt x="6326" y="4021"/>
                      <a:pt x="5550" y="3246"/>
                    </a:cubicBezTo>
                    <a:cubicBezTo>
                      <a:pt x="4710" y="2373"/>
                      <a:pt x="2463" y="805"/>
                      <a:pt x="1105" y="13"/>
                    </a:cubicBezTo>
                    <a:cubicBezTo>
                      <a:pt x="1105" y="13"/>
                      <a:pt x="1055" y="0"/>
                      <a:pt x="982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</a:pPr>
                <a:endParaRPr sz="19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529" name="Google Shape;3529;p38"/>
              <p:cNvSpPr/>
              <p:nvPr/>
            </p:nvSpPr>
            <p:spPr>
              <a:xfrm>
                <a:off x="4910525" y="1316000"/>
                <a:ext cx="581025" cy="492950"/>
              </a:xfrm>
              <a:custGeom>
                <a:avLst/>
                <a:gdLst/>
                <a:ahLst/>
                <a:cxnLst/>
                <a:rect l="l" t="t" r="r" b="b"/>
                <a:pathLst>
                  <a:path w="23241" h="19718" extrusionOk="0">
                    <a:moveTo>
                      <a:pt x="2925" y="1"/>
                    </a:moveTo>
                    <a:cubicBezTo>
                      <a:pt x="1471" y="4138"/>
                      <a:pt x="1" y="8519"/>
                      <a:pt x="777" y="12850"/>
                    </a:cubicBezTo>
                    <a:cubicBezTo>
                      <a:pt x="1051" y="14272"/>
                      <a:pt x="2408" y="19573"/>
                      <a:pt x="11620" y="19718"/>
                    </a:cubicBezTo>
                    <a:cubicBezTo>
                      <a:pt x="20832" y="19573"/>
                      <a:pt x="22190" y="14272"/>
                      <a:pt x="22448" y="12850"/>
                    </a:cubicBezTo>
                    <a:cubicBezTo>
                      <a:pt x="23241" y="8519"/>
                      <a:pt x="21754" y="4138"/>
                      <a:pt x="20300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</a:pPr>
                <a:endParaRPr sz="19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530" name="Google Shape;3530;p38"/>
              <p:cNvSpPr/>
              <p:nvPr/>
            </p:nvSpPr>
            <p:spPr>
              <a:xfrm>
                <a:off x="4917800" y="1311975"/>
                <a:ext cx="563650" cy="501000"/>
              </a:xfrm>
              <a:custGeom>
                <a:avLst/>
                <a:gdLst/>
                <a:ahLst/>
                <a:cxnLst/>
                <a:rect l="l" t="t" r="r" b="b"/>
                <a:pathLst>
                  <a:path w="22546" h="20040" extrusionOk="0">
                    <a:moveTo>
                      <a:pt x="19887" y="324"/>
                    </a:moveTo>
                    <a:cubicBezTo>
                      <a:pt x="20810" y="2921"/>
                      <a:pt x="21710" y="5567"/>
                      <a:pt x="22060" y="8324"/>
                    </a:cubicBezTo>
                    <a:cubicBezTo>
                      <a:pt x="22287" y="10070"/>
                      <a:pt x="22319" y="11927"/>
                      <a:pt x="21834" y="13641"/>
                    </a:cubicBezTo>
                    <a:cubicBezTo>
                      <a:pt x="21608" y="14465"/>
                      <a:pt x="21220" y="15241"/>
                      <a:pt x="20720" y="15935"/>
                    </a:cubicBezTo>
                    <a:cubicBezTo>
                      <a:pt x="19976" y="16970"/>
                      <a:pt x="18957" y="17762"/>
                      <a:pt x="17826" y="18344"/>
                    </a:cubicBezTo>
                    <a:cubicBezTo>
                      <a:pt x="16098" y="19217"/>
                      <a:pt x="14141" y="19572"/>
                      <a:pt x="12234" y="19685"/>
                    </a:cubicBezTo>
                    <a:cubicBezTo>
                      <a:pt x="11907" y="19702"/>
                      <a:pt x="11577" y="19712"/>
                      <a:pt x="11247" y="19712"/>
                    </a:cubicBezTo>
                    <a:cubicBezTo>
                      <a:pt x="9438" y="19712"/>
                      <a:pt x="7593" y="19441"/>
                      <a:pt x="5899" y="18812"/>
                    </a:cubicBezTo>
                    <a:cubicBezTo>
                      <a:pt x="4591" y="18327"/>
                      <a:pt x="3378" y="17584"/>
                      <a:pt x="2425" y="16550"/>
                    </a:cubicBezTo>
                    <a:cubicBezTo>
                      <a:pt x="1794" y="15855"/>
                      <a:pt x="1294" y="15030"/>
                      <a:pt x="970" y="14125"/>
                    </a:cubicBezTo>
                    <a:cubicBezTo>
                      <a:pt x="533" y="12929"/>
                      <a:pt x="421" y="11604"/>
                      <a:pt x="436" y="10344"/>
                    </a:cubicBezTo>
                    <a:cubicBezTo>
                      <a:pt x="469" y="7532"/>
                      <a:pt x="1245" y="4784"/>
                      <a:pt x="2134" y="2150"/>
                    </a:cubicBezTo>
                    <a:cubicBezTo>
                      <a:pt x="2331" y="1542"/>
                      <a:pt x="2544" y="933"/>
                      <a:pt x="2757" y="324"/>
                    </a:cubicBezTo>
                    <a:close/>
                    <a:moveTo>
                      <a:pt x="2634" y="0"/>
                    </a:moveTo>
                    <a:cubicBezTo>
                      <a:pt x="2570" y="0"/>
                      <a:pt x="2505" y="49"/>
                      <a:pt x="2473" y="114"/>
                    </a:cubicBezTo>
                    <a:cubicBezTo>
                      <a:pt x="1535" y="2812"/>
                      <a:pt x="583" y="5544"/>
                      <a:pt x="243" y="8404"/>
                    </a:cubicBezTo>
                    <a:cubicBezTo>
                      <a:pt x="33" y="10167"/>
                      <a:pt x="1" y="12041"/>
                      <a:pt x="501" y="13754"/>
                    </a:cubicBezTo>
                    <a:cubicBezTo>
                      <a:pt x="744" y="14610"/>
                      <a:pt x="1148" y="15435"/>
                      <a:pt x="1682" y="16162"/>
                    </a:cubicBezTo>
                    <a:cubicBezTo>
                      <a:pt x="2457" y="17213"/>
                      <a:pt x="3507" y="18053"/>
                      <a:pt x="4688" y="18651"/>
                    </a:cubicBezTo>
                    <a:cubicBezTo>
                      <a:pt x="6449" y="19523"/>
                      <a:pt x="8437" y="19896"/>
                      <a:pt x="10376" y="20008"/>
                    </a:cubicBezTo>
                    <a:cubicBezTo>
                      <a:pt x="10729" y="20029"/>
                      <a:pt x="11085" y="20040"/>
                      <a:pt x="11442" y="20040"/>
                    </a:cubicBezTo>
                    <a:cubicBezTo>
                      <a:pt x="13277" y="20040"/>
                      <a:pt x="15152" y="19755"/>
                      <a:pt x="16856" y="19120"/>
                    </a:cubicBezTo>
                    <a:cubicBezTo>
                      <a:pt x="18198" y="18618"/>
                      <a:pt x="19459" y="17859"/>
                      <a:pt x="20444" y="16808"/>
                    </a:cubicBezTo>
                    <a:cubicBezTo>
                      <a:pt x="21123" y="16065"/>
                      <a:pt x="21640" y="15209"/>
                      <a:pt x="21980" y="14271"/>
                    </a:cubicBezTo>
                    <a:cubicBezTo>
                      <a:pt x="22433" y="13059"/>
                      <a:pt x="22545" y="11734"/>
                      <a:pt x="22545" y="10457"/>
                    </a:cubicBezTo>
                    <a:cubicBezTo>
                      <a:pt x="22530" y="7596"/>
                      <a:pt x="21754" y="4816"/>
                      <a:pt x="20864" y="2134"/>
                    </a:cubicBezTo>
                    <a:cubicBezTo>
                      <a:pt x="20638" y="1455"/>
                      <a:pt x="20412" y="793"/>
                      <a:pt x="20170" y="114"/>
                    </a:cubicBezTo>
                    <a:cubicBezTo>
                      <a:pt x="20153" y="49"/>
                      <a:pt x="20089" y="0"/>
                      <a:pt x="2000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</a:pPr>
                <a:endParaRPr sz="19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531" name="Google Shape;3531;p38"/>
              <p:cNvSpPr/>
              <p:nvPr/>
            </p:nvSpPr>
            <p:spPr>
              <a:xfrm>
                <a:off x="4977175" y="1452200"/>
                <a:ext cx="153175" cy="153125"/>
              </a:xfrm>
              <a:custGeom>
                <a:avLst/>
                <a:gdLst/>
                <a:ahLst/>
                <a:cxnLst/>
                <a:rect l="l" t="t" r="r" b="b"/>
                <a:pathLst>
                  <a:path w="6127" h="6125" extrusionOk="0">
                    <a:moveTo>
                      <a:pt x="3072" y="0"/>
                    </a:moveTo>
                    <a:cubicBezTo>
                      <a:pt x="1375" y="0"/>
                      <a:pt x="1" y="1373"/>
                      <a:pt x="1" y="3054"/>
                    </a:cubicBezTo>
                    <a:cubicBezTo>
                      <a:pt x="1" y="4751"/>
                      <a:pt x="1375" y="6125"/>
                      <a:pt x="3072" y="6125"/>
                    </a:cubicBezTo>
                    <a:cubicBezTo>
                      <a:pt x="4752" y="6125"/>
                      <a:pt x="6127" y="4751"/>
                      <a:pt x="6127" y="3054"/>
                    </a:cubicBezTo>
                    <a:cubicBezTo>
                      <a:pt x="6127" y="1373"/>
                      <a:pt x="4752" y="0"/>
                      <a:pt x="3072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</a:pPr>
                <a:endParaRPr sz="19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532" name="Google Shape;3532;p38"/>
              <p:cNvSpPr/>
              <p:nvPr/>
            </p:nvSpPr>
            <p:spPr>
              <a:xfrm>
                <a:off x="5007900" y="1482900"/>
                <a:ext cx="91750" cy="91725"/>
              </a:xfrm>
              <a:custGeom>
                <a:avLst/>
                <a:gdLst/>
                <a:ahLst/>
                <a:cxnLst/>
                <a:rect l="l" t="t" r="r" b="b"/>
                <a:pathLst>
                  <a:path w="3670" h="3669" extrusionOk="0">
                    <a:moveTo>
                      <a:pt x="1843" y="0"/>
                    </a:moveTo>
                    <a:cubicBezTo>
                      <a:pt x="825" y="0"/>
                      <a:pt x="0" y="824"/>
                      <a:pt x="0" y="1826"/>
                    </a:cubicBezTo>
                    <a:cubicBezTo>
                      <a:pt x="0" y="2845"/>
                      <a:pt x="825" y="3668"/>
                      <a:pt x="1843" y="3668"/>
                    </a:cubicBezTo>
                    <a:cubicBezTo>
                      <a:pt x="2861" y="3668"/>
                      <a:pt x="3669" y="2845"/>
                      <a:pt x="3669" y="1826"/>
                    </a:cubicBezTo>
                    <a:cubicBezTo>
                      <a:pt x="3669" y="824"/>
                      <a:pt x="2861" y="0"/>
                      <a:pt x="184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</a:pPr>
                <a:endParaRPr sz="19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533" name="Google Shape;3533;p38"/>
              <p:cNvSpPr/>
              <p:nvPr/>
            </p:nvSpPr>
            <p:spPr>
              <a:xfrm>
                <a:off x="5030925" y="1476425"/>
                <a:ext cx="46100" cy="46100"/>
              </a:xfrm>
              <a:custGeom>
                <a:avLst/>
                <a:gdLst/>
                <a:ahLst/>
                <a:cxnLst/>
                <a:rect l="l" t="t" r="r" b="b"/>
                <a:pathLst>
                  <a:path w="1844" h="1844" extrusionOk="0">
                    <a:moveTo>
                      <a:pt x="922" y="1"/>
                    </a:moveTo>
                    <a:cubicBezTo>
                      <a:pt x="404" y="1"/>
                      <a:pt x="1" y="404"/>
                      <a:pt x="1" y="921"/>
                    </a:cubicBezTo>
                    <a:cubicBezTo>
                      <a:pt x="1" y="1423"/>
                      <a:pt x="404" y="1843"/>
                      <a:pt x="922" y="1843"/>
                    </a:cubicBezTo>
                    <a:cubicBezTo>
                      <a:pt x="1423" y="1843"/>
                      <a:pt x="1843" y="1423"/>
                      <a:pt x="1843" y="921"/>
                    </a:cubicBezTo>
                    <a:cubicBezTo>
                      <a:pt x="1843" y="404"/>
                      <a:pt x="1423" y="1"/>
                      <a:pt x="922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</a:pPr>
                <a:endParaRPr sz="19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534" name="Google Shape;3534;p38"/>
              <p:cNvSpPr/>
              <p:nvPr/>
            </p:nvSpPr>
            <p:spPr>
              <a:xfrm>
                <a:off x="4973150" y="1448150"/>
                <a:ext cx="145900" cy="84875"/>
              </a:xfrm>
              <a:custGeom>
                <a:avLst/>
                <a:gdLst/>
                <a:ahLst/>
                <a:cxnLst/>
                <a:rect l="l" t="t" r="r" b="b"/>
                <a:pathLst>
                  <a:path w="5836" h="3395" extrusionOk="0">
                    <a:moveTo>
                      <a:pt x="3233" y="0"/>
                    </a:moveTo>
                    <a:cubicBezTo>
                      <a:pt x="1439" y="0"/>
                      <a:pt x="0" y="1438"/>
                      <a:pt x="0" y="3216"/>
                    </a:cubicBezTo>
                    <a:cubicBezTo>
                      <a:pt x="0" y="3313"/>
                      <a:pt x="65" y="3394"/>
                      <a:pt x="162" y="3394"/>
                    </a:cubicBezTo>
                    <a:cubicBezTo>
                      <a:pt x="259" y="3394"/>
                      <a:pt x="323" y="3313"/>
                      <a:pt x="323" y="3216"/>
                    </a:cubicBezTo>
                    <a:cubicBezTo>
                      <a:pt x="323" y="1632"/>
                      <a:pt x="1633" y="324"/>
                      <a:pt x="3233" y="324"/>
                    </a:cubicBezTo>
                    <a:cubicBezTo>
                      <a:pt x="4138" y="324"/>
                      <a:pt x="4962" y="727"/>
                      <a:pt x="5512" y="1438"/>
                    </a:cubicBezTo>
                    <a:cubicBezTo>
                      <a:pt x="5549" y="1485"/>
                      <a:pt x="5598" y="1511"/>
                      <a:pt x="5648" y="1511"/>
                    </a:cubicBezTo>
                    <a:cubicBezTo>
                      <a:pt x="5684" y="1511"/>
                      <a:pt x="5720" y="1498"/>
                      <a:pt x="5754" y="1470"/>
                    </a:cubicBezTo>
                    <a:cubicBezTo>
                      <a:pt x="5818" y="1423"/>
                      <a:pt x="5835" y="1309"/>
                      <a:pt x="5786" y="1244"/>
                    </a:cubicBezTo>
                    <a:cubicBezTo>
                      <a:pt x="5156" y="453"/>
                      <a:pt x="4235" y="0"/>
                      <a:pt x="323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</a:pPr>
                <a:endParaRPr sz="19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535" name="Google Shape;3535;p38"/>
              <p:cNvSpPr/>
              <p:nvPr/>
            </p:nvSpPr>
            <p:spPr>
              <a:xfrm>
                <a:off x="5283450" y="1452200"/>
                <a:ext cx="153150" cy="153125"/>
              </a:xfrm>
              <a:custGeom>
                <a:avLst/>
                <a:gdLst/>
                <a:ahLst/>
                <a:cxnLst/>
                <a:rect l="l" t="t" r="r" b="b"/>
                <a:pathLst>
                  <a:path w="6126" h="6125" extrusionOk="0">
                    <a:moveTo>
                      <a:pt x="3071" y="0"/>
                    </a:moveTo>
                    <a:cubicBezTo>
                      <a:pt x="1375" y="0"/>
                      <a:pt x="0" y="1373"/>
                      <a:pt x="0" y="3054"/>
                    </a:cubicBezTo>
                    <a:cubicBezTo>
                      <a:pt x="0" y="4751"/>
                      <a:pt x="1375" y="6125"/>
                      <a:pt x="3071" y="6125"/>
                    </a:cubicBezTo>
                    <a:cubicBezTo>
                      <a:pt x="4752" y="6125"/>
                      <a:pt x="6126" y="4751"/>
                      <a:pt x="6126" y="3054"/>
                    </a:cubicBezTo>
                    <a:cubicBezTo>
                      <a:pt x="6126" y="1373"/>
                      <a:pt x="4752" y="0"/>
                      <a:pt x="3071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</a:pPr>
                <a:endParaRPr sz="19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536" name="Google Shape;3536;p38"/>
              <p:cNvSpPr/>
              <p:nvPr/>
            </p:nvSpPr>
            <p:spPr>
              <a:xfrm>
                <a:off x="5314150" y="1482900"/>
                <a:ext cx="91750" cy="91725"/>
              </a:xfrm>
              <a:custGeom>
                <a:avLst/>
                <a:gdLst/>
                <a:ahLst/>
                <a:cxnLst/>
                <a:rect l="l" t="t" r="r" b="b"/>
                <a:pathLst>
                  <a:path w="3670" h="3669" extrusionOk="0">
                    <a:moveTo>
                      <a:pt x="1843" y="0"/>
                    </a:moveTo>
                    <a:cubicBezTo>
                      <a:pt x="825" y="0"/>
                      <a:pt x="0" y="824"/>
                      <a:pt x="0" y="1826"/>
                    </a:cubicBezTo>
                    <a:cubicBezTo>
                      <a:pt x="0" y="2845"/>
                      <a:pt x="825" y="3668"/>
                      <a:pt x="1843" y="3668"/>
                    </a:cubicBezTo>
                    <a:cubicBezTo>
                      <a:pt x="2845" y="3668"/>
                      <a:pt x="3670" y="2845"/>
                      <a:pt x="3670" y="1826"/>
                    </a:cubicBezTo>
                    <a:cubicBezTo>
                      <a:pt x="3670" y="824"/>
                      <a:pt x="2845" y="0"/>
                      <a:pt x="184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</a:pPr>
                <a:endParaRPr sz="19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537" name="Google Shape;3537;p38"/>
              <p:cNvSpPr/>
              <p:nvPr/>
            </p:nvSpPr>
            <p:spPr>
              <a:xfrm>
                <a:off x="5337200" y="1476425"/>
                <a:ext cx="45650" cy="46100"/>
              </a:xfrm>
              <a:custGeom>
                <a:avLst/>
                <a:gdLst/>
                <a:ahLst/>
                <a:cxnLst/>
                <a:rect l="l" t="t" r="r" b="b"/>
                <a:pathLst>
                  <a:path w="1826" h="1844" extrusionOk="0">
                    <a:moveTo>
                      <a:pt x="921" y="1"/>
                    </a:moveTo>
                    <a:cubicBezTo>
                      <a:pt x="404" y="1"/>
                      <a:pt x="0" y="404"/>
                      <a:pt x="0" y="921"/>
                    </a:cubicBezTo>
                    <a:cubicBezTo>
                      <a:pt x="0" y="1423"/>
                      <a:pt x="404" y="1843"/>
                      <a:pt x="921" y="1843"/>
                    </a:cubicBezTo>
                    <a:cubicBezTo>
                      <a:pt x="1422" y="1843"/>
                      <a:pt x="1826" y="1423"/>
                      <a:pt x="1826" y="921"/>
                    </a:cubicBezTo>
                    <a:cubicBezTo>
                      <a:pt x="1826" y="404"/>
                      <a:pt x="1422" y="1"/>
                      <a:pt x="921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</a:pPr>
                <a:endParaRPr sz="19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538" name="Google Shape;3538;p38"/>
              <p:cNvSpPr/>
              <p:nvPr/>
            </p:nvSpPr>
            <p:spPr>
              <a:xfrm>
                <a:off x="5294750" y="1448150"/>
                <a:ext cx="146300" cy="84875"/>
              </a:xfrm>
              <a:custGeom>
                <a:avLst/>
                <a:gdLst/>
                <a:ahLst/>
                <a:cxnLst/>
                <a:rect l="l" t="t" r="r" b="b"/>
                <a:pathLst>
                  <a:path w="5852" h="3395" extrusionOk="0">
                    <a:moveTo>
                      <a:pt x="2619" y="0"/>
                    </a:moveTo>
                    <a:cubicBezTo>
                      <a:pt x="1601" y="0"/>
                      <a:pt x="679" y="453"/>
                      <a:pt x="65" y="1244"/>
                    </a:cubicBezTo>
                    <a:cubicBezTo>
                      <a:pt x="1" y="1309"/>
                      <a:pt x="17" y="1423"/>
                      <a:pt x="82" y="1470"/>
                    </a:cubicBezTo>
                    <a:cubicBezTo>
                      <a:pt x="116" y="1498"/>
                      <a:pt x="152" y="1511"/>
                      <a:pt x="188" y="1511"/>
                    </a:cubicBezTo>
                    <a:cubicBezTo>
                      <a:pt x="238" y="1511"/>
                      <a:pt x="286" y="1485"/>
                      <a:pt x="324" y="1438"/>
                    </a:cubicBezTo>
                    <a:cubicBezTo>
                      <a:pt x="873" y="727"/>
                      <a:pt x="1714" y="324"/>
                      <a:pt x="2619" y="324"/>
                    </a:cubicBezTo>
                    <a:cubicBezTo>
                      <a:pt x="4203" y="324"/>
                      <a:pt x="5512" y="1632"/>
                      <a:pt x="5512" y="3216"/>
                    </a:cubicBezTo>
                    <a:cubicBezTo>
                      <a:pt x="5512" y="3313"/>
                      <a:pt x="5593" y="3394"/>
                      <a:pt x="5674" y="3394"/>
                    </a:cubicBezTo>
                    <a:cubicBezTo>
                      <a:pt x="5771" y="3394"/>
                      <a:pt x="5851" y="3313"/>
                      <a:pt x="5851" y="3216"/>
                    </a:cubicBezTo>
                    <a:cubicBezTo>
                      <a:pt x="5851" y="1438"/>
                      <a:pt x="4397" y="0"/>
                      <a:pt x="261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</a:pPr>
                <a:endParaRPr sz="19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539" name="Google Shape;3539;p38"/>
              <p:cNvSpPr/>
              <p:nvPr/>
            </p:nvSpPr>
            <p:spPr>
              <a:xfrm>
                <a:off x="5034975" y="1542700"/>
                <a:ext cx="325250" cy="233925"/>
              </a:xfrm>
              <a:custGeom>
                <a:avLst/>
                <a:gdLst/>
                <a:ahLst/>
                <a:cxnLst/>
                <a:rect l="l" t="t" r="r" b="b"/>
                <a:pathLst>
                  <a:path w="13010" h="9357" extrusionOk="0">
                    <a:moveTo>
                      <a:pt x="6497" y="0"/>
                    </a:moveTo>
                    <a:cubicBezTo>
                      <a:pt x="2910" y="0"/>
                      <a:pt x="1" y="2101"/>
                      <a:pt x="1" y="4687"/>
                    </a:cubicBezTo>
                    <a:cubicBezTo>
                      <a:pt x="1" y="7273"/>
                      <a:pt x="2910" y="9357"/>
                      <a:pt x="6497" y="9357"/>
                    </a:cubicBezTo>
                    <a:cubicBezTo>
                      <a:pt x="10085" y="9357"/>
                      <a:pt x="13010" y="7273"/>
                      <a:pt x="13010" y="4687"/>
                    </a:cubicBezTo>
                    <a:cubicBezTo>
                      <a:pt x="13010" y="2101"/>
                      <a:pt x="10085" y="0"/>
                      <a:pt x="6497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</a:pPr>
                <a:endParaRPr sz="19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540" name="Google Shape;3540;p38"/>
              <p:cNvSpPr/>
              <p:nvPr/>
            </p:nvSpPr>
            <p:spPr>
              <a:xfrm>
                <a:off x="5192125" y="1572775"/>
                <a:ext cx="8525" cy="91450"/>
              </a:xfrm>
              <a:custGeom>
                <a:avLst/>
                <a:gdLst/>
                <a:ahLst/>
                <a:cxnLst/>
                <a:rect l="l" t="t" r="r" b="b"/>
                <a:pathLst>
                  <a:path w="341" h="3658" extrusionOk="0">
                    <a:moveTo>
                      <a:pt x="171" y="1"/>
                    </a:moveTo>
                    <a:cubicBezTo>
                      <a:pt x="86" y="1"/>
                      <a:pt x="1" y="57"/>
                      <a:pt x="1" y="170"/>
                    </a:cubicBezTo>
                    <a:lnTo>
                      <a:pt x="1" y="3499"/>
                    </a:lnTo>
                    <a:cubicBezTo>
                      <a:pt x="1" y="3605"/>
                      <a:pt x="86" y="3658"/>
                      <a:pt x="171" y="3658"/>
                    </a:cubicBezTo>
                    <a:cubicBezTo>
                      <a:pt x="256" y="3658"/>
                      <a:pt x="341" y="3605"/>
                      <a:pt x="341" y="3499"/>
                    </a:cubicBezTo>
                    <a:lnTo>
                      <a:pt x="341" y="170"/>
                    </a:lnTo>
                    <a:cubicBezTo>
                      <a:pt x="341" y="57"/>
                      <a:pt x="256" y="1"/>
                      <a:pt x="17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</a:pPr>
                <a:endParaRPr sz="19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541" name="Google Shape;3541;p38"/>
              <p:cNvSpPr/>
              <p:nvPr/>
            </p:nvSpPr>
            <p:spPr>
              <a:xfrm>
                <a:off x="5104850" y="1627550"/>
                <a:ext cx="187500" cy="94950"/>
              </a:xfrm>
              <a:custGeom>
                <a:avLst/>
                <a:gdLst/>
                <a:ahLst/>
                <a:cxnLst/>
                <a:rect l="l" t="t" r="r" b="b"/>
                <a:pathLst>
                  <a:path w="7500" h="3798" extrusionOk="0">
                    <a:moveTo>
                      <a:pt x="470" y="0"/>
                    </a:moveTo>
                    <a:cubicBezTo>
                      <a:pt x="212" y="0"/>
                      <a:pt x="1" y="226"/>
                      <a:pt x="33" y="485"/>
                    </a:cubicBezTo>
                    <a:cubicBezTo>
                      <a:pt x="162" y="1502"/>
                      <a:pt x="777" y="3797"/>
                      <a:pt x="3750" y="3797"/>
                    </a:cubicBezTo>
                    <a:cubicBezTo>
                      <a:pt x="6724" y="3797"/>
                      <a:pt x="7338" y="1502"/>
                      <a:pt x="7467" y="485"/>
                    </a:cubicBezTo>
                    <a:cubicBezTo>
                      <a:pt x="7500" y="226"/>
                      <a:pt x="7290" y="0"/>
                      <a:pt x="704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</a:pPr>
                <a:endParaRPr sz="19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542" name="Google Shape;3542;p38"/>
              <p:cNvSpPr/>
              <p:nvPr/>
            </p:nvSpPr>
            <p:spPr>
              <a:xfrm>
                <a:off x="5130200" y="1657525"/>
                <a:ext cx="132945" cy="66623"/>
              </a:xfrm>
              <a:custGeom>
                <a:avLst/>
                <a:gdLst/>
                <a:ahLst/>
                <a:cxnLst/>
                <a:rect l="l" t="t" r="r" b="b"/>
                <a:pathLst>
                  <a:path w="6497" h="3428" extrusionOk="0">
                    <a:moveTo>
                      <a:pt x="2004" y="1"/>
                    </a:moveTo>
                    <a:cubicBezTo>
                      <a:pt x="1696" y="18"/>
                      <a:pt x="1405" y="147"/>
                      <a:pt x="1179" y="341"/>
                    </a:cubicBezTo>
                    <a:cubicBezTo>
                      <a:pt x="937" y="518"/>
                      <a:pt x="759" y="761"/>
                      <a:pt x="582" y="1020"/>
                    </a:cubicBezTo>
                    <a:cubicBezTo>
                      <a:pt x="371" y="1326"/>
                      <a:pt x="177" y="1666"/>
                      <a:pt x="0" y="2005"/>
                    </a:cubicBezTo>
                    <a:cubicBezTo>
                      <a:pt x="0" y="2005"/>
                      <a:pt x="840" y="3427"/>
                      <a:pt x="3377" y="3427"/>
                    </a:cubicBezTo>
                    <a:cubicBezTo>
                      <a:pt x="5931" y="3427"/>
                      <a:pt x="6497" y="2280"/>
                      <a:pt x="6497" y="2280"/>
                    </a:cubicBezTo>
                    <a:cubicBezTo>
                      <a:pt x="6497" y="2199"/>
                      <a:pt x="6448" y="2119"/>
                      <a:pt x="6400" y="2054"/>
                    </a:cubicBezTo>
                    <a:cubicBezTo>
                      <a:pt x="6077" y="1537"/>
                      <a:pt x="5737" y="1035"/>
                      <a:pt x="5333" y="583"/>
                    </a:cubicBezTo>
                    <a:cubicBezTo>
                      <a:pt x="5187" y="421"/>
                      <a:pt x="5042" y="259"/>
                      <a:pt x="4848" y="147"/>
                    </a:cubicBezTo>
                    <a:cubicBezTo>
                      <a:pt x="4700" y="72"/>
                      <a:pt x="4531" y="17"/>
                      <a:pt x="4366" y="17"/>
                    </a:cubicBezTo>
                    <a:cubicBezTo>
                      <a:pt x="4316" y="17"/>
                      <a:pt x="4266" y="22"/>
                      <a:pt x="4218" y="33"/>
                    </a:cubicBezTo>
                    <a:cubicBezTo>
                      <a:pt x="4024" y="82"/>
                      <a:pt x="3862" y="195"/>
                      <a:pt x="3717" y="341"/>
                    </a:cubicBezTo>
                    <a:cubicBezTo>
                      <a:pt x="3474" y="550"/>
                      <a:pt x="3280" y="826"/>
                      <a:pt x="3151" y="1117"/>
                    </a:cubicBezTo>
                    <a:cubicBezTo>
                      <a:pt x="3054" y="890"/>
                      <a:pt x="2941" y="664"/>
                      <a:pt x="2795" y="453"/>
                    </a:cubicBezTo>
                    <a:cubicBezTo>
                      <a:pt x="2683" y="309"/>
                      <a:pt x="2569" y="162"/>
                      <a:pt x="2424" y="82"/>
                    </a:cubicBezTo>
                    <a:cubicBezTo>
                      <a:pt x="2295" y="18"/>
                      <a:pt x="2149" y="1"/>
                      <a:pt x="2004" y="1"/>
                    </a:cubicBezTo>
                    <a:close/>
                  </a:path>
                </a:pathLst>
              </a:custGeom>
              <a:solidFill>
                <a:srgbClr val="FF508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</a:pPr>
                <a:endParaRPr sz="19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543" name="Google Shape;3543;p38"/>
              <p:cNvSpPr/>
              <p:nvPr/>
            </p:nvSpPr>
            <p:spPr>
              <a:xfrm>
                <a:off x="5147675" y="1526100"/>
                <a:ext cx="97425" cy="64675"/>
              </a:xfrm>
              <a:custGeom>
                <a:avLst/>
                <a:gdLst/>
                <a:ahLst/>
                <a:cxnLst/>
                <a:rect l="l" t="t" r="r" b="b"/>
                <a:pathLst>
                  <a:path w="3897" h="2587" extrusionOk="0">
                    <a:moveTo>
                      <a:pt x="647" y="1"/>
                    </a:moveTo>
                    <a:cubicBezTo>
                      <a:pt x="647" y="1"/>
                      <a:pt x="1" y="33"/>
                      <a:pt x="1" y="664"/>
                    </a:cubicBezTo>
                    <a:cubicBezTo>
                      <a:pt x="1" y="1214"/>
                      <a:pt x="1552" y="2313"/>
                      <a:pt x="1940" y="2587"/>
                    </a:cubicBezTo>
                    <a:cubicBezTo>
                      <a:pt x="2345" y="2313"/>
                      <a:pt x="3896" y="1214"/>
                      <a:pt x="3896" y="664"/>
                    </a:cubicBezTo>
                    <a:cubicBezTo>
                      <a:pt x="3896" y="33"/>
                      <a:pt x="3250" y="1"/>
                      <a:pt x="3250" y="1"/>
                    </a:cubicBezTo>
                    <a:close/>
                  </a:path>
                </a:pathLst>
              </a:custGeom>
              <a:solidFill>
                <a:srgbClr val="FF508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</a:pPr>
                <a:endParaRPr sz="19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544" name="Google Shape;3544;p38"/>
              <p:cNvSpPr/>
              <p:nvPr/>
            </p:nvSpPr>
            <p:spPr>
              <a:xfrm>
                <a:off x="4973950" y="1579850"/>
                <a:ext cx="103075" cy="95400"/>
              </a:xfrm>
              <a:custGeom>
                <a:avLst/>
                <a:gdLst/>
                <a:ahLst/>
                <a:cxnLst/>
                <a:rect l="l" t="t" r="r" b="b"/>
                <a:pathLst>
                  <a:path w="4123" h="3816" extrusionOk="0">
                    <a:moveTo>
                      <a:pt x="2054" y="1"/>
                    </a:moveTo>
                    <a:cubicBezTo>
                      <a:pt x="922" y="1"/>
                      <a:pt x="1" y="857"/>
                      <a:pt x="1" y="1908"/>
                    </a:cubicBezTo>
                    <a:cubicBezTo>
                      <a:pt x="1" y="2958"/>
                      <a:pt x="922" y="3815"/>
                      <a:pt x="2054" y="3815"/>
                    </a:cubicBezTo>
                    <a:cubicBezTo>
                      <a:pt x="3201" y="3815"/>
                      <a:pt x="4122" y="2958"/>
                      <a:pt x="4122" y="1908"/>
                    </a:cubicBezTo>
                    <a:cubicBezTo>
                      <a:pt x="4122" y="857"/>
                      <a:pt x="3201" y="1"/>
                      <a:pt x="2054" y="1"/>
                    </a:cubicBezTo>
                    <a:close/>
                  </a:path>
                </a:pathLst>
              </a:custGeom>
              <a:solidFill>
                <a:srgbClr val="FF9FB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</a:pPr>
                <a:endParaRPr sz="19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545" name="Google Shape;3545;p38"/>
              <p:cNvSpPr/>
              <p:nvPr/>
            </p:nvSpPr>
            <p:spPr>
              <a:xfrm>
                <a:off x="5323850" y="1579850"/>
                <a:ext cx="103075" cy="95400"/>
              </a:xfrm>
              <a:custGeom>
                <a:avLst/>
                <a:gdLst/>
                <a:ahLst/>
                <a:cxnLst/>
                <a:rect l="l" t="t" r="r" b="b"/>
                <a:pathLst>
                  <a:path w="4123" h="3816" extrusionOk="0">
                    <a:moveTo>
                      <a:pt x="2069" y="1"/>
                    </a:moveTo>
                    <a:cubicBezTo>
                      <a:pt x="922" y="1"/>
                      <a:pt x="0" y="857"/>
                      <a:pt x="0" y="1908"/>
                    </a:cubicBezTo>
                    <a:cubicBezTo>
                      <a:pt x="0" y="2958"/>
                      <a:pt x="922" y="3815"/>
                      <a:pt x="2069" y="3815"/>
                    </a:cubicBezTo>
                    <a:cubicBezTo>
                      <a:pt x="3200" y="3815"/>
                      <a:pt x="4122" y="2958"/>
                      <a:pt x="4122" y="1908"/>
                    </a:cubicBezTo>
                    <a:cubicBezTo>
                      <a:pt x="4122" y="857"/>
                      <a:pt x="3200" y="1"/>
                      <a:pt x="2069" y="1"/>
                    </a:cubicBezTo>
                    <a:close/>
                  </a:path>
                </a:pathLst>
              </a:custGeom>
              <a:solidFill>
                <a:srgbClr val="FF9FB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</a:pPr>
                <a:endParaRPr sz="19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546" name="Google Shape;3546;p38"/>
              <p:cNvSpPr/>
              <p:nvPr/>
            </p:nvSpPr>
            <p:spPr>
              <a:xfrm>
                <a:off x="4867275" y="1037825"/>
                <a:ext cx="703475" cy="377475"/>
              </a:xfrm>
              <a:custGeom>
                <a:avLst/>
                <a:gdLst/>
                <a:ahLst/>
                <a:cxnLst/>
                <a:rect l="l" t="t" r="r" b="b"/>
                <a:pathLst>
                  <a:path w="28139" h="15099" extrusionOk="0">
                    <a:moveTo>
                      <a:pt x="12053" y="1"/>
                    </a:moveTo>
                    <a:cubicBezTo>
                      <a:pt x="11226" y="1"/>
                      <a:pt x="10387" y="405"/>
                      <a:pt x="9956" y="1076"/>
                    </a:cubicBezTo>
                    <a:cubicBezTo>
                      <a:pt x="9789" y="1355"/>
                      <a:pt x="9730" y="2177"/>
                      <a:pt x="9603" y="2177"/>
                    </a:cubicBezTo>
                    <a:cubicBezTo>
                      <a:pt x="9582" y="2177"/>
                      <a:pt x="9560" y="2156"/>
                      <a:pt x="9536" y="2110"/>
                    </a:cubicBezTo>
                    <a:cubicBezTo>
                      <a:pt x="8912" y="969"/>
                      <a:pt x="8042" y="713"/>
                      <a:pt x="7387" y="713"/>
                    </a:cubicBezTo>
                    <a:cubicBezTo>
                      <a:pt x="6855" y="713"/>
                      <a:pt x="6466" y="882"/>
                      <a:pt x="6466" y="882"/>
                    </a:cubicBezTo>
                    <a:cubicBezTo>
                      <a:pt x="5222" y="1319"/>
                      <a:pt x="5157" y="3161"/>
                      <a:pt x="6030" y="4082"/>
                    </a:cubicBezTo>
                    <a:cubicBezTo>
                      <a:pt x="5388" y="3767"/>
                      <a:pt x="4662" y="3494"/>
                      <a:pt x="3956" y="3494"/>
                    </a:cubicBezTo>
                    <a:cubicBezTo>
                      <a:pt x="3683" y="3494"/>
                      <a:pt x="3414" y="3535"/>
                      <a:pt x="3153" y="3629"/>
                    </a:cubicBezTo>
                    <a:cubicBezTo>
                      <a:pt x="2457" y="3872"/>
                      <a:pt x="1940" y="4502"/>
                      <a:pt x="1860" y="5181"/>
                    </a:cubicBezTo>
                    <a:cubicBezTo>
                      <a:pt x="1796" y="5876"/>
                      <a:pt x="2151" y="6587"/>
                      <a:pt x="2765" y="6958"/>
                    </a:cubicBezTo>
                    <a:cubicBezTo>
                      <a:pt x="2656" y="6945"/>
                      <a:pt x="2546" y="6938"/>
                      <a:pt x="2435" y="6938"/>
                    </a:cubicBezTo>
                    <a:cubicBezTo>
                      <a:pt x="1743" y="6938"/>
                      <a:pt x="1043" y="7198"/>
                      <a:pt x="583" y="7686"/>
                    </a:cubicBezTo>
                    <a:cubicBezTo>
                      <a:pt x="1" y="8300"/>
                      <a:pt x="179" y="9399"/>
                      <a:pt x="647" y="10013"/>
                    </a:cubicBezTo>
                    <a:cubicBezTo>
                      <a:pt x="1023" y="10505"/>
                      <a:pt x="1632" y="10802"/>
                      <a:pt x="2253" y="10802"/>
                    </a:cubicBezTo>
                    <a:cubicBezTo>
                      <a:pt x="2327" y="10802"/>
                      <a:pt x="2401" y="10798"/>
                      <a:pt x="2474" y="10789"/>
                    </a:cubicBezTo>
                    <a:lnTo>
                      <a:pt x="2474" y="10789"/>
                    </a:lnTo>
                    <a:cubicBezTo>
                      <a:pt x="1569" y="11419"/>
                      <a:pt x="1278" y="12744"/>
                      <a:pt x="1908" y="13666"/>
                    </a:cubicBezTo>
                    <a:cubicBezTo>
                      <a:pt x="2037" y="13843"/>
                      <a:pt x="2183" y="13989"/>
                      <a:pt x="2377" y="14102"/>
                    </a:cubicBezTo>
                    <a:cubicBezTo>
                      <a:pt x="2604" y="14215"/>
                      <a:pt x="2862" y="14248"/>
                      <a:pt x="3121" y="14248"/>
                    </a:cubicBezTo>
                    <a:cubicBezTo>
                      <a:pt x="3135" y="14248"/>
                      <a:pt x="3150" y="14248"/>
                      <a:pt x="3164" y="14248"/>
                    </a:cubicBezTo>
                    <a:cubicBezTo>
                      <a:pt x="4328" y="14248"/>
                      <a:pt x="5455" y="13637"/>
                      <a:pt x="6030" y="12696"/>
                    </a:cubicBezTo>
                    <a:lnTo>
                      <a:pt x="6030" y="12696"/>
                    </a:lnTo>
                    <a:cubicBezTo>
                      <a:pt x="5935" y="13655"/>
                      <a:pt x="6944" y="14524"/>
                      <a:pt x="7981" y="14524"/>
                    </a:cubicBezTo>
                    <a:cubicBezTo>
                      <a:pt x="8010" y="14524"/>
                      <a:pt x="8038" y="14523"/>
                      <a:pt x="8066" y="14522"/>
                    </a:cubicBezTo>
                    <a:cubicBezTo>
                      <a:pt x="9133" y="14457"/>
                      <a:pt x="10021" y="13601"/>
                      <a:pt x="10247" y="12615"/>
                    </a:cubicBezTo>
                    <a:cubicBezTo>
                      <a:pt x="10474" y="13681"/>
                      <a:pt x="11557" y="14506"/>
                      <a:pt x="12704" y="14522"/>
                    </a:cubicBezTo>
                    <a:cubicBezTo>
                      <a:pt x="12726" y="14522"/>
                      <a:pt x="12749" y="14523"/>
                      <a:pt x="12771" y="14523"/>
                    </a:cubicBezTo>
                    <a:cubicBezTo>
                      <a:pt x="13910" y="14523"/>
                      <a:pt x="14972" y="13726"/>
                      <a:pt x="15242" y="12696"/>
                    </a:cubicBezTo>
                    <a:cubicBezTo>
                      <a:pt x="15451" y="13731"/>
                      <a:pt x="16470" y="14554"/>
                      <a:pt x="17585" y="14587"/>
                    </a:cubicBezTo>
                    <a:cubicBezTo>
                      <a:pt x="17619" y="14588"/>
                      <a:pt x="17654" y="14589"/>
                      <a:pt x="17689" y="14589"/>
                    </a:cubicBezTo>
                    <a:cubicBezTo>
                      <a:pt x="18767" y="14589"/>
                      <a:pt x="19792" y="13861"/>
                      <a:pt x="20090" y="12890"/>
                    </a:cubicBezTo>
                    <a:cubicBezTo>
                      <a:pt x="20478" y="13634"/>
                      <a:pt x="20963" y="14360"/>
                      <a:pt x="21706" y="14797"/>
                    </a:cubicBezTo>
                    <a:cubicBezTo>
                      <a:pt x="22056" y="14991"/>
                      <a:pt x="22474" y="15098"/>
                      <a:pt x="22880" y="15098"/>
                    </a:cubicBezTo>
                    <a:cubicBezTo>
                      <a:pt x="23356" y="15098"/>
                      <a:pt x="23817" y="14950"/>
                      <a:pt x="24131" y="14619"/>
                    </a:cubicBezTo>
                    <a:cubicBezTo>
                      <a:pt x="24825" y="13925"/>
                      <a:pt x="24583" y="12809"/>
                      <a:pt x="24275" y="11888"/>
                    </a:cubicBezTo>
                    <a:lnTo>
                      <a:pt x="24275" y="11888"/>
                    </a:lnTo>
                    <a:cubicBezTo>
                      <a:pt x="24691" y="12162"/>
                      <a:pt x="25202" y="12305"/>
                      <a:pt x="25710" y="12305"/>
                    </a:cubicBezTo>
                    <a:cubicBezTo>
                      <a:pt x="26132" y="12305"/>
                      <a:pt x="26551" y="12206"/>
                      <a:pt x="26910" y="12001"/>
                    </a:cubicBezTo>
                    <a:cubicBezTo>
                      <a:pt x="27702" y="11548"/>
                      <a:pt x="28139" y="10595"/>
                      <a:pt x="27912" y="9755"/>
                    </a:cubicBezTo>
                    <a:cubicBezTo>
                      <a:pt x="27683" y="8964"/>
                      <a:pt x="26596" y="8358"/>
                      <a:pt x="25700" y="8358"/>
                    </a:cubicBezTo>
                    <a:cubicBezTo>
                      <a:pt x="25645" y="8358"/>
                      <a:pt x="25590" y="8360"/>
                      <a:pt x="25536" y="8365"/>
                    </a:cubicBezTo>
                    <a:cubicBezTo>
                      <a:pt x="26490" y="7880"/>
                      <a:pt x="27234" y="6975"/>
                      <a:pt x="27346" y="5973"/>
                    </a:cubicBezTo>
                    <a:cubicBezTo>
                      <a:pt x="27460" y="4954"/>
                      <a:pt x="26861" y="3872"/>
                      <a:pt x="25844" y="3484"/>
                    </a:cubicBezTo>
                    <a:cubicBezTo>
                      <a:pt x="25605" y="3392"/>
                      <a:pt x="25348" y="3348"/>
                      <a:pt x="25089" y="3348"/>
                    </a:cubicBezTo>
                    <a:cubicBezTo>
                      <a:pt x="24264" y="3348"/>
                      <a:pt x="23428" y="3796"/>
                      <a:pt x="23144" y="4534"/>
                    </a:cubicBezTo>
                    <a:lnTo>
                      <a:pt x="23144" y="4534"/>
                    </a:lnTo>
                    <a:cubicBezTo>
                      <a:pt x="23338" y="3387"/>
                      <a:pt x="23403" y="2013"/>
                      <a:pt x="22433" y="1319"/>
                    </a:cubicBezTo>
                    <a:cubicBezTo>
                      <a:pt x="22084" y="1076"/>
                      <a:pt x="21660" y="964"/>
                      <a:pt x="21230" y="964"/>
                    </a:cubicBezTo>
                    <a:cubicBezTo>
                      <a:pt x="20885" y="964"/>
                      <a:pt x="20536" y="1036"/>
                      <a:pt x="20219" y="1173"/>
                    </a:cubicBezTo>
                    <a:cubicBezTo>
                      <a:pt x="19524" y="1463"/>
                      <a:pt x="18974" y="2030"/>
                      <a:pt x="18571" y="2644"/>
                    </a:cubicBezTo>
                    <a:cubicBezTo>
                      <a:pt x="18522" y="1739"/>
                      <a:pt x="18166" y="705"/>
                      <a:pt x="17261" y="365"/>
                    </a:cubicBezTo>
                    <a:cubicBezTo>
                      <a:pt x="17076" y="297"/>
                      <a:pt x="16882" y="266"/>
                      <a:pt x="16686" y="266"/>
                    </a:cubicBezTo>
                    <a:cubicBezTo>
                      <a:pt x="16133" y="266"/>
                      <a:pt x="15571" y="516"/>
                      <a:pt x="15177" y="898"/>
                    </a:cubicBezTo>
                    <a:cubicBezTo>
                      <a:pt x="14705" y="1341"/>
                      <a:pt x="14423" y="1936"/>
                      <a:pt x="14242" y="2536"/>
                    </a:cubicBezTo>
                    <a:lnTo>
                      <a:pt x="14242" y="2536"/>
                    </a:lnTo>
                    <a:cubicBezTo>
                      <a:pt x="14434" y="1601"/>
                      <a:pt x="13851" y="542"/>
                      <a:pt x="12898" y="155"/>
                    </a:cubicBezTo>
                    <a:cubicBezTo>
                      <a:pt x="12630" y="50"/>
                      <a:pt x="12342" y="1"/>
                      <a:pt x="12053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</a:pPr>
                <a:endParaRPr sz="19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547" name="Google Shape;3547;p38"/>
              <p:cNvSpPr/>
              <p:nvPr/>
            </p:nvSpPr>
            <p:spPr>
              <a:xfrm>
                <a:off x="4868525" y="1033725"/>
                <a:ext cx="703425" cy="385700"/>
              </a:xfrm>
              <a:custGeom>
                <a:avLst/>
                <a:gdLst/>
                <a:ahLst/>
                <a:cxnLst/>
                <a:rect l="l" t="t" r="r" b="b"/>
                <a:pathLst>
                  <a:path w="28137" h="15428" extrusionOk="0">
                    <a:moveTo>
                      <a:pt x="6487" y="1192"/>
                    </a:moveTo>
                    <a:cubicBezTo>
                      <a:pt x="6480" y="1196"/>
                      <a:pt x="6472" y="1200"/>
                      <a:pt x="6465" y="1207"/>
                    </a:cubicBezTo>
                    <a:cubicBezTo>
                      <a:pt x="6478" y="1200"/>
                      <a:pt x="6485" y="1195"/>
                      <a:pt x="6487" y="1192"/>
                    </a:cubicBezTo>
                    <a:close/>
                    <a:moveTo>
                      <a:pt x="11973" y="334"/>
                    </a:moveTo>
                    <a:cubicBezTo>
                      <a:pt x="12597" y="334"/>
                      <a:pt x="13214" y="585"/>
                      <a:pt x="13623" y="1110"/>
                    </a:cubicBezTo>
                    <a:cubicBezTo>
                      <a:pt x="13972" y="1561"/>
                      <a:pt x="14138" y="2156"/>
                      <a:pt x="14016" y="2718"/>
                    </a:cubicBezTo>
                    <a:lnTo>
                      <a:pt x="14016" y="2718"/>
                    </a:lnTo>
                    <a:cubicBezTo>
                      <a:pt x="13997" y="2780"/>
                      <a:pt x="13980" y="2842"/>
                      <a:pt x="13964" y="2905"/>
                    </a:cubicBezTo>
                    <a:cubicBezTo>
                      <a:pt x="13925" y="3021"/>
                      <a:pt x="14019" y="3096"/>
                      <a:pt x="14115" y="3096"/>
                    </a:cubicBezTo>
                    <a:cubicBezTo>
                      <a:pt x="14179" y="3096"/>
                      <a:pt x="14244" y="3063"/>
                      <a:pt x="14270" y="2985"/>
                    </a:cubicBezTo>
                    <a:cubicBezTo>
                      <a:pt x="14291" y="2927"/>
                      <a:pt x="14308" y="2868"/>
                      <a:pt x="14323" y="2809"/>
                    </a:cubicBezTo>
                    <a:lnTo>
                      <a:pt x="14323" y="2809"/>
                    </a:lnTo>
                    <a:cubicBezTo>
                      <a:pt x="14667" y="1729"/>
                      <a:pt x="15358" y="610"/>
                      <a:pt x="16629" y="610"/>
                    </a:cubicBezTo>
                    <a:cubicBezTo>
                      <a:pt x="16638" y="610"/>
                      <a:pt x="16646" y="610"/>
                      <a:pt x="16654" y="610"/>
                    </a:cubicBezTo>
                    <a:cubicBezTo>
                      <a:pt x="17817" y="610"/>
                      <a:pt x="18295" y="1813"/>
                      <a:pt x="18359" y="2808"/>
                    </a:cubicBezTo>
                    <a:cubicBezTo>
                      <a:pt x="18359" y="2917"/>
                      <a:pt x="18439" y="2978"/>
                      <a:pt x="18523" y="2978"/>
                    </a:cubicBezTo>
                    <a:cubicBezTo>
                      <a:pt x="18575" y="2978"/>
                      <a:pt x="18629" y="2954"/>
                      <a:pt x="18666" y="2905"/>
                    </a:cubicBezTo>
                    <a:cubicBezTo>
                      <a:pt x="19038" y="2339"/>
                      <a:pt x="19523" y="1821"/>
                      <a:pt x="20137" y="1531"/>
                    </a:cubicBezTo>
                    <a:cubicBezTo>
                      <a:pt x="20459" y="1374"/>
                      <a:pt x="20833" y="1283"/>
                      <a:pt x="21203" y="1283"/>
                    </a:cubicBezTo>
                    <a:cubicBezTo>
                      <a:pt x="21519" y="1283"/>
                      <a:pt x="21833" y="1349"/>
                      <a:pt x="22109" y="1498"/>
                    </a:cubicBezTo>
                    <a:cubicBezTo>
                      <a:pt x="23223" y="2112"/>
                      <a:pt x="23111" y="3584"/>
                      <a:pt x="22932" y="4650"/>
                    </a:cubicBezTo>
                    <a:cubicBezTo>
                      <a:pt x="22913" y="4777"/>
                      <a:pt x="23006" y="4857"/>
                      <a:pt x="23101" y="4857"/>
                    </a:cubicBezTo>
                    <a:cubicBezTo>
                      <a:pt x="23162" y="4857"/>
                      <a:pt x="23224" y="4824"/>
                      <a:pt x="23256" y="4747"/>
                    </a:cubicBezTo>
                    <a:cubicBezTo>
                      <a:pt x="23542" y="4043"/>
                      <a:pt x="24292" y="3684"/>
                      <a:pt x="25028" y="3684"/>
                    </a:cubicBezTo>
                    <a:cubicBezTo>
                      <a:pt x="25373" y="3684"/>
                      <a:pt x="25714" y="3763"/>
                      <a:pt x="26003" y="3922"/>
                    </a:cubicBezTo>
                    <a:cubicBezTo>
                      <a:pt x="27070" y="4521"/>
                      <a:pt x="27410" y="5894"/>
                      <a:pt x="26876" y="6961"/>
                    </a:cubicBezTo>
                    <a:cubicBezTo>
                      <a:pt x="26553" y="7592"/>
                      <a:pt x="26020" y="8077"/>
                      <a:pt x="25406" y="8400"/>
                    </a:cubicBezTo>
                    <a:cubicBezTo>
                      <a:pt x="25264" y="8462"/>
                      <a:pt x="25320" y="8707"/>
                      <a:pt x="25471" y="8707"/>
                    </a:cubicBezTo>
                    <a:cubicBezTo>
                      <a:pt x="25476" y="8707"/>
                      <a:pt x="25481" y="8707"/>
                      <a:pt x="25486" y="8706"/>
                    </a:cubicBezTo>
                    <a:cubicBezTo>
                      <a:pt x="25542" y="8702"/>
                      <a:pt x="25599" y="8699"/>
                      <a:pt x="25656" y="8699"/>
                    </a:cubicBezTo>
                    <a:cubicBezTo>
                      <a:pt x="26202" y="8699"/>
                      <a:pt x="26758" y="8904"/>
                      <a:pt x="27184" y="9256"/>
                    </a:cubicBezTo>
                    <a:cubicBezTo>
                      <a:pt x="27668" y="9644"/>
                      <a:pt x="27862" y="10225"/>
                      <a:pt x="27701" y="10839"/>
                    </a:cubicBezTo>
                    <a:cubicBezTo>
                      <a:pt x="27433" y="11802"/>
                      <a:pt x="26549" y="12291"/>
                      <a:pt x="25645" y="12291"/>
                    </a:cubicBezTo>
                    <a:cubicBezTo>
                      <a:pt x="25183" y="12291"/>
                      <a:pt x="24716" y="12163"/>
                      <a:pt x="24322" y="11906"/>
                    </a:cubicBezTo>
                    <a:cubicBezTo>
                      <a:pt x="24299" y="11894"/>
                      <a:pt x="24274" y="11889"/>
                      <a:pt x="24249" y="11889"/>
                    </a:cubicBezTo>
                    <a:cubicBezTo>
                      <a:pt x="24141" y="11889"/>
                      <a:pt x="24040" y="11994"/>
                      <a:pt x="24081" y="12100"/>
                    </a:cubicBezTo>
                    <a:cubicBezTo>
                      <a:pt x="24258" y="12682"/>
                      <a:pt x="24436" y="13313"/>
                      <a:pt x="24339" y="13927"/>
                    </a:cubicBezTo>
                    <a:cubicBezTo>
                      <a:pt x="24225" y="14557"/>
                      <a:pt x="23741" y="14994"/>
                      <a:pt x="23111" y="15074"/>
                    </a:cubicBezTo>
                    <a:cubicBezTo>
                      <a:pt x="23009" y="15088"/>
                      <a:pt x="22909" y="15095"/>
                      <a:pt x="22812" y="15095"/>
                    </a:cubicBezTo>
                    <a:cubicBezTo>
                      <a:pt x="21570" y="15095"/>
                      <a:pt x="20725" y="13992"/>
                      <a:pt x="20185" y="12973"/>
                    </a:cubicBezTo>
                    <a:cubicBezTo>
                      <a:pt x="20157" y="12916"/>
                      <a:pt x="20103" y="12890"/>
                      <a:pt x="20049" y="12890"/>
                    </a:cubicBezTo>
                    <a:cubicBezTo>
                      <a:pt x="19978" y="12890"/>
                      <a:pt x="19905" y="12932"/>
                      <a:pt x="19879" y="13005"/>
                    </a:cubicBezTo>
                    <a:cubicBezTo>
                      <a:pt x="19582" y="13956"/>
                      <a:pt x="18609" y="14592"/>
                      <a:pt x="17642" y="14592"/>
                    </a:cubicBezTo>
                    <a:cubicBezTo>
                      <a:pt x="17606" y="14592"/>
                      <a:pt x="17570" y="14591"/>
                      <a:pt x="17535" y="14589"/>
                    </a:cubicBezTo>
                    <a:cubicBezTo>
                      <a:pt x="16533" y="14557"/>
                      <a:pt x="15563" y="13813"/>
                      <a:pt x="15353" y="12811"/>
                    </a:cubicBezTo>
                    <a:cubicBezTo>
                      <a:pt x="15338" y="12733"/>
                      <a:pt x="15272" y="12696"/>
                      <a:pt x="15203" y="12696"/>
                    </a:cubicBezTo>
                    <a:cubicBezTo>
                      <a:pt x="15131" y="12696"/>
                      <a:pt x="15055" y="12737"/>
                      <a:pt x="15030" y="12811"/>
                    </a:cubicBezTo>
                    <a:cubicBezTo>
                      <a:pt x="14758" y="13833"/>
                      <a:pt x="13730" y="14525"/>
                      <a:pt x="12691" y="14525"/>
                    </a:cubicBezTo>
                    <a:cubicBezTo>
                      <a:pt x="12679" y="14525"/>
                      <a:pt x="12666" y="14524"/>
                      <a:pt x="12654" y="14524"/>
                    </a:cubicBezTo>
                    <a:cubicBezTo>
                      <a:pt x="11619" y="14509"/>
                      <a:pt x="10602" y="13765"/>
                      <a:pt x="10359" y="12747"/>
                    </a:cubicBezTo>
                    <a:cubicBezTo>
                      <a:pt x="10335" y="12666"/>
                      <a:pt x="10262" y="12625"/>
                      <a:pt x="10191" y="12625"/>
                    </a:cubicBezTo>
                    <a:cubicBezTo>
                      <a:pt x="10121" y="12625"/>
                      <a:pt x="10052" y="12666"/>
                      <a:pt x="10036" y="12747"/>
                    </a:cubicBezTo>
                    <a:cubicBezTo>
                      <a:pt x="9826" y="13652"/>
                      <a:pt x="9001" y="14444"/>
                      <a:pt x="8048" y="14509"/>
                    </a:cubicBezTo>
                    <a:cubicBezTo>
                      <a:pt x="8010" y="14511"/>
                      <a:pt x="7972" y="14513"/>
                      <a:pt x="7933" y="14513"/>
                    </a:cubicBezTo>
                    <a:cubicBezTo>
                      <a:pt x="7042" y="14513"/>
                      <a:pt x="6080" y="13805"/>
                      <a:pt x="6157" y="12860"/>
                    </a:cubicBezTo>
                    <a:cubicBezTo>
                      <a:pt x="6157" y="12755"/>
                      <a:pt x="6078" y="12700"/>
                      <a:pt x="5993" y="12700"/>
                    </a:cubicBezTo>
                    <a:cubicBezTo>
                      <a:pt x="5934" y="12700"/>
                      <a:pt x="5873" y="12726"/>
                      <a:pt x="5834" y="12779"/>
                    </a:cubicBezTo>
                    <a:cubicBezTo>
                      <a:pt x="5495" y="13313"/>
                      <a:pt x="4993" y="13733"/>
                      <a:pt x="4411" y="13975"/>
                    </a:cubicBezTo>
                    <a:cubicBezTo>
                      <a:pt x="4105" y="14104"/>
                      <a:pt x="3782" y="14201"/>
                      <a:pt x="3459" y="14233"/>
                    </a:cubicBezTo>
                    <a:cubicBezTo>
                      <a:pt x="3335" y="14245"/>
                      <a:pt x="3206" y="14254"/>
                      <a:pt x="3078" y="14254"/>
                    </a:cubicBezTo>
                    <a:cubicBezTo>
                      <a:pt x="2834" y="14254"/>
                      <a:pt x="2592" y="14221"/>
                      <a:pt x="2392" y="14104"/>
                    </a:cubicBezTo>
                    <a:cubicBezTo>
                      <a:pt x="1858" y="13813"/>
                      <a:pt x="1649" y="13119"/>
                      <a:pt x="1696" y="12553"/>
                    </a:cubicBezTo>
                    <a:cubicBezTo>
                      <a:pt x="1729" y="11988"/>
                      <a:pt x="2036" y="11438"/>
                      <a:pt x="2504" y="11098"/>
                    </a:cubicBezTo>
                    <a:cubicBezTo>
                      <a:pt x="2614" y="11021"/>
                      <a:pt x="2602" y="10791"/>
                      <a:pt x="2441" y="10791"/>
                    </a:cubicBezTo>
                    <a:cubicBezTo>
                      <a:pt x="2436" y="10791"/>
                      <a:pt x="2430" y="10791"/>
                      <a:pt x="2424" y="10792"/>
                    </a:cubicBezTo>
                    <a:cubicBezTo>
                      <a:pt x="2367" y="10797"/>
                      <a:pt x="2309" y="10799"/>
                      <a:pt x="2253" y="10799"/>
                    </a:cubicBezTo>
                    <a:cubicBezTo>
                      <a:pt x="1197" y="10799"/>
                      <a:pt x="323" y="9957"/>
                      <a:pt x="323" y="8868"/>
                    </a:cubicBezTo>
                    <a:cubicBezTo>
                      <a:pt x="337" y="7781"/>
                      <a:pt x="1460" y="7269"/>
                      <a:pt x="2429" y="7269"/>
                    </a:cubicBezTo>
                    <a:cubicBezTo>
                      <a:pt x="2527" y="7269"/>
                      <a:pt x="2622" y="7274"/>
                      <a:pt x="2715" y="7284"/>
                    </a:cubicBezTo>
                    <a:cubicBezTo>
                      <a:pt x="2726" y="7286"/>
                      <a:pt x="2735" y="7287"/>
                      <a:pt x="2745" y="7287"/>
                    </a:cubicBezTo>
                    <a:cubicBezTo>
                      <a:pt x="2896" y="7287"/>
                      <a:pt x="2917" y="7053"/>
                      <a:pt x="2795" y="6978"/>
                    </a:cubicBezTo>
                    <a:cubicBezTo>
                      <a:pt x="2360" y="6702"/>
                      <a:pt x="2036" y="6234"/>
                      <a:pt x="1972" y="5700"/>
                    </a:cubicBezTo>
                    <a:cubicBezTo>
                      <a:pt x="1923" y="5183"/>
                      <a:pt x="2149" y="4683"/>
                      <a:pt x="2521" y="4327"/>
                    </a:cubicBezTo>
                    <a:cubicBezTo>
                      <a:pt x="2916" y="3959"/>
                      <a:pt x="3388" y="3821"/>
                      <a:pt x="3878" y="3821"/>
                    </a:cubicBezTo>
                    <a:cubicBezTo>
                      <a:pt x="4572" y="3821"/>
                      <a:pt x="5302" y="4098"/>
                      <a:pt x="5898" y="4392"/>
                    </a:cubicBezTo>
                    <a:cubicBezTo>
                      <a:pt x="5924" y="4405"/>
                      <a:pt x="5951" y="4410"/>
                      <a:pt x="5977" y="4410"/>
                    </a:cubicBezTo>
                    <a:cubicBezTo>
                      <a:pt x="6109" y="4410"/>
                      <a:pt x="6215" y="4255"/>
                      <a:pt x="6092" y="4133"/>
                    </a:cubicBezTo>
                    <a:cubicBezTo>
                      <a:pt x="5430" y="3405"/>
                      <a:pt x="5284" y="1918"/>
                      <a:pt x="6206" y="1321"/>
                    </a:cubicBezTo>
                    <a:cubicBezTo>
                      <a:pt x="6254" y="1289"/>
                      <a:pt x="6303" y="1272"/>
                      <a:pt x="6368" y="1240"/>
                    </a:cubicBezTo>
                    <a:cubicBezTo>
                      <a:pt x="6392" y="1228"/>
                      <a:pt x="6477" y="1190"/>
                      <a:pt x="6487" y="1190"/>
                    </a:cubicBezTo>
                    <a:cubicBezTo>
                      <a:pt x="6489" y="1190"/>
                      <a:pt x="6489" y="1191"/>
                      <a:pt x="6487" y="1192"/>
                    </a:cubicBezTo>
                    <a:lnTo>
                      <a:pt x="6487" y="1192"/>
                    </a:lnTo>
                    <a:cubicBezTo>
                      <a:pt x="6496" y="1188"/>
                      <a:pt x="6504" y="1184"/>
                      <a:pt x="6512" y="1175"/>
                    </a:cubicBezTo>
                    <a:cubicBezTo>
                      <a:pt x="6609" y="1143"/>
                      <a:pt x="6706" y="1110"/>
                      <a:pt x="6803" y="1095"/>
                    </a:cubicBezTo>
                    <a:cubicBezTo>
                      <a:pt x="6973" y="1056"/>
                      <a:pt x="7147" y="1036"/>
                      <a:pt x="7321" y="1036"/>
                    </a:cubicBezTo>
                    <a:cubicBezTo>
                      <a:pt x="7511" y="1036"/>
                      <a:pt x="7701" y="1060"/>
                      <a:pt x="7887" y="1110"/>
                    </a:cubicBezTo>
                    <a:cubicBezTo>
                      <a:pt x="8541" y="1287"/>
                      <a:pt x="9008" y="1763"/>
                      <a:pt x="9331" y="2336"/>
                    </a:cubicBezTo>
                    <a:lnTo>
                      <a:pt x="9331" y="2336"/>
                    </a:lnTo>
                    <a:cubicBezTo>
                      <a:pt x="9334" y="2343"/>
                      <a:pt x="9337" y="2349"/>
                      <a:pt x="9341" y="2355"/>
                    </a:cubicBezTo>
                    <a:cubicBezTo>
                      <a:pt x="9341" y="2355"/>
                      <a:pt x="9341" y="2355"/>
                      <a:pt x="9341" y="2355"/>
                    </a:cubicBezTo>
                    <a:lnTo>
                      <a:pt x="9341" y="2355"/>
                    </a:lnTo>
                    <a:cubicBezTo>
                      <a:pt x="9346" y="2365"/>
                      <a:pt x="9352" y="2374"/>
                      <a:pt x="9358" y="2382"/>
                    </a:cubicBezTo>
                    <a:lnTo>
                      <a:pt x="9358" y="2382"/>
                    </a:lnTo>
                    <a:cubicBezTo>
                      <a:pt x="9407" y="2458"/>
                      <a:pt x="9476" y="2505"/>
                      <a:pt x="9549" y="2505"/>
                    </a:cubicBezTo>
                    <a:cubicBezTo>
                      <a:pt x="9598" y="2505"/>
                      <a:pt x="9648" y="2484"/>
                      <a:pt x="9697" y="2436"/>
                    </a:cubicBezTo>
                    <a:cubicBezTo>
                      <a:pt x="9809" y="2339"/>
                      <a:pt x="9826" y="2129"/>
                      <a:pt x="9859" y="1983"/>
                    </a:cubicBezTo>
                    <a:cubicBezTo>
                      <a:pt x="9906" y="1789"/>
                      <a:pt x="9939" y="1563"/>
                      <a:pt x="10020" y="1386"/>
                    </a:cubicBezTo>
                    <a:cubicBezTo>
                      <a:pt x="10133" y="1159"/>
                      <a:pt x="10343" y="966"/>
                      <a:pt x="10537" y="819"/>
                    </a:cubicBezTo>
                    <a:cubicBezTo>
                      <a:pt x="10950" y="500"/>
                      <a:pt x="11464" y="334"/>
                      <a:pt x="11973" y="334"/>
                    </a:cubicBezTo>
                    <a:close/>
                    <a:moveTo>
                      <a:pt x="11990" y="1"/>
                    </a:moveTo>
                    <a:cubicBezTo>
                      <a:pt x="11182" y="1"/>
                      <a:pt x="10367" y="362"/>
                      <a:pt x="9874" y="1013"/>
                    </a:cubicBezTo>
                    <a:cubicBezTo>
                      <a:pt x="9712" y="1207"/>
                      <a:pt x="9648" y="1434"/>
                      <a:pt x="9583" y="1677"/>
                    </a:cubicBezTo>
                    <a:cubicBezTo>
                      <a:pt x="9570" y="1788"/>
                      <a:pt x="9544" y="1900"/>
                      <a:pt x="9516" y="2001"/>
                    </a:cubicBezTo>
                    <a:lnTo>
                      <a:pt x="9516" y="2001"/>
                    </a:lnTo>
                    <a:cubicBezTo>
                      <a:pt x="9188" y="1489"/>
                      <a:pt x="8755" y="1068"/>
                      <a:pt x="8193" y="852"/>
                    </a:cubicBezTo>
                    <a:cubicBezTo>
                      <a:pt x="7923" y="752"/>
                      <a:pt x="7635" y="708"/>
                      <a:pt x="7347" y="708"/>
                    </a:cubicBezTo>
                    <a:cubicBezTo>
                      <a:pt x="7169" y="708"/>
                      <a:pt x="6992" y="724"/>
                      <a:pt x="6820" y="755"/>
                    </a:cubicBezTo>
                    <a:cubicBezTo>
                      <a:pt x="6562" y="804"/>
                      <a:pt x="6303" y="884"/>
                      <a:pt x="6077" y="1013"/>
                    </a:cubicBezTo>
                    <a:cubicBezTo>
                      <a:pt x="5560" y="1321"/>
                      <a:pt x="5301" y="1886"/>
                      <a:pt x="5236" y="2468"/>
                    </a:cubicBezTo>
                    <a:cubicBezTo>
                      <a:pt x="5191" y="2943"/>
                      <a:pt x="5288" y="3434"/>
                      <a:pt x="5511" y="3858"/>
                    </a:cubicBezTo>
                    <a:lnTo>
                      <a:pt x="5511" y="3858"/>
                    </a:lnTo>
                    <a:cubicBezTo>
                      <a:pt x="4986" y="3650"/>
                      <a:pt x="4417" y="3497"/>
                      <a:pt x="3869" y="3497"/>
                    </a:cubicBezTo>
                    <a:cubicBezTo>
                      <a:pt x="3264" y="3497"/>
                      <a:pt x="2684" y="3682"/>
                      <a:pt x="2214" y="4181"/>
                    </a:cubicBezTo>
                    <a:cubicBezTo>
                      <a:pt x="1793" y="4601"/>
                      <a:pt x="1584" y="5183"/>
                      <a:pt x="1664" y="5782"/>
                    </a:cubicBezTo>
                    <a:cubicBezTo>
                      <a:pt x="1723" y="6223"/>
                      <a:pt x="1931" y="6631"/>
                      <a:pt x="2235" y="6946"/>
                    </a:cubicBezTo>
                    <a:lnTo>
                      <a:pt x="2235" y="6946"/>
                    </a:lnTo>
                    <a:cubicBezTo>
                      <a:pt x="1140" y="7003"/>
                      <a:pt x="0" y="7672"/>
                      <a:pt x="0" y="8868"/>
                    </a:cubicBezTo>
                    <a:cubicBezTo>
                      <a:pt x="0" y="10028"/>
                      <a:pt x="875" y="10998"/>
                      <a:pt x="1986" y="11125"/>
                    </a:cubicBezTo>
                    <a:lnTo>
                      <a:pt x="1986" y="11125"/>
                    </a:lnTo>
                    <a:cubicBezTo>
                      <a:pt x="1392" y="11776"/>
                      <a:pt x="1179" y="12750"/>
                      <a:pt x="1535" y="13571"/>
                    </a:cubicBezTo>
                    <a:cubicBezTo>
                      <a:pt x="1778" y="14136"/>
                      <a:pt x="2230" y="14509"/>
                      <a:pt x="2860" y="14573"/>
                    </a:cubicBezTo>
                    <a:cubicBezTo>
                      <a:pt x="2942" y="14580"/>
                      <a:pt x="3025" y="14583"/>
                      <a:pt x="3109" y="14583"/>
                    </a:cubicBezTo>
                    <a:cubicBezTo>
                      <a:pt x="3630" y="14583"/>
                      <a:pt x="4164" y="14456"/>
                      <a:pt x="4638" y="14233"/>
                    </a:cubicBezTo>
                    <a:cubicBezTo>
                      <a:pt x="5110" y="14023"/>
                      <a:pt x="5524" y="13707"/>
                      <a:pt x="5852" y="13315"/>
                    </a:cubicBezTo>
                    <a:lnTo>
                      <a:pt x="5852" y="13315"/>
                    </a:lnTo>
                    <a:cubicBezTo>
                      <a:pt x="6051" y="14205"/>
                      <a:pt x="7002" y="14849"/>
                      <a:pt x="7899" y="14849"/>
                    </a:cubicBezTo>
                    <a:cubicBezTo>
                      <a:pt x="7927" y="14849"/>
                      <a:pt x="7956" y="14849"/>
                      <a:pt x="7984" y="14847"/>
                    </a:cubicBezTo>
                    <a:cubicBezTo>
                      <a:pt x="8947" y="14807"/>
                      <a:pt x="9805" y="14155"/>
                      <a:pt x="10198" y="13295"/>
                    </a:cubicBezTo>
                    <a:lnTo>
                      <a:pt x="10198" y="13295"/>
                    </a:lnTo>
                    <a:cubicBezTo>
                      <a:pt x="10632" y="14223"/>
                      <a:pt x="11637" y="14850"/>
                      <a:pt x="12654" y="14864"/>
                    </a:cubicBezTo>
                    <a:cubicBezTo>
                      <a:pt x="12665" y="14864"/>
                      <a:pt x="12676" y="14865"/>
                      <a:pt x="12688" y="14865"/>
                    </a:cubicBezTo>
                    <a:cubicBezTo>
                      <a:pt x="13712" y="14865"/>
                      <a:pt x="14719" y="14263"/>
                      <a:pt x="15179" y="13355"/>
                    </a:cubicBezTo>
                    <a:lnTo>
                      <a:pt x="15179" y="13355"/>
                    </a:lnTo>
                    <a:cubicBezTo>
                      <a:pt x="15587" y="14265"/>
                      <a:pt x="16543" y="14886"/>
                      <a:pt x="17535" y="14929"/>
                    </a:cubicBezTo>
                    <a:cubicBezTo>
                      <a:pt x="17569" y="14930"/>
                      <a:pt x="17604" y="14931"/>
                      <a:pt x="17639" y="14931"/>
                    </a:cubicBezTo>
                    <a:cubicBezTo>
                      <a:pt x="18644" y="14931"/>
                      <a:pt x="19620" y="14337"/>
                      <a:pt x="20065" y="13441"/>
                    </a:cubicBezTo>
                    <a:lnTo>
                      <a:pt x="20065" y="13441"/>
                    </a:lnTo>
                    <a:cubicBezTo>
                      <a:pt x="20585" y="14336"/>
                      <a:pt x="21294" y="15178"/>
                      <a:pt x="22367" y="15381"/>
                    </a:cubicBezTo>
                    <a:cubicBezTo>
                      <a:pt x="22521" y="15411"/>
                      <a:pt x="22680" y="15427"/>
                      <a:pt x="22841" y="15427"/>
                    </a:cubicBezTo>
                    <a:cubicBezTo>
                      <a:pt x="23204" y="15427"/>
                      <a:pt x="23573" y="15345"/>
                      <a:pt x="23887" y="15155"/>
                    </a:cubicBezTo>
                    <a:cubicBezTo>
                      <a:pt x="24339" y="14880"/>
                      <a:pt x="24613" y="14412"/>
                      <a:pt x="24678" y="13878"/>
                    </a:cubicBezTo>
                    <a:cubicBezTo>
                      <a:pt x="24742" y="13379"/>
                      <a:pt x="24644" y="12870"/>
                      <a:pt x="24504" y="12391"/>
                    </a:cubicBezTo>
                    <a:lnTo>
                      <a:pt x="24504" y="12391"/>
                    </a:lnTo>
                    <a:cubicBezTo>
                      <a:pt x="24863" y="12550"/>
                      <a:pt x="25259" y="12632"/>
                      <a:pt x="25652" y="12632"/>
                    </a:cubicBezTo>
                    <a:cubicBezTo>
                      <a:pt x="26377" y="12632"/>
                      <a:pt x="27095" y="12355"/>
                      <a:pt x="27571" y="11777"/>
                    </a:cubicBezTo>
                    <a:cubicBezTo>
                      <a:pt x="27927" y="11341"/>
                      <a:pt x="28136" y="10775"/>
                      <a:pt x="28072" y="10210"/>
                    </a:cubicBezTo>
                    <a:cubicBezTo>
                      <a:pt x="28024" y="9660"/>
                      <a:pt x="27716" y="9223"/>
                      <a:pt x="27264" y="8900"/>
                    </a:cubicBezTo>
                    <a:cubicBezTo>
                      <a:pt x="26909" y="8648"/>
                      <a:pt x="26472" y="8461"/>
                      <a:pt x="26029" y="8391"/>
                    </a:cubicBezTo>
                    <a:lnTo>
                      <a:pt x="26029" y="8391"/>
                    </a:lnTo>
                    <a:cubicBezTo>
                      <a:pt x="27008" y="7694"/>
                      <a:pt x="27691" y="6532"/>
                      <a:pt x="27410" y="5297"/>
                    </a:cubicBezTo>
                    <a:cubicBezTo>
                      <a:pt x="27129" y="4146"/>
                      <a:pt x="26129" y="3348"/>
                      <a:pt x="24993" y="3348"/>
                    </a:cubicBezTo>
                    <a:cubicBezTo>
                      <a:pt x="24821" y="3348"/>
                      <a:pt x="24645" y="3367"/>
                      <a:pt x="24468" y="3405"/>
                    </a:cubicBezTo>
                    <a:cubicBezTo>
                      <a:pt x="24045" y="3506"/>
                      <a:pt x="23652" y="3714"/>
                      <a:pt x="23354" y="4014"/>
                    </a:cubicBezTo>
                    <a:lnTo>
                      <a:pt x="23354" y="4014"/>
                    </a:lnTo>
                    <a:cubicBezTo>
                      <a:pt x="23429" y="3221"/>
                      <a:pt x="23380" y="2396"/>
                      <a:pt x="22900" y="1757"/>
                    </a:cubicBezTo>
                    <a:cubicBezTo>
                      <a:pt x="22479" y="1205"/>
                      <a:pt x="21841" y="962"/>
                      <a:pt x="21187" y="962"/>
                    </a:cubicBezTo>
                    <a:cubicBezTo>
                      <a:pt x="20712" y="962"/>
                      <a:pt x="20228" y="1090"/>
                      <a:pt x="19814" y="1321"/>
                    </a:cubicBezTo>
                    <a:cubicBezTo>
                      <a:pt x="19347" y="1585"/>
                      <a:pt x="18960" y="1948"/>
                      <a:pt x="18635" y="2363"/>
                    </a:cubicBezTo>
                    <a:lnTo>
                      <a:pt x="18635" y="2363"/>
                    </a:lnTo>
                    <a:cubicBezTo>
                      <a:pt x="18517" y="1616"/>
                      <a:pt x="18189" y="858"/>
                      <a:pt x="17502" y="481"/>
                    </a:cubicBezTo>
                    <a:cubicBezTo>
                      <a:pt x="17225" y="335"/>
                      <a:pt x="16930" y="270"/>
                      <a:pt x="16636" y="270"/>
                    </a:cubicBezTo>
                    <a:cubicBezTo>
                      <a:pt x="15918" y="270"/>
                      <a:pt x="15202" y="657"/>
                      <a:pt x="14755" y="1207"/>
                    </a:cubicBezTo>
                    <a:cubicBezTo>
                      <a:pt x="14592" y="1418"/>
                      <a:pt x="14454" y="1644"/>
                      <a:pt x="14338" y="1879"/>
                    </a:cubicBezTo>
                    <a:lnTo>
                      <a:pt x="14338" y="1879"/>
                    </a:lnTo>
                    <a:cubicBezTo>
                      <a:pt x="14185" y="1149"/>
                      <a:pt x="13664" y="492"/>
                      <a:pt x="12962" y="190"/>
                    </a:cubicBezTo>
                    <a:cubicBezTo>
                      <a:pt x="12655" y="62"/>
                      <a:pt x="12323" y="1"/>
                      <a:pt x="1199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</a:pPr>
                <a:endParaRPr sz="19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548" name="Google Shape;3548;p38"/>
              <p:cNvSpPr/>
              <p:nvPr/>
            </p:nvSpPr>
            <p:spPr>
              <a:xfrm>
                <a:off x="5071450" y="1128200"/>
                <a:ext cx="116350" cy="62650"/>
              </a:xfrm>
              <a:custGeom>
                <a:avLst/>
                <a:gdLst/>
                <a:ahLst/>
                <a:cxnLst/>
                <a:rect l="l" t="t" r="r" b="b"/>
                <a:pathLst>
                  <a:path w="4654" h="2506" extrusionOk="0">
                    <a:moveTo>
                      <a:pt x="2730" y="321"/>
                    </a:moveTo>
                    <a:cubicBezTo>
                      <a:pt x="2792" y="321"/>
                      <a:pt x="2856" y="341"/>
                      <a:pt x="2921" y="386"/>
                    </a:cubicBezTo>
                    <a:cubicBezTo>
                      <a:pt x="3212" y="596"/>
                      <a:pt x="2840" y="1162"/>
                      <a:pt x="2679" y="1339"/>
                    </a:cubicBezTo>
                    <a:cubicBezTo>
                      <a:pt x="2629" y="1396"/>
                      <a:pt x="2576" y="1449"/>
                      <a:pt x="2521" y="1498"/>
                    </a:cubicBezTo>
                    <a:lnTo>
                      <a:pt x="2521" y="1498"/>
                    </a:lnTo>
                    <a:cubicBezTo>
                      <a:pt x="2346" y="1284"/>
                      <a:pt x="2252" y="1013"/>
                      <a:pt x="2307" y="742"/>
                    </a:cubicBezTo>
                    <a:cubicBezTo>
                      <a:pt x="2356" y="531"/>
                      <a:pt x="2529" y="321"/>
                      <a:pt x="2730" y="321"/>
                    </a:cubicBezTo>
                    <a:close/>
                    <a:moveTo>
                      <a:pt x="784" y="591"/>
                    </a:moveTo>
                    <a:cubicBezTo>
                      <a:pt x="936" y="591"/>
                      <a:pt x="1064" y="751"/>
                      <a:pt x="1111" y="936"/>
                    </a:cubicBezTo>
                    <a:cubicBezTo>
                      <a:pt x="1143" y="1113"/>
                      <a:pt x="1127" y="1324"/>
                      <a:pt x="1046" y="1485"/>
                    </a:cubicBezTo>
                    <a:cubicBezTo>
                      <a:pt x="1013" y="1576"/>
                      <a:pt x="967" y="1660"/>
                      <a:pt x="912" y="1737"/>
                    </a:cubicBezTo>
                    <a:lnTo>
                      <a:pt x="912" y="1737"/>
                    </a:lnTo>
                    <a:cubicBezTo>
                      <a:pt x="845" y="1706"/>
                      <a:pt x="782" y="1671"/>
                      <a:pt x="723" y="1630"/>
                    </a:cubicBezTo>
                    <a:cubicBezTo>
                      <a:pt x="561" y="1533"/>
                      <a:pt x="416" y="1388"/>
                      <a:pt x="367" y="1195"/>
                    </a:cubicBezTo>
                    <a:cubicBezTo>
                      <a:pt x="319" y="1001"/>
                      <a:pt x="449" y="822"/>
                      <a:pt x="593" y="677"/>
                    </a:cubicBezTo>
                    <a:cubicBezTo>
                      <a:pt x="658" y="617"/>
                      <a:pt x="723" y="591"/>
                      <a:pt x="784" y="591"/>
                    </a:cubicBezTo>
                    <a:close/>
                    <a:moveTo>
                      <a:pt x="2717" y="1"/>
                    </a:moveTo>
                    <a:cubicBezTo>
                      <a:pt x="2609" y="1"/>
                      <a:pt x="2500" y="26"/>
                      <a:pt x="2403" y="79"/>
                    </a:cubicBezTo>
                    <a:cubicBezTo>
                      <a:pt x="1983" y="289"/>
                      <a:pt x="1886" y="855"/>
                      <a:pt x="2032" y="1275"/>
                    </a:cubicBezTo>
                    <a:cubicBezTo>
                      <a:pt x="2080" y="1423"/>
                      <a:pt x="2155" y="1563"/>
                      <a:pt x="2250" y="1687"/>
                    </a:cubicBezTo>
                    <a:lnTo>
                      <a:pt x="2250" y="1687"/>
                    </a:lnTo>
                    <a:cubicBezTo>
                      <a:pt x="2118" y="1760"/>
                      <a:pt x="1975" y="1812"/>
                      <a:pt x="1822" y="1841"/>
                    </a:cubicBezTo>
                    <a:cubicBezTo>
                      <a:pt x="1727" y="1862"/>
                      <a:pt x="1628" y="1872"/>
                      <a:pt x="1530" y="1872"/>
                    </a:cubicBezTo>
                    <a:cubicBezTo>
                      <a:pt x="1432" y="1872"/>
                      <a:pt x="1334" y="1862"/>
                      <a:pt x="1238" y="1843"/>
                    </a:cubicBezTo>
                    <a:lnTo>
                      <a:pt x="1238" y="1843"/>
                    </a:lnTo>
                    <a:cubicBezTo>
                      <a:pt x="1290" y="1760"/>
                      <a:pt x="1334" y="1673"/>
                      <a:pt x="1369" y="1582"/>
                    </a:cubicBezTo>
                    <a:cubicBezTo>
                      <a:pt x="1531" y="1145"/>
                      <a:pt x="1498" y="483"/>
                      <a:pt x="998" y="289"/>
                    </a:cubicBezTo>
                    <a:cubicBezTo>
                      <a:pt x="937" y="267"/>
                      <a:pt x="875" y="257"/>
                      <a:pt x="814" y="257"/>
                    </a:cubicBezTo>
                    <a:cubicBezTo>
                      <a:pt x="391" y="257"/>
                      <a:pt x="0" y="752"/>
                      <a:pt x="28" y="1162"/>
                    </a:cubicBezTo>
                    <a:cubicBezTo>
                      <a:pt x="62" y="1531"/>
                      <a:pt x="343" y="1807"/>
                      <a:pt x="668" y="1980"/>
                    </a:cubicBezTo>
                    <a:lnTo>
                      <a:pt x="668" y="1980"/>
                    </a:lnTo>
                    <a:cubicBezTo>
                      <a:pt x="537" y="2076"/>
                      <a:pt x="384" y="2145"/>
                      <a:pt x="222" y="2180"/>
                    </a:cubicBezTo>
                    <a:cubicBezTo>
                      <a:pt x="22" y="2226"/>
                      <a:pt x="100" y="2505"/>
                      <a:pt x="289" y="2505"/>
                    </a:cubicBezTo>
                    <a:cubicBezTo>
                      <a:pt x="299" y="2505"/>
                      <a:pt x="309" y="2505"/>
                      <a:pt x="319" y="2503"/>
                    </a:cubicBezTo>
                    <a:cubicBezTo>
                      <a:pt x="588" y="2449"/>
                      <a:pt x="827" y="2311"/>
                      <a:pt x="1017" y="2122"/>
                    </a:cubicBezTo>
                    <a:lnTo>
                      <a:pt x="1017" y="2122"/>
                    </a:lnTo>
                    <a:cubicBezTo>
                      <a:pt x="1048" y="2132"/>
                      <a:pt x="1080" y="2140"/>
                      <a:pt x="1111" y="2147"/>
                    </a:cubicBezTo>
                    <a:cubicBezTo>
                      <a:pt x="1256" y="2183"/>
                      <a:pt x="1402" y="2200"/>
                      <a:pt x="1547" y="2200"/>
                    </a:cubicBezTo>
                    <a:cubicBezTo>
                      <a:pt x="1880" y="2200"/>
                      <a:pt x="2205" y="2109"/>
                      <a:pt x="2491" y="1935"/>
                    </a:cubicBezTo>
                    <a:lnTo>
                      <a:pt x="2491" y="1935"/>
                    </a:lnTo>
                    <a:cubicBezTo>
                      <a:pt x="2692" y="2097"/>
                      <a:pt x="2936" y="2205"/>
                      <a:pt x="3196" y="2229"/>
                    </a:cubicBezTo>
                    <a:cubicBezTo>
                      <a:pt x="3246" y="2235"/>
                      <a:pt x="3297" y="2237"/>
                      <a:pt x="3346" y="2237"/>
                    </a:cubicBezTo>
                    <a:cubicBezTo>
                      <a:pt x="3857" y="2237"/>
                      <a:pt x="4335" y="1944"/>
                      <a:pt x="4586" y="1518"/>
                    </a:cubicBezTo>
                    <a:cubicBezTo>
                      <a:pt x="4654" y="1383"/>
                      <a:pt x="4540" y="1263"/>
                      <a:pt x="4427" y="1263"/>
                    </a:cubicBezTo>
                    <a:cubicBezTo>
                      <a:pt x="4378" y="1263"/>
                      <a:pt x="4329" y="1286"/>
                      <a:pt x="4295" y="1339"/>
                    </a:cubicBezTo>
                    <a:cubicBezTo>
                      <a:pt x="4093" y="1704"/>
                      <a:pt x="3725" y="1904"/>
                      <a:pt x="3352" y="1904"/>
                    </a:cubicBezTo>
                    <a:cubicBezTo>
                      <a:pt x="3151" y="1904"/>
                      <a:pt x="2948" y="1846"/>
                      <a:pt x="2769" y="1726"/>
                    </a:cubicBezTo>
                    <a:lnTo>
                      <a:pt x="2769" y="1726"/>
                    </a:lnTo>
                    <a:cubicBezTo>
                      <a:pt x="3108" y="1419"/>
                      <a:pt x="3413" y="941"/>
                      <a:pt x="3341" y="499"/>
                    </a:cubicBezTo>
                    <a:cubicBezTo>
                      <a:pt x="3294" y="182"/>
                      <a:pt x="3007" y="1"/>
                      <a:pt x="271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</a:pPr>
                <a:endParaRPr sz="19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549" name="Google Shape;3549;p38"/>
              <p:cNvSpPr/>
              <p:nvPr/>
            </p:nvSpPr>
            <p:spPr>
              <a:xfrm>
                <a:off x="5295975" y="1140525"/>
                <a:ext cx="158375" cy="120850"/>
              </a:xfrm>
              <a:custGeom>
                <a:avLst/>
                <a:gdLst/>
                <a:ahLst/>
                <a:cxnLst/>
                <a:rect l="l" t="t" r="r" b="b"/>
                <a:pathLst>
                  <a:path w="6335" h="4834" extrusionOk="0">
                    <a:moveTo>
                      <a:pt x="2558" y="366"/>
                    </a:moveTo>
                    <a:cubicBezTo>
                      <a:pt x="2821" y="366"/>
                      <a:pt x="3102" y="494"/>
                      <a:pt x="2910" y="782"/>
                    </a:cubicBezTo>
                    <a:cubicBezTo>
                      <a:pt x="2731" y="1073"/>
                      <a:pt x="2311" y="1202"/>
                      <a:pt x="2005" y="1283"/>
                    </a:cubicBezTo>
                    <a:cubicBezTo>
                      <a:pt x="1910" y="1310"/>
                      <a:pt x="1812" y="1332"/>
                      <a:pt x="1714" y="1348"/>
                    </a:cubicBezTo>
                    <a:lnTo>
                      <a:pt x="1714" y="1348"/>
                    </a:lnTo>
                    <a:cubicBezTo>
                      <a:pt x="1707" y="949"/>
                      <a:pt x="1922" y="557"/>
                      <a:pt x="2311" y="411"/>
                    </a:cubicBezTo>
                    <a:cubicBezTo>
                      <a:pt x="2378" y="381"/>
                      <a:pt x="2467" y="366"/>
                      <a:pt x="2558" y="366"/>
                    </a:cubicBezTo>
                    <a:close/>
                    <a:moveTo>
                      <a:pt x="4173" y="1488"/>
                    </a:moveTo>
                    <a:cubicBezTo>
                      <a:pt x="4226" y="1488"/>
                      <a:pt x="4277" y="1504"/>
                      <a:pt x="4315" y="1542"/>
                    </a:cubicBezTo>
                    <a:cubicBezTo>
                      <a:pt x="4412" y="1654"/>
                      <a:pt x="4300" y="1865"/>
                      <a:pt x="4235" y="1962"/>
                    </a:cubicBezTo>
                    <a:cubicBezTo>
                      <a:pt x="4069" y="2238"/>
                      <a:pt x="3783" y="2416"/>
                      <a:pt x="3468" y="2496"/>
                    </a:cubicBezTo>
                    <a:lnTo>
                      <a:pt x="3468" y="2496"/>
                    </a:lnTo>
                    <a:cubicBezTo>
                      <a:pt x="3473" y="2447"/>
                      <a:pt x="3481" y="2398"/>
                      <a:pt x="3492" y="2350"/>
                    </a:cubicBezTo>
                    <a:cubicBezTo>
                      <a:pt x="3540" y="2075"/>
                      <a:pt x="3701" y="1736"/>
                      <a:pt x="3944" y="1574"/>
                    </a:cubicBezTo>
                    <a:cubicBezTo>
                      <a:pt x="4003" y="1525"/>
                      <a:pt x="4091" y="1488"/>
                      <a:pt x="4173" y="1488"/>
                    </a:cubicBezTo>
                    <a:close/>
                    <a:moveTo>
                      <a:pt x="5676" y="2548"/>
                    </a:moveTo>
                    <a:cubicBezTo>
                      <a:pt x="5686" y="2548"/>
                      <a:pt x="5686" y="2559"/>
                      <a:pt x="5673" y="2592"/>
                    </a:cubicBezTo>
                    <a:cubicBezTo>
                      <a:pt x="5562" y="2906"/>
                      <a:pt x="5329" y="3210"/>
                      <a:pt x="5036" y="3403"/>
                    </a:cubicBezTo>
                    <a:lnTo>
                      <a:pt x="5036" y="3403"/>
                    </a:lnTo>
                    <a:cubicBezTo>
                      <a:pt x="5058" y="3221"/>
                      <a:pt x="5120" y="3050"/>
                      <a:pt x="5220" y="2899"/>
                    </a:cubicBezTo>
                    <a:cubicBezTo>
                      <a:pt x="5285" y="2803"/>
                      <a:pt x="5350" y="2721"/>
                      <a:pt x="5447" y="2656"/>
                    </a:cubicBezTo>
                    <a:cubicBezTo>
                      <a:pt x="5479" y="2641"/>
                      <a:pt x="5528" y="2609"/>
                      <a:pt x="5576" y="2592"/>
                    </a:cubicBezTo>
                    <a:cubicBezTo>
                      <a:pt x="5624" y="2573"/>
                      <a:pt x="5661" y="2548"/>
                      <a:pt x="5676" y="2548"/>
                    </a:cubicBezTo>
                    <a:close/>
                    <a:moveTo>
                      <a:pt x="2585" y="1"/>
                    </a:moveTo>
                    <a:cubicBezTo>
                      <a:pt x="2023" y="1"/>
                      <a:pt x="1465" y="592"/>
                      <a:pt x="1391" y="1137"/>
                    </a:cubicBezTo>
                    <a:cubicBezTo>
                      <a:pt x="1379" y="1218"/>
                      <a:pt x="1376" y="1298"/>
                      <a:pt x="1379" y="1377"/>
                    </a:cubicBezTo>
                    <a:lnTo>
                      <a:pt x="1379" y="1377"/>
                    </a:lnTo>
                    <a:cubicBezTo>
                      <a:pt x="1374" y="1377"/>
                      <a:pt x="1368" y="1377"/>
                      <a:pt x="1363" y="1377"/>
                    </a:cubicBezTo>
                    <a:cubicBezTo>
                      <a:pt x="1224" y="1377"/>
                      <a:pt x="1087" y="1363"/>
                      <a:pt x="954" y="1331"/>
                    </a:cubicBezTo>
                    <a:cubicBezTo>
                      <a:pt x="647" y="1251"/>
                      <a:pt x="275" y="960"/>
                      <a:pt x="469" y="620"/>
                    </a:cubicBezTo>
                    <a:cubicBezTo>
                      <a:pt x="536" y="485"/>
                      <a:pt x="416" y="366"/>
                      <a:pt x="304" y="366"/>
                    </a:cubicBezTo>
                    <a:cubicBezTo>
                      <a:pt x="255" y="366"/>
                      <a:pt x="207" y="389"/>
                      <a:pt x="178" y="443"/>
                    </a:cubicBezTo>
                    <a:cubicBezTo>
                      <a:pt x="1" y="799"/>
                      <a:pt x="113" y="1202"/>
                      <a:pt x="421" y="1445"/>
                    </a:cubicBezTo>
                    <a:cubicBezTo>
                      <a:pt x="670" y="1637"/>
                      <a:pt x="998" y="1703"/>
                      <a:pt x="1322" y="1703"/>
                    </a:cubicBezTo>
                    <a:cubicBezTo>
                      <a:pt x="1360" y="1703"/>
                      <a:pt x="1399" y="1702"/>
                      <a:pt x="1437" y="1700"/>
                    </a:cubicBezTo>
                    <a:lnTo>
                      <a:pt x="1437" y="1700"/>
                    </a:lnTo>
                    <a:cubicBezTo>
                      <a:pt x="1606" y="2253"/>
                      <a:pt x="2122" y="2700"/>
                      <a:pt x="2684" y="2835"/>
                    </a:cubicBezTo>
                    <a:cubicBezTo>
                      <a:pt x="2813" y="2865"/>
                      <a:pt x="2948" y="2880"/>
                      <a:pt x="3084" y="2880"/>
                    </a:cubicBezTo>
                    <a:cubicBezTo>
                      <a:pt x="3108" y="2880"/>
                      <a:pt x="3132" y="2880"/>
                      <a:pt x="3156" y="2879"/>
                    </a:cubicBezTo>
                    <a:lnTo>
                      <a:pt x="3156" y="2879"/>
                    </a:lnTo>
                    <a:cubicBezTo>
                      <a:pt x="3227" y="3312"/>
                      <a:pt x="3481" y="3698"/>
                      <a:pt x="3944" y="3869"/>
                    </a:cubicBezTo>
                    <a:cubicBezTo>
                      <a:pt x="4087" y="3924"/>
                      <a:pt x="4232" y="3949"/>
                      <a:pt x="4377" y="3949"/>
                    </a:cubicBezTo>
                    <a:cubicBezTo>
                      <a:pt x="4496" y="3949"/>
                      <a:pt x="4614" y="3932"/>
                      <a:pt x="4730" y="3901"/>
                    </a:cubicBezTo>
                    <a:lnTo>
                      <a:pt x="4730" y="3901"/>
                    </a:lnTo>
                    <a:cubicBezTo>
                      <a:pt x="4780" y="4162"/>
                      <a:pt x="4897" y="4406"/>
                      <a:pt x="5091" y="4580"/>
                    </a:cubicBezTo>
                    <a:cubicBezTo>
                      <a:pt x="5255" y="4743"/>
                      <a:pt x="5478" y="4834"/>
                      <a:pt x="5697" y="4834"/>
                    </a:cubicBezTo>
                    <a:cubicBezTo>
                      <a:pt x="5889" y="4834"/>
                      <a:pt x="6079" y="4764"/>
                      <a:pt x="6222" y="4613"/>
                    </a:cubicBezTo>
                    <a:cubicBezTo>
                      <a:pt x="6334" y="4501"/>
                      <a:pt x="6228" y="4333"/>
                      <a:pt x="6099" y="4333"/>
                    </a:cubicBezTo>
                    <a:cubicBezTo>
                      <a:pt x="6060" y="4333"/>
                      <a:pt x="6018" y="4348"/>
                      <a:pt x="5981" y="4386"/>
                    </a:cubicBezTo>
                    <a:cubicBezTo>
                      <a:pt x="5902" y="4472"/>
                      <a:pt x="5801" y="4509"/>
                      <a:pt x="5698" y="4509"/>
                    </a:cubicBezTo>
                    <a:cubicBezTo>
                      <a:pt x="5547" y="4509"/>
                      <a:pt x="5391" y="4430"/>
                      <a:pt x="5285" y="4305"/>
                    </a:cubicBezTo>
                    <a:cubicBezTo>
                      <a:pt x="5156" y="4164"/>
                      <a:pt x="5078" y="3972"/>
                      <a:pt x="5045" y="3779"/>
                    </a:cubicBezTo>
                    <a:lnTo>
                      <a:pt x="5045" y="3779"/>
                    </a:lnTo>
                    <a:cubicBezTo>
                      <a:pt x="5486" y="3554"/>
                      <a:pt x="5851" y="3134"/>
                      <a:pt x="5996" y="2689"/>
                    </a:cubicBezTo>
                    <a:cubicBezTo>
                      <a:pt x="6045" y="2512"/>
                      <a:pt x="6013" y="2318"/>
                      <a:pt x="5834" y="2236"/>
                    </a:cubicBezTo>
                    <a:cubicBezTo>
                      <a:pt x="5795" y="2222"/>
                      <a:pt x="5753" y="2215"/>
                      <a:pt x="5710" y="2215"/>
                    </a:cubicBezTo>
                    <a:cubicBezTo>
                      <a:pt x="5560" y="2215"/>
                      <a:pt x="5395" y="2294"/>
                      <a:pt x="5269" y="2382"/>
                    </a:cubicBezTo>
                    <a:cubicBezTo>
                      <a:pt x="4946" y="2609"/>
                      <a:pt x="4752" y="2980"/>
                      <a:pt x="4720" y="3368"/>
                    </a:cubicBezTo>
                    <a:cubicBezTo>
                      <a:pt x="4710" y="3432"/>
                      <a:pt x="4705" y="3497"/>
                      <a:pt x="4703" y="3563"/>
                    </a:cubicBezTo>
                    <a:lnTo>
                      <a:pt x="4703" y="3563"/>
                    </a:lnTo>
                    <a:cubicBezTo>
                      <a:pt x="4598" y="3596"/>
                      <a:pt x="4490" y="3614"/>
                      <a:pt x="4379" y="3614"/>
                    </a:cubicBezTo>
                    <a:cubicBezTo>
                      <a:pt x="4353" y="3614"/>
                      <a:pt x="4326" y="3613"/>
                      <a:pt x="4300" y="3611"/>
                    </a:cubicBezTo>
                    <a:cubicBezTo>
                      <a:pt x="3859" y="3587"/>
                      <a:pt x="3568" y="3240"/>
                      <a:pt x="3487" y="2836"/>
                    </a:cubicBezTo>
                    <a:lnTo>
                      <a:pt x="3487" y="2836"/>
                    </a:lnTo>
                    <a:cubicBezTo>
                      <a:pt x="3935" y="2738"/>
                      <a:pt x="4345" y="2474"/>
                      <a:pt x="4558" y="2059"/>
                    </a:cubicBezTo>
                    <a:cubicBezTo>
                      <a:pt x="4735" y="1736"/>
                      <a:pt x="4735" y="1283"/>
                      <a:pt x="4300" y="1170"/>
                    </a:cubicBezTo>
                    <a:cubicBezTo>
                      <a:pt x="4253" y="1158"/>
                      <a:pt x="4208" y="1153"/>
                      <a:pt x="4164" y="1153"/>
                    </a:cubicBezTo>
                    <a:cubicBezTo>
                      <a:pt x="3820" y="1153"/>
                      <a:pt x="3536" y="1463"/>
                      <a:pt x="3378" y="1736"/>
                    </a:cubicBezTo>
                    <a:cubicBezTo>
                      <a:pt x="3232" y="1979"/>
                      <a:pt x="3150" y="2262"/>
                      <a:pt x="3137" y="2544"/>
                    </a:cubicBezTo>
                    <a:lnTo>
                      <a:pt x="3137" y="2544"/>
                    </a:lnTo>
                    <a:cubicBezTo>
                      <a:pt x="3116" y="2544"/>
                      <a:pt x="3095" y="2545"/>
                      <a:pt x="3075" y="2545"/>
                    </a:cubicBezTo>
                    <a:cubicBezTo>
                      <a:pt x="3057" y="2545"/>
                      <a:pt x="3040" y="2545"/>
                      <a:pt x="3022" y="2544"/>
                    </a:cubicBezTo>
                    <a:cubicBezTo>
                      <a:pt x="2505" y="2527"/>
                      <a:pt x="2005" y="2204"/>
                      <a:pt x="1794" y="1736"/>
                    </a:cubicBezTo>
                    <a:cubicBezTo>
                      <a:pt x="1785" y="1713"/>
                      <a:pt x="1776" y="1690"/>
                      <a:pt x="1768" y="1667"/>
                    </a:cubicBezTo>
                    <a:lnTo>
                      <a:pt x="1768" y="1667"/>
                    </a:lnTo>
                    <a:cubicBezTo>
                      <a:pt x="2196" y="1613"/>
                      <a:pt x="2677" y="1468"/>
                      <a:pt x="3007" y="1170"/>
                    </a:cubicBezTo>
                    <a:cubicBezTo>
                      <a:pt x="3298" y="911"/>
                      <a:pt x="3443" y="458"/>
                      <a:pt x="3087" y="184"/>
                    </a:cubicBezTo>
                    <a:cubicBezTo>
                      <a:pt x="2928" y="56"/>
                      <a:pt x="2756" y="1"/>
                      <a:pt x="258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</a:pPr>
                <a:endParaRPr sz="19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550" name="Google Shape;3550;p38"/>
              <p:cNvSpPr/>
              <p:nvPr/>
            </p:nvSpPr>
            <p:spPr>
              <a:xfrm>
                <a:off x="4967275" y="1247575"/>
                <a:ext cx="154850" cy="84550"/>
              </a:xfrm>
              <a:custGeom>
                <a:avLst/>
                <a:gdLst/>
                <a:ahLst/>
                <a:cxnLst/>
                <a:rect l="l" t="t" r="r" b="b"/>
                <a:pathLst>
                  <a:path w="6194" h="3382" extrusionOk="0">
                    <a:moveTo>
                      <a:pt x="4678" y="327"/>
                    </a:moveTo>
                    <a:cubicBezTo>
                      <a:pt x="4731" y="327"/>
                      <a:pt x="4787" y="347"/>
                      <a:pt x="4842" y="395"/>
                    </a:cubicBezTo>
                    <a:cubicBezTo>
                      <a:pt x="5051" y="572"/>
                      <a:pt x="4874" y="960"/>
                      <a:pt x="4793" y="1171"/>
                    </a:cubicBezTo>
                    <a:cubicBezTo>
                      <a:pt x="4722" y="1313"/>
                      <a:pt x="4651" y="1455"/>
                      <a:pt x="4564" y="1585"/>
                    </a:cubicBezTo>
                    <a:lnTo>
                      <a:pt x="4564" y="1585"/>
                    </a:lnTo>
                    <a:cubicBezTo>
                      <a:pt x="4520" y="1536"/>
                      <a:pt x="4483" y="1488"/>
                      <a:pt x="4454" y="1445"/>
                    </a:cubicBezTo>
                    <a:cubicBezTo>
                      <a:pt x="4308" y="1251"/>
                      <a:pt x="4228" y="1009"/>
                      <a:pt x="4276" y="766"/>
                    </a:cubicBezTo>
                    <a:cubicBezTo>
                      <a:pt x="4314" y="602"/>
                      <a:pt x="4482" y="327"/>
                      <a:pt x="4678" y="327"/>
                    </a:cubicBezTo>
                    <a:close/>
                    <a:moveTo>
                      <a:pt x="2411" y="617"/>
                    </a:moveTo>
                    <a:cubicBezTo>
                      <a:pt x="2540" y="617"/>
                      <a:pt x="2639" y="795"/>
                      <a:pt x="2676" y="928"/>
                    </a:cubicBezTo>
                    <a:cubicBezTo>
                      <a:pt x="2723" y="1147"/>
                      <a:pt x="2679" y="1383"/>
                      <a:pt x="2588" y="1588"/>
                    </a:cubicBezTo>
                    <a:lnTo>
                      <a:pt x="2588" y="1588"/>
                    </a:lnTo>
                    <a:cubicBezTo>
                      <a:pt x="2279" y="1327"/>
                      <a:pt x="1988" y="959"/>
                      <a:pt x="2272" y="686"/>
                    </a:cubicBezTo>
                    <a:cubicBezTo>
                      <a:pt x="2320" y="637"/>
                      <a:pt x="2367" y="617"/>
                      <a:pt x="2411" y="617"/>
                    </a:cubicBezTo>
                    <a:close/>
                    <a:moveTo>
                      <a:pt x="703" y="1070"/>
                    </a:moveTo>
                    <a:cubicBezTo>
                      <a:pt x="876" y="1070"/>
                      <a:pt x="983" y="1430"/>
                      <a:pt x="995" y="1591"/>
                    </a:cubicBezTo>
                    <a:cubicBezTo>
                      <a:pt x="1029" y="1884"/>
                      <a:pt x="988" y="2177"/>
                      <a:pt x="886" y="2443"/>
                    </a:cubicBezTo>
                    <a:lnTo>
                      <a:pt x="886" y="2443"/>
                    </a:lnTo>
                    <a:cubicBezTo>
                      <a:pt x="662" y="2357"/>
                      <a:pt x="482" y="2179"/>
                      <a:pt x="414" y="1898"/>
                    </a:cubicBezTo>
                    <a:cubicBezTo>
                      <a:pt x="365" y="1671"/>
                      <a:pt x="381" y="1380"/>
                      <a:pt x="526" y="1186"/>
                    </a:cubicBezTo>
                    <a:cubicBezTo>
                      <a:pt x="591" y="1103"/>
                      <a:pt x="650" y="1070"/>
                      <a:pt x="703" y="1070"/>
                    </a:cubicBezTo>
                    <a:close/>
                    <a:moveTo>
                      <a:pt x="4701" y="0"/>
                    </a:moveTo>
                    <a:cubicBezTo>
                      <a:pt x="4469" y="0"/>
                      <a:pt x="4235" y="146"/>
                      <a:pt x="4098" y="346"/>
                    </a:cubicBezTo>
                    <a:cubicBezTo>
                      <a:pt x="3888" y="669"/>
                      <a:pt x="3888" y="1090"/>
                      <a:pt x="4066" y="1445"/>
                    </a:cubicBezTo>
                    <a:cubicBezTo>
                      <a:pt x="4131" y="1578"/>
                      <a:pt x="4228" y="1715"/>
                      <a:pt x="4346" y="1843"/>
                    </a:cubicBezTo>
                    <a:lnTo>
                      <a:pt x="4346" y="1843"/>
                    </a:lnTo>
                    <a:cubicBezTo>
                      <a:pt x="4156" y="2020"/>
                      <a:pt x="3937" y="2094"/>
                      <a:pt x="3712" y="2094"/>
                    </a:cubicBezTo>
                    <a:cubicBezTo>
                      <a:pt x="3465" y="2094"/>
                      <a:pt x="3211" y="2004"/>
                      <a:pt x="2983" y="1865"/>
                    </a:cubicBezTo>
                    <a:cubicBezTo>
                      <a:pt x="2949" y="1847"/>
                      <a:pt x="2908" y="1822"/>
                      <a:pt x="2862" y="1792"/>
                    </a:cubicBezTo>
                    <a:lnTo>
                      <a:pt x="2862" y="1792"/>
                    </a:lnTo>
                    <a:cubicBezTo>
                      <a:pt x="2876" y="1763"/>
                      <a:pt x="2890" y="1733"/>
                      <a:pt x="2903" y="1704"/>
                    </a:cubicBezTo>
                    <a:cubicBezTo>
                      <a:pt x="3015" y="1397"/>
                      <a:pt x="3080" y="1042"/>
                      <a:pt x="2967" y="734"/>
                    </a:cubicBezTo>
                    <a:cubicBezTo>
                      <a:pt x="2882" y="492"/>
                      <a:pt x="2670" y="287"/>
                      <a:pt x="2410" y="287"/>
                    </a:cubicBezTo>
                    <a:cubicBezTo>
                      <a:pt x="2375" y="287"/>
                      <a:pt x="2340" y="291"/>
                      <a:pt x="2304" y="298"/>
                    </a:cubicBezTo>
                    <a:cubicBezTo>
                      <a:pt x="1997" y="363"/>
                      <a:pt x="1804" y="702"/>
                      <a:pt x="1836" y="1009"/>
                    </a:cubicBezTo>
                    <a:cubicBezTo>
                      <a:pt x="1880" y="1364"/>
                      <a:pt x="2154" y="1651"/>
                      <a:pt x="2423" y="1871"/>
                    </a:cubicBezTo>
                    <a:lnTo>
                      <a:pt x="2423" y="1871"/>
                    </a:lnTo>
                    <a:cubicBezTo>
                      <a:pt x="2210" y="2160"/>
                      <a:pt x="1897" y="2375"/>
                      <a:pt x="1545" y="2464"/>
                    </a:cubicBezTo>
                    <a:cubicBezTo>
                      <a:pt x="1444" y="2492"/>
                      <a:pt x="1340" y="2506"/>
                      <a:pt x="1237" y="2506"/>
                    </a:cubicBezTo>
                    <a:cubicBezTo>
                      <a:pt x="1230" y="2506"/>
                      <a:pt x="1223" y="2506"/>
                      <a:pt x="1217" y="2506"/>
                    </a:cubicBezTo>
                    <a:lnTo>
                      <a:pt x="1217" y="2506"/>
                    </a:lnTo>
                    <a:cubicBezTo>
                      <a:pt x="1358" y="2122"/>
                      <a:pt x="1393" y="1699"/>
                      <a:pt x="1286" y="1300"/>
                    </a:cubicBezTo>
                    <a:cubicBezTo>
                      <a:pt x="1213" y="1039"/>
                      <a:pt x="1011" y="739"/>
                      <a:pt x="713" y="739"/>
                    </a:cubicBezTo>
                    <a:cubicBezTo>
                      <a:pt x="679" y="739"/>
                      <a:pt x="644" y="742"/>
                      <a:pt x="608" y="751"/>
                    </a:cubicBezTo>
                    <a:cubicBezTo>
                      <a:pt x="284" y="815"/>
                      <a:pt x="123" y="1186"/>
                      <a:pt x="74" y="1477"/>
                    </a:cubicBezTo>
                    <a:cubicBezTo>
                      <a:pt x="1" y="2050"/>
                      <a:pt x="276" y="2531"/>
                      <a:pt x="742" y="2733"/>
                    </a:cubicBezTo>
                    <a:lnTo>
                      <a:pt x="742" y="2733"/>
                    </a:lnTo>
                    <a:cubicBezTo>
                      <a:pt x="660" y="2866"/>
                      <a:pt x="561" y="2988"/>
                      <a:pt x="446" y="3094"/>
                    </a:cubicBezTo>
                    <a:cubicBezTo>
                      <a:pt x="319" y="3208"/>
                      <a:pt x="431" y="3381"/>
                      <a:pt x="563" y="3381"/>
                    </a:cubicBezTo>
                    <a:cubicBezTo>
                      <a:pt x="599" y="3381"/>
                      <a:pt x="637" y="3368"/>
                      <a:pt x="672" y="3337"/>
                    </a:cubicBezTo>
                    <a:cubicBezTo>
                      <a:pt x="829" y="3189"/>
                      <a:pt x="964" y="3014"/>
                      <a:pt x="1071" y="2823"/>
                    </a:cubicBezTo>
                    <a:lnTo>
                      <a:pt x="1071" y="2823"/>
                    </a:lnTo>
                    <a:cubicBezTo>
                      <a:pt x="1130" y="2831"/>
                      <a:pt x="1191" y="2835"/>
                      <a:pt x="1254" y="2835"/>
                    </a:cubicBezTo>
                    <a:cubicBezTo>
                      <a:pt x="1823" y="2835"/>
                      <a:pt x="2360" y="2525"/>
                      <a:pt x="2693" y="2070"/>
                    </a:cubicBezTo>
                    <a:lnTo>
                      <a:pt x="2693" y="2070"/>
                    </a:lnTo>
                    <a:cubicBezTo>
                      <a:pt x="3013" y="2278"/>
                      <a:pt x="3380" y="2418"/>
                      <a:pt x="3738" y="2418"/>
                    </a:cubicBezTo>
                    <a:cubicBezTo>
                      <a:pt x="4025" y="2418"/>
                      <a:pt x="4306" y="2327"/>
                      <a:pt x="4551" y="2108"/>
                    </a:cubicBezTo>
                    <a:cubicBezTo>
                      <a:pt x="4565" y="2096"/>
                      <a:pt x="4579" y="2083"/>
                      <a:pt x="4593" y="2070"/>
                    </a:cubicBezTo>
                    <a:lnTo>
                      <a:pt x="4593" y="2070"/>
                    </a:lnTo>
                    <a:cubicBezTo>
                      <a:pt x="4851" y="2272"/>
                      <a:pt x="5158" y="2414"/>
                      <a:pt x="5449" y="2414"/>
                    </a:cubicBezTo>
                    <a:cubicBezTo>
                      <a:pt x="5690" y="2414"/>
                      <a:pt x="5920" y="2317"/>
                      <a:pt x="6102" y="2076"/>
                    </a:cubicBezTo>
                    <a:cubicBezTo>
                      <a:pt x="6194" y="1962"/>
                      <a:pt x="6075" y="1847"/>
                      <a:pt x="5952" y="1847"/>
                    </a:cubicBezTo>
                    <a:cubicBezTo>
                      <a:pt x="5901" y="1847"/>
                      <a:pt x="5849" y="1867"/>
                      <a:pt x="5812" y="1914"/>
                    </a:cubicBezTo>
                    <a:cubicBezTo>
                      <a:pt x="5713" y="2047"/>
                      <a:pt x="5586" y="2101"/>
                      <a:pt x="5450" y="2101"/>
                    </a:cubicBezTo>
                    <a:cubicBezTo>
                      <a:pt x="5239" y="2101"/>
                      <a:pt x="5004" y="1973"/>
                      <a:pt x="4809" y="1817"/>
                    </a:cubicBezTo>
                    <a:lnTo>
                      <a:pt x="4809" y="1817"/>
                    </a:lnTo>
                    <a:cubicBezTo>
                      <a:pt x="4946" y="1624"/>
                      <a:pt x="5049" y="1406"/>
                      <a:pt x="5133" y="1186"/>
                    </a:cubicBezTo>
                    <a:cubicBezTo>
                      <a:pt x="5278" y="848"/>
                      <a:pt x="5359" y="411"/>
                      <a:pt x="5051" y="137"/>
                    </a:cubicBezTo>
                    <a:cubicBezTo>
                      <a:pt x="4945" y="41"/>
                      <a:pt x="4823" y="0"/>
                      <a:pt x="470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</a:pPr>
                <a:endParaRPr sz="19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551" name="Google Shape;3551;p38"/>
              <p:cNvSpPr/>
              <p:nvPr/>
            </p:nvSpPr>
            <p:spPr>
              <a:xfrm>
                <a:off x="5234425" y="1239200"/>
                <a:ext cx="134675" cy="85225"/>
              </a:xfrm>
              <a:custGeom>
                <a:avLst/>
                <a:gdLst/>
                <a:ahLst/>
                <a:cxnLst/>
                <a:rect l="l" t="t" r="r" b="b"/>
                <a:pathLst>
                  <a:path w="5387" h="3409" extrusionOk="0">
                    <a:moveTo>
                      <a:pt x="2366" y="341"/>
                    </a:moveTo>
                    <a:cubicBezTo>
                      <a:pt x="2377" y="341"/>
                      <a:pt x="2387" y="341"/>
                      <a:pt x="2398" y="342"/>
                    </a:cubicBezTo>
                    <a:cubicBezTo>
                      <a:pt x="2657" y="342"/>
                      <a:pt x="2672" y="552"/>
                      <a:pt x="2592" y="730"/>
                    </a:cubicBezTo>
                    <a:cubicBezTo>
                      <a:pt x="2441" y="1019"/>
                      <a:pt x="2124" y="1211"/>
                      <a:pt x="1815" y="1327"/>
                    </a:cubicBezTo>
                    <a:lnTo>
                      <a:pt x="1815" y="1327"/>
                    </a:lnTo>
                    <a:cubicBezTo>
                      <a:pt x="1756" y="1063"/>
                      <a:pt x="1789" y="787"/>
                      <a:pt x="1961" y="569"/>
                    </a:cubicBezTo>
                    <a:cubicBezTo>
                      <a:pt x="2067" y="448"/>
                      <a:pt x="2215" y="341"/>
                      <a:pt x="2366" y="341"/>
                    </a:cubicBezTo>
                    <a:close/>
                    <a:moveTo>
                      <a:pt x="4338" y="1190"/>
                    </a:moveTo>
                    <a:cubicBezTo>
                      <a:pt x="4356" y="1190"/>
                      <a:pt x="4348" y="1204"/>
                      <a:pt x="4370" y="1247"/>
                    </a:cubicBezTo>
                    <a:cubicBezTo>
                      <a:pt x="4402" y="1328"/>
                      <a:pt x="4385" y="1441"/>
                      <a:pt x="4385" y="1521"/>
                    </a:cubicBezTo>
                    <a:cubicBezTo>
                      <a:pt x="4347" y="1822"/>
                      <a:pt x="4192" y="2111"/>
                      <a:pt x="3956" y="2304"/>
                    </a:cubicBezTo>
                    <a:lnTo>
                      <a:pt x="3956" y="2304"/>
                    </a:lnTo>
                    <a:cubicBezTo>
                      <a:pt x="3878" y="2098"/>
                      <a:pt x="3857" y="1871"/>
                      <a:pt x="3917" y="1651"/>
                    </a:cubicBezTo>
                    <a:cubicBezTo>
                      <a:pt x="3965" y="1506"/>
                      <a:pt x="4047" y="1344"/>
                      <a:pt x="4176" y="1247"/>
                    </a:cubicBezTo>
                    <a:cubicBezTo>
                      <a:pt x="4224" y="1215"/>
                      <a:pt x="4241" y="1198"/>
                      <a:pt x="4288" y="1198"/>
                    </a:cubicBezTo>
                    <a:cubicBezTo>
                      <a:pt x="4315" y="1193"/>
                      <a:pt x="4330" y="1190"/>
                      <a:pt x="4338" y="1190"/>
                    </a:cubicBezTo>
                    <a:close/>
                    <a:moveTo>
                      <a:pt x="2393" y="1"/>
                    </a:moveTo>
                    <a:cubicBezTo>
                      <a:pt x="2379" y="1"/>
                      <a:pt x="2364" y="1"/>
                      <a:pt x="2349" y="2"/>
                    </a:cubicBezTo>
                    <a:cubicBezTo>
                      <a:pt x="1816" y="51"/>
                      <a:pt x="1461" y="584"/>
                      <a:pt x="1461" y="1086"/>
                    </a:cubicBezTo>
                    <a:cubicBezTo>
                      <a:pt x="1458" y="1201"/>
                      <a:pt x="1468" y="1316"/>
                      <a:pt x="1492" y="1427"/>
                    </a:cubicBezTo>
                    <a:lnTo>
                      <a:pt x="1492" y="1427"/>
                    </a:lnTo>
                    <a:cubicBezTo>
                      <a:pt x="1367" y="1457"/>
                      <a:pt x="1192" y="1483"/>
                      <a:pt x="1019" y="1483"/>
                    </a:cubicBezTo>
                    <a:cubicBezTo>
                      <a:pt x="684" y="1483"/>
                      <a:pt x="354" y="1386"/>
                      <a:pt x="394" y="1037"/>
                    </a:cubicBezTo>
                    <a:cubicBezTo>
                      <a:pt x="410" y="932"/>
                      <a:pt x="333" y="880"/>
                      <a:pt x="250" y="880"/>
                    </a:cubicBezTo>
                    <a:cubicBezTo>
                      <a:pt x="168" y="880"/>
                      <a:pt x="79" y="932"/>
                      <a:pt x="71" y="1037"/>
                    </a:cubicBezTo>
                    <a:cubicBezTo>
                      <a:pt x="1" y="1621"/>
                      <a:pt x="591" y="1811"/>
                      <a:pt x="1076" y="1811"/>
                    </a:cubicBezTo>
                    <a:cubicBezTo>
                      <a:pt x="1154" y="1811"/>
                      <a:pt x="1230" y="1806"/>
                      <a:pt x="1299" y="1797"/>
                    </a:cubicBezTo>
                    <a:cubicBezTo>
                      <a:pt x="1396" y="1786"/>
                      <a:pt x="1495" y="1768"/>
                      <a:pt x="1594" y="1745"/>
                    </a:cubicBezTo>
                    <a:lnTo>
                      <a:pt x="1594" y="1745"/>
                    </a:lnTo>
                    <a:cubicBezTo>
                      <a:pt x="1878" y="2390"/>
                      <a:pt x="2572" y="2875"/>
                      <a:pt x="3268" y="2875"/>
                    </a:cubicBezTo>
                    <a:cubicBezTo>
                      <a:pt x="3457" y="2875"/>
                      <a:pt x="3647" y="2839"/>
                      <a:pt x="3828" y="2761"/>
                    </a:cubicBezTo>
                    <a:lnTo>
                      <a:pt x="3828" y="2761"/>
                    </a:lnTo>
                    <a:cubicBezTo>
                      <a:pt x="4041" y="3051"/>
                      <a:pt x="4472" y="3409"/>
                      <a:pt x="4858" y="3409"/>
                    </a:cubicBezTo>
                    <a:cubicBezTo>
                      <a:pt x="5009" y="3409"/>
                      <a:pt x="5153" y="3354"/>
                      <a:pt x="5275" y="3219"/>
                    </a:cubicBezTo>
                    <a:cubicBezTo>
                      <a:pt x="5386" y="3095"/>
                      <a:pt x="5278" y="2923"/>
                      <a:pt x="5157" y="2923"/>
                    </a:cubicBezTo>
                    <a:cubicBezTo>
                      <a:pt x="5120" y="2923"/>
                      <a:pt x="5082" y="2939"/>
                      <a:pt x="5049" y="2976"/>
                    </a:cubicBezTo>
                    <a:cubicBezTo>
                      <a:pt x="4985" y="3044"/>
                      <a:pt x="4910" y="3071"/>
                      <a:pt x="4830" y="3071"/>
                    </a:cubicBezTo>
                    <a:cubicBezTo>
                      <a:pt x="4584" y="3071"/>
                      <a:pt x="4294" y="2812"/>
                      <a:pt x="4159" y="2653"/>
                    </a:cubicBezTo>
                    <a:cubicBezTo>
                      <a:pt x="4144" y="2635"/>
                      <a:pt x="4130" y="2616"/>
                      <a:pt x="4116" y="2598"/>
                    </a:cubicBezTo>
                    <a:lnTo>
                      <a:pt x="4116" y="2598"/>
                    </a:lnTo>
                    <a:cubicBezTo>
                      <a:pt x="4482" y="2329"/>
                      <a:pt x="4712" y="1888"/>
                      <a:pt x="4725" y="1425"/>
                    </a:cubicBezTo>
                    <a:cubicBezTo>
                      <a:pt x="4725" y="1215"/>
                      <a:pt x="4676" y="972"/>
                      <a:pt x="4467" y="875"/>
                    </a:cubicBezTo>
                    <a:cubicBezTo>
                      <a:pt x="4414" y="847"/>
                      <a:pt x="4361" y="835"/>
                      <a:pt x="4309" y="835"/>
                    </a:cubicBezTo>
                    <a:cubicBezTo>
                      <a:pt x="4118" y="835"/>
                      <a:pt x="3934" y="995"/>
                      <a:pt x="3820" y="1134"/>
                    </a:cubicBezTo>
                    <a:cubicBezTo>
                      <a:pt x="3516" y="1517"/>
                      <a:pt x="3482" y="2041"/>
                      <a:pt x="3666" y="2475"/>
                    </a:cubicBezTo>
                    <a:lnTo>
                      <a:pt x="3666" y="2475"/>
                    </a:lnTo>
                    <a:cubicBezTo>
                      <a:pt x="3532" y="2529"/>
                      <a:pt x="3395" y="2554"/>
                      <a:pt x="3260" y="2554"/>
                    </a:cubicBezTo>
                    <a:cubicBezTo>
                      <a:pt x="2708" y="2554"/>
                      <a:pt x="2180" y="2144"/>
                      <a:pt x="1932" y="1641"/>
                    </a:cubicBezTo>
                    <a:lnTo>
                      <a:pt x="1932" y="1641"/>
                    </a:lnTo>
                    <a:cubicBezTo>
                      <a:pt x="2278" y="1508"/>
                      <a:pt x="2600" y="1297"/>
                      <a:pt x="2802" y="1004"/>
                    </a:cubicBezTo>
                    <a:cubicBezTo>
                      <a:pt x="2948" y="810"/>
                      <a:pt x="3028" y="552"/>
                      <a:pt x="2931" y="310"/>
                    </a:cubicBezTo>
                    <a:cubicBezTo>
                      <a:pt x="2825" y="112"/>
                      <a:pt x="2619" y="1"/>
                      <a:pt x="239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</a:pPr>
                <a:endParaRPr sz="19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552" name="Google Shape;3552;p38"/>
              <p:cNvSpPr/>
              <p:nvPr/>
            </p:nvSpPr>
            <p:spPr>
              <a:xfrm>
                <a:off x="5466350" y="1276625"/>
                <a:ext cx="59950" cy="37000"/>
              </a:xfrm>
              <a:custGeom>
                <a:avLst/>
                <a:gdLst/>
                <a:ahLst/>
                <a:cxnLst/>
                <a:rect l="l" t="t" r="r" b="b"/>
                <a:pathLst>
                  <a:path w="2398" h="1480" extrusionOk="0">
                    <a:moveTo>
                      <a:pt x="757" y="330"/>
                    </a:moveTo>
                    <a:cubicBezTo>
                      <a:pt x="779" y="330"/>
                      <a:pt x="799" y="340"/>
                      <a:pt x="814" y="365"/>
                    </a:cubicBezTo>
                    <a:cubicBezTo>
                      <a:pt x="862" y="445"/>
                      <a:pt x="782" y="591"/>
                      <a:pt x="717" y="639"/>
                    </a:cubicBezTo>
                    <a:cubicBezTo>
                      <a:pt x="694" y="657"/>
                      <a:pt x="671" y="673"/>
                      <a:pt x="647" y="688"/>
                    </a:cubicBezTo>
                    <a:lnTo>
                      <a:pt x="647" y="688"/>
                    </a:lnTo>
                    <a:cubicBezTo>
                      <a:pt x="604" y="605"/>
                      <a:pt x="583" y="512"/>
                      <a:pt x="620" y="429"/>
                    </a:cubicBezTo>
                    <a:cubicBezTo>
                      <a:pt x="643" y="384"/>
                      <a:pt x="705" y="330"/>
                      <a:pt x="757" y="330"/>
                    </a:cubicBezTo>
                    <a:close/>
                    <a:moveTo>
                      <a:pt x="1792" y="513"/>
                    </a:moveTo>
                    <a:cubicBezTo>
                      <a:pt x="1814" y="513"/>
                      <a:pt x="1832" y="529"/>
                      <a:pt x="1832" y="574"/>
                    </a:cubicBezTo>
                    <a:cubicBezTo>
                      <a:pt x="1822" y="657"/>
                      <a:pt x="1765" y="740"/>
                      <a:pt x="1700" y="810"/>
                    </a:cubicBezTo>
                    <a:lnTo>
                      <a:pt x="1700" y="810"/>
                    </a:lnTo>
                    <a:cubicBezTo>
                      <a:pt x="1674" y="740"/>
                      <a:pt x="1672" y="665"/>
                      <a:pt x="1702" y="591"/>
                    </a:cubicBezTo>
                    <a:cubicBezTo>
                      <a:pt x="1712" y="552"/>
                      <a:pt x="1757" y="513"/>
                      <a:pt x="1792" y="513"/>
                    </a:cubicBezTo>
                    <a:close/>
                    <a:moveTo>
                      <a:pt x="753" y="1"/>
                    </a:moveTo>
                    <a:cubicBezTo>
                      <a:pt x="632" y="1"/>
                      <a:pt x="506" y="49"/>
                      <a:pt x="409" y="138"/>
                    </a:cubicBezTo>
                    <a:cubicBezTo>
                      <a:pt x="230" y="332"/>
                      <a:pt x="239" y="608"/>
                      <a:pt x="347" y="825"/>
                    </a:cubicBezTo>
                    <a:lnTo>
                      <a:pt x="347" y="825"/>
                    </a:lnTo>
                    <a:cubicBezTo>
                      <a:pt x="286" y="849"/>
                      <a:pt x="225" y="871"/>
                      <a:pt x="168" y="897"/>
                    </a:cubicBezTo>
                    <a:cubicBezTo>
                      <a:pt x="1" y="967"/>
                      <a:pt x="97" y="1192"/>
                      <a:pt x="250" y="1192"/>
                    </a:cubicBezTo>
                    <a:cubicBezTo>
                      <a:pt x="275" y="1192"/>
                      <a:pt x="302" y="1186"/>
                      <a:pt x="329" y="1173"/>
                    </a:cubicBezTo>
                    <a:cubicBezTo>
                      <a:pt x="398" y="1143"/>
                      <a:pt x="473" y="1118"/>
                      <a:pt x="548" y="1092"/>
                    </a:cubicBezTo>
                    <a:lnTo>
                      <a:pt x="548" y="1092"/>
                    </a:lnTo>
                    <a:cubicBezTo>
                      <a:pt x="735" y="1268"/>
                      <a:pt x="984" y="1364"/>
                      <a:pt x="1234" y="1364"/>
                    </a:cubicBezTo>
                    <a:cubicBezTo>
                      <a:pt x="1373" y="1364"/>
                      <a:pt x="1512" y="1334"/>
                      <a:pt x="1641" y="1272"/>
                    </a:cubicBezTo>
                    <a:lnTo>
                      <a:pt x="1641" y="1272"/>
                    </a:lnTo>
                    <a:cubicBezTo>
                      <a:pt x="1793" y="1400"/>
                      <a:pt x="1983" y="1479"/>
                      <a:pt x="2187" y="1479"/>
                    </a:cubicBezTo>
                    <a:cubicBezTo>
                      <a:pt x="2192" y="1479"/>
                      <a:pt x="2197" y="1480"/>
                      <a:pt x="2202" y="1480"/>
                    </a:cubicBezTo>
                    <a:cubicBezTo>
                      <a:pt x="2398" y="1480"/>
                      <a:pt x="2393" y="1156"/>
                      <a:pt x="2187" y="1156"/>
                    </a:cubicBezTo>
                    <a:cubicBezTo>
                      <a:pt x="2100" y="1151"/>
                      <a:pt x="2003" y="1115"/>
                      <a:pt x="1917" y="1061"/>
                    </a:cubicBezTo>
                    <a:lnTo>
                      <a:pt x="1917" y="1061"/>
                    </a:lnTo>
                    <a:cubicBezTo>
                      <a:pt x="2064" y="904"/>
                      <a:pt x="2180" y="699"/>
                      <a:pt x="2155" y="494"/>
                    </a:cubicBezTo>
                    <a:cubicBezTo>
                      <a:pt x="2132" y="300"/>
                      <a:pt x="1958" y="187"/>
                      <a:pt x="1784" y="187"/>
                    </a:cubicBezTo>
                    <a:cubicBezTo>
                      <a:pt x="1710" y="187"/>
                      <a:pt x="1636" y="208"/>
                      <a:pt x="1573" y="251"/>
                    </a:cubicBezTo>
                    <a:cubicBezTo>
                      <a:pt x="1315" y="403"/>
                      <a:pt x="1314" y="755"/>
                      <a:pt x="1422" y="999"/>
                    </a:cubicBezTo>
                    <a:lnTo>
                      <a:pt x="1422" y="999"/>
                    </a:lnTo>
                    <a:cubicBezTo>
                      <a:pt x="1352" y="1022"/>
                      <a:pt x="1280" y="1034"/>
                      <a:pt x="1209" y="1034"/>
                    </a:cubicBezTo>
                    <a:cubicBezTo>
                      <a:pt x="1093" y="1034"/>
                      <a:pt x="979" y="1003"/>
                      <a:pt x="877" y="939"/>
                    </a:cubicBezTo>
                    <a:lnTo>
                      <a:pt x="877" y="939"/>
                    </a:lnTo>
                    <a:cubicBezTo>
                      <a:pt x="926" y="905"/>
                      <a:pt x="971" y="866"/>
                      <a:pt x="1008" y="817"/>
                    </a:cubicBezTo>
                    <a:cubicBezTo>
                      <a:pt x="1153" y="639"/>
                      <a:pt x="1217" y="348"/>
                      <a:pt x="1073" y="154"/>
                    </a:cubicBezTo>
                    <a:cubicBezTo>
                      <a:pt x="992" y="49"/>
                      <a:pt x="874" y="1"/>
                      <a:pt x="75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</a:pPr>
                <a:endParaRPr sz="19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553" name="Google Shape;3553;p38"/>
              <p:cNvSpPr/>
              <p:nvPr/>
            </p:nvSpPr>
            <p:spPr>
              <a:xfrm>
                <a:off x="5161150" y="1303875"/>
                <a:ext cx="74650" cy="49975"/>
              </a:xfrm>
              <a:custGeom>
                <a:avLst/>
                <a:gdLst/>
                <a:ahLst/>
                <a:cxnLst/>
                <a:rect l="l" t="t" r="r" b="b"/>
                <a:pathLst>
                  <a:path w="2986" h="1999" extrusionOk="0">
                    <a:moveTo>
                      <a:pt x="1787" y="334"/>
                    </a:moveTo>
                    <a:cubicBezTo>
                      <a:pt x="1836" y="334"/>
                      <a:pt x="1871" y="397"/>
                      <a:pt x="1871" y="438"/>
                    </a:cubicBezTo>
                    <a:cubicBezTo>
                      <a:pt x="1901" y="529"/>
                      <a:pt x="1860" y="633"/>
                      <a:pt x="1815" y="713"/>
                    </a:cubicBezTo>
                    <a:lnTo>
                      <a:pt x="1815" y="713"/>
                    </a:lnTo>
                    <a:cubicBezTo>
                      <a:pt x="1765" y="647"/>
                      <a:pt x="1721" y="580"/>
                      <a:pt x="1709" y="503"/>
                    </a:cubicBezTo>
                    <a:cubicBezTo>
                      <a:pt x="1692" y="454"/>
                      <a:pt x="1692" y="357"/>
                      <a:pt x="1757" y="341"/>
                    </a:cubicBezTo>
                    <a:cubicBezTo>
                      <a:pt x="1767" y="336"/>
                      <a:pt x="1777" y="334"/>
                      <a:pt x="1787" y="334"/>
                    </a:cubicBezTo>
                    <a:close/>
                    <a:moveTo>
                      <a:pt x="464" y="680"/>
                    </a:moveTo>
                    <a:cubicBezTo>
                      <a:pt x="561" y="680"/>
                      <a:pt x="626" y="794"/>
                      <a:pt x="642" y="874"/>
                    </a:cubicBezTo>
                    <a:cubicBezTo>
                      <a:pt x="657" y="978"/>
                      <a:pt x="645" y="1081"/>
                      <a:pt x="605" y="1186"/>
                    </a:cubicBezTo>
                    <a:lnTo>
                      <a:pt x="605" y="1186"/>
                    </a:lnTo>
                    <a:cubicBezTo>
                      <a:pt x="552" y="1153"/>
                      <a:pt x="504" y="1113"/>
                      <a:pt x="464" y="1068"/>
                    </a:cubicBezTo>
                    <a:cubicBezTo>
                      <a:pt x="384" y="988"/>
                      <a:pt x="255" y="697"/>
                      <a:pt x="464" y="680"/>
                    </a:cubicBezTo>
                    <a:close/>
                    <a:moveTo>
                      <a:pt x="1785" y="1"/>
                    </a:moveTo>
                    <a:cubicBezTo>
                      <a:pt x="1459" y="1"/>
                      <a:pt x="1306" y="362"/>
                      <a:pt x="1401" y="632"/>
                    </a:cubicBezTo>
                    <a:cubicBezTo>
                      <a:pt x="1437" y="773"/>
                      <a:pt x="1524" y="889"/>
                      <a:pt x="1625" y="997"/>
                    </a:cubicBezTo>
                    <a:lnTo>
                      <a:pt x="1625" y="997"/>
                    </a:lnTo>
                    <a:cubicBezTo>
                      <a:pt x="1460" y="1177"/>
                      <a:pt x="1236" y="1297"/>
                      <a:pt x="996" y="1297"/>
                    </a:cubicBezTo>
                    <a:cubicBezTo>
                      <a:pt x="975" y="1297"/>
                      <a:pt x="954" y="1296"/>
                      <a:pt x="933" y="1294"/>
                    </a:cubicBezTo>
                    <a:cubicBezTo>
                      <a:pt x="929" y="1294"/>
                      <a:pt x="926" y="1293"/>
                      <a:pt x="922" y="1293"/>
                    </a:cubicBezTo>
                    <a:lnTo>
                      <a:pt x="922" y="1293"/>
                    </a:lnTo>
                    <a:cubicBezTo>
                      <a:pt x="932" y="1262"/>
                      <a:pt x="941" y="1230"/>
                      <a:pt x="949" y="1197"/>
                    </a:cubicBezTo>
                    <a:cubicBezTo>
                      <a:pt x="1030" y="891"/>
                      <a:pt x="966" y="486"/>
                      <a:pt x="610" y="373"/>
                    </a:cubicBezTo>
                    <a:cubicBezTo>
                      <a:pt x="565" y="360"/>
                      <a:pt x="521" y="354"/>
                      <a:pt x="478" y="354"/>
                    </a:cubicBezTo>
                    <a:cubicBezTo>
                      <a:pt x="212" y="354"/>
                      <a:pt x="0" y="596"/>
                      <a:pt x="28" y="874"/>
                    </a:cubicBezTo>
                    <a:cubicBezTo>
                      <a:pt x="40" y="1136"/>
                      <a:pt x="216" y="1340"/>
                      <a:pt x="438" y="1472"/>
                    </a:cubicBezTo>
                    <a:lnTo>
                      <a:pt x="438" y="1472"/>
                    </a:lnTo>
                    <a:cubicBezTo>
                      <a:pt x="365" y="1561"/>
                      <a:pt x="276" y="1639"/>
                      <a:pt x="173" y="1699"/>
                    </a:cubicBezTo>
                    <a:cubicBezTo>
                      <a:pt x="24" y="1780"/>
                      <a:pt x="115" y="1999"/>
                      <a:pt x="262" y="1999"/>
                    </a:cubicBezTo>
                    <a:cubicBezTo>
                      <a:pt x="290" y="1999"/>
                      <a:pt x="321" y="1991"/>
                      <a:pt x="351" y="1973"/>
                    </a:cubicBezTo>
                    <a:cubicBezTo>
                      <a:pt x="515" y="1882"/>
                      <a:pt x="658" y="1756"/>
                      <a:pt x="766" y="1603"/>
                    </a:cubicBezTo>
                    <a:lnTo>
                      <a:pt x="766" y="1603"/>
                    </a:lnTo>
                    <a:cubicBezTo>
                      <a:pt x="837" y="1617"/>
                      <a:pt x="907" y="1624"/>
                      <a:pt x="977" y="1624"/>
                    </a:cubicBezTo>
                    <a:cubicBezTo>
                      <a:pt x="1309" y="1624"/>
                      <a:pt x="1624" y="1468"/>
                      <a:pt x="1859" y="1225"/>
                    </a:cubicBezTo>
                    <a:lnTo>
                      <a:pt x="1859" y="1225"/>
                    </a:lnTo>
                    <a:cubicBezTo>
                      <a:pt x="1958" y="1308"/>
                      <a:pt x="2067" y="1378"/>
                      <a:pt x="2194" y="1423"/>
                    </a:cubicBezTo>
                    <a:cubicBezTo>
                      <a:pt x="2256" y="1443"/>
                      <a:pt x="2323" y="1453"/>
                      <a:pt x="2391" y="1453"/>
                    </a:cubicBezTo>
                    <a:cubicBezTo>
                      <a:pt x="2656" y="1453"/>
                      <a:pt x="2930" y="1303"/>
                      <a:pt x="2970" y="1020"/>
                    </a:cubicBezTo>
                    <a:cubicBezTo>
                      <a:pt x="2985" y="923"/>
                      <a:pt x="2953" y="842"/>
                      <a:pt x="2856" y="809"/>
                    </a:cubicBezTo>
                    <a:cubicBezTo>
                      <a:pt x="2846" y="807"/>
                      <a:pt x="2835" y="806"/>
                      <a:pt x="2824" y="806"/>
                    </a:cubicBezTo>
                    <a:cubicBezTo>
                      <a:pt x="2749" y="806"/>
                      <a:pt x="2660" y="852"/>
                      <a:pt x="2646" y="923"/>
                    </a:cubicBezTo>
                    <a:cubicBezTo>
                      <a:pt x="2632" y="1058"/>
                      <a:pt x="2518" y="1125"/>
                      <a:pt x="2405" y="1125"/>
                    </a:cubicBezTo>
                    <a:cubicBezTo>
                      <a:pt x="2383" y="1125"/>
                      <a:pt x="2360" y="1122"/>
                      <a:pt x="2339" y="1117"/>
                    </a:cubicBezTo>
                    <a:cubicBezTo>
                      <a:pt x="2237" y="1091"/>
                      <a:pt x="2143" y="1034"/>
                      <a:pt x="2059" y="965"/>
                    </a:cubicBezTo>
                    <a:lnTo>
                      <a:pt x="2059" y="965"/>
                    </a:lnTo>
                    <a:cubicBezTo>
                      <a:pt x="2099" y="900"/>
                      <a:pt x="2133" y="832"/>
                      <a:pt x="2162" y="761"/>
                    </a:cubicBezTo>
                    <a:cubicBezTo>
                      <a:pt x="2274" y="470"/>
                      <a:pt x="2194" y="18"/>
                      <a:pt x="1806" y="1"/>
                    </a:cubicBezTo>
                    <a:cubicBezTo>
                      <a:pt x="1799" y="1"/>
                      <a:pt x="1792" y="1"/>
                      <a:pt x="178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</a:pPr>
                <a:endParaRPr sz="19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554" name="Google Shape;3554;p38"/>
              <p:cNvSpPr/>
              <p:nvPr/>
            </p:nvSpPr>
            <p:spPr>
              <a:xfrm>
                <a:off x="5180825" y="1176275"/>
                <a:ext cx="84500" cy="56675"/>
              </a:xfrm>
              <a:custGeom>
                <a:avLst/>
                <a:gdLst/>
                <a:ahLst/>
                <a:cxnLst/>
                <a:rect l="l" t="t" r="r" b="b"/>
                <a:pathLst>
                  <a:path w="3380" h="2267" extrusionOk="0">
                    <a:moveTo>
                      <a:pt x="1924" y="338"/>
                    </a:moveTo>
                    <a:cubicBezTo>
                      <a:pt x="1956" y="338"/>
                      <a:pt x="1972" y="371"/>
                      <a:pt x="1972" y="403"/>
                    </a:cubicBezTo>
                    <a:cubicBezTo>
                      <a:pt x="2004" y="500"/>
                      <a:pt x="2021" y="597"/>
                      <a:pt x="2004" y="694"/>
                    </a:cubicBezTo>
                    <a:cubicBezTo>
                      <a:pt x="2004" y="744"/>
                      <a:pt x="2000" y="794"/>
                      <a:pt x="1993" y="844"/>
                    </a:cubicBezTo>
                    <a:lnTo>
                      <a:pt x="1993" y="844"/>
                    </a:lnTo>
                    <a:cubicBezTo>
                      <a:pt x="1910" y="723"/>
                      <a:pt x="1866" y="574"/>
                      <a:pt x="1892" y="435"/>
                    </a:cubicBezTo>
                    <a:cubicBezTo>
                      <a:pt x="1892" y="418"/>
                      <a:pt x="1892" y="338"/>
                      <a:pt x="1924" y="338"/>
                    </a:cubicBezTo>
                    <a:close/>
                    <a:moveTo>
                      <a:pt x="515" y="1293"/>
                    </a:moveTo>
                    <a:cubicBezTo>
                      <a:pt x="568" y="1293"/>
                      <a:pt x="627" y="1318"/>
                      <a:pt x="663" y="1373"/>
                    </a:cubicBezTo>
                    <a:cubicBezTo>
                      <a:pt x="733" y="1465"/>
                      <a:pt x="732" y="1573"/>
                      <a:pt x="696" y="1675"/>
                    </a:cubicBezTo>
                    <a:lnTo>
                      <a:pt x="696" y="1675"/>
                    </a:lnTo>
                    <a:cubicBezTo>
                      <a:pt x="581" y="1643"/>
                      <a:pt x="482" y="1583"/>
                      <a:pt x="420" y="1485"/>
                    </a:cubicBezTo>
                    <a:cubicBezTo>
                      <a:pt x="350" y="1364"/>
                      <a:pt x="425" y="1293"/>
                      <a:pt x="515" y="1293"/>
                    </a:cubicBezTo>
                    <a:close/>
                    <a:moveTo>
                      <a:pt x="1946" y="0"/>
                    </a:moveTo>
                    <a:cubicBezTo>
                      <a:pt x="1824" y="0"/>
                      <a:pt x="1697" y="73"/>
                      <a:pt x="1633" y="177"/>
                    </a:cubicBezTo>
                    <a:cubicBezTo>
                      <a:pt x="1552" y="306"/>
                      <a:pt x="1536" y="483"/>
                      <a:pt x="1568" y="629"/>
                    </a:cubicBezTo>
                    <a:cubicBezTo>
                      <a:pt x="1602" y="863"/>
                      <a:pt x="1711" y="1060"/>
                      <a:pt x="1863" y="1208"/>
                    </a:cubicBezTo>
                    <a:lnTo>
                      <a:pt x="1863" y="1208"/>
                    </a:lnTo>
                    <a:cubicBezTo>
                      <a:pt x="1768" y="1370"/>
                      <a:pt x="1628" y="1508"/>
                      <a:pt x="1455" y="1599"/>
                    </a:cubicBezTo>
                    <a:cubicBezTo>
                      <a:pt x="1345" y="1651"/>
                      <a:pt x="1188" y="1692"/>
                      <a:pt x="1028" y="1703"/>
                    </a:cubicBezTo>
                    <a:lnTo>
                      <a:pt x="1028" y="1703"/>
                    </a:lnTo>
                    <a:cubicBezTo>
                      <a:pt x="1057" y="1577"/>
                      <a:pt x="1054" y="1444"/>
                      <a:pt x="1002" y="1308"/>
                    </a:cubicBezTo>
                    <a:cubicBezTo>
                      <a:pt x="917" y="1098"/>
                      <a:pt x="718" y="955"/>
                      <a:pt x="508" y="955"/>
                    </a:cubicBezTo>
                    <a:cubicBezTo>
                      <a:pt x="441" y="955"/>
                      <a:pt x="374" y="969"/>
                      <a:pt x="308" y="1000"/>
                    </a:cubicBezTo>
                    <a:cubicBezTo>
                      <a:pt x="17" y="1146"/>
                      <a:pt x="0" y="1502"/>
                      <a:pt x="194" y="1728"/>
                    </a:cubicBezTo>
                    <a:cubicBezTo>
                      <a:pt x="282" y="1829"/>
                      <a:pt x="395" y="1902"/>
                      <a:pt x="520" y="1952"/>
                    </a:cubicBezTo>
                    <a:lnTo>
                      <a:pt x="520" y="1952"/>
                    </a:lnTo>
                    <a:cubicBezTo>
                      <a:pt x="514" y="1958"/>
                      <a:pt x="508" y="1964"/>
                      <a:pt x="502" y="1970"/>
                    </a:cubicBezTo>
                    <a:cubicBezTo>
                      <a:pt x="390" y="2094"/>
                      <a:pt x="507" y="2266"/>
                      <a:pt x="633" y="2266"/>
                    </a:cubicBezTo>
                    <a:cubicBezTo>
                      <a:pt x="671" y="2266"/>
                      <a:pt x="710" y="2250"/>
                      <a:pt x="744" y="2213"/>
                    </a:cubicBezTo>
                    <a:cubicBezTo>
                      <a:pt x="792" y="2157"/>
                      <a:pt x="839" y="2096"/>
                      <a:pt x="881" y="2032"/>
                    </a:cubicBezTo>
                    <a:lnTo>
                      <a:pt x="881" y="2032"/>
                    </a:lnTo>
                    <a:cubicBezTo>
                      <a:pt x="917" y="2035"/>
                      <a:pt x="954" y="2037"/>
                      <a:pt x="989" y="2037"/>
                    </a:cubicBezTo>
                    <a:cubicBezTo>
                      <a:pt x="1015" y="2037"/>
                      <a:pt x="1041" y="2036"/>
                      <a:pt x="1067" y="2034"/>
                    </a:cubicBezTo>
                    <a:cubicBezTo>
                      <a:pt x="1524" y="2002"/>
                      <a:pt x="1908" y="1757"/>
                      <a:pt x="2130" y="1398"/>
                    </a:cubicBezTo>
                    <a:lnTo>
                      <a:pt x="2130" y="1398"/>
                    </a:lnTo>
                    <a:cubicBezTo>
                      <a:pt x="2280" y="1473"/>
                      <a:pt x="2449" y="1514"/>
                      <a:pt x="2618" y="1514"/>
                    </a:cubicBezTo>
                    <a:cubicBezTo>
                      <a:pt x="2831" y="1514"/>
                      <a:pt x="3047" y="1449"/>
                      <a:pt x="3232" y="1308"/>
                    </a:cubicBezTo>
                    <a:cubicBezTo>
                      <a:pt x="3380" y="1201"/>
                      <a:pt x="3295" y="985"/>
                      <a:pt x="3161" y="985"/>
                    </a:cubicBezTo>
                    <a:cubicBezTo>
                      <a:pt x="3133" y="985"/>
                      <a:pt x="3102" y="994"/>
                      <a:pt x="3071" y="1017"/>
                    </a:cubicBezTo>
                    <a:cubicBezTo>
                      <a:pt x="2931" y="1127"/>
                      <a:pt x="2764" y="1184"/>
                      <a:pt x="2600" y="1184"/>
                    </a:cubicBezTo>
                    <a:cubicBezTo>
                      <a:pt x="2484" y="1184"/>
                      <a:pt x="2370" y="1156"/>
                      <a:pt x="2267" y="1099"/>
                    </a:cubicBezTo>
                    <a:lnTo>
                      <a:pt x="2267" y="1099"/>
                    </a:lnTo>
                    <a:cubicBezTo>
                      <a:pt x="2297" y="1006"/>
                      <a:pt x="2318" y="908"/>
                      <a:pt x="2327" y="806"/>
                    </a:cubicBezTo>
                    <a:cubicBezTo>
                      <a:pt x="2360" y="548"/>
                      <a:pt x="2327" y="112"/>
                      <a:pt x="2037" y="15"/>
                    </a:cubicBezTo>
                    <a:cubicBezTo>
                      <a:pt x="2007" y="5"/>
                      <a:pt x="1977" y="0"/>
                      <a:pt x="194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</a:pPr>
                <a:endParaRPr sz="19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555" name="Google Shape;3555;p38"/>
              <p:cNvSpPr/>
              <p:nvPr/>
            </p:nvSpPr>
            <p:spPr>
              <a:xfrm>
                <a:off x="4967100" y="1166850"/>
                <a:ext cx="71250" cy="55300"/>
              </a:xfrm>
              <a:custGeom>
                <a:avLst/>
                <a:gdLst/>
                <a:ahLst/>
                <a:cxnLst/>
                <a:rect l="l" t="t" r="r" b="b"/>
                <a:pathLst>
                  <a:path w="2850" h="2212" extrusionOk="0">
                    <a:moveTo>
                      <a:pt x="1011" y="336"/>
                    </a:moveTo>
                    <a:cubicBezTo>
                      <a:pt x="1066" y="336"/>
                      <a:pt x="1120" y="357"/>
                      <a:pt x="1164" y="407"/>
                    </a:cubicBezTo>
                    <a:cubicBezTo>
                      <a:pt x="1277" y="586"/>
                      <a:pt x="1018" y="715"/>
                      <a:pt x="889" y="780"/>
                    </a:cubicBezTo>
                    <a:cubicBezTo>
                      <a:pt x="851" y="797"/>
                      <a:pt x="812" y="813"/>
                      <a:pt x="774" y="828"/>
                    </a:cubicBezTo>
                    <a:lnTo>
                      <a:pt x="774" y="828"/>
                    </a:lnTo>
                    <a:cubicBezTo>
                      <a:pt x="728" y="708"/>
                      <a:pt x="722" y="574"/>
                      <a:pt x="792" y="457"/>
                    </a:cubicBezTo>
                    <a:cubicBezTo>
                      <a:pt x="841" y="387"/>
                      <a:pt x="927" y="336"/>
                      <a:pt x="1011" y="336"/>
                    </a:cubicBezTo>
                    <a:close/>
                    <a:moveTo>
                      <a:pt x="2180" y="1037"/>
                    </a:moveTo>
                    <a:cubicBezTo>
                      <a:pt x="2181" y="1037"/>
                      <a:pt x="2182" y="1037"/>
                      <a:pt x="2182" y="1038"/>
                    </a:cubicBezTo>
                    <a:cubicBezTo>
                      <a:pt x="2182" y="1038"/>
                      <a:pt x="2180" y="1038"/>
                      <a:pt x="2178" y="1037"/>
                    </a:cubicBezTo>
                    <a:lnTo>
                      <a:pt x="2178" y="1037"/>
                    </a:lnTo>
                    <a:cubicBezTo>
                      <a:pt x="2179" y="1037"/>
                      <a:pt x="2180" y="1037"/>
                      <a:pt x="2180" y="1037"/>
                    </a:cubicBezTo>
                    <a:close/>
                    <a:moveTo>
                      <a:pt x="996" y="0"/>
                    </a:moveTo>
                    <a:cubicBezTo>
                      <a:pt x="888" y="0"/>
                      <a:pt x="778" y="33"/>
                      <a:pt x="679" y="101"/>
                    </a:cubicBezTo>
                    <a:cubicBezTo>
                      <a:pt x="419" y="284"/>
                      <a:pt x="347" y="626"/>
                      <a:pt x="449" y="908"/>
                    </a:cubicBezTo>
                    <a:lnTo>
                      <a:pt x="449" y="908"/>
                    </a:lnTo>
                    <a:cubicBezTo>
                      <a:pt x="371" y="919"/>
                      <a:pt x="291" y="925"/>
                      <a:pt x="210" y="925"/>
                    </a:cubicBezTo>
                    <a:cubicBezTo>
                      <a:pt x="0" y="925"/>
                      <a:pt x="0" y="1265"/>
                      <a:pt x="210" y="1265"/>
                    </a:cubicBezTo>
                    <a:cubicBezTo>
                      <a:pt x="346" y="1265"/>
                      <a:pt x="484" y="1249"/>
                      <a:pt x="619" y="1219"/>
                    </a:cubicBezTo>
                    <a:lnTo>
                      <a:pt x="619" y="1219"/>
                    </a:lnTo>
                    <a:cubicBezTo>
                      <a:pt x="757" y="1389"/>
                      <a:pt x="948" y="1515"/>
                      <a:pt x="1147" y="1603"/>
                    </a:cubicBezTo>
                    <a:cubicBezTo>
                      <a:pt x="1301" y="1676"/>
                      <a:pt x="1463" y="1721"/>
                      <a:pt x="1622" y="1721"/>
                    </a:cubicBezTo>
                    <a:cubicBezTo>
                      <a:pt x="1639" y="1721"/>
                      <a:pt x="1656" y="1721"/>
                      <a:pt x="1673" y="1720"/>
                    </a:cubicBezTo>
                    <a:lnTo>
                      <a:pt x="1673" y="1720"/>
                    </a:lnTo>
                    <a:cubicBezTo>
                      <a:pt x="1708" y="1830"/>
                      <a:pt x="1769" y="1930"/>
                      <a:pt x="1858" y="2008"/>
                    </a:cubicBezTo>
                    <a:cubicBezTo>
                      <a:pt x="1998" y="2137"/>
                      <a:pt x="2181" y="2211"/>
                      <a:pt x="2364" y="2211"/>
                    </a:cubicBezTo>
                    <a:cubicBezTo>
                      <a:pt x="2479" y="2211"/>
                      <a:pt x="2594" y="2183"/>
                      <a:pt x="2699" y="2121"/>
                    </a:cubicBezTo>
                    <a:cubicBezTo>
                      <a:pt x="2849" y="2026"/>
                      <a:pt x="2746" y="1804"/>
                      <a:pt x="2604" y="1804"/>
                    </a:cubicBezTo>
                    <a:cubicBezTo>
                      <a:pt x="2577" y="1804"/>
                      <a:pt x="2549" y="1812"/>
                      <a:pt x="2522" y="1830"/>
                    </a:cubicBezTo>
                    <a:cubicBezTo>
                      <a:pt x="2461" y="1869"/>
                      <a:pt x="2399" y="1886"/>
                      <a:pt x="2340" y="1886"/>
                    </a:cubicBezTo>
                    <a:cubicBezTo>
                      <a:pt x="2188" y="1886"/>
                      <a:pt x="2054" y="1771"/>
                      <a:pt x="1999" y="1626"/>
                    </a:cubicBezTo>
                    <a:lnTo>
                      <a:pt x="1999" y="1626"/>
                    </a:lnTo>
                    <a:cubicBezTo>
                      <a:pt x="2028" y="1610"/>
                      <a:pt x="2056" y="1592"/>
                      <a:pt x="2085" y="1571"/>
                    </a:cubicBezTo>
                    <a:cubicBezTo>
                      <a:pt x="2295" y="1409"/>
                      <a:pt x="2619" y="1071"/>
                      <a:pt x="2392" y="812"/>
                    </a:cubicBezTo>
                    <a:cubicBezTo>
                      <a:pt x="2326" y="733"/>
                      <a:pt x="2255" y="701"/>
                      <a:pt x="2185" y="701"/>
                    </a:cubicBezTo>
                    <a:cubicBezTo>
                      <a:pt x="1982" y="701"/>
                      <a:pt x="1786" y="967"/>
                      <a:pt x="1714" y="1135"/>
                    </a:cubicBezTo>
                    <a:cubicBezTo>
                      <a:pt x="1677" y="1217"/>
                      <a:pt x="1654" y="1305"/>
                      <a:pt x="1644" y="1395"/>
                    </a:cubicBezTo>
                    <a:lnTo>
                      <a:pt x="1644" y="1395"/>
                    </a:lnTo>
                    <a:cubicBezTo>
                      <a:pt x="1633" y="1395"/>
                      <a:pt x="1623" y="1396"/>
                      <a:pt x="1612" y="1396"/>
                    </a:cubicBezTo>
                    <a:cubicBezTo>
                      <a:pt x="1504" y="1396"/>
                      <a:pt x="1396" y="1360"/>
                      <a:pt x="1293" y="1313"/>
                    </a:cubicBezTo>
                    <a:cubicBezTo>
                      <a:pt x="1176" y="1260"/>
                      <a:pt x="1065" y="1192"/>
                      <a:pt x="971" y="1106"/>
                    </a:cubicBezTo>
                    <a:lnTo>
                      <a:pt x="971" y="1106"/>
                    </a:lnTo>
                    <a:cubicBezTo>
                      <a:pt x="1050" y="1072"/>
                      <a:pt x="1125" y="1033"/>
                      <a:pt x="1196" y="989"/>
                    </a:cubicBezTo>
                    <a:cubicBezTo>
                      <a:pt x="1438" y="828"/>
                      <a:pt x="1632" y="537"/>
                      <a:pt x="1438" y="246"/>
                    </a:cubicBezTo>
                    <a:cubicBezTo>
                      <a:pt x="1338" y="86"/>
                      <a:pt x="1171" y="0"/>
                      <a:pt x="99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</a:pPr>
                <a:endParaRPr sz="19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556" name="Google Shape;3556;p38"/>
              <p:cNvSpPr/>
              <p:nvPr/>
            </p:nvSpPr>
            <p:spPr>
              <a:xfrm>
                <a:off x="5473425" y="1153025"/>
                <a:ext cx="41950" cy="37125"/>
              </a:xfrm>
              <a:custGeom>
                <a:avLst/>
                <a:gdLst/>
                <a:ahLst/>
                <a:cxnLst/>
                <a:rect l="l" t="t" r="r" b="b"/>
                <a:pathLst>
                  <a:path w="1678" h="1485" extrusionOk="0">
                    <a:moveTo>
                      <a:pt x="1058" y="351"/>
                    </a:moveTo>
                    <a:cubicBezTo>
                      <a:pt x="1059" y="354"/>
                      <a:pt x="1061" y="358"/>
                      <a:pt x="1064" y="363"/>
                    </a:cubicBezTo>
                    <a:cubicBezTo>
                      <a:pt x="1064" y="359"/>
                      <a:pt x="1062" y="355"/>
                      <a:pt x="1058" y="351"/>
                    </a:cubicBezTo>
                    <a:close/>
                    <a:moveTo>
                      <a:pt x="1016" y="331"/>
                    </a:moveTo>
                    <a:cubicBezTo>
                      <a:pt x="1016" y="331"/>
                      <a:pt x="1030" y="338"/>
                      <a:pt x="1035" y="338"/>
                    </a:cubicBezTo>
                    <a:cubicBezTo>
                      <a:pt x="1037" y="338"/>
                      <a:pt x="1037" y="336"/>
                      <a:pt x="1031" y="331"/>
                    </a:cubicBezTo>
                    <a:lnTo>
                      <a:pt x="1031" y="331"/>
                    </a:lnTo>
                    <a:cubicBezTo>
                      <a:pt x="1031" y="331"/>
                      <a:pt x="1049" y="339"/>
                      <a:pt x="1058" y="351"/>
                    </a:cubicBezTo>
                    <a:lnTo>
                      <a:pt x="1058" y="351"/>
                    </a:lnTo>
                    <a:cubicBezTo>
                      <a:pt x="1057" y="346"/>
                      <a:pt x="1057" y="344"/>
                      <a:pt x="1058" y="344"/>
                    </a:cubicBezTo>
                    <a:cubicBezTo>
                      <a:pt x="1062" y="344"/>
                      <a:pt x="1071" y="354"/>
                      <a:pt x="1080" y="363"/>
                    </a:cubicBezTo>
                    <a:cubicBezTo>
                      <a:pt x="1069" y="363"/>
                      <a:pt x="1066" y="356"/>
                      <a:pt x="1064" y="356"/>
                    </a:cubicBezTo>
                    <a:cubicBezTo>
                      <a:pt x="1064" y="356"/>
                      <a:pt x="1064" y="358"/>
                      <a:pt x="1064" y="363"/>
                    </a:cubicBezTo>
                    <a:lnTo>
                      <a:pt x="1080" y="379"/>
                    </a:lnTo>
                    <a:lnTo>
                      <a:pt x="1080" y="411"/>
                    </a:lnTo>
                    <a:cubicBezTo>
                      <a:pt x="1080" y="443"/>
                      <a:pt x="1064" y="460"/>
                      <a:pt x="1048" y="492"/>
                    </a:cubicBezTo>
                    <a:cubicBezTo>
                      <a:pt x="1016" y="525"/>
                      <a:pt x="984" y="540"/>
                      <a:pt x="934" y="573"/>
                    </a:cubicBezTo>
                    <a:cubicBezTo>
                      <a:pt x="907" y="586"/>
                      <a:pt x="879" y="599"/>
                      <a:pt x="849" y="611"/>
                    </a:cubicBezTo>
                    <a:lnTo>
                      <a:pt x="849" y="611"/>
                    </a:lnTo>
                    <a:cubicBezTo>
                      <a:pt x="842" y="577"/>
                      <a:pt x="837" y="542"/>
                      <a:pt x="837" y="508"/>
                    </a:cubicBezTo>
                    <a:cubicBezTo>
                      <a:pt x="854" y="460"/>
                      <a:pt x="870" y="395"/>
                      <a:pt x="934" y="346"/>
                    </a:cubicBezTo>
                    <a:lnTo>
                      <a:pt x="934" y="346"/>
                    </a:lnTo>
                    <a:cubicBezTo>
                      <a:pt x="932" y="348"/>
                      <a:pt x="930" y="349"/>
                      <a:pt x="928" y="349"/>
                    </a:cubicBezTo>
                    <a:lnTo>
                      <a:pt x="928" y="349"/>
                    </a:lnTo>
                    <a:cubicBezTo>
                      <a:pt x="933" y="347"/>
                      <a:pt x="943" y="341"/>
                      <a:pt x="949" y="337"/>
                    </a:cubicBezTo>
                    <a:lnTo>
                      <a:pt x="949" y="337"/>
                    </a:lnTo>
                    <a:cubicBezTo>
                      <a:pt x="949" y="338"/>
                      <a:pt x="951" y="338"/>
                      <a:pt x="952" y="338"/>
                    </a:cubicBezTo>
                    <a:cubicBezTo>
                      <a:pt x="962" y="338"/>
                      <a:pt x="984" y="331"/>
                      <a:pt x="984" y="331"/>
                    </a:cubicBezTo>
                    <a:close/>
                    <a:moveTo>
                      <a:pt x="1000" y="1"/>
                    </a:moveTo>
                    <a:cubicBezTo>
                      <a:pt x="837" y="1"/>
                      <a:pt x="674" y="92"/>
                      <a:pt x="596" y="249"/>
                    </a:cubicBezTo>
                    <a:cubicBezTo>
                      <a:pt x="512" y="391"/>
                      <a:pt x="498" y="541"/>
                      <a:pt x="527" y="686"/>
                    </a:cubicBezTo>
                    <a:lnTo>
                      <a:pt x="527" y="686"/>
                    </a:lnTo>
                    <a:cubicBezTo>
                      <a:pt x="504" y="688"/>
                      <a:pt x="480" y="689"/>
                      <a:pt x="457" y="689"/>
                    </a:cubicBezTo>
                    <a:cubicBezTo>
                      <a:pt x="395" y="689"/>
                      <a:pt x="333" y="683"/>
                      <a:pt x="272" y="670"/>
                    </a:cubicBezTo>
                    <a:cubicBezTo>
                      <a:pt x="255" y="664"/>
                      <a:pt x="238" y="661"/>
                      <a:pt x="222" y="661"/>
                    </a:cubicBezTo>
                    <a:cubicBezTo>
                      <a:pt x="63" y="661"/>
                      <a:pt x="0" y="933"/>
                      <a:pt x="191" y="977"/>
                    </a:cubicBezTo>
                    <a:cubicBezTo>
                      <a:pt x="279" y="1006"/>
                      <a:pt x="370" y="1019"/>
                      <a:pt x="464" y="1019"/>
                    </a:cubicBezTo>
                    <a:cubicBezTo>
                      <a:pt x="529" y="1019"/>
                      <a:pt x="594" y="1013"/>
                      <a:pt x="659" y="1002"/>
                    </a:cubicBezTo>
                    <a:lnTo>
                      <a:pt x="659" y="1002"/>
                    </a:lnTo>
                    <a:cubicBezTo>
                      <a:pt x="674" y="1026"/>
                      <a:pt x="691" y="1051"/>
                      <a:pt x="708" y="1074"/>
                    </a:cubicBezTo>
                    <a:cubicBezTo>
                      <a:pt x="883" y="1292"/>
                      <a:pt x="1136" y="1485"/>
                      <a:pt x="1421" y="1485"/>
                    </a:cubicBezTo>
                    <a:cubicBezTo>
                      <a:pt x="1453" y="1485"/>
                      <a:pt x="1484" y="1482"/>
                      <a:pt x="1516" y="1478"/>
                    </a:cubicBezTo>
                    <a:cubicBezTo>
                      <a:pt x="1598" y="1478"/>
                      <a:pt x="1678" y="1413"/>
                      <a:pt x="1678" y="1316"/>
                    </a:cubicBezTo>
                    <a:cubicBezTo>
                      <a:pt x="1678" y="1242"/>
                      <a:pt x="1609" y="1153"/>
                      <a:pt x="1534" y="1153"/>
                    </a:cubicBezTo>
                    <a:cubicBezTo>
                      <a:pt x="1528" y="1153"/>
                      <a:pt x="1522" y="1153"/>
                      <a:pt x="1516" y="1154"/>
                    </a:cubicBezTo>
                    <a:cubicBezTo>
                      <a:pt x="1498" y="1156"/>
                      <a:pt x="1480" y="1157"/>
                      <a:pt x="1462" y="1157"/>
                    </a:cubicBezTo>
                    <a:cubicBezTo>
                      <a:pt x="1309" y="1157"/>
                      <a:pt x="1181" y="1093"/>
                      <a:pt x="1080" y="977"/>
                    </a:cubicBezTo>
                    <a:cubicBezTo>
                      <a:pt x="1052" y="953"/>
                      <a:pt x="1025" y="925"/>
                      <a:pt x="1000" y="895"/>
                    </a:cubicBezTo>
                    <a:lnTo>
                      <a:pt x="1000" y="895"/>
                    </a:lnTo>
                    <a:cubicBezTo>
                      <a:pt x="1032" y="880"/>
                      <a:pt x="1065" y="865"/>
                      <a:pt x="1096" y="848"/>
                    </a:cubicBezTo>
                    <a:cubicBezTo>
                      <a:pt x="1242" y="783"/>
                      <a:pt x="1355" y="670"/>
                      <a:pt x="1404" y="508"/>
                    </a:cubicBezTo>
                    <a:cubicBezTo>
                      <a:pt x="1436" y="379"/>
                      <a:pt x="1404" y="217"/>
                      <a:pt x="1290" y="120"/>
                    </a:cubicBezTo>
                    <a:cubicBezTo>
                      <a:pt x="1208" y="38"/>
                      <a:pt x="1104" y="1"/>
                      <a:pt x="100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</a:pPr>
                <a:endParaRPr sz="19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557" name="Google Shape;3557;p38"/>
              <p:cNvSpPr/>
              <p:nvPr/>
            </p:nvSpPr>
            <p:spPr>
              <a:xfrm>
                <a:off x="5260000" y="1084775"/>
                <a:ext cx="39625" cy="42350"/>
              </a:xfrm>
              <a:custGeom>
                <a:avLst/>
                <a:gdLst/>
                <a:ahLst/>
                <a:cxnLst/>
                <a:rect l="l" t="t" r="r" b="b"/>
                <a:pathLst>
                  <a:path w="1585" h="1694" extrusionOk="0">
                    <a:moveTo>
                      <a:pt x="452" y="336"/>
                    </a:moveTo>
                    <a:cubicBezTo>
                      <a:pt x="447" y="338"/>
                      <a:pt x="442" y="341"/>
                      <a:pt x="438" y="346"/>
                    </a:cubicBezTo>
                    <a:cubicBezTo>
                      <a:pt x="447" y="341"/>
                      <a:pt x="451" y="338"/>
                      <a:pt x="452" y="336"/>
                    </a:cubicBezTo>
                    <a:close/>
                    <a:moveTo>
                      <a:pt x="439" y="350"/>
                    </a:moveTo>
                    <a:cubicBezTo>
                      <a:pt x="437" y="350"/>
                      <a:pt x="432" y="353"/>
                      <a:pt x="429" y="355"/>
                    </a:cubicBezTo>
                    <a:lnTo>
                      <a:pt x="429" y="355"/>
                    </a:lnTo>
                    <a:cubicBezTo>
                      <a:pt x="429" y="355"/>
                      <a:pt x="429" y="354"/>
                      <a:pt x="429" y="354"/>
                    </a:cubicBezTo>
                    <a:lnTo>
                      <a:pt x="429" y="354"/>
                    </a:lnTo>
                    <a:cubicBezTo>
                      <a:pt x="427" y="356"/>
                      <a:pt x="426" y="357"/>
                      <a:pt x="426" y="357"/>
                    </a:cubicBezTo>
                    <a:cubicBezTo>
                      <a:pt x="426" y="357"/>
                      <a:pt x="428" y="356"/>
                      <a:pt x="429" y="355"/>
                    </a:cubicBezTo>
                    <a:lnTo>
                      <a:pt x="429" y="355"/>
                    </a:lnTo>
                    <a:cubicBezTo>
                      <a:pt x="429" y="359"/>
                      <a:pt x="429" y="365"/>
                      <a:pt x="432" y="365"/>
                    </a:cubicBezTo>
                    <a:cubicBezTo>
                      <a:pt x="433" y="365"/>
                      <a:pt x="435" y="364"/>
                      <a:pt x="438" y="361"/>
                    </a:cubicBezTo>
                    <a:cubicBezTo>
                      <a:pt x="442" y="352"/>
                      <a:pt x="442" y="350"/>
                      <a:pt x="439" y="350"/>
                    </a:cubicBezTo>
                    <a:close/>
                    <a:moveTo>
                      <a:pt x="486" y="329"/>
                    </a:moveTo>
                    <a:cubicBezTo>
                      <a:pt x="486" y="329"/>
                      <a:pt x="501" y="334"/>
                      <a:pt x="509" y="339"/>
                    </a:cubicBezTo>
                    <a:lnTo>
                      <a:pt x="509" y="339"/>
                    </a:lnTo>
                    <a:cubicBezTo>
                      <a:pt x="507" y="338"/>
                      <a:pt x="505" y="338"/>
                      <a:pt x="503" y="338"/>
                    </a:cubicBezTo>
                    <a:cubicBezTo>
                      <a:pt x="499" y="338"/>
                      <a:pt x="497" y="340"/>
                      <a:pt x="502" y="346"/>
                    </a:cubicBezTo>
                    <a:cubicBezTo>
                      <a:pt x="517" y="346"/>
                      <a:pt x="515" y="342"/>
                      <a:pt x="509" y="339"/>
                    </a:cubicBezTo>
                    <a:lnTo>
                      <a:pt x="509" y="339"/>
                    </a:lnTo>
                    <a:cubicBezTo>
                      <a:pt x="519" y="340"/>
                      <a:pt x="535" y="346"/>
                      <a:pt x="535" y="346"/>
                    </a:cubicBezTo>
                    <a:cubicBezTo>
                      <a:pt x="535" y="356"/>
                      <a:pt x="541" y="359"/>
                      <a:pt x="546" y="361"/>
                    </a:cubicBezTo>
                    <a:lnTo>
                      <a:pt x="546" y="361"/>
                    </a:lnTo>
                    <a:cubicBezTo>
                      <a:pt x="548" y="365"/>
                      <a:pt x="550" y="371"/>
                      <a:pt x="550" y="378"/>
                    </a:cubicBezTo>
                    <a:cubicBezTo>
                      <a:pt x="567" y="378"/>
                      <a:pt x="567" y="378"/>
                      <a:pt x="583" y="394"/>
                    </a:cubicBezTo>
                    <a:cubicBezTo>
                      <a:pt x="576" y="391"/>
                      <a:pt x="573" y="389"/>
                      <a:pt x="570" y="389"/>
                    </a:cubicBezTo>
                    <a:cubicBezTo>
                      <a:pt x="562" y="389"/>
                      <a:pt x="583" y="410"/>
                      <a:pt x="583" y="410"/>
                    </a:cubicBezTo>
                    <a:cubicBezTo>
                      <a:pt x="587" y="419"/>
                      <a:pt x="589" y="422"/>
                      <a:pt x="590" y="422"/>
                    </a:cubicBezTo>
                    <a:cubicBezTo>
                      <a:pt x="592" y="422"/>
                      <a:pt x="590" y="414"/>
                      <a:pt x="592" y="414"/>
                    </a:cubicBezTo>
                    <a:cubicBezTo>
                      <a:pt x="593" y="414"/>
                      <a:pt x="595" y="417"/>
                      <a:pt x="599" y="426"/>
                    </a:cubicBezTo>
                    <a:lnTo>
                      <a:pt x="599" y="475"/>
                    </a:lnTo>
                    <a:lnTo>
                      <a:pt x="599" y="540"/>
                    </a:lnTo>
                    <a:cubicBezTo>
                      <a:pt x="599" y="587"/>
                      <a:pt x="583" y="652"/>
                      <a:pt x="567" y="701"/>
                    </a:cubicBezTo>
                    <a:cubicBezTo>
                      <a:pt x="554" y="753"/>
                      <a:pt x="541" y="794"/>
                      <a:pt x="511" y="834"/>
                    </a:cubicBezTo>
                    <a:lnTo>
                      <a:pt x="511" y="834"/>
                    </a:lnTo>
                    <a:cubicBezTo>
                      <a:pt x="502" y="806"/>
                      <a:pt x="494" y="778"/>
                      <a:pt x="486" y="749"/>
                    </a:cubicBezTo>
                    <a:cubicBezTo>
                      <a:pt x="470" y="701"/>
                      <a:pt x="453" y="652"/>
                      <a:pt x="438" y="587"/>
                    </a:cubicBezTo>
                    <a:cubicBezTo>
                      <a:pt x="438" y="572"/>
                      <a:pt x="421" y="540"/>
                      <a:pt x="421" y="507"/>
                    </a:cubicBezTo>
                    <a:lnTo>
                      <a:pt x="421" y="491"/>
                    </a:lnTo>
                    <a:lnTo>
                      <a:pt x="421" y="443"/>
                    </a:lnTo>
                    <a:lnTo>
                      <a:pt x="421" y="410"/>
                    </a:lnTo>
                    <a:lnTo>
                      <a:pt x="421" y="394"/>
                    </a:lnTo>
                    <a:lnTo>
                      <a:pt x="421" y="361"/>
                    </a:lnTo>
                    <a:cubicBezTo>
                      <a:pt x="425" y="353"/>
                      <a:pt x="427" y="350"/>
                      <a:pt x="428" y="350"/>
                    </a:cubicBezTo>
                    <a:lnTo>
                      <a:pt x="428" y="350"/>
                    </a:lnTo>
                    <a:cubicBezTo>
                      <a:pt x="429" y="350"/>
                      <a:pt x="429" y="352"/>
                      <a:pt x="429" y="354"/>
                    </a:cubicBezTo>
                    <a:lnTo>
                      <a:pt x="429" y="354"/>
                    </a:lnTo>
                    <a:cubicBezTo>
                      <a:pt x="431" y="352"/>
                      <a:pt x="434" y="350"/>
                      <a:pt x="438" y="346"/>
                    </a:cubicBezTo>
                    <a:cubicBezTo>
                      <a:pt x="438" y="337"/>
                      <a:pt x="446" y="333"/>
                      <a:pt x="450" y="333"/>
                    </a:cubicBezTo>
                    <a:cubicBezTo>
                      <a:pt x="452" y="333"/>
                      <a:pt x="453" y="334"/>
                      <a:pt x="452" y="336"/>
                    </a:cubicBezTo>
                    <a:lnTo>
                      <a:pt x="452" y="336"/>
                    </a:lnTo>
                    <a:cubicBezTo>
                      <a:pt x="466" y="329"/>
                      <a:pt x="477" y="329"/>
                      <a:pt x="453" y="329"/>
                    </a:cubicBezTo>
                    <a:close/>
                    <a:moveTo>
                      <a:pt x="466" y="1"/>
                    </a:moveTo>
                    <a:cubicBezTo>
                      <a:pt x="356" y="1"/>
                      <a:pt x="248" y="44"/>
                      <a:pt x="179" y="135"/>
                    </a:cubicBezTo>
                    <a:cubicBezTo>
                      <a:pt x="65" y="264"/>
                      <a:pt x="82" y="443"/>
                      <a:pt x="98" y="620"/>
                    </a:cubicBezTo>
                    <a:cubicBezTo>
                      <a:pt x="132" y="784"/>
                      <a:pt x="181" y="953"/>
                      <a:pt x="253" y="1107"/>
                    </a:cubicBezTo>
                    <a:lnTo>
                      <a:pt x="253" y="1107"/>
                    </a:lnTo>
                    <a:cubicBezTo>
                      <a:pt x="232" y="1115"/>
                      <a:pt x="209" y="1121"/>
                      <a:pt x="179" y="1121"/>
                    </a:cubicBezTo>
                    <a:cubicBezTo>
                      <a:pt x="82" y="1121"/>
                      <a:pt x="1" y="1202"/>
                      <a:pt x="1" y="1283"/>
                    </a:cubicBezTo>
                    <a:cubicBezTo>
                      <a:pt x="1" y="1380"/>
                      <a:pt x="82" y="1445"/>
                      <a:pt x="179" y="1445"/>
                    </a:cubicBezTo>
                    <a:cubicBezTo>
                      <a:pt x="188" y="1445"/>
                      <a:pt x="196" y="1445"/>
                      <a:pt x="204" y="1445"/>
                    </a:cubicBezTo>
                    <a:cubicBezTo>
                      <a:pt x="287" y="1445"/>
                      <a:pt x="364" y="1425"/>
                      <a:pt x="434" y="1389"/>
                    </a:cubicBezTo>
                    <a:lnTo>
                      <a:pt x="434" y="1389"/>
                    </a:lnTo>
                    <a:cubicBezTo>
                      <a:pt x="455" y="1414"/>
                      <a:pt x="478" y="1438"/>
                      <a:pt x="502" y="1460"/>
                    </a:cubicBezTo>
                    <a:cubicBezTo>
                      <a:pt x="665" y="1602"/>
                      <a:pt x="891" y="1693"/>
                      <a:pt x="1109" y="1693"/>
                    </a:cubicBezTo>
                    <a:cubicBezTo>
                      <a:pt x="1238" y="1693"/>
                      <a:pt x="1364" y="1662"/>
                      <a:pt x="1472" y="1589"/>
                    </a:cubicBezTo>
                    <a:cubicBezTo>
                      <a:pt x="1552" y="1525"/>
                      <a:pt x="1585" y="1445"/>
                      <a:pt x="1537" y="1363"/>
                    </a:cubicBezTo>
                    <a:cubicBezTo>
                      <a:pt x="1503" y="1309"/>
                      <a:pt x="1440" y="1276"/>
                      <a:pt x="1383" y="1276"/>
                    </a:cubicBezTo>
                    <a:cubicBezTo>
                      <a:pt x="1357" y="1276"/>
                      <a:pt x="1331" y="1283"/>
                      <a:pt x="1311" y="1299"/>
                    </a:cubicBezTo>
                    <a:cubicBezTo>
                      <a:pt x="1294" y="1315"/>
                      <a:pt x="1261" y="1331"/>
                      <a:pt x="1246" y="1331"/>
                    </a:cubicBezTo>
                    <a:cubicBezTo>
                      <a:pt x="1230" y="1339"/>
                      <a:pt x="1238" y="1339"/>
                      <a:pt x="1244" y="1339"/>
                    </a:cubicBezTo>
                    <a:cubicBezTo>
                      <a:pt x="1250" y="1339"/>
                      <a:pt x="1254" y="1339"/>
                      <a:pt x="1229" y="1348"/>
                    </a:cubicBezTo>
                    <a:lnTo>
                      <a:pt x="1197" y="1348"/>
                    </a:lnTo>
                    <a:cubicBezTo>
                      <a:pt x="1181" y="1363"/>
                      <a:pt x="1164" y="1363"/>
                      <a:pt x="1164" y="1363"/>
                    </a:cubicBezTo>
                    <a:cubicBezTo>
                      <a:pt x="1162" y="1364"/>
                      <a:pt x="1160" y="1365"/>
                      <a:pt x="1158" y="1365"/>
                    </a:cubicBezTo>
                    <a:lnTo>
                      <a:pt x="1158" y="1365"/>
                    </a:lnTo>
                    <a:cubicBezTo>
                      <a:pt x="1159" y="1364"/>
                      <a:pt x="1157" y="1363"/>
                      <a:pt x="1149" y="1363"/>
                    </a:cubicBezTo>
                    <a:lnTo>
                      <a:pt x="1003" y="1363"/>
                    </a:lnTo>
                    <a:cubicBezTo>
                      <a:pt x="987" y="1348"/>
                      <a:pt x="970" y="1348"/>
                      <a:pt x="938" y="1348"/>
                    </a:cubicBezTo>
                    <a:cubicBezTo>
                      <a:pt x="890" y="1331"/>
                      <a:pt x="858" y="1315"/>
                      <a:pt x="809" y="1266"/>
                    </a:cubicBezTo>
                    <a:cubicBezTo>
                      <a:pt x="777" y="1266"/>
                      <a:pt x="777" y="1266"/>
                      <a:pt x="761" y="1251"/>
                    </a:cubicBezTo>
                    <a:cubicBezTo>
                      <a:pt x="744" y="1234"/>
                      <a:pt x="729" y="1218"/>
                      <a:pt x="712" y="1186"/>
                    </a:cubicBezTo>
                    <a:cubicBezTo>
                      <a:pt x="703" y="1180"/>
                      <a:pt x="695" y="1174"/>
                      <a:pt x="689" y="1168"/>
                    </a:cubicBezTo>
                    <a:lnTo>
                      <a:pt x="689" y="1168"/>
                    </a:lnTo>
                    <a:cubicBezTo>
                      <a:pt x="757" y="1080"/>
                      <a:pt x="813" y="979"/>
                      <a:pt x="858" y="878"/>
                    </a:cubicBezTo>
                    <a:cubicBezTo>
                      <a:pt x="923" y="717"/>
                      <a:pt x="970" y="540"/>
                      <a:pt x="923" y="361"/>
                    </a:cubicBezTo>
                    <a:cubicBezTo>
                      <a:pt x="874" y="200"/>
                      <a:pt x="761" y="70"/>
                      <a:pt x="599" y="22"/>
                    </a:cubicBezTo>
                    <a:cubicBezTo>
                      <a:pt x="557" y="8"/>
                      <a:pt x="511" y="1"/>
                      <a:pt x="46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</a:pPr>
                <a:endParaRPr sz="19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558" name="Google Shape;3558;p38"/>
              <p:cNvSpPr/>
              <p:nvPr/>
            </p:nvSpPr>
            <p:spPr>
              <a:xfrm>
                <a:off x="4904075" y="1239925"/>
                <a:ext cx="38000" cy="36700"/>
              </a:xfrm>
              <a:custGeom>
                <a:avLst/>
                <a:gdLst/>
                <a:ahLst/>
                <a:cxnLst/>
                <a:rect l="l" t="t" r="r" b="b"/>
                <a:pathLst>
                  <a:path w="1520" h="1468" extrusionOk="0">
                    <a:moveTo>
                      <a:pt x="517" y="329"/>
                    </a:moveTo>
                    <a:lnTo>
                      <a:pt x="533" y="346"/>
                    </a:lnTo>
                    <a:cubicBezTo>
                      <a:pt x="544" y="346"/>
                      <a:pt x="562" y="353"/>
                      <a:pt x="564" y="353"/>
                    </a:cubicBezTo>
                    <a:cubicBezTo>
                      <a:pt x="564" y="353"/>
                      <a:pt x="561" y="351"/>
                      <a:pt x="550" y="346"/>
                    </a:cubicBezTo>
                    <a:cubicBezTo>
                      <a:pt x="565" y="346"/>
                      <a:pt x="582" y="361"/>
                      <a:pt x="614" y="378"/>
                    </a:cubicBezTo>
                    <a:cubicBezTo>
                      <a:pt x="603" y="378"/>
                      <a:pt x="593" y="371"/>
                      <a:pt x="591" y="371"/>
                    </a:cubicBezTo>
                    <a:lnTo>
                      <a:pt x="591" y="371"/>
                    </a:lnTo>
                    <a:cubicBezTo>
                      <a:pt x="591" y="371"/>
                      <a:pt x="592" y="372"/>
                      <a:pt x="598" y="378"/>
                    </a:cubicBezTo>
                    <a:cubicBezTo>
                      <a:pt x="614" y="378"/>
                      <a:pt x="630" y="394"/>
                      <a:pt x="630" y="410"/>
                    </a:cubicBezTo>
                    <a:cubicBezTo>
                      <a:pt x="635" y="413"/>
                      <a:pt x="638" y="414"/>
                      <a:pt x="639" y="414"/>
                    </a:cubicBezTo>
                    <a:cubicBezTo>
                      <a:pt x="647" y="414"/>
                      <a:pt x="634" y="399"/>
                      <a:pt x="635" y="399"/>
                    </a:cubicBezTo>
                    <a:lnTo>
                      <a:pt x="635" y="399"/>
                    </a:lnTo>
                    <a:cubicBezTo>
                      <a:pt x="635" y="399"/>
                      <a:pt x="638" y="402"/>
                      <a:pt x="647" y="410"/>
                    </a:cubicBezTo>
                    <a:cubicBezTo>
                      <a:pt x="647" y="426"/>
                      <a:pt x="647" y="426"/>
                      <a:pt x="662" y="443"/>
                    </a:cubicBezTo>
                    <a:cubicBezTo>
                      <a:pt x="667" y="451"/>
                      <a:pt x="668" y="454"/>
                      <a:pt x="667" y="454"/>
                    </a:cubicBezTo>
                    <a:cubicBezTo>
                      <a:pt x="666" y="454"/>
                      <a:pt x="660" y="447"/>
                      <a:pt x="658" y="447"/>
                    </a:cubicBezTo>
                    <a:lnTo>
                      <a:pt x="658" y="447"/>
                    </a:lnTo>
                    <a:cubicBezTo>
                      <a:pt x="657" y="447"/>
                      <a:pt x="658" y="449"/>
                      <a:pt x="662" y="458"/>
                    </a:cubicBezTo>
                    <a:cubicBezTo>
                      <a:pt x="679" y="475"/>
                      <a:pt x="679" y="475"/>
                      <a:pt x="679" y="490"/>
                    </a:cubicBezTo>
                    <a:lnTo>
                      <a:pt x="679" y="540"/>
                    </a:lnTo>
                    <a:cubicBezTo>
                      <a:pt x="681" y="541"/>
                      <a:pt x="682" y="542"/>
                      <a:pt x="684" y="542"/>
                    </a:cubicBezTo>
                    <a:cubicBezTo>
                      <a:pt x="691" y="542"/>
                      <a:pt x="693" y="521"/>
                      <a:pt x="694" y="521"/>
                    </a:cubicBezTo>
                    <a:cubicBezTo>
                      <a:pt x="695" y="521"/>
                      <a:pt x="695" y="526"/>
                      <a:pt x="695" y="540"/>
                    </a:cubicBezTo>
                    <a:lnTo>
                      <a:pt x="695" y="587"/>
                    </a:lnTo>
                    <a:cubicBezTo>
                      <a:pt x="695" y="587"/>
                      <a:pt x="685" y="629"/>
                      <a:pt x="689" y="629"/>
                    </a:cubicBezTo>
                    <a:cubicBezTo>
                      <a:pt x="690" y="629"/>
                      <a:pt x="691" y="626"/>
                      <a:pt x="695" y="620"/>
                    </a:cubicBezTo>
                    <a:lnTo>
                      <a:pt x="695" y="620"/>
                    </a:lnTo>
                    <a:cubicBezTo>
                      <a:pt x="679" y="652"/>
                      <a:pt x="679" y="684"/>
                      <a:pt x="662" y="717"/>
                    </a:cubicBezTo>
                    <a:cubicBezTo>
                      <a:pt x="662" y="717"/>
                      <a:pt x="662" y="734"/>
                      <a:pt x="647" y="749"/>
                    </a:cubicBezTo>
                    <a:cubicBezTo>
                      <a:pt x="650" y="746"/>
                      <a:pt x="651" y="745"/>
                      <a:pt x="652" y="745"/>
                    </a:cubicBezTo>
                    <a:cubicBezTo>
                      <a:pt x="657" y="745"/>
                      <a:pt x="647" y="769"/>
                      <a:pt x="647" y="781"/>
                    </a:cubicBezTo>
                    <a:cubicBezTo>
                      <a:pt x="630" y="798"/>
                      <a:pt x="614" y="831"/>
                      <a:pt x="582" y="863"/>
                    </a:cubicBezTo>
                    <a:cubicBezTo>
                      <a:pt x="582" y="870"/>
                      <a:pt x="579" y="877"/>
                      <a:pt x="572" y="885"/>
                    </a:cubicBezTo>
                    <a:lnTo>
                      <a:pt x="572" y="885"/>
                    </a:lnTo>
                    <a:lnTo>
                      <a:pt x="517" y="831"/>
                    </a:lnTo>
                    <a:lnTo>
                      <a:pt x="468" y="781"/>
                    </a:lnTo>
                    <a:cubicBezTo>
                      <a:pt x="468" y="781"/>
                      <a:pt x="463" y="770"/>
                      <a:pt x="462" y="765"/>
                    </a:cubicBezTo>
                    <a:lnTo>
                      <a:pt x="462" y="765"/>
                    </a:lnTo>
                    <a:cubicBezTo>
                      <a:pt x="464" y="765"/>
                      <a:pt x="466" y="766"/>
                      <a:pt x="468" y="766"/>
                    </a:cubicBezTo>
                    <a:cubicBezTo>
                      <a:pt x="465" y="762"/>
                      <a:pt x="463" y="761"/>
                      <a:pt x="462" y="761"/>
                    </a:cubicBezTo>
                    <a:cubicBezTo>
                      <a:pt x="461" y="761"/>
                      <a:pt x="461" y="762"/>
                      <a:pt x="462" y="765"/>
                    </a:cubicBezTo>
                    <a:lnTo>
                      <a:pt x="462" y="765"/>
                    </a:lnTo>
                    <a:cubicBezTo>
                      <a:pt x="453" y="761"/>
                      <a:pt x="453" y="749"/>
                      <a:pt x="453" y="749"/>
                    </a:cubicBezTo>
                    <a:cubicBezTo>
                      <a:pt x="436" y="717"/>
                      <a:pt x="420" y="701"/>
                      <a:pt x="404" y="684"/>
                    </a:cubicBezTo>
                    <a:cubicBezTo>
                      <a:pt x="404" y="669"/>
                      <a:pt x="388" y="652"/>
                      <a:pt x="388" y="637"/>
                    </a:cubicBezTo>
                    <a:cubicBezTo>
                      <a:pt x="383" y="628"/>
                      <a:pt x="381" y="625"/>
                      <a:pt x="380" y="625"/>
                    </a:cubicBezTo>
                    <a:lnTo>
                      <a:pt x="380" y="625"/>
                    </a:lnTo>
                    <a:cubicBezTo>
                      <a:pt x="379" y="625"/>
                      <a:pt x="380" y="632"/>
                      <a:pt x="379" y="632"/>
                    </a:cubicBezTo>
                    <a:cubicBezTo>
                      <a:pt x="378" y="632"/>
                      <a:pt x="376" y="629"/>
                      <a:pt x="371" y="620"/>
                    </a:cubicBezTo>
                    <a:cubicBezTo>
                      <a:pt x="371" y="587"/>
                      <a:pt x="356" y="572"/>
                      <a:pt x="356" y="540"/>
                    </a:cubicBezTo>
                    <a:cubicBezTo>
                      <a:pt x="356" y="540"/>
                      <a:pt x="356" y="523"/>
                      <a:pt x="339" y="507"/>
                    </a:cubicBezTo>
                    <a:lnTo>
                      <a:pt x="339" y="490"/>
                    </a:lnTo>
                    <a:lnTo>
                      <a:pt x="339" y="475"/>
                    </a:lnTo>
                    <a:cubicBezTo>
                      <a:pt x="339" y="463"/>
                      <a:pt x="347" y="437"/>
                      <a:pt x="346" y="437"/>
                    </a:cubicBezTo>
                    <a:lnTo>
                      <a:pt x="346" y="437"/>
                    </a:lnTo>
                    <a:cubicBezTo>
                      <a:pt x="346" y="437"/>
                      <a:pt x="344" y="443"/>
                      <a:pt x="339" y="458"/>
                    </a:cubicBezTo>
                    <a:lnTo>
                      <a:pt x="339" y="426"/>
                    </a:lnTo>
                    <a:cubicBezTo>
                      <a:pt x="347" y="418"/>
                      <a:pt x="352" y="414"/>
                      <a:pt x="354" y="410"/>
                    </a:cubicBezTo>
                    <a:lnTo>
                      <a:pt x="354" y="410"/>
                    </a:lnTo>
                    <a:cubicBezTo>
                      <a:pt x="354" y="410"/>
                      <a:pt x="355" y="410"/>
                      <a:pt x="356" y="410"/>
                    </a:cubicBezTo>
                    <a:cubicBezTo>
                      <a:pt x="356" y="394"/>
                      <a:pt x="356" y="378"/>
                      <a:pt x="371" y="378"/>
                    </a:cubicBezTo>
                    <a:cubicBezTo>
                      <a:pt x="375" y="372"/>
                      <a:pt x="377" y="367"/>
                      <a:pt x="378" y="364"/>
                    </a:cubicBezTo>
                    <a:lnTo>
                      <a:pt x="378" y="364"/>
                    </a:lnTo>
                    <a:cubicBezTo>
                      <a:pt x="384" y="359"/>
                      <a:pt x="394" y="355"/>
                      <a:pt x="404" y="346"/>
                    </a:cubicBezTo>
                    <a:lnTo>
                      <a:pt x="404" y="346"/>
                    </a:lnTo>
                    <a:cubicBezTo>
                      <a:pt x="393" y="351"/>
                      <a:pt x="388" y="353"/>
                      <a:pt x="386" y="353"/>
                    </a:cubicBezTo>
                    <a:cubicBezTo>
                      <a:pt x="382" y="353"/>
                      <a:pt x="393" y="346"/>
                      <a:pt x="404" y="346"/>
                    </a:cubicBezTo>
                    <a:cubicBezTo>
                      <a:pt x="420" y="346"/>
                      <a:pt x="420" y="329"/>
                      <a:pt x="436" y="329"/>
                    </a:cubicBezTo>
                    <a:close/>
                    <a:moveTo>
                      <a:pt x="1179" y="927"/>
                    </a:moveTo>
                    <a:lnTo>
                      <a:pt x="1179" y="927"/>
                    </a:lnTo>
                    <a:cubicBezTo>
                      <a:pt x="1176" y="935"/>
                      <a:pt x="1175" y="938"/>
                      <a:pt x="1175" y="938"/>
                    </a:cubicBezTo>
                    <a:lnTo>
                      <a:pt x="1175" y="938"/>
                    </a:lnTo>
                    <a:cubicBezTo>
                      <a:pt x="1179" y="934"/>
                      <a:pt x="1179" y="928"/>
                      <a:pt x="1179" y="927"/>
                    </a:cubicBezTo>
                    <a:close/>
                    <a:moveTo>
                      <a:pt x="475" y="1"/>
                    </a:moveTo>
                    <a:cubicBezTo>
                      <a:pt x="356" y="1"/>
                      <a:pt x="236" y="29"/>
                      <a:pt x="145" y="119"/>
                    </a:cubicBezTo>
                    <a:cubicBezTo>
                      <a:pt x="33" y="249"/>
                      <a:pt x="0" y="410"/>
                      <a:pt x="16" y="572"/>
                    </a:cubicBezTo>
                    <a:cubicBezTo>
                      <a:pt x="50" y="772"/>
                      <a:pt x="167" y="964"/>
                      <a:pt x="321" y="1112"/>
                    </a:cubicBezTo>
                    <a:lnTo>
                      <a:pt x="321" y="1112"/>
                    </a:lnTo>
                    <a:cubicBezTo>
                      <a:pt x="296" y="1131"/>
                      <a:pt x="270" y="1149"/>
                      <a:pt x="242" y="1169"/>
                    </a:cubicBezTo>
                    <a:cubicBezTo>
                      <a:pt x="162" y="1218"/>
                      <a:pt x="130" y="1315"/>
                      <a:pt x="177" y="1396"/>
                    </a:cubicBezTo>
                    <a:cubicBezTo>
                      <a:pt x="210" y="1439"/>
                      <a:pt x="265" y="1468"/>
                      <a:pt x="321" y="1468"/>
                    </a:cubicBezTo>
                    <a:cubicBezTo>
                      <a:pt x="349" y="1468"/>
                      <a:pt x="377" y="1460"/>
                      <a:pt x="404" y="1445"/>
                    </a:cubicBezTo>
                    <a:cubicBezTo>
                      <a:pt x="470" y="1403"/>
                      <a:pt x="537" y="1358"/>
                      <a:pt x="601" y="1308"/>
                    </a:cubicBezTo>
                    <a:lnTo>
                      <a:pt x="601" y="1308"/>
                    </a:lnTo>
                    <a:cubicBezTo>
                      <a:pt x="700" y="1350"/>
                      <a:pt x="809" y="1373"/>
                      <a:pt x="918" y="1373"/>
                    </a:cubicBezTo>
                    <a:cubicBezTo>
                      <a:pt x="1142" y="1373"/>
                      <a:pt x="1364" y="1278"/>
                      <a:pt x="1487" y="1072"/>
                    </a:cubicBezTo>
                    <a:cubicBezTo>
                      <a:pt x="1519" y="1008"/>
                      <a:pt x="1503" y="895"/>
                      <a:pt x="1422" y="846"/>
                    </a:cubicBezTo>
                    <a:cubicBezTo>
                      <a:pt x="1397" y="836"/>
                      <a:pt x="1370" y="831"/>
                      <a:pt x="1343" y="831"/>
                    </a:cubicBezTo>
                    <a:cubicBezTo>
                      <a:pt x="1285" y="831"/>
                      <a:pt x="1229" y="856"/>
                      <a:pt x="1196" y="911"/>
                    </a:cubicBezTo>
                    <a:cubicBezTo>
                      <a:pt x="1196" y="911"/>
                      <a:pt x="1178" y="938"/>
                      <a:pt x="1175" y="938"/>
                    </a:cubicBezTo>
                    <a:cubicBezTo>
                      <a:pt x="1175" y="938"/>
                      <a:pt x="1175" y="938"/>
                      <a:pt x="1175" y="938"/>
                    </a:cubicBezTo>
                    <a:lnTo>
                      <a:pt x="1175" y="938"/>
                    </a:lnTo>
                    <a:cubicBezTo>
                      <a:pt x="1173" y="941"/>
                      <a:pt x="1169" y="943"/>
                      <a:pt x="1164" y="943"/>
                    </a:cubicBezTo>
                    <a:cubicBezTo>
                      <a:pt x="1147" y="960"/>
                      <a:pt x="1147" y="975"/>
                      <a:pt x="1132" y="975"/>
                    </a:cubicBezTo>
                    <a:cubicBezTo>
                      <a:pt x="1115" y="992"/>
                      <a:pt x="1082" y="1008"/>
                      <a:pt x="1067" y="1024"/>
                    </a:cubicBezTo>
                    <a:cubicBezTo>
                      <a:pt x="1050" y="1024"/>
                      <a:pt x="1018" y="1024"/>
                      <a:pt x="1002" y="1040"/>
                    </a:cubicBezTo>
                    <a:lnTo>
                      <a:pt x="985" y="1040"/>
                    </a:lnTo>
                    <a:cubicBezTo>
                      <a:pt x="985" y="1040"/>
                      <a:pt x="984" y="1041"/>
                      <a:pt x="983" y="1041"/>
                    </a:cubicBezTo>
                    <a:lnTo>
                      <a:pt x="983" y="1041"/>
                    </a:lnTo>
                    <a:cubicBezTo>
                      <a:pt x="981" y="1040"/>
                      <a:pt x="977" y="1040"/>
                      <a:pt x="970" y="1040"/>
                    </a:cubicBezTo>
                    <a:lnTo>
                      <a:pt x="863" y="1040"/>
                    </a:lnTo>
                    <a:cubicBezTo>
                      <a:pt x="929" y="945"/>
                      <a:pt x="979" y="838"/>
                      <a:pt x="1002" y="717"/>
                    </a:cubicBezTo>
                    <a:cubicBezTo>
                      <a:pt x="1035" y="555"/>
                      <a:pt x="1018" y="378"/>
                      <a:pt x="921" y="232"/>
                    </a:cubicBezTo>
                    <a:cubicBezTo>
                      <a:pt x="841" y="119"/>
                      <a:pt x="711" y="38"/>
                      <a:pt x="565" y="6"/>
                    </a:cubicBezTo>
                    <a:cubicBezTo>
                      <a:pt x="536" y="2"/>
                      <a:pt x="505" y="1"/>
                      <a:pt x="47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</a:pPr>
                <a:endParaRPr sz="19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559" name="Google Shape;3559;p38"/>
              <p:cNvSpPr/>
              <p:nvPr/>
            </p:nvSpPr>
            <p:spPr>
              <a:xfrm>
                <a:off x="5054425" y="1328125"/>
                <a:ext cx="37150" cy="35975"/>
              </a:xfrm>
              <a:custGeom>
                <a:avLst/>
                <a:gdLst/>
                <a:ahLst/>
                <a:cxnLst/>
                <a:rect l="l" t="t" r="r" b="b"/>
                <a:pathLst>
                  <a:path w="1486" h="1439" extrusionOk="0">
                    <a:moveTo>
                      <a:pt x="548" y="324"/>
                    </a:moveTo>
                    <a:cubicBezTo>
                      <a:pt x="551" y="328"/>
                      <a:pt x="554" y="330"/>
                      <a:pt x="556" y="332"/>
                    </a:cubicBezTo>
                    <a:lnTo>
                      <a:pt x="556" y="332"/>
                    </a:lnTo>
                    <a:cubicBezTo>
                      <a:pt x="558" y="335"/>
                      <a:pt x="560" y="337"/>
                      <a:pt x="563" y="341"/>
                    </a:cubicBezTo>
                    <a:cubicBezTo>
                      <a:pt x="561" y="338"/>
                      <a:pt x="560" y="337"/>
                      <a:pt x="560" y="337"/>
                    </a:cubicBezTo>
                    <a:lnTo>
                      <a:pt x="560" y="337"/>
                    </a:lnTo>
                    <a:cubicBezTo>
                      <a:pt x="561" y="337"/>
                      <a:pt x="576" y="352"/>
                      <a:pt x="582" y="352"/>
                    </a:cubicBezTo>
                    <a:cubicBezTo>
                      <a:pt x="582" y="352"/>
                      <a:pt x="583" y="352"/>
                      <a:pt x="583" y="351"/>
                    </a:cubicBezTo>
                    <a:lnTo>
                      <a:pt x="583" y="351"/>
                    </a:lnTo>
                    <a:cubicBezTo>
                      <a:pt x="588" y="358"/>
                      <a:pt x="596" y="361"/>
                      <a:pt x="596" y="373"/>
                    </a:cubicBezTo>
                    <a:cubicBezTo>
                      <a:pt x="596" y="406"/>
                      <a:pt x="612" y="421"/>
                      <a:pt x="612" y="453"/>
                    </a:cubicBezTo>
                    <a:lnTo>
                      <a:pt x="612" y="502"/>
                    </a:lnTo>
                    <a:lnTo>
                      <a:pt x="612" y="567"/>
                    </a:lnTo>
                    <a:lnTo>
                      <a:pt x="612" y="583"/>
                    </a:lnTo>
                    <a:lnTo>
                      <a:pt x="612" y="615"/>
                    </a:lnTo>
                    <a:lnTo>
                      <a:pt x="612" y="632"/>
                    </a:lnTo>
                    <a:lnTo>
                      <a:pt x="612" y="664"/>
                    </a:lnTo>
                    <a:cubicBezTo>
                      <a:pt x="596" y="680"/>
                      <a:pt x="596" y="712"/>
                      <a:pt x="580" y="729"/>
                    </a:cubicBezTo>
                    <a:cubicBezTo>
                      <a:pt x="580" y="744"/>
                      <a:pt x="580" y="760"/>
                      <a:pt x="565" y="775"/>
                    </a:cubicBezTo>
                    <a:lnTo>
                      <a:pt x="565" y="775"/>
                    </a:lnTo>
                    <a:cubicBezTo>
                      <a:pt x="551" y="767"/>
                      <a:pt x="541" y="761"/>
                      <a:pt x="531" y="761"/>
                    </a:cubicBezTo>
                    <a:cubicBezTo>
                      <a:pt x="515" y="744"/>
                      <a:pt x="515" y="744"/>
                      <a:pt x="499" y="744"/>
                    </a:cubicBezTo>
                    <a:cubicBezTo>
                      <a:pt x="491" y="736"/>
                      <a:pt x="495" y="736"/>
                      <a:pt x="499" y="736"/>
                    </a:cubicBezTo>
                    <a:cubicBezTo>
                      <a:pt x="503" y="736"/>
                      <a:pt x="507" y="736"/>
                      <a:pt x="499" y="729"/>
                    </a:cubicBezTo>
                    <a:lnTo>
                      <a:pt x="451" y="680"/>
                    </a:lnTo>
                    <a:cubicBezTo>
                      <a:pt x="448" y="677"/>
                      <a:pt x="447" y="676"/>
                      <a:pt x="446" y="676"/>
                    </a:cubicBezTo>
                    <a:cubicBezTo>
                      <a:pt x="444" y="676"/>
                      <a:pt x="449" y="686"/>
                      <a:pt x="449" y="686"/>
                    </a:cubicBezTo>
                    <a:cubicBezTo>
                      <a:pt x="449" y="686"/>
                      <a:pt x="445" y="681"/>
                      <a:pt x="434" y="664"/>
                    </a:cubicBezTo>
                    <a:cubicBezTo>
                      <a:pt x="434" y="664"/>
                      <a:pt x="434" y="647"/>
                      <a:pt x="419" y="647"/>
                    </a:cubicBezTo>
                    <a:cubicBezTo>
                      <a:pt x="419" y="632"/>
                      <a:pt x="419" y="632"/>
                      <a:pt x="402" y="615"/>
                    </a:cubicBezTo>
                    <a:lnTo>
                      <a:pt x="402" y="583"/>
                    </a:lnTo>
                    <a:cubicBezTo>
                      <a:pt x="402" y="583"/>
                      <a:pt x="398" y="572"/>
                      <a:pt x="396" y="564"/>
                    </a:cubicBezTo>
                    <a:lnTo>
                      <a:pt x="396" y="564"/>
                    </a:lnTo>
                    <a:cubicBezTo>
                      <a:pt x="399" y="570"/>
                      <a:pt x="401" y="574"/>
                      <a:pt x="401" y="574"/>
                    </a:cubicBezTo>
                    <a:cubicBezTo>
                      <a:pt x="402" y="574"/>
                      <a:pt x="402" y="572"/>
                      <a:pt x="402" y="567"/>
                    </a:cubicBezTo>
                    <a:cubicBezTo>
                      <a:pt x="398" y="559"/>
                      <a:pt x="396" y="556"/>
                      <a:pt x="395" y="556"/>
                    </a:cubicBezTo>
                    <a:lnTo>
                      <a:pt x="395" y="556"/>
                    </a:lnTo>
                    <a:cubicBezTo>
                      <a:pt x="394" y="556"/>
                      <a:pt x="395" y="559"/>
                      <a:pt x="396" y="564"/>
                    </a:cubicBezTo>
                    <a:lnTo>
                      <a:pt x="396" y="564"/>
                    </a:lnTo>
                    <a:cubicBezTo>
                      <a:pt x="394" y="560"/>
                      <a:pt x="391" y="555"/>
                      <a:pt x="386" y="550"/>
                    </a:cubicBezTo>
                    <a:lnTo>
                      <a:pt x="386" y="518"/>
                    </a:lnTo>
                    <a:cubicBezTo>
                      <a:pt x="386" y="508"/>
                      <a:pt x="393" y="497"/>
                      <a:pt x="397" y="496"/>
                    </a:cubicBezTo>
                    <a:lnTo>
                      <a:pt x="397" y="496"/>
                    </a:lnTo>
                    <a:cubicBezTo>
                      <a:pt x="395" y="501"/>
                      <a:pt x="394" y="507"/>
                      <a:pt x="396" y="507"/>
                    </a:cubicBezTo>
                    <a:cubicBezTo>
                      <a:pt x="397" y="507"/>
                      <a:pt x="399" y="505"/>
                      <a:pt x="402" y="502"/>
                    </a:cubicBezTo>
                    <a:cubicBezTo>
                      <a:pt x="402" y="498"/>
                      <a:pt x="400" y="495"/>
                      <a:pt x="398" y="495"/>
                    </a:cubicBezTo>
                    <a:cubicBezTo>
                      <a:pt x="398" y="495"/>
                      <a:pt x="398" y="496"/>
                      <a:pt x="397" y="496"/>
                    </a:cubicBezTo>
                    <a:lnTo>
                      <a:pt x="397" y="496"/>
                    </a:lnTo>
                    <a:cubicBezTo>
                      <a:pt x="399" y="491"/>
                      <a:pt x="402" y="486"/>
                      <a:pt x="402" y="486"/>
                    </a:cubicBezTo>
                    <a:cubicBezTo>
                      <a:pt x="402" y="472"/>
                      <a:pt x="402" y="458"/>
                      <a:pt x="412" y="434"/>
                    </a:cubicBezTo>
                    <a:lnTo>
                      <a:pt x="412" y="434"/>
                    </a:lnTo>
                    <a:cubicBezTo>
                      <a:pt x="415" y="430"/>
                      <a:pt x="425" y="415"/>
                      <a:pt x="434" y="406"/>
                    </a:cubicBezTo>
                    <a:cubicBezTo>
                      <a:pt x="434" y="406"/>
                      <a:pt x="445" y="384"/>
                      <a:pt x="440" y="384"/>
                    </a:cubicBezTo>
                    <a:cubicBezTo>
                      <a:pt x="439" y="384"/>
                      <a:pt x="437" y="386"/>
                      <a:pt x="434" y="389"/>
                    </a:cubicBezTo>
                    <a:lnTo>
                      <a:pt x="451" y="373"/>
                    </a:lnTo>
                    <a:lnTo>
                      <a:pt x="466" y="356"/>
                    </a:lnTo>
                    <a:cubicBezTo>
                      <a:pt x="483" y="356"/>
                      <a:pt x="499" y="341"/>
                      <a:pt x="499" y="341"/>
                    </a:cubicBezTo>
                    <a:cubicBezTo>
                      <a:pt x="515" y="341"/>
                      <a:pt x="531" y="324"/>
                      <a:pt x="531" y="324"/>
                    </a:cubicBezTo>
                    <a:close/>
                    <a:moveTo>
                      <a:pt x="532" y="1"/>
                    </a:moveTo>
                    <a:cubicBezTo>
                      <a:pt x="456" y="1"/>
                      <a:pt x="379" y="21"/>
                      <a:pt x="305" y="65"/>
                    </a:cubicBezTo>
                    <a:cubicBezTo>
                      <a:pt x="208" y="130"/>
                      <a:pt x="128" y="244"/>
                      <a:pt x="78" y="373"/>
                    </a:cubicBezTo>
                    <a:cubicBezTo>
                      <a:pt x="1" y="625"/>
                      <a:pt x="135" y="891"/>
                      <a:pt x="366" y="1039"/>
                    </a:cubicBezTo>
                    <a:lnTo>
                      <a:pt x="366" y="1039"/>
                    </a:lnTo>
                    <a:cubicBezTo>
                      <a:pt x="363" y="1044"/>
                      <a:pt x="367" y="1044"/>
                      <a:pt x="370" y="1044"/>
                    </a:cubicBezTo>
                    <a:cubicBezTo>
                      <a:pt x="371" y="1044"/>
                      <a:pt x="372" y="1044"/>
                      <a:pt x="373" y="1044"/>
                    </a:cubicBezTo>
                    <a:lnTo>
                      <a:pt x="373" y="1044"/>
                    </a:lnTo>
                    <a:cubicBezTo>
                      <a:pt x="373" y="1044"/>
                      <a:pt x="374" y="1044"/>
                      <a:pt x="374" y="1045"/>
                    </a:cubicBezTo>
                    <a:lnTo>
                      <a:pt x="374" y="1045"/>
                    </a:lnTo>
                    <a:cubicBezTo>
                      <a:pt x="375" y="1046"/>
                      <a:pt x="373" y="1048"/>
                      <a:pt x="369" y="1052"/>
                    </a:cubicBezTo>
                    <a:cubicBezTo>
                      <a:pt x="322" y="1084"/>
                      <a:pt x="272" y="1100"/>
                      <a:pt x="225" y="1132"/>
                    </a:cubicBezTo>
                    <a:cubicBezTo>
                      <a:pt x="143" y="1164"/>
                      <a:pt x="128" y="1278"/>
                      <a:pt x="160" y="1358"/>
                    </a:cubicBezTo>
                    <a:cubicBezTo>
                      <a:pt x="193" y="1414"/>
                      <a:pt x="248" y="1439"/>
                      <a:pt x="306" y="1439"/>
                    </a:cubicBezTo>
                    <a:cubicBezTo>
                      <a:pt x="333" y="1439"/>
                      <a:pt x="360" y="1433"/>
                      <a:pt x="386" y="1423"/>
                    </a:cubicBezTo>
                    <a:cubicBezTo>
                      <a:pt x="514" y="1363"/>
                      <a:pt x="625" y="1272"/>
                      <a:pt x="715" y="1162"/>
                    </a:cubicBezTo>
                    <a:lnTo>
                      <a:pt x="715" y="1162"/>
                    </a:lnTo>
                    <a:cubicBezTo>
                      <a:pt x="743" y="1165"/>
                      <a:pt x="771" y="1166"/>
                      <a:pt x="799" y="1166"/>
                    </a:cubicBezTo>
                    <a:cubicBezTo>
                      <a:pt x="997" y="1166"/>
                      <a:pt x="1201" y="1104"/>
                      <a:pt x="1388" y="1020"/>
                    </a:cubicBezTo>
                    <a:cubicBezTo>
                      <a:pt x="1468" y="987"/>
                      <a:pt x="1485" y="858"/>
                      <a:pt x="1436" y="793"/>
                    </a:cubicBezTo>
                    <a:cubicBezTo>
                      <a:pt x="1403" y="738"/>
                      <a:pt x="1348" y="713"/>
                      <a:pt x="1290" y="713"/>
                    </a:cubicBezTo>
                    <a:cubicBezTo>
                      <a:pt x="1263" y="713"/>
                      <a:pt x="1236" y="718"/>
                      <a:pt x="1210" y="729"/>
                    </a:cubicBezTo>
                    <a:cubicBezTo>
                      <a:pt x="1119" y="773"/>
                      <a:pt x="1016" y="804"/>
                      <a:pt x="910" y="822"/>
                    </a:cubicBezTo>
                    <a:lnTo>
                      <a:pt x="910" y="822"/>
                    </a:lnTo>
                    <a:cubicBezTo>
                      <a:pt x="984" y="595"/>
                      <a:pt x="994" y="254"/>
                      <a:pt x="790" y="82"/>
                    </a:cubicBezTo>
                    <a:cubicBezTo>
                      <a:pt x="711" y="30"/>
                      <a:pt x="622" y="1"/>
                      <a:pt x="53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</a:pPr>
                <a:endParaRPr sz="19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560" name="Google Shape;3560;p38"/>
              <p:cNvSpPr/>
              <p:nvPr/>
            </p:nvSpPr>
            <p:spPr>
              <a:xfrm>
                <a:off x="5295175" y="1323725"/>
                <a:ext cx="42050" cy="42000"/>
              </a:xfrm>
              <a:custGeom>
                <a:avLst/>
                <a:gdLst/>
                <a:ahLst/>
                <a:cxnLst/>
                <a:rect l="l" t="t" r="r" b="b"/>
                <a:pathLst>
                  <a:path w="1682" h="1680" extrusionOk="0">
                    <a:moveTo>
                      <a:pt x="850" y="332"/>
                    </a:moveTo>
                    <a:cubicBezTo>
                      <a:pt x="860" y="332"/>
                      <a:pt x="889" y="338"/>
                      <a:pt x="889" y="338"/>
                    </a:cubicBezTo>
                    <a:cubicBezTo>
                      <a:pt x="900" y="350"/>
                      <a:pt x="904" y="354"/>
                      <a:pt x="910" y="355"/>
                    </a:cubicBezTo>
                    <a:lnTo>
                      <a:pt x="910" y="355"/>
                    </a:lnTo>
                    <a:cubicBezTo>
                      <a:pt x="912" y="361"/>
                      <a:pt x="925" y="374"/>
                      <a:pt x="925" y="374"/>
                    </a:cubicBezTo>
                    <a:cubicBezTo>
                      <a:pt x="925" y="374"/>
                      <a:pt x="924" y="373"/>
                      <a:pt x="921" y="371"/>
                    </a:cubicBezTo>
                    <a:lnTo>
                      <a:pt x="921" y="371"/>
                    </a:lnTo>
                    <a:cubicBezTo>
                      <a:pt x="953" y="403"/>
                      <a:pt x="953" y="403"/>
                      <a:pt x="953" y="452"/>
                    </a:cubicBezTo>
                    <a:cubicBezTo>
                      <a:pt x="938" y="468"/>
                      <a:pt x="938" y="485"/>
                      <a:pt x="938" y="500"/>
                    </a:cubicBezTo>
                    <a:cubicBezTo>
                      <a:pt x="938" y="517"/>
                      <a:pt x="921" y="532"/>
                      <a:pt x="921" y="532"/>
                    </a:cubicBezTo>
                    <a:cubicBezTo>
                      <a:pt x="889" y="597"/>
                      <a:pt x="873" y="614"/>
                      <a:pt x="824" y="662"/>
                    </a:cubicBezTo>
                    <a:cubicBezTo>
                      <a:pt x="775" y="711"/>
                      <a:pt x="720" y="755"/>
                      <a:pt x="659" y="792"/>
                    </a:cubicBezTo>
                    <a:lnTo>
                      <a:pt x="659" y="792"/>
                    </a:lnTo>
                    <a:cubicBezTo>
                      <a:pt x="636" y="723"/>
                      <a:pt x="625" y="652"/>
                      <a:pt x="630" y="582"/>
                    </a:cubicBezTo>
                    <a:lnTo>
                      <a:pt x="630" y="565"/>
                    </a:lnTo>
                    <a:lnTo>
                      <a:pt x="630" y="532"/>
                    </a:lnTo>
                    <a:cubicBezTo>
                      <a:pt x="647" y="500"/>
                      <a:pt x="647" y="485"/>
                      <a:pt x="662" y="452"/>
                    </a:cubicBezTo>
                    <a:cubicBezTo>
                      <a:pt x="662" y="435"/>
                      <a:pt x="695" y="403"/>
                      <a:pt x="727" y="371"/>
                    </a:cubicBezTo>
                    <a:cubicBezTo>
                      <a:pt x="744" y="355"/>
                      <a:pt x="759" y="338"/>
                      <a:pt x="792" y="338"/>
                    </a:cubicBezTo>
                    <a:cubicBezTo>
                      <a:pt x="803" y="333"/>
                      <a:pt x="808" y="332"/>
                      <a:pt x="810" y="332"/>
                    </a:cubicBezTo>
                    <a:cubicBezTo>
                      <a:pt x="814" y="332"/>
                      <a:pt x="803" y="338"/>
                      <a:pt x="792" y="338"/>
                    </a:cubicBezTo>
                    <a:lnTo>
                      <a:pt x="856" y="338"/>
                    </a:lnTo>
                    <a:cubicBezTo>
                      <a:pt x="846" y="333"/>
                      <a:pt x="846" y="332"/>
                      <a:pt x="850" y="332"/>
                    </a:cubicBezTo>
                    <a:close/>
                    <a:moveTo>
                      <a:pt x="827" y="1"/>
                    </a:moveTo>
                    <a:cubicBezTo>
                      <a:pt x="755" y="1"/>
                      <a:pt x="683" y="17"/>
                      <a:pt x="615" y="48"/>
                    </a:cubicBezTo>
                    <a:cubicBezTo>
                      <a:pt x="469" y="112"/>
                      <a:pt x="388" y="241"/>
                      <a:pt x="324" y="388"/>
                    </a:cubicBezTo>
                    <a:cubicBezTo>
                      <a:pt x="261" y="565"/>
                      <a:pt x="287" y="753"/>
                      <a:pt x="355" y="926"/>
                    </a:cubicBezTo>
                    <a:lnTo>
                      <a:pt x="355" y="926"/>
                    </a:lnTo>
                    <a:cubicBezTo>
                      <a:pt x="285" y="947"/>
                      <a:pt x="215" y="960"/>
                      <a:pt x="145" y="969"/>
                    </a:cubicBezTo>
                    <a:cubicBezTo>
                      <a:pt x="48" y="985"/>
                      <a:pt x="0" y="1099"/>
                      <a:pt x="33" y="1179"/>
                    </a:cubicBezTo>
                    <a:cubicBezTo>
                      <a:pt x="46" y="1260"/>
                      <a:pt x="117" y="1296"/>
                      <a:pt x="187" y="1296"/>
                    </a:cubicBezTo>
                    <a:cubicBezTo>
                      <a:pt x="201" y="1296"/>
                      <a:pt x="214" y="1295"/>
                      <a:pt x="227" y="1293"/>
                    </a:cubicBezTo>
                    <a:cubicBezTo>
                      <a:pt x="322" y="1277"/>
                      <a:pt x="420" y="1253"/>
                      <a:pt x="516" y="1220"/>
                    </a:cubicBezTo>
                    <a:lnTo>
                      <a:pt x="516" y="1220"/>
                    </a:lnTo>
                    <a:cubicBezTo>
                      <a:pt x="538" y="1251"/>
                      <a:pt x="560" y="1280"/>
                      <a:pt x="582" y="1308"/>
                    </a:cubicBezTo>
                    <a:cubicBezTo>
                      <a:pt x="759" y="1533"/>
                      <a:pt x="1013" y="1680"/>
                      <a:pt x="1283" y="1680"/>
                    </a:cubicBezTo>
                    <a:cubicBezTo>
                      <a:pt x="1382" y="1680"/>
                      <a:pt x="1484" y="1659"/>
                      <a:pt x="1584" y="1616"/>
                    </a:cubicBezTo>
                    <a:cubicBezTo>
                      <a:pt x="1664" y="1584"/>
                      <a:pt x="1681" y="1470"/>
                      <a:pt x="1632" y="1390"/>
                    </a:cubicBezTo>
                    <a:cubicBezTo>
                      <a:pt x="1602" y="1339"/>
                      <a:pt x="1553" y="1313"/>
                      <a:pt x="1501" y="1313"/>
                    </a:cubicBezTo>
                    <a:cubicBezTo>
                      <a:pt x="1469" y="1313"/>
                      <a:pt x="1436" y="1323"/>
                      <a:pt x="1406" y="1340"/>
                    </a:cubicBezTo>
                    <a:cubicBezTo>
                      <a:pt x="1368" y="1358"/>
                      <a:pt x="1328" y="1366"/>
                      <a:pt x="1288" y="1366"/>
                    </a:cubicBezTo>
                    <a:cubicBezTo>
                      <a:pt x="1142" y="1366"/>
                      <a:pt x="990" y="1261"/>
                      <a:pt x="889" y="1147"/>
                    </a:cubicBezTo>
                    <a:cubicBezTo>
                      <a:pt x="867" y="1125"/>
                      <a:pt x="846" y="1102"/>
                      <a:pt x="825" y="1077"/>
                    </a:cubicBezTo>
                    <a:lnTo>
                      <a:pt x="825" y="1077"/>
                    </a:lnTo>
                    <a:cubicBezTo>
                      <a:pt x="922" y="1019"/>
                      <a:pt x="1010" y="951"/>
                      <a:pt x="1083" y="872"/>
                    </a:cubicBezTo>
                    <a:cubicBezTo>
                      <a:pt x="1196" y="743"/>
                      <a:pt x="1277" y="614"/>
                      <a:pt x="1277" y="452"/>
                    </a:cubicBezTo>
                    <a:cubicBezTo>
                      <a:pt x="1293" y="291"/>
                      <a:pt x="1196" y="144"/>
                      <a:pt x="1067" y="64"/>
                    </a:cubicBezTo>
                    <a:cubicBezTo>
                      <a:pt x="990" y="21"/>
                      <a:pt x="908" y="1"/>
                      <a:pt x="82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</a:pPr>
                <a:endParaRPr sz="19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</p:grpSp>
      </p:grpSp>
      <p:sp>
        <p:nvSpPr>
          <p:cNvPr id="3563" name="Google Shape;3563;p38"/>
          <p:cNvSpPr/>
          <p:nvPr/>
        </p:nvSpPr>
        <p:spPr>
          <a:xfrm>
            <a:off x="1174306" y="4124367"/>
            <a:ext cx="219456" cy="220000"/>
          </a:xfrm>
          <a:prstGeom prst="ellipse">
            <a:avLst/>
          </a:prstGeom>
          <a:solidFill>
            <a:schemeClr val="accent2"/>
          </a:solidFill>
          <a:ln w="38100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>
              <a:buClr>
                <a:srgbClr val="000000"/>
              </a:buClr>
            </a:pPr>
            <a:endParaRPr sz="19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grpSp>
        <p:nvGrpSpPr>
          <p:cNvPr id="3564" name="Google Shape;3564;p38"/>
          <p:cNvGrpSpPr/>
          <p:nvPr/>
        </p:nvGrpSpPr>
        <p:grpSpPr>
          <a:xfrm>
            <a:off x="5009096" y="1050247"/>
            <a:ext cx="892685" cy="618908"/>
            <a:chOff x="3736388" y="802750"/>
            <a:chExt cx="583325" cy="403425"/>
          </a:xfrm>
        </p:grpSpPr>
        <p:sp>
          <p:nvSpPr>
            <p:cNvPr id="3565" name="Google Shape;3565;p38"/>
            <p:cNvSpPr/>
            <p:nvPr/>
          </p:nvSpPr>
          <p:spPr>
            <a:xfrm>
              <a:off x="3736388" y="802750"/>
              <a:ext cx="583325" cy="403425"/>
            </a:xfrm>
            <a:custGeom>
              <a:avLst/>
              <a:gdLst/>
              <a:ahLst/>
              <a:cxnLst/>
              <a:rect l="l" t="t" r="r" b="b"/>
              <a:pathLst>
                <a:path w="23333" h="16137" extrusionOk="0">
                  <a:moveTo>
                    <a:pt x="21985" y="1"/>
                  </a:moveTo>
                  <a:cubicBezTo>
                    <a:pt x="21985" y="1"/>
                    <a:pt x="19170" y="1824"/>
                    <a:pt x="16910" y="2914"/>
                  </a:cubicBezTo>
                  <a:cubicBezTo>
                    <a:pt x="14669" y="4005"/>
                    <a:pt x="12509" y="7314"/>
                    <a:pt x="14531" y="14788"/>
                  </a:cubicBezTo>
                  <a:cubicBezTo>
                    <a:pt x="12570" y="8521"/>
                    <a:pt x="8898" y="6320"/>
                    <a:pt x="6429" y="6320"/>
                  </a:cubicBezTo>
                  <a:cubicBezTo>
                    <a:pt x="6227" y="6320"/>
                    <a:pt x="6033" y="6335"/>
                    <a:pt x="5849" y="6363"/>
                  </a:cubicBezTo>
                  <a:cubicBezTo>
                    <a:pt x="3370" y="6740"/>
                    <a:pt x="0" y="6839"/>
                    <a:pt x="0" y="6839"/>
                  </a:cubicBezTo>
                  <a:cubicBezTo>
                    <a:pt x="338" y="8366"/>
                    <a:pt x="754" y="9912"/>
                    <a:pt x="1547" y="11260"/>
                  </a:cubicBezTo>
                  <a:cubicBezTo>
                    <a:pt x="2339" y="12608"/>
                    <a:pt x="3529" y="13777"/>
                    <a:pt x="5016" y="14292"/>
                  </a:cubicBezTo>
                  <a:cubicBezTo>
                    <a:pt x="5787" y="14558"/>
                    <a:pt x="6587" y="14634"/>
                    <a:pt x="7399" y="14634"/>
                  </a:cubicBezTo>
                  <a:cubicBezTo>
                    <a:pt x="8342" y="14634"/>
                    <a:pt x="9301" y="14532"/>
                    <a:pt x="10249" y="14511"/>
                  </a:cubicBezTo>
                  <a:cubicBezTo>
                    <a:pt x="10373" y="14507"/>
                    <a:pt x="10498" y="14504"/>
                    <a:pt x="10623" y="14504"/>
                  </a:cubicBezTo>
                  <a:cubicBezTo>
                    <a:pt x="12245" y="14504"/>
                    <a:pt x="13972" y="14885"/>
                    <a:pt x="14947" y="16136"/>
                  </a:cubicBezTo>
                  <a:cubicBezTo>
                    <a:pt x="15026" y="14432"/>
                    <a:pt x="16453" y="13063"/>
                    <a:pt x="17901" y="12132"/>
                  </a:cubicBezTo>
                  <a:cubicBezTo>
                    <a:pt x="19368" y="11181"/>
                    <a:pt x="21033" y="10407"/>
                    <a:pt x="22083" y="9000"/>
                  </a:cubicBezTo>
                  <a:cubicBezTo>
                    <a:pt x="23015" y="7732"/>
                    <a:pt x="23332" y="6085"/>
                    <a:pt x="23214" y="4539"/>
                  </a:cubicBezTo>
                  <a:cubicBezTo>
                    <a:pt x="23095" y="2974"/>
                    <a:pt x="22579" y="1468"/>
                    <a:pt x="21985" y="1"/>
                  </a:cubicBezTo>
                  <a:close/>
                </a:path>
              </a:pathLst>
            </a:custGeom>
            <a:solidFill>
              <a:schemeClr val="dk1"/>
            </a:solidFill>
            <a:ln w="15240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</a:pPr>
              <a:endParaRPr sz="19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grpSp>
          <p:nvGrpSpPr>
            <p:cNvPr id="3566" name="Google Shape;3566;p38"/>
            <p:cNvGrpSpPr/>
            <p:nvPr/>
          </p:nvGrpSpPr>
          <p:grpSpPr>
            <a:xfrm>
              <a:off x="3736400" y="802750"/>
              <a:ext cx="583300" cy="403425"/>
              <a:chOff x="3632425" y="1553450"/>
              <a:chExt cx="583300" cy="403425"/>
            </a:xfrm>
          </p:grpSpPr>
          <p:sp>
            <p:nvSpPr>
              <p:cNvPr id="3567" name="Google Shape;3567;p38"/>
              <p:cNvSpPr/>
              <p:nvPr/>
            </p:nvSpPr>
            <p:spPr>
              <a:xfrm>
                <a:off x="3632425" y="1553450"/>
                <a:ext cx="583300" cy="403425"/>
              </a:xfrm>
              <a:custGeom>
                <a:avLst/>
                <a:gdLst/>
                <a:ahLst/>
                <a:cxnLst/>
                <a:rect l="l" t="t" r="r" b="b"/>
                <a:pathLst>
                  <a:path w="23332" h="16137" extrusionOk="0">
                    <a:moveTo>
                      <a:pt x="21983" y="0"/>
                    </a:moveTo>
                    <a:cubicBezTo>
                      <a:pt x="21983" y="0"/>
                      <a:pt x="19168" y="1824"/>
                      <a:pt x="16909" y="2915"/>
                    </a:cubicBezTo>
                    <a:cubicBezTo>
                      <a:pt x="14669" y="3986"/>
                      <a:pt x="12508" y="7316"/>
                      <a:pt x="14530" y="14769"/>
                    </a:cubicBezTo>
                    <a:cubicBezTo>
                      <a:pt x="12570" y="8502"/>
                      <a:pt x="8898" y="6301"/>
                      <a:pt x="6428" y="6301"/>
                    </a:cubicBezTo>
                    <a:cubicBezTo>
                      <a:pt x="6226" y="6301"/>
                      <a:pt x="6032" y="6315"/>
                      <a:pt x="5848" y="6344"/>
                    </a:cubicBezTo>
                    <a:cubicBezTo>
                      <a:pt x="3371" y="6721"/>
                      <a:pt x="1" y="6819"/>
                      <a:pt x="1" y="6819"/>
                    </a:cubicBezTo>
                    <a:cubicBezTo>
                      <a:pt x="337" y="8366"/>
                      <a:pt x="754" y="9893"/>
                      <a:pt x="1547" y="11260"/>
                    </a:cubicBezTo>
                    <a:cubicBezTo>
                      <a:pt x="2340" y="12608"/>
                      <a:pt x="3529" y="13778"/>
                      <a:pt x="5015" y="14293"/>
                    </a:cubicBezTo>
                    <a:cubicBezTo>
                      <a:pt x="5784" y="14550"/>
                      <a:pt x="6583" y="14624"/>
                      <a:pt x="7394" y="14624"/>
                    </a:cubicBezTo>
                    <a:cubicBezTo>
                      <a:pt x="8338" y="14624"/>
                      <a:pt x="9299" y="14523"/>
                      <a:pt x="10248" y="14492"/>
                    </a:cubicBezTo>
                    <a:cubicBezTo>
                      <a:pt x="10339" y="14489"/>
                      <a:pt x="10431" y="14488"/>
                      <a:pt x="10523" y="14488"/>
                    </a:cubicBezTo>
                    <a:cubicBezTo>
                      <a:pt x="12174" y="14488"/>
                      <a:pt x="13951" y="14841"/>
                      <a:pt x="14947" y="16136"/>
                    </a:cubicBezTo>
                    <a:cubicBezTo>
                      <a:pt x="15026" y="14412"/>
                      <a:pt x="16454" y="13064"/>
                      <a:pt x="17900" y="12113"/>
                    </a:cubicBezTo>
                    <a:cubicBezTo>
                      <a:pt x="19367" y="11161"/>
                      <a:pt x="21032" y="10387"/>
                      <a:pt x="22083" y="8981"/>
                    </a:cubicBezTo>
                    <a:cubicBezTo>
                      <a:pt x="23014" y="7731"/>
                      <a:pt x="23331" y="6087"/>
                      <a:pt x="23212" y="4520"/>
                    </a:cubicBezTo>
                    <a:cubicBezTo>
                      <a:pt x="23093" y="2955"/>
                      <a:pt x="22578" y="1448"/>
                      <a:pt x="21983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</a:pPr>
                <a:endParaRPr sz="19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568" name="Google Shape;3568;p38"/>
              <p:cNvSpPr/>
              <p:nvPr/>
            </p:nvSpPr>
            <p:spPr>
              <a:xfrm>
                <a:off x="3662725" y="1746925"/>
                <a:ext cx="346825" cy="195175"/>
              </a:xfrm>
              <a:custGeom>
                <a:avLst/>
                <a:gdLst/>
                <a:ahLst/>
                <a:cxnLst/>
                <a:rect l="l" t="t" r="r" b="b"/>
                <a:pathLst>
                  <a:path w="13873" h="7807" extrusionOk="0">
                    <a:moveTo>
                      <a:pt x="146" y="1"/>
                    </a:moveTo>
                    <a:cubicBezTo>
                      <a:pt x="66" y="1"/>
                      <a:pt x="0" y="110"/>
                      <a:pt x="76" y="171"/>
                    </a:cubicBezTo>
                    <a:cubicBezTo>
                      <a:pt x="493" y="508"/>
                      <a:pt x="930" y="845"/>
                      <a:pt x="1366" y="1142"/>
                    </a:cubicBezTo>
                    <a:cubicBezTo>
                      <a:pt x="1821" y="1440"/>
                      <a:pt x="2277" y="1678"/>
                      <a:pt x="2772" y="1876"/>
                    </a:cubicBezTo>
                    <a:cubicBezTo>
                      <a:pt x="3744" y="2273"/>
                      <a:pt x="4794" y="2490"/>
                      <a:pt x="5825" y="2748"/>
                    </a:cubicBezTo>
                    <a:cubicBezTo>
                      <a:pt x="6816" y="2986"/>
                      <a:pt x="7828" y="3243"/>
                      <a:pt x="8779" y="3660"/>
                    </a:cubicBezTo>
                    <a:cubicBezTo>
                      <a:pt x="9710" y="4076"/>
                      <a:pt x="10543" y="4651"/>
                      <a:pt x="11277" y="5344"/>
                    </a:cubicBezTo>
                    <a:cubicBezTo>
                      <a:pt x="12110" y="6118"/>
                      <a:pt x="12842" y="6970"/>
                      <a:pt x="13635" y="7783"/>
                    </a:cubicBezTo>
                    <a:cubicBezTo>
                      <a:pt x="13656" y="7800"/>
                      <a:pt x="13679" y="7807"/>
                      <a:pt x="13702" y="7807"/>
                    </a:cubicBezTo>
                    <a:cubicBezTo>
                      <a:pt x="13789" y="7807"/>
                      <a:pt x="13873" y="7703"/>
                      <a:pt x="13794" y="7625"/>
                    </a:cubicBezTo>
                    <a:cubicBezTo>
                      <a:pt x="12366" y="6217"/>
                      <a:pt x="11137" y="4591"/>
                      <a:pt x="9314" y="3679"/>
                    </a:cubicBezTo>
                    <a:cubicBezTo>
                      <a:pt x="7450" y="2748"/>
                      <a:pt x="5370" y="2530"/>
                      <a:pt x="3407" y="1876"/>
                    </a:cubicBezTo>
                    <a:cubicBezTo>
                      <a:pt x="2812" y="1678"/>
                      <a:pt x="2257" y="1440"/>
                      <a:pt x="1722" y="1123"/>
                    </a:cubicBezTo>
                    <a:cubicBezTo>
                      <a:pt x="1186" y="806"/>
                      <a:pt x="711" y="409"/>
                      <a:pt x="216" y="32"/>
                    </a:cubicBezTo>
                    <a:cubicBezTo>
                      <a:pt x="194" y="10"/>
                      <a:pt x="169" y="1"/>
                      <a:pt x="14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</a:pPr>
                <a:endParaRPr sz="19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569" name="Google Shape;3569;p38"/>
              <p:cNvSpPr/>
              <p:nvPr/>
            </p:nvSpPr>
            <p:spPr>
              <a:xfrm>
                <a:off x="3999825" y="1603525"/>
                <a:ext cx="182800" cy="337250"/>
              </a:xfrm>
              <a:custGeom>
                <a:avLst/>
                <a:gdLst/>
                <a:ahLst/>
                <a:cxnLst/>
                <a:rect l="l" t="t" r="r" b="b"/>
                <a:pathLst>
                  <a:path w="7312" h="13490" extrusionOk="0">
                    <a:moveTo>
                      <a:pt x="7187" y="0"/>
                    </a:moveTo>
                    <a:cubicBezTo>
                      <a:pt x="7146" y="0"/>
                      <a:pt x="7105" y="24"/>
                      <a:pt x="7089" y="80"/>
                    </a:cubicBezTo>
                    <a:cubicBezTo>
                      <a:pt x="6772" y="971"/>
                      <a:pt x="6296" y="1824"/>
                      <a:pt x="5701" y="2557"/>
                    </a:cubicBezTo>
                    <a:cubicBezTo>
                      <a:pt x="5067" y="3349"/>
                      <a:pt x="4235" y="3944"/>
                      <a:pt x="3542" y="4697"/>
                    </a:cubicBezTo>
                    <a:cubicBezTo>
                      <a:pt x="2213" y="6125"/>
                      <a:pt x="1401" y="7929"/>
                      <a:pt x="846" y="9793"/>
                    </a:cubicBezTo>
                    <a:cubicBezTo>
                      <a:pt x="508" y="10961"/>
                      <a:pt x="251" y="12151"/>
                      <a:pt x="13" y="13361"/>
                    </a:cubicBezTo>
                    <a:cubicBezTo>
                      <a:pt x="1" y="13443"/>
                      <a:pt x="66" y="13490"/>
                      <a:pt x="125" y="13490"/>
                    </a:cubicBezTo>
                    <a:cubicBezTo>
                      <a:pt x="165" y="13490"/>
                      <a:pt x="203" y="13468"/>
                      <a:pt x="211" y="13419"/>
                    </a:cubicBezTo>
                    <a:cubicBezTo>
                      <a:pt x="647" y="11358"/>
                      <a:pt x="1063" y="9257"/>
                      <a:pt x="1995" y="7354"/>
                    </a:cubicBezTo>
                    <a:cubicBezTo>
                      <a:pt x="2411" y="6502"/>
                      <a:pt x="2926" y="5689"/>
                      <a:pt x="3561" y="4975"/>
                    </a:cubicBezTo>
                    <a:cubicBezTo>
                      <a:pt x="4235" y="4222"/>
                      <a:pt x="5067" y="3627"/>
                      <a:pt x="5722" y="2874"/>
                    </a:cubicBezTo>
                    <a:cubicBezTo>
                      <a:pt x="6415" y="2062"/>
                      <a:pt x="6951" y="1129"/>
                      <a:pt x="7287" y="138"/>
                    </a:cubicBezTo>
                    <a:cubicBezTo>
                      <a:pt x="7311" y="55"/>
                      <a:pt x="7249" y="0"/>
                      <a:pt x="718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</a:pPr>
                <a:endParaRPr sz="19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570" name="Google Shape;3570;p38"/>
              <p:cNvSpPr/>
              <p:nvPr/>
            </p:nvSpPr>
            <p:spPr>
              <a:xfrm>
                <a:off x="3694300" y="1795300"/>
                <a:ext cx="63000" cy="36000"/>
              </a:xfrm>
              <a:custGeom>
                <a:avLst/>
                <a:gdLst/>
                <a:ahLst/>
                <a:cxnLst/>
                <a:rect l="l" t="t" r="r" b="b"/>
                <a:pathLst>
                  <a:path w="2520" h="1440" extrusionOk="0">
                    <a:moveTo>
                      <a:pt x="2382" y="1"/>
                    </a:moveTo>
                    <a:cubicBezTo>
                      <a:pt x="2364" y="1"/>
                      <a:pt x="2344" y="7"/>
                      <a:pt x="2323" y="20"/>
                    </a:cubicBezTo>
                    <a:cubicBezTo>
                      <a:pt x="1609" y="457"/>
                      <a:pt x="856" y="872"/>
                      <a:pt x="103" y="1249"/>
                    </a:cubicBezTo>
                    <a:cubicBezTo>
                      <a:pt x="0" y="1300"/>
                      <a:pt x="59" y="1439"/>
                      <a:pt x="153" y="1439"/>
                    </a:cubicBezTo>
                    <a:cubicBezTo>
                      <a:pt x="168" y="1439"/>
                      <a:pt x="184" y="1436"/>
                      <a:pt x="201" y="1427"/>
                    </a:cubicBezTo>
                    <a:cubicBezTo>
                      <a:pt x="975" y="1051"/>
                      <a:pt x="1707" y="634"/>
                      <a:pt x="2421" y="198"/>
                    </a:cubicBezTo>
                    <a:cubicBezTo>
                      <a:pt x="2519" y="133"/>
                      <a:pt x="2470" y="1"/>
                      <a:pt x="238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</a:pPr>
                <a:endParaRPr sz="19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571" name="Google Shape;3571;p38"/>
              <p:cNvSpPr/>
              <p:nvPr/>
            </p:nvSpPr>
            <p:spPr>
              <a:xfrm>
                <a:off x="3736550" y="1812850"/>
                <a:ext cx="73750" cy="66025"/>
              </a:xfrm>
              <a:custGeom>
                <a:avLst/>
                <a:gdLst/>
                <a:ahLst/>
                <a:cxnLst/>
                <a:rect l="l" t="t" r="r" b="b"/>
                <a:pathLst>
                  <a:path w="2950" h="2641" extrusionOk="0">
                    <a:moveTo>
                      <a:pt x="2803" y="0"/>
                    </a:moveTo>
                    <a:cubicBezTo>
                      <a:pt x="2780" y="0"/>
                      <a:pt x="2756" y="10"/>
                      <a:pt x="2734" y="32"/>
                    </a:cubicBezTo>
                    <a:cubicBezTo>
                      <a:pt x="1881" y="884"/>
                      <a:pt x="1009" y="1697"/>
                      <a:pt x="78" y="2469"/>
                    </a:cubicBezTo>
                    <a:cubicBezTo>
                      <a:pt x="0" y="2531"/>
                      <a:pt x="78" y="2640"/>
                      <a:pt x="164" y="2640"/>
                    </a:cubicBezTo>
                    <a:cubicBezTo>
                      <a:pt x="189" y="2640"/>
                      <a:pt x="214" y="2631"/>
                      <a:pt x="236" y="2609"/>
                    </a:cubicBezTo>
                    <a:cubicBezTo>
                      <a:pt x="1148" y="1856"/>
                      <a:pt x="2039" y="1042"/>
                      <a:pt x="2872" y="191"/>
                    </a:cubicBezTo>
                    <a:cubicBezTo>
                      <a:pt x="2949" y="113"/>
                      <a:pt x="2883" y="0"/>
                      <a:pt x="280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</a:pPr>
                <a:endParaRPr sz="19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572" name="Google Shape;3572;p38"/>
              <p:cNvSpPr/>
              <p:nvPr/>
            </p:nvSpPr>
            <p:spPr>
              <a:xfrm>
                <a:off x="3824700" y="1821700"/>
                <a:ext cx="23200" cy="33275"/>
              </a:xfrm>
              <a:custGeom>
                <a:avLst/>
                <a:gdLst/>
                <a:ahLst/>
                <a:cxnLst/>
                <a:rect l="l" t="t" r="r" b="b"/>
                <a:pathLst>
                  <a:path w="928" h="1331" extrusionOk="0">
                    <a:moveTo>
                      <a:pt x="780" y="0"/>
                    </a:moveTo>
                    <a:cubicBezTo>
                      <a:pt x="746" y="0"/>
                      <a:pt x="713" y="16"/>
                      <a:pt x="694" y="54"/>
                    </a:cubicBezTo>
                    <a:cubicBezTo>
                      <a:pt x="496" y="450"/>
                      <a:pt x="278" y="807"/>
                      <a:pt x="20" y="1164"/>
                    </a:cubicBezTo>
                    <a:cubicBezTo>
                      <a:pt x="1" y="1224"/>
                      <a:pt x="20" y="1283"/>
                      <a:pt x="60" y="1323"/>
                    </a:cubicBezTo>
                    <a:cubicBezTo>
                      <a:pt x="76" y="1328"/>
                      <a:pt x="92" y="1331"/>
                      <a:pt x="107" y="1331"/>
                    </a:cubicBezTo>
                    <a:cubicBezTo>
                      <a:pt x="149" y="1331"/>
                      <a:pt x="184" y="1312"/>
                      <a:pt x="199" y="1283"/>
                    </a:cubicBezTo>
                    <a:cubicBezTo>
                      <a:pt x="456" y="926"/>
                      <a:pt x="675" y="550"/>
                      <a:pt x="873" y="154"/>
                    </a:cubicBezTo>
                    <a:cubicBezTo>
                      <a:pt x="927" y="73"/>
                      <a:pt x="852" y="0"/>
                      <a:pt x="78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</a:pPr>
                <a:endParaRPr sz="19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573" name="Google Shape;3573;p38"/>
              <p:cNvSpPr/>
              <p:nvPr/>
            </p:nvSpPr>
            <p:spPr>
              <a:xfrm>
                <a:off x="3826700" y="1836375"/>
                <a:ext cx="65800" cy="68075"/>
              </a:xfrm>
              <a:custGeom>
                <a:avLst/>
                <a:gdLst/>
                <a:ahLst/>
                <a:cxnLst/>
                <a:rect l="l" t="t" r="r" b="b"/>
                <a:pathLst>
                  <a:path w="2632" h="2723" extrusionOk="0">
                    <a:moveTo>
                      <a:pt x="2489" y="0"/>
                    </a:moveTo>
                    <a:cubicBezTo>
                      <a:pt x="2464" y="0"/>
                      <a:pt x="2439" y="12"/>
                      <a:pt x="2419" y="43"/>
                    </a:cubicBezTo>
                    <a:cubicBezTo>
                      <a:pt x="1684" y="915"/>
                      <a:pt x="912" y="1766"/>
                      <a:pt x="79" y="2540"/>
                    </a:cubicBezTo>
                    <a:cubicBezTo>
                      <a:pt x="0" y="2618"/>
                      <a:pt x="72" y="2722"/>
                      <a:pt x="154" y="2722"/>
                    </a:cubicBezTo>
                    <a:cubicBezTo>
                      <a:pt x="175" y="2722"/>
                      <a:pt x="197" y="2715"/>
                      <a:pt x="217" y="2699"/>
                    </a:cubicBezTo>
                    <a:cubicBezTo>
                      <a:pt x="1050" y="1906"/>
                      <a:pt x="1843" y="1073"/>
                      <a:pt x="2557" y="181"/>
                    </a:cubicBezTo>
                    <a:cubicBezTo>
                      <a:pt x="2631" y="107"/>
                      <a:pt x="2562" y="0"/>
                      <a:pt x="248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</a:pPr>
                <a:endParaRPr sz="19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574" name="Google Shape;3574;p38"/>
              <p:cNvSpPr/>
              <p:nvPr/>
            </p:nvSpPr>
            <p:spPr>
              <a:xfrm>
                <a:off x="3905025" y="1860200"/>
                <a:ext cx="22800" cy="27575"/>
              </a:xfrm>
              <a:custGeom>
                <a:avLst/>
                <a:gdLst/>
                <a:ahLst/>
                <a:cxnLst/>
                <a:rect l="l" t="t" r="r" b="b"/>
                <a:pathLst>
                  <a:path w="912" h="1103" extrusionOk="0">
                    <a:moveTo>
                      <a:pt x="799" y="0"/>
                    </a:moveTo>
                    <a:cubicBezTo>
                      <a:pt x="763" y="0"/>
                      <a:pt x="725" y="22"/>
                      <a:pt x="713" y="60"/>
                    </a:cubicBezTo>
                    <a:cubicBezTo>
                      <a:pt x="534" y="377"/>
                      <a:pt x="335" y="655"/>
                      <a:pt x="78" y="913"/>
                    </a:cubicBezTo>
                    <a:cubicBezTo>
                      <a:pt x="1" y="990"/>
                      <a:pt x="68" y="1103"/>
                      <a:pt x="148" y="1103"/>
                    </a:cubicBezTo>
                    <a:cubicBezTo>
                      <a:pt x="171" y="1103"/>
                      <a:pt x="195" y="1094"/>
                      <a:pt x="216" y="1072"/>
                    </a:cubicBezTo>
                    <a:cubicBezTo>
                      <a:pt x="494" y="794"/>
                      <a:pt x="713" y="496"/>
                      <a:pt x="890" y="160"/>
                    </a:cubicBezTo>
                    <a:cubicBezTo>
                      <a:pt x="911" y="100"/>
                      <a:pt x="911" y="41"/>
                      <a:pt x="851" y="20"/>
                    </a:cubicBezTo>
                    <a:cubicBezTo>
                      <a:pt x="837" y="6"/>
                      <a:pt x="818" y="0"/>
                      <a:pt x="79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</a:pPr>
                <a:endParaRPr sz="19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575" name="Google Shape;3575;p38"/>
              <p:cNvSpPr/>
              <p:nvPr/>
            </p:nvSpPr>
            <p:spPr>
              <a:xfrm>
                <a:off x="3709175" y="1748975"/>
                <a:ext cx="23450" cy="43400"/>
              </a:xfrm>
              <a:custGeom>
                <a:avLst/>
                <a:gdLst/>
                <a:ahLst/>
                <a:cxnLst/>
                <a:rect l="l" t="t" r="r" b="b"/>
                <a:pathLst>
                  <a:path w="938" h="1736" extrusionOk="0">
                    <a:moveTo>
                      <a:pt x="147" y="1"/>
                    </a:moveTo>
                    <a:cubicBezTo>
                      <a:pt x="77" y="1"/>
                      <a:pt x="1" y="85"/>
                      <a:pt x="42" y="169"/>
                    </a:cubicBezTo>
                    <a:cubicBezTo>
                      <a:pt x="301" y="644"/>
                      <a:pt x="518" y="1160"/>
                      <a:pt x="716" y="1655"/>
                    </a:cubicBezTo>
                    <a:cubicBezTo>
                      <a:pt x="732" y="1712"/>
                      <a:pt x="775" y="1735"/>
                      <a:pt x="817" y="1735"/>
                    </a:cubicBezTo>
                    <a:cubicBezTo>
                      <a:pt x="878" y="1735"/>
                      <a:pt x="938" y="1685"/>
                      <a:pt x="914" y="1615"/>
                    </a:cubicBezTo>
                    <a:cubicBezTo>
                      <a:pt x="716" y="1081"/>
                      <a:pt x="478" y="565"/>
                      <a:pt x="221" y="50"/>
                    </a:cubicBezTo>
                    <a:cubicBezTo>
                      <a:pt x="204" y="15"/>
                      <a:pt x="176" y="1"/>
                      <a:pt x="14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</a:pPr>
                <a:endParaRPr sz="19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576" name="Google Shape;3576;p38"/>
              <p:cNvSpPr/>
              <p:nvPr/>
            </p:nvSpPr>
            <p:spPr>
              <a:xfrm>
                <a:off x="3765100" y="1735200"/>
                <a:ext cx="29000" cy="75975"/>
              </a:xfrm>
              <a:custGeom>
                <a:avLst/>
                <a:gdLst/>
                <a:ahLst/>
                <a:cxnLst/>
                <a:rect l="l" t="t" r="r" b="b"/>
                <a:pathLst>
                  <a:path w="1160" h="3039" extrusionOk="0">
                    <a:moveTo>
                      <a:pt x="131" y="0"/>
                    </a:moveTo>
                    <a:cubicBezTo>
                      <a:pt x="67" y="0"/>
                      <a:pt x="1" y="51"/>
                      <a:pt x="25" y="125"/>
                    </a:cubicBezTo>
                    <a:cubicBezTo>
                      <a:pt x="403" y="1056"/>
                      <a:pt x="699" y="2007"/>
                      <a:pt x="937" y="2959"/>
                    </a:cubicBezTo>
                    <a:cubicBezTo>
                      <a:pt x="953" y="3014"/>
                      <a:pt x="994" y="3038"/>
                      <a:pt x="1035" y="3038"/>
                    </a:cubicBezTo>
                    <a:cubicBezTo>
                      <a:pt x="1097" y="3038"/>
                      <a:pt x="1159" y="2983"/>
                      <a:pt x="1135" y="2900"/>
                    </a:cubicBezTo>
                    <a:cubicBezTo>
                      <a:pt x="897" y="1949"/>
                      <a:pt x="601" y="997"/>
                      <a:pt x="223" y="65"/>
                    </a:cubicBezTo>
                    <a:cubicBezTo>
                      <a:pt x="208" y="19"/>
                      <a:pt x="170" y="0"/>
                      <a:pt x="13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</a:pPr>
                <a:endParaRPr sz="19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577" name="Google Shape;3577;p38"/>
              <p:cNvSpPr/>
              <p:nvPr/>
            </p:nvSpPr>
            <p:spPr>
              <a:xfrm>
                <a:off x="3829150" y="1773125"/>
                <a:ext cx="20650" cy="50950"/>
              </a:xfrm>
              <a:custGeom>
                <a:avLst/>
                <a:gdLst/>
                <a:ahLst/>
                <a:cxnLst/>
                <a:rect l="l" t="t" r="r" b="b"/>
                <a:pathLst>
                  <a:path w="826" h="2038" extrusionOk="0">
                    <a:moveTo>
                      <a:pt x="138" y="1"/>
                    </a:moveTo>
                    <a:cubicBezTo>
                      <a:pt x="70" y="1"/>
                      <a:pt x="0" y="73"/>
                      <a:pt x="40" y="154"/>
                    </a:cubicBezTo>
                    <a:cubicBezTo>
                      <a:pt x="318" y="728"/>
                      <a:pt x="516" y="1344"/>
                      <a:pt x="616" y="1957"/>
                    </a:cubicBezTo>
                    <a:cubicBezTo>
                      <a:pt x="624" y="2014"/>
                      <a:pt x="661" y="2038"/>
                      <a:pt x="702" y="2038"/>
                    </a:cubicBezTo>
                    <a:cubicBezTo>
                      <a:pt x="760" y="2038"/>
                      <a:pt x="825" y="1988"/>
                      <a:pt x="814" y="1918"/>
                    </a:cubicBezTo>
                    <a:cubicBezTo>
                      <a:pt x="714" y="1264"/>
                      <a:pt x="516" y="630"/>
                      <a:pt x="219" y="54"/>
                    </a:cubicBezTo>
                    <a:cubicBezTo>
                      <a:pt x="200" y="16"/>
                      <a:pt x="169" y="1"/>
                      <a:pt x="13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</a:pPr>
                <a:endParaRPr sz="19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578" name="Google Shape;3578;p38"/>
              <p:cNvSpPr/>
              <p:nvPr/>
            </p:nvSpPr>
            <p:spPr>
              <a:xfrm>
                <a:off x="3884575" y="1775975"/>
                <a:ext cx="17475" cy="68525"/>
              </a:xfrm>
              <a:custGeom>
                <a:avLst/>
                <a:gdLst/>
                <a:ahLst/>
                <a:cxnLst/>
                <a:rect l="l" t="t" r="r" b="b"/>
                <a:pathLst>
                  <a:path w="699" h="2741" extrusionOk="0">
                    <a:moveTo>
                      <a:pt x="125" y="0"/>
                    </a:moveTo>
                    <a:cubicBezTo>
                      <a:pt x="63" y="0"/>
                      <a:pt x="0" y="55"/>
                      <a:pt x="24" y="139"/>
                    </a:cubicBezTo>
                    <a:cubicBezTo>
                      <a:pt x="222" y="952"/>
                      <a:pt x="381" y="1804"/>
                      <a:pt x="479" y="2636"/>
                    </a:cubicBezTo>
                    <a:cubicBezTo>
                      <a:pt x="490" y="2706"/>
                      <a:pt x="544" y="2741"/>
                      <a:pt x="597" y="2741"/>
                    </a:cubicBezTo>
                    <a:cubicBezTo>
                      <a:pt x="649" y="2741"/>
                      <a:pt x="698" y="2706"/>
                      <a:pt x="698" y="2636"/>
                    </a:cubicBezTo>
                    <a:cubicBezTo>
                      <a:pt x="579" y="1785"/>
                      <a:pt x="421" y="931"/>
                      <a:pt x="222" y="80"/>
                    </a:cubicBezTo>
                    <a:cubicBezTo>
                      <a:pt x="207" y="24"/>
                      <a:pt x="166" y="0"/>
                      <a:pt x="12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</a:pPr>
                <a:endParaRPr sz="19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579" name="Google Shape;3579;p38"/>
              <p:cNvSpPr/>
              <p:nvPr/>
            </p:nvSpPr>
            <p:spPr>
              <a:xfrm>
                <a:off x="3933725" y="1837425"/>
                <a:ext cx="9425" cy="38175"/>
              </a:xfrm>
              <a:custGeom>
                <a:avLst/>
                <a:gdLst/>
                <a:ahLst/>
                <a:cxnLst/>
                <a:rect l="l" t="t" r="r" b="b"/>
                <a:pathLst>
                  <a:path w="377" h="1527" extrusionOk="0">
                    <a:moveTo>
                      <a:pt x="120" y="1"/>
                    </a:moveTo>
                    <a:cubicBezTo>
                      <a:pt x="60" y="1"/>
                      <a:pt x="1" y="59"/>
                      <a:pt x="20" y="120"/>
                    </a:cubicBezTo>
                    <a:cubicBezTo>
                      <a:pt x="60" y="556"/>
                      <a:pt x="120" y="992"/>
                      <a:pt x="159" y="1428"/>
                    </a:cubicBezTo>
                    <a:cubicBezTo>
                      <a:pt x="159" y="1467"/>
                      <a:pt x="199" y="1526"/>
                      <a:pt x="258" y="1526"/>
                    </a:cubicBezTo>
                    <a:cubicBezTo>
                      <a:pt x="318" y="1526"/>
                      <a:pt x="377" y="1467"/>
                      <a:pt x="377" y="1428"/>
                    </a:cubicBezTo>
                    <a:cubicBezTo>
                      <a:pt x="318" y="992"/>
                      <a:pt x="278" y="556"/>
                      <a:pt x="218" y="120"/>
                    </a:cubicBezTo>
                    <a:cubicBezTo>
                      <a:pt x="218" y="59"/>
                      <a:pt x="179" y="1"/>
                      <a:pt x="12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</a:pPr>
                <a:endParaRPr sz="19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580" name="Google Shape;3580;p38"/>
              <p:cNvSpPr/>
              <p:nvPr/>
            </p:nvSpPr>
            <p:spPr>
              <a:xfrm>
                <a:off x="4020750" y="1800925"/>
                <a:ext cx="108325" cy="50525"/>
              </a:xfrm>
              <a:custGeom>
                <a:avLst/>
                <a:gdLst/>
                <a:ahLst/>
                <a:cxnLst/>
                <a:rect l="l" t="t" r="r" b="b"/>
                <a:pathLst>
                  <a:path w="4333" h="2021" extrusionOk="0">
                    <a:moveTo>
                      <a:pt x="4160" y="1"/>
                    </a:moveTo>
                    <a:cubicBezTo>
                      <a:pt x="4144" y="1"/>
                      <a:pt x="4128" y="5"/>
                      <a:pt x="4111" y="13"/>
                    </a:cubicBezTo>
                    <a:cubicBezTo>
                      <a:pt x="2803" y="668"/>
                      <a:pt x="1476" y="1262"/>
                      <a:pt x="128" y="1797"/>
                    </a:cubicBezTo>
                    <a:cubicBezTo>
                      <a:pt x="1" y="1852"/>
                      <a:pt x="39" y="2021"/>
                      <a:pt x="137" y="2021"/>
                    </a:cubicBezTo>
                    <a:cubicBezTo>
                      <a:pt x="146" y="2021"/>
                      <a:pt x="157" y="2019"/>
                      <a:pt x="167" y="2016"/>
                    </a:cubicBezTo>
                    <a:cubicBezTo>
                      <a:pt x="1555" y="1461"/>
                      <a:pt x="2903" y="866"/>
                      <a:pt x="4230" y="192"/>
                    </a:cubicBezTo>
                    <a:cubicBezTo>
                      <a:pt x="4333" y="140"/>
                      <a:pt x="4259" y="1"/>
                      <a:pt x="416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</a:pPr>
                <a:endParaRPr sz="19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581" name="Google Shape;3581;p38"/>
              <p:cNvSpPr/>
              <p:nvPr/>
            </p:nvSpPr>
            <p:spPr>
              <a:xfrm>
                <a:off x="3999550" y="1795775"/>
                <a:ext cx="23800" cy="59025"/>
              </a:xfrm>
              <a:custGeom>
                <a:avLst/>
                <a:gdLst/>
                <a:ahLst/>
                <a:cxnLst/>
                <a:rect l="l" t="t" r="r" b="b"/>
                <a:pathLst>
                  <a:path w="952" h="2361" extrusionOk="0">
                    <a:moveTo>
                      <a:pt x="134" y="0"/>
                    </a:moveTo>
                    <a:cubicBezTo>
                      <a:pt x="67" y="0"/>
                      <a:pt x="1" y="50"/>
                      <a:pt x="24" y="120"/>
                    </a:cubicBezTo>
                    <a:cubicBezTo>
                      <a:pt x="262" y="853"/>
                      <a:pt x="500" y="1567"/>
                      <a:pt x="717" y="2280"/>
                    </a:cubicBezTo>
                    <a:cubicBezTo>
                      <a:pt x="733" y="2337"/>
                      <a:pt x="779" y="2361"/>
                      <a:pt x="824" y="2361"/>
                    </a:cubicBezTo>
                    <a:cubicBezTo>
                      <a:pt x="889" y="2361"/>
                      <a:pt x="951" y="2311"/>
                      <a:pt x="915" y="2241"/>
                    </a:cubicBezTo>
                    <a:cubicBezTo>
                      <a:pt x="698" y="1508"/>
                      <a:pt x="460" y="794"/>
                      <a:pt x="241" y="81"/>
                    </a:cubicBezTo>
                    <a:cubicBezTo>
                      <a:pt x="225" y="24"/>
                      <a:pt x="179" y="0"/>
                      <a:pt x="13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</a:pPr>
                <a:endParaRPr sz="19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582" name="Google Shape;3582;p38"/>
              <p:cNvSpPr/>
              <p:nvPr/>
            </p:nvSpPr>
            <p:spPr>
              <a:xfrm>
                <a:off x="4009750" y="1696675"/>
                <a:ext cx="36600" cy="101900"/>
              </a:xfrm>
              <a:custGeom>
                <a:avLst/>
                <a:gdLst/>
                <a:ahLst/>
                <a:cxnLst/>
                <a:rect l="l" t="t" r="r" b="b"/>
                <a:pathLst>
                  <a:path w="1464" h="4076" extrusionOk="0">
                    <a:moveTo>
                      <a:pt x="127" y="1"/>
                    </a:moveTo>
                    <a:cubicBezTo>
                      <a:pt x="67" y="1"/>
                      <a:pt x="0" y="56"/>
                      <a:pt x="13" y="139"/>
                    </a:cubicBezTo>
                    <a:cubicBezTo>
                      <a:pt x="132" y="794"/>
                      <a:pt x="290" y="1428"/>
                      <a:pt x="488" y="2062"/>
                    </a:cubicBezTo>
                    <a:cubicBezTo>
                      <a:pt x="706" y="2716"/>
                      <a:pt x="983" y="3350"/>
                      <a:pt x="1221" y="4005"/>
                    </a:cubicBezTo>
                    <a:cubicBezTo>
                      <a:pt x="1245" y="4053"/>
                      <a:pt x="1293" y="4075"/>
                      <a:pt x="1337" y="4075"/>
                    </a:cubicBezTo>
                    <a:cubicBezTo>
                      <a:pt x="1403" y="4075"/>
                      <a:pt x="1463" y="4028"/>
                      <a:pt x="1440" y="3945"/>
                    </a:cubicBezTo>
                    <a:cubicBezTo>
                      <a:pt x="1181" y="3311"/>
                      <a:pt x="924" y="2657"/>
                      <a:pt x="706" y="2002"/>
                    </a:cubicBezTo>
                    <a:cubicBezTo>
                      <a:pt x="488" y="1368"/>
                      <a:pt x="330" y="734"/>
                      <a:pt x="211" y="80"/>
                    </a:cubicBezTo>
                    <a:cubicBezTo>
                      <a:pt x="203" y="25"/>
                      <a:pt x="166" y="1"/>
                      <a:pt x="12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</a:pPr>
                <a:endParaRPr sz="19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583" name="Google Shape;3583;p38"/>
              <p:cNvSpPr/>
              <p:nvPr/>
            </p:nvSpPr>
            <p:spPr>
              <a:xfrm>
                <a:off x="4042075" y="1782775"/>
                <a:ext cx="39100" cy="17150"/>
              </a:xfrm>
              <a:custGeom>
                <a:avLst/>
                <a:gdLst/>
                <a:ahLst/>
                <a:cxnLst/>
                <a:rect l="l" t="t" r="r" b="b"/>
                <a:pathLst>
                  <a:path w="1564" h="686" extrusionOk="0">
                    <a:moveTo>
                      <a:pt x="1430" y="1"/>
                    </a:moveTo>
                    <a:cubicBezTo>
                      <a:pt x="1419" y="1"/>
                      <a:pt x="1407" y="2"/>
                      <a:pt x="1395" y="6"/>
                    </a:cubicBezTo>
                    <a:cubicBezTo>
                      <a:pt x="979" y="165"/>
                      <a:pt x="543" y="323"/>
                      <a:pt x="126" y="461"/>
                    </a:cubicBezTo>
                    <a:cubicBezTo>
                      <a:pt x="1" y="516"/>
                      <a:pt x="38" y="685"/>
                      <a:pt x="151" y="685"/>
                    </a:cubicBezTo>
                    <a:cubicBezTo>
                      <a:pt x="162" y="685"/>
                      <a:pt x="174" y="684"/>
                      <a:pt x="186" y="680"/>
                    </a:cubicBezTo>
                    <a:cubicBezTo>
                      <a:pt x="602" y="521"/>
                      <a:pt x="1038" y="363"/>
                      <a:pt x="1455" y="204"/>
                    </a:cubicBezTo>
                    <a:cubicBezTo>
                      <a:pt x="1563" y="168"/>
                      <a:pt x="1540" y="1"/>
                      <a:pt x="143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</a:pPr>
                <a:endParaRPr sz="19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584" name="Google Shape;3584;p38"/>
              <p:cNvSpPr/>
              <p:nvPr/>
            </p:nvSpPr>
            <p:spPr>
              <a:xfrm>
                <a:off x="4061750" y="1728275"/>
                <a:ext cx="119525" cy="29400"/>
              </a:xfrm>
              <a:custGeom>
                <a:avLst/>
                <a:gdLst/>
                <a:ahLst/>
                <a:cxnLst/>
                <a:rect l="l" t="t" r="r" b="b"/>
                <a:pathLst>
                  <a:path w="4781" h="1176" extrusionOk="0">
                    <a:moveTo>
                      <a:pt x="4643" y="0"/>
                    </a:moveTo>
                    <a:cubicBezTo>
                      <a:pt x="4633" y="0"/>
                      <a:pt x="4623" y="2"/>
                      <a:pt x="4612" y="6"/>
                    </a:cubicBezTo>
                    <a:cubicBezTo>
                      <a:pt x="3126" y="402"/>
                      <a:pt x="1639" y="719"/>
                      <a:pt x="113" y="976"/>
                    </a:cubicBezTo>
                    <a:cubicBezTo>
                      <a:pt x="0" y="996"/>
                      <a:pt x="47" y="1176"/>
                      <a:pt x="155" y="1176"/>
                    </a:cubicBezTo>
                    <a:cubicBezTo>
                      <a:pt x="160" y="1176"/>
                      <a:pt x="166" y="1175"/>
                      <a:pt x="172" y="1174"/>
                    </a:cubicBezTo>
                    <a:cubicBezTo>
                      <a:pt x="1699" y="936"/>
                      <a:pt x="3185" y="600"/>
                      <a:pt x="4672" y="204"/>
                    </a:cubicBezTo>
                    <a:cubicBezTo>
                      <a:pt x="4781" y="168"/>
                      <a:pt x="4740" y="0"/>
                      <a:pt x="464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</a:pPr>
                <a:endParaRPr sz="19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585" name="Google Shape;3585;p38"/>
              <p:cNvSpPr/>
              <p:nvPr/>
            </p:nvSpPr>
            <p:spPr>
              <a:xfrm>
                <a:off x="4105200" y="1696050"/>
                <a:ext cx="50775" cy="14575"/>
              </a:xfrm>
              <a:custGeom>
                <a:avLst/>
                <a:gdLst/>
                <a:ahLst/>
                <a:cxnLst/>
                <a:rect l="l" t="t" r="r" b="b"/>
                <a:pathLst>
                  <a:path w="2031" h="583" extrusionOk="0">
                    <a:moveTo>
                      <a:pt x="1894" y="0"/>
                    </a:moveTo>
                    <a:cubicBezTo>
                      <a:pt x="1885" y="0"/>
                      <a:pt x="1875" y="2"/>
                      <a:pt x="1864" y="5"/>
                    </a:cubicBezTo>
                    <a:cubicBezTo>
                      <a:pt x="1288" y="184"/>
                      <a:pt x="714" y="322"/>
                      <a:pt x="119" y="383"/>
                    </a:cubicBezTo>
                    <a:cubicBezTo>
                      <a:pt x="6" y="401"/>
                      <a:pt x="1" y="582"/>
                      <a:pt x="104" y="582"/>
                    </a:cubicBezTo>
                    <a:cubicBezTo>
                      <a:pt x="109" y="582"/>
                      <a:pt x="114" y="582"/>
                      <a:pt x="119" y="581"/>
                    </a:cubicBezTo>
                    <a:cubicBezTo>
                      <a:pt x="733" y="521"/>
                      <a:pt x="1328" y="402"/>
                      <a:pt x="1923" y="204"/>
                    </a:cubicBezTo>
                    <a:cubicBezTo>
                      <a:pt x="2031" y="167"/>
                      <a:pt x="1992" y="0"/>
                      <a:pt x="189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</a:pPr>
                <a:endParaRPr sz="19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586" name="Google Shape;3586;p38"/>
              <p:cNvSpPr/>
              <p:nvPr/>
            </p:nvSpPr>
            <p:spPr>
              <a:xfrm>
                <a:off x="4150800" y="1650975"/>
                <a:ext cx="40375" cy="13025"/>
              </a:xfrm>
              <a:custGeom>
                <a:avLst/>
                <a:gdLst/>
                <a:ahLst/>
                <a:cxnLst/>
                <a:rect l="l" t="t" r="r" b="b"/>
                <a:pathLst>
                  <a:path w="1615" h="521" extrusionOk="0">
                    <a:moveTo>
                      <a:pt x="1482" y="0"/>
                    </a:moveTo>
                    <a:cubicBezTo>
                      <a:pt x="1471" y="0"/>
                      <a:pt x="1459" y="2"/>
                      <a:pt x="1447" y="5"/>
                    </a:cubicBezTo>
                    <a:cubicBezTo>
                      <a:pt x="1010" y="164"/>
                      <a:pt x="555" y="262"/>
                      <a:pt x="99" y="302"/>
                    </a:cubicBezTo>
                    <a:cubicBezTo>
                      <a:pt x="40" y="322"/>
                      <a:pt x="0" y="341"/>
                      <a:pt x="0" y="421"/>
                    </a:cubicBezTo>
                    <a:cubicBezTo>
                      <a:pt x="0" y="460"/>
                      <a:pt x="40" y="521"/>
                      <a:pt x="99" y="521"/>
                    </a:cubicBezTo>
                    <a:cubicBezTo>
                      <a:pt x="574" y="460"/>
                      <a:pt x="1050" y="362"/>
                      <a:pt x="1507" y="203"/>
                    </a:cubicBezTo>
                    <a:cubicBezTo>
                      <a:pt x="1615" y="167"/>
                      <a:pt x="1592" y="0"/>
                      <a:pt x="148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</a:pPr>
                <a:endParaRPr sz="19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587" name="Google Shape;3587;p38"/>
              <p:cNvSpPr/>
              <p:nvPr/>
            </p:nvSpPr>
            <p:spPr>
              <a:xfrm>
                <a:off x="4043175" y="1657500"/>
                <a:ext cx="31925" cy="84575"/>
              </a:xfrm>
              <a:custGeom>
                <a:avLst/>
                <a:gdLst/>
                <a:ahLst/>
                <a:cxnLst/>
                <a:rect l="l" t="t" r="r" b="b"/>
                <a:pathLst>
                  <a:path w="1277" h="3383" extrusionOk="0">
                    <a:moveTo>
                      <a:pt x="121" y="0"/>
                    </a:moveTo>
                    <a:cubicBezTo>
                      <a:pt x="60" y="0"/>
                      <a:pt x="0" y="50"/>
                      <a:pt x="24" y="120"/>
                    </a:cubicBezTo>
                    <a:cubicBezTo>
                      <a:pt x="360" y="1190"/>
                      <a:pt x="698" y="2242"/>
                      <a:pt x="1054" y="3312"/>
                    </a:cubicBezTo>
                    <a:cubicBezTo>
                      <a:pt x="1070" y="3361"/>
                      <a:pt x="1113" y="3383"/>
                      <a:pt x="1154" y="3383"/>
                    </a:cubicBezTo>
                    <a:cubicBezTo>
                      <a:pt x="1216" y="3383"/>
                      <a:pt x="1276" y="3335"/>
                      <a:pt x="1253" y="3252"/>
                    </a:cubicBezTo>
                    <a:cubicBezTo>
                      <a:pt x="915" y="2202"/>
                      <a:pt x="558" y="1132"/>
                      <a:pt x="222" y="80"/>
                    </a:cubicBezTo>
                    <a:cubicBezTo>
                      <a:pt x="206" y="24"/>
                      <a:pt x="163" y="0"/>
                      <a:pt x="12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</a:pPr>
                <a:endParaRPr sz="19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588" name="Google Shape;3588;p38"/>
              <p:cNvSpPr/>
              <p:nvPr/>
            </p:nvSpPr>
            <p:spPr>
              <a:xfrm>
                <a:off x="4084775" y="1663975"/>
                <a:ext cx="20525" cy="50050"/>
              </a:xfrm>
              <a:custGeom>
                <a:avLst/>
                <a:gdLst/>
                <a:ahLst/>
                <a:cxnLst/>
                <a:rect l="l" t="t" r="r" b="b"/>
                <a:pathLst>
                  <a:path w="821" h="2002" extrusionOk="0">
                    <a:moveTo>
                      <a:pt x="129" y="1"/>
                    </a:moveTo>
                    <a:cubicBezTo>
                      <a:pt x="63" y="1"/>
                      <a:pt x="1" y="55"/>
                      <a:pt x="25" y="139"/>
                    </a:cubicBezTo>
                    <a:cubicBezTo>
                      <a:pt x="242" y="714"/>
                      <a:pt x="440" y="1328"/>
                      <a:pt x="599" y="1923"/>
                    </a:cubicBezTo>
                    <a:cubicBezTo>
                      <a:pt x="607" y="1978"/>
                      <a:pt x="646" y="2002"/>
                      <a:pt x="688" y="2002"/>
                    </a:cubicBezTo>
                    <a:cubicBezTo>
                      <a:pt x="751" y="2002"/>
                      <a:pt x="821" y="1947"/>
                      <a:pt x="797" y="1864"/>
                    </a:cubicBezTo>
                    <a:cubicBezTo>
                      <a:pt x="638" y="1269"/>
                      <a:pt x="461" y="675"/>
                      <a:pt x="242" y="80"/>
                    </a:cubicBezTo>
                    <a:cubicBezTo>
                      <a:pt x="219" y="24"/>
                      <a:pt x="173" y="1"/>
                      <a:pt x="12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</a:pPr>
                <a:endParaRPr sz="19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589" name="Google Shape;3589;p38"/>
              <p:cNvSpPr/>
              <p:nvPr/>
            </p:nvSpPr>
            <p:spPr>
              <a:xfrm>
                <a:off x="4109350" y="1616625"/>
                <a:ext cx="22225" cy="70200"/>
              </a:xfrm>
              <a:custGeom>
                <a:avLst/>
                <a:gdLst/>
                <a:ahLst/>
                <a:cxnLst/>
                <a:rect l="l" t="t" r="r" b="b"/>
                <a:pathLst>
                  <a:path w="889" h="2808" extrusionOk="0">
                    <a:moveTo>
                      <a:pt x="129" y="0"/>
                    </a:moveTo>
                    <a:cubicBezTo>
                      <a:pt x="66" y="0"/>
                      <a:pt x="1" y="48"/>
                      <a:pt x="12" y="130"/>
                    </a:cubicBezTo>
                    <a:cubicBezTo>
                      <a:pt x="210" y="1002"/>
                      <a:pt x="429" y="1874"/>
                      <a:pt x="667" y="2727"/>
                    </a:cubicBezTo>
                    <a:cubicBezTo>
                      <a:pt x="675" y="2784"/>
                      <a:pt x="716" y="2807"/>
                      <a:pt x="759" y="2807"/>
                    </a:cubicBezTo>
                    <a:cubicBezTo>
                      <a:pt x="822" y="2807"/>
                      <a:pt x="889" y="2758"/>
                      <a:pt x="865" y="2688"/>
                    </a:cubicBezTo>
                    <a:cubicBezTo>
                      <a:pt x="627" y="1815"/>
                      <a:pt x="429" y="943"/>
                      <a:pt x="231" y="71"/>
                    </a:cubicBezTo>
                    <a:cubicBezTo>
                      <a:pt x="215" y="23"/>
                      <a:pt x="173" y="0"/>
                      <a:pt x="12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</a:pPr>
                <a:endParaRPr sz="19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590" name="Google Shape;3590;p38"/>
              <p:cNvSpPr/>
              <p:nvPr/>
            </p:nvSpPr>
            <p:spPr>
              <a:xfrm>
                <a:off x="4143550" y="1611950"/>
                <a:ext cx="15775" cy="40425"/>
              </a:xfrm>
              <a:custGeom>
                <a:avLst/>
                <a:gdLst/>
                <a:ahLst/>
                <a:cxnLst/>
                <a:rect l="l" t="t" r="r" b="b"/>
                <a:pathLst>
                  <a:path w="631" h="1617" extrusionOk="0">
                    <a:moveTo>
                      <a:pt x="127" y="0"/>
                    </a:moveTo>
                    <a:cubicBezTo>
                      <a:pt x="67" y="0"/>
                      <a:pt x="0" y="55"/>
                      <a:pt x="13" y="139"/>
                    </a:cubicBezTo>
                    <a:cubicBezTo>
                      <a:pt x="111" y="615"/>
                      <a:pt x="230" y="1090"/>
                      <a:pt x="409" y="1546"/>
                    </a:cubicBezTo>
                    <a:cubicBezTo>
                      <a:pt x="425" y="1594"/>
                      <a:pt x="468" y="1616"/>
                      <a:pt x="509" y="1616"/>
                    </a:cubicBezTo>
                    <a:cubicBezTo>
                      <a:pt x="571" y="1616"/>
                      <a:pt x="631" y="1569"/>
                      <a:pt x="607" y="1487"/>
                    </a:cubicBezTo>
                    <a:cubicBezTo>
                      <a:pt x="449" y="1030"/>
                      <a:pt x="309" y="554"/>
                      <a:pt x="211" y="79"/>
                    </a:cubicBezTo>
                    <a:cubicBezTo>
                      <a:pt x="203" y="24"/>
                      <a:pt x="167" y="0"/>
                      <a:pt x="12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</a:pPr>
                <a:endParaRPr sz="19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</p:grpSp>
      </p:grpSp>
      <p:sp>
        <p:nvSpPr>
          <p:cNvPr id="181" name="18">
            <a:extLst>
              <a:ext uri="{FF2B5EF4-FFF2-40B4-BE49-F238E27FC236}">
                <a16:creationId xmlns:a16="http://schemas.microsoft.com/office/drawing/2014/main" id="{3E0D4396-5E1E-4062-8BE8-AE23A20E6DDB}"/>
              </a:ext>
            </a:extLst>
          </p:cNvPr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4534368" y="2652060"/>
            <a:ext cx="6218944" cy="135389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lIns="0" tIns="0" rIns="0" bIns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8798" b="1" dirty="0" err="1">
                <a:solidFill>
                  <a:srgbClr val="FF0000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TIẾT</a:t>
            </a:r>
            <a:r>
              <a:rPr lang="en-US" altLang="zh-CN" sz="8798" b="1" dirty="0">
                <a:solidFill>
                  <a:srgbClr val="FF0000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1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fill="hold" grpId="0" nodeType="after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7" dur="500" fill="hold"/>
                                            <p:tgtEl>
                                              <p:spTgt spid="18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8" dur="500" fill="hold"/>
                                            <p:tgtEl>
                                              <p:spTgt spid="18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81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18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18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81" grpId="0"/>
        </p:bldLst>
      </p:timing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B75234F5-18E2-4380-847A-DDBACA75E2CA}"/>
              </a:ext>
            </a:extLst>
          </p:cNvPr>
          <p:cNvSpPr txBox="1"/>
          <p:nvPr/>
        </p:nvSpPr>
        <p:spPr>
          <a:xfrm>
            <a:off x="1889212" y="318758"/>
            <a:ext cx="9885831" cy="11897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4500"/>
              </a:lnSpc>
            </a:pPr>
            <a:r>
              <a:rPr lang="en-US" sz="30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Bức</a:t>
            </a:r>
            <a:r>
              <a:rPr lang="en-US" sz="30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0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tranh</a:t>
            </a:r>
            <a:r>
              <a:rPr lang="en-US" sz="30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0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vẽ</a:t>
            </a:r>
            <a:r>
              <a:rPr lang="en-US" sz="30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0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cảnh</a:t>
            </a:r>
            <a:r>
              <a:rPr lang="en-US" sz="30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0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gì</a:t>
            </a:r>
            <a:r>
              <a:rPr lang="en-US" sz="30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? </a:t>
            </a:r>
            <a:r>
              <a:rPr lang="en-US" sz="30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Mọi</a:t>
            </a:r>
            <a:r>
              <a:rPr lang="en-US" sz="30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0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người</a:t>
            </a:r>
            <a:r>
              <a:rPr lang="en-US" sz="30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0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trong</a:t>
            </a:r>
            <a:r>
              <a:rPr lang="en-US" sz="30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0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tranh</a:t>
            </a:r>
            <a:r>
              <a:rPr lang="en-US" sz="30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0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đang</a:t>
            </a:r>
            <a:r>
              <a:rPr lang="en-US" sz="30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0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làm</a:t>
            </a:r>
            <a:r>
              <a:rPr lang="en-US" sz="30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0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gì</a:t>
            </a:r>
            <a:r>
              <a:rPr lang="en-US" sz="30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?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A6167DCE-B392-4842-BE79-503D284F19F5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>
                        <a14:foregroundMark x1="33708" y1="73301" x2="48315" y2="78155"/>
                        <a14:foregroundMark x1="63483" y1="66990" x2="76404" y2="67961"/>
                        <a14:foregroundMark x1="29775" y1="82524" x2="59551" y2="85437"/>
                        <a14:foregroundMark x1="28652" y1="86893" x2="38764" y2="86893"/>
                        <a14:foregroundMark x1="65169" y1="86893" x2="73034" y2="86893"/>
                        <a14:foregroundMark x1="38764" y1="86893" x2="61236" y2="86893"/>
                        <a14:foregroundMark x1="48315" y1="57767" x2="49438" y2="67961"/>
                        <a14:backgroundMark x1="33708" y1="30583" x2="76966" y2="37864"/>
                        <a14:backgroundMark x1="23034" y1="26214" x2="61798" y2="26214"/>
                        <a14:backgroundMark x1="61798" y1="26214" x2="22472" y2="28641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50722" y="-1023703"/>
            <a:ext cx="1889212" cy="2329669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32A8C6CF-CEC0-475A-A54C-6D37DF31ADE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195327" y="1246382"/>
            <a:ext cx="9885831" cy="535796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0384404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3F3FACF3-77CC-4B61-860E-93E12E205C4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798" y="189732"/>
            <a:ext cx="704562" cy="563649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E0A60B93-0335-47D3-9434-36D02CA91E0D}"/>
              </a:ext>
            </a:extLst>
          </p:cNvPr>
          <p:cNvSpPr txBox="1"/>
          <p:nvPr/>
        </p:nvSpPr>
        <p:spPr>
          <a:xfrm>
            <a:off x="1774416" y="201441"/>
            <a:ext cx="8366078" cy="584711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algn="ctr"/>
            <a:r>
              <a:rPr lang="en-US" sz="3000" b="1" dirty="0" err="1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THƯ</a:t>
            </a:r>
            <a:r>
              <a:rPr lang="en-US" sz="3000" b="1" dirty="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000" b="1" dirty="0" err="1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VIỆN</a:t>
            </a:r>
            <a:r>
              <a:rPr lang="en-US" sz="3000" b="1" dirty="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000" b="1" dirty="0" err="1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BIẾT</a:t>
            </a:r>
            <a:r>
              <a:rPr lang="en-US" sz="3000" b="1" dirty="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000" b="1" dirty="0" err="1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ĐI</a:t>
            </a:r>
            <a:endParaRPr lang="en-US" sz="3000" b="1" dirty="0">
              <a:solidFill>
                <a:srgbClr val="FF0000"/>
              </a:solidFill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FDA0BE07-7D52-40C3-A340-ACB9DF76905F}"/>
              </a:ext>
            </a:extLst>
          </p:cNvPr>
          <p:cNvSpPr txBox="1"/>
          <p:nvPr/>
        </p:nvSpPr>
        <p:spPr>
          <a:xfrm>
            <a:off x="596237" y="653683"/>
            <a:ext cx="10999526" cy="71912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ts val="4300"/>
              </a:lnSpc>
            </a:pPr>
            <a:r>
              <a:rPr lang="en-US" sz="2600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       </a:t>
            </a:r>
            <a:r>
              <a:rPr lang="en-US" sz="2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Thư</a:t>
            </a:r>
            <a:r>
              <a:rPr lang="en-US" sz="2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viện</a:t>
            </a:r>
            <a:r>
              <a:rPr lang="en-US" sz="2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là</a:t>
            </a:r>
            <a:r>
              <a:rPr lang="en-US" sz="2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nơi</a:t>
            </a:r>
            <a:r>
              <a:rPr lang="en-US" sz="2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lưu</a:t>
            </a:r>
            <a:r>
              <a:rPr lang="en-US" sz="2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giữ</a:t>
            </a:r>
            <a:r>
              <a:rPr lang="en-US" sz="2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sách</a:t>
            </a:r>
            <a:r>
              <a:rPr lang="en-US" sz="2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báo</a:t>
            </a:r>
            <a:r>
              <a:rPr lang="en-US" sz="2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lang="en-US" sz="2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nơi</a:t>
            </a:r>
            <a:r>
              <a:rPr lang="en-US" sz="2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mọi</a:t>
            </a:r>
            <a:r>
              <a:rPr lang="en-US" sz="2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người</a:t>
            </a:r>
            <a:r>
              <a:rPr lang="en-US" sz="2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đến</a:t>
            </a:r>
            <a:r>
              <a:rPr lang="en-US" sz="2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đọc</a:t>
            </a:r>
            <a:r>
              <a:rPr lang="en-US" sz="2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sách</a:t>
            </a:r>
            <a:r>
              <a:rPr lang="en-US" sz="2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hoặc</a:t>
            </a:r>
            <a:r>
              <a:rPr lang="en-US" sz="2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mượn</a:t>
            </a:r>
            <a:r>
              <a:rPr lang="en-US" sz="2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sách</a:t>
            </a:r>
            <a:r>
              <a:rPr lang="en-US" sz="2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về</a:t>
            </a:r>
            <a:r>
              <a:rPr lang="en-US" sz="2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nhà</a:t>
            </a:r>
            <a:r>
              <a:rPr lang="en-US" sz="2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 </a:t>
            </a:r>
            <a:r>
              <a:rPr lang="en-US" sz="2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Nhiều</a:t>
            </a:r>
            <a:r>
              <a:rPr lang="en-US" sz="2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người</a:t>
            </a:r>
            <a:r>
              <a:rPr lang="en-US" sz="2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nghĩ</a:t>
            </a:r>
            <a:r>
              <a:rPr lang="en-US" sz="2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rằng</a:t>
            </a:r>
            <a:r>
              <a:rPr lang="en-US" sz="2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thư</a:t>
            </a:r>
            <a:r>
              <a:rPr lang="en-US" sz="2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viện</a:t>
            </a:r>
            <a:r>
              <a:rPr lang="en-US" sz="2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chỉ</a:t>
            </a:r>
            <a:r>
              <a:rPr lang="en-US" sz="2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nằm</a:t>
            </a:r>
            <a:r>
              <a:rPr lang="en-US" sz="2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im</a:t>
            </a:r>
            <a:r>
              <a:rPr lang="en-US" sz="2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một</a:t>
            </a:r>
            <a:r>
              <a:rPr lang="en-US" sz="2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chỗ</a:t>
            </a:r>
            <a:r>
              <a:rPr lang="en-US" sz="2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 </a:t>
            </a:r>
            <a:r>
              <a:rPr lang="en-US" sz="2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Nhưng</a:t>
            </a:r>
            <a:r>
              <a:rPr lang="en-US" sz="2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trên</a:t>
            </a:r>
            <a:r>
              <a:rPr lang="en-US" sz="2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thế</a:t>
            </a:r>
            <a:r>
              <a:rPr lang="en-US" sz="2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giới</a:t>
            </a:r>
            <a:r>
              <a:rPr lang="en-US" sz="2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lang="en-US" sz="2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có</a:t>
            </a:r>
            <a:r>
              <a:rPr lang="en-US" sz="2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rất</a:t>
            </a:r>
            <a:r>
              <a:rPr lang="en-US" sz="2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nhiều</a:t>
            </a:r>
            <a:r>
              <a:rPr lang="en-US" sz="2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“</a:t>
            </a:r>
            <a:r>
              <a:rPr lang="en-US" sz="2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thư</a:t>
            </a:r>
            <a:r>
              <a:rPr lang="en-US" sz="2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viện</a:t>
            </a:r>
            <a:r>
              <a:rPr lang="en-US" sz="2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biết</a:t>
            </a:r>
            <a:r>
              <a:rPr lang="en-US" sz="2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đi</a:t>
            </a:r>
            <a:r>
              <a:rPr lang="en-US" sz="2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”.</a:t>
            </a:r>
          </a:p>
          <a:p>
            <a:pPr algn="just">
              <a:lnSpc>
                <a:spcPts val="4300"/>
              </a:lnSpc>
            </a:pPr>
            <a:r>
              <a:rPr lang="en-US" sz="2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        </a:t>
            </a:r>
            <a:r>
              <a:rPr lang="en-US" sz="2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Thư</a:t>
            </a:r>
            <a:r>
              <a:rPr lang="en-US" sz="2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viện</a:t>
            </a:r>
            <a:r>
              <a:rPr lang="en-US" sz="2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Lô-</a:t>
            </a:r>
            <a:r>
              <a:rPr lang="en-US" sz="2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gô</a:t>
            </a:r>
            <a:r>
              <a:rPr lang="en-US" sz="2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-</a:t>
            </a:r>
            <a:r>
              <a:rPr lang="en-US" sz="2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xơ</a:t>
            </a:r>
            <a:r>
              <a:rPr lang="en-US" sz="2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của</a:t>
            </a:r>
            <a:r>
              <a:rPr lang="en-US" sz="2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Đức</a:t>
            </a:r>
            <a:r>
              <a:rPr lang="en-US" sz="2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là</a:t>
            </a:r>
            <a:r>
              <a:rPr lang="en-US" sz="2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“</a:t>
            </a:r>
            <a:r>
              <a:rPr lang="en-US" sz="2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thư</a:t>
            </a:r>
            <a:r>
              <a:rPr lang="en-US" sz="2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viện</a:t>
            </a:r>
            <a:r>
              <a:rPr lang="en-US" sz="2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nổi</a:t>
            </a:r>
            <a:r>
              <a:rPr lang="en-US" sz="2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” </a:t>
            </a:r>
            <a:r>
              <a:rPr lang="en-US" sz="2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lớn</a:t>
            </a:r>
            <a:r>
              <a:rPr lang="en-US" sz="2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nhất</a:t>
            </a:r>
            <a:r>
              <a:rPr lang="en-US" sz="2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thế</a:t>
            </a:r>
            <a:r>
              <a:rPr lang="en-US" sz="2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giới</a:t>
            </a:r>
            <a:r>
              <a:rPr lang="en-US" sz="2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 </a:t>
            </a:r>
            <a:r>
              <a:rPr lang="en-US" sz="2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Nó</a:t>
            </a:r>
            <a:r>
              <a:rPr lang="en-US" sz="2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nằm</a:t>
            </a:r>
            <a:r>
              <a:rPr lang="en-US" sz="2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trên</a:t>
            </a:r>
            <a:r>
              <a:rPr lang="en-US" sz="2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một</a:t>
            </a:r>
            <a:r>
              <a:rPr lang="en-US" sz="2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con </a:t>
            </a:r>
            <a:r>
              <a:rPr lang="en-US" sz="2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tàu</a:t>
            </a:r>
            <a:r>
              <a:rPr lang="en-US" sz="2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biển</a:t>
            </a:r>
            <a:r>
              <a:rPr lang="en-US" sz="2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khổng</a:t>
            </a:r>
            <a:r>
              <a:rPr lang="en-US" sz="2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lồ</a:t>
            </a:r>
            <a:r>
              <a:rPr lang="en-US" sz="2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lang="en-US" sz="2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có</a:t>
            </a:r>
            <a:r>
              <a:rPr lang="en-US" sz="2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thể</a:t>
            </a:r>
            <a:r>
              <a:rPr lang="en-US" sz="2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chở</a:t>
            </a:r>
            <a:r>
              <a:rPr lang="en-US" sz="2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được</a:t>
            </a:r>
            <a:r>
              <a:rPr lang="en-US" sz="2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500 </a:t>
            </a:r>
            <a:r>
              <a:rPr lang="en-US" sz="2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hành</a:t>
            </a:r>
            <a:r>
              <a:rPr lang="en-US" sz="2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khách</a:t>
            </a:r>
            <a:r>
              <a:rPr lang="en-US" sz="2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và</a:t>
            </a:r>
            <a:r>
              <a:rPr lang="en-US" sz="2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đã</a:t>
            </a:r>
            <a:r>
              <a:rPr lang="en-US" sz="2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từng</a:t>
            </a:r>
            <a:r>
              <a:rPr lang="en-US" sz="2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đi</a:t>
            </a:r>
            <a:r>
              <a:rPr lang="en-US" sz="2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qua 45 </a:t>
            </a:r>
            <a:r>
              <a:rPr lang="en-US" sz="2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nước</a:t>
            </a:r>
            <a:r>
              <a:rPr lang="en-US" sz="2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trên</a:t>
            </a:r>
            <a:r>
              <a:rPr lang="en-US" sz="2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thế</a:t>
            </a:r>
            <a:r>
              <a:rPr lang="en-US" sz="2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giới</a:t>
            </a:r>
            <a:r>
              <a:rPr lang="en-US" sz="2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</a:t>
            </a:r>
          </a:p>
          <a:p>
            <a:pPr algn="just">
              <a:lnSpc>
                <a:spcPts val="4300"/>
              </a:lnSpc>
            </a:pPr>
            <a:r>
              <a:rPr lang="en-US" sz="2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        Ở </a:t>
            </a:r>
            <a:r>
              <a:rPr lang="en-US" sz="2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Phần</a:t>
            </a:r>
            <a:r>
              <a:rPr lang="en-US" sz="2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Lan, </a:t>
            </a:r>
            <a:r>
              <a:rPr lang="en-US" sz="2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có</a:t>
            </a:r>
            <a:r>
              <a:rPr lang="en-US" sz="2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hàng</a:t>
            </a:r>
            <a:r>
              <a:rPr lang="en-US" sz="2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trăm</a:t>
            </a:r>
            <a:r>
              <a:rPr lang="en-US" sz="2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“</a:t>
            </a:r>
            <a:r>
              <a:rPr lang="en-US" sz="2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thư</a:t>
            </a:r>
            <a:r>
              <a:rPr lang="en-US" sz="2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viện</a:t>
            </a:r>
            <a:r>
              <a:rPr lang="en-US" sz="2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di </a:t>
            </a:r>
            <a:r>
              <a:rPr lang="en-US" sz="2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động</a:t>
            </a:r>
            <a:r>
              <a:rPr lang="en-US" sz="2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” </a:t>
            </a:r>
            <a:r>
              <a:rPr lang="en-US" sz="2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trên</a:t>
            </a:r>
            <a:r>
              <a:rPr lang="en-US" sz="2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những</a:t>
            </a:r>
            <a:r>
              <a:rPr lang="en-US" sz="2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chiếc</a:t>
            </a:r>
            <a:r>
              <a:rPr lang="en-US" sz="2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xe</a:t>
            </a:r>
            <a:r>
              <a:rPr lang="en-US" sz="2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buýt</a:t>
            </a:r>
            <a:r>
              <a:rPr lang="en-US" sz="2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cũ</a:t>
            </a:r>
            <a:r>
              <a:rPr lang="en-US" sz="2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lang="en-US" sz="2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chạy</a:t>
            </a:r>
            <a:r>
              <a:rPr lang="en-US" sz="2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khắp</a:t>
            </a:r>
            <a:r>
              <a:rPr lang="en-US" sz="2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các</a:t>
            </a:r>
            <a:r>
              <a:rPr lang="en-US" sz="2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thành</a:t>
            </a:r>
            <a:r>
              <a:rPr lang="en-US" sz="2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phố</a:t>
            </a:r>
            <a:r>
              <a:rPr lang="en-US" sz="2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lớn</a:t>
            </a:r>
            <a:r>
              <a:rPr lang="en-US" sz="2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 Ở </a:t>
            </a:r>
            <a:r>
              <a:rPr lang="en-US" sz="2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châu</a:t>
            </a:r>
            <a:r>
              <a:rPr lang="en-US" sz="2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Phi, </a:t>
            </a:r>
            <a:r>
              <a:rPr lang="en-US" sz="2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một</a:t>
            </a:r>
            <a:r>
              <a:rPr lang="en-US" sz="2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người</a:t>
            </a:r>
            <a:r>
              <a:rPr lang="en-US" sz="2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thủ</a:t>
            </a:r>
            <a:r>
              <a:rPr lang="en-US" sz="2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thư</a:t>
            </a:r>
            <a:r>
              <a:rPr lang="en-US" sz="2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đã</a:t>
            </a:r>
            <a:r>
              <a:rPr lang="en-US" sz="2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đặt</a:t>
            </a:r>
            <a:r>
              <a:rPr lang="en-US" sz="2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thư</a:t>
            </a:r>
            <a:r>
              <a:rPr lang="en-US" sz="2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viện</a:t>
            </a:r>
            <a:r>
              <a:rPr lang="en-US" sz="2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trên</a:t>
            </a:r>
            <a:r>
              <a:rPr lang="en-US" sz="2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lưng</a:t>
            </a:r>
            <a:r>
              <a:rPr lang="en-US" sz="2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một</a:t>
            </a:r>
            <a:r>
              <a:rPr lang="en-US" sz="2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con </a:t>
            </a:r>
            <a:r>
              <a:rPr lang="en-US" sz="2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lạc</a:t>
            </a:r>
            <a:r>
              <a:rPr lang="en-US" sz="2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đà</a:t>
            </a:r>
            <a:r>
              <a:rPr lang="en-US" sz="2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 </a:t>
            </a:r>
            <a:r>
              <a:rPr lang="en-US" sz="2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Nhờ</a:t>
            </a:r>
            <a:r>
              <a:rPr lang="en-US" sz="2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thế</a:t>
            </a:r>
            <a:r>
              <a:rPr lang="en-US" sz="2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lang="en-US" sz="2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những</a:t>
            </a:r>
            <a:r>
              <a:rPr lang="en-US" sz="2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cuốn</a:t>
            </a:r>
            <a:r>
              <a:rPr lang="en-US" sz="2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sách</a:t>
            </a:r>
            <a:r>
              <a:rPr lang="en-US" sz="2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có</a:t>
            </a:r>
            <a:r>
              <a:rPr lang="en-US" sz="2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thể</a:t>
            </a:r>
            <a:r>
              <a:rPr lang="en-US" sz="2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băng</a:t>
            </a:r>
            <a:r>
              <a:rPr lang="en-US" sz="2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qua </a:t>
            </a:r>
            <a:r>
              <a:rPr lang="en-US" sz="2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sa</a:t>
            </a:r>
            <a:r>
              <a:rPr lang="en-US" sz="2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mạc</a:t>
            </a:r>
            <a:r>
              <a:rPr lang="en-US" sz="2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để</a:t>
            </a:r>
            <a:r>
              <a:rPr lang="en-US" sz="2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đến</a:t>
            </a:r>
            <a:r>
              <a:rPr lang="en-US" sz="2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với</a:t>
            </a:r>
            <a:r>
              <a:rPr lang="en-US" sz="2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người</a:t>
            </a:r>
            <a:r>
              <a:rPr lang="en-US" sz="2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đọc</a:t>
            </a:r>
            <a:r>
              <a:rPr lang="en-US" sz="2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</a:t>
            </a:r>
          </a:p>
          <a:p>
            <a:pPr algn="just">
              <a:lnSpc>
                <a:spcPts val="4300"/>
              </a:lnSpc>
            </a:pPr>
            <a:r>
              <a:rPr lang="en-US" sz="2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					                                                   </a:t>
            </a:r>
            <a:r>
              <a:rPr lang="en-US" sz="2600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(</a:t>
            </a:r>
            <a:r>
              <a:rPr lang="en-US" sz="2600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Hải</a:t>
            </a:r>
            <a:r>
              <a:rPr lang="en-US" sz="2600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Nam)</a:t>
            </a:r>
          </a:p>
          <a:p>
            <a:pPr algn="just">
              <a:lnSpc>
                <a:spcPts val="4300"/>
              </a:lnSpc>
            </a:pPr>
            <a:endParaRPr lang="en-US" sz="2600" dirty="0">
              <a:solidFill>
                <a:srgbClr val="002060"/>
              </a:solidFill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  <a:p>
            <a:pPr algn="just">
              <a:lnSpc>
                <a:spcPts val="4300"/>
              </a:lnSpc>
            </a:pPr>
            <a:r>
              <a:rPr lang="en-US" sz="2600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   </a:t>
            </a:r>
          </a:p>
        </p:txBody>
      </p:sp>
      <p:sp>
        <p:nvSpPr>
          <p:cNvPr id="6" name="TextBox 19">
            <a:extLst>
              <a:ext uri="{FF2B5EF4-FFF2-40B4-BE49-F238E27FC236}">
                <a16:creationId xmlns:a16="http://schemas.microsoft.com/office/drawing/2014/main" id="{CAFBB828-A810-4074-B539-6AF288B9B426}"/>
              </a:ext>
            </a:extLst>
          </p:cNvPr>
          <p:cNvSpPr txBox="1"/>
          <p:nvPr/>
        </p:nvSpPr>
        <p:spPr>
          <a:xfrm>
            <a:off x="9534158" y="92156"/>
            <a:ext cx="2251442" cy="735696"/>
          </a:xfrm>
          <a:prstGeom prst="roundRect">
            <a:avLst>
              <a:gd name="adj" fmla="val 50000"/>
            </a:avLst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 lIns="91403" tIns="45702" rIns="91403" bIns="45702" rtlCol="0">
            <a:spAutoFit/>
          </a:bodyPr>
          <a:lstStyle/>
          <a:p>
            <a:pPr algn="ctr"/>
            <a:r>
              <a:rPr lang="en-US" sz="2800" b="1" dirty="0" err="1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ea typeface="Arial-Rounded" panose="020B0500000000000000" charset="0"/>
                <a:cs typeface="Arial" panose="020B0604020202020204" pitchFamily="34" charset="0"/>
              </a:rPr>
              <a:t>Đọc</a:t>
            </a:r>
            <a:r>
              <a:rPr lang="en-US" sz="2800" b="1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ea typeface="Arial-Rounded" panose="020B0500000000000000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ea typeface="Arial-Rounded" panose="020B0500000000000000" charset="0"/>
                <a:cs typeface="Arial" panose="020B0604020202020204" pitchFamily="34" charset="0"/>
              </a:rPr>
              <a:t>mẫu</a:t>
            </a:r>
            <a:endParaRPr lang="en-US" sz="2800" b="1" dirty="0">
              <a:solidFill>
                <a:schemeClr val="accent5">
                  <a:lumMod val="75000"/>
                </a:schemeClr>
              </a:solidFill>
              <a:latin typeface="Arial" panose="020B0604020202020204" pitchFamily="34" charset="0"/>
              <a:ea typeface="Arial-Rounded" panose="020B0500000000000000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493183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3F3FACF3-77CC-4B61-860E-93E12E205C4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798" y="189732"/>
            <a:ext cx="704562" cy="563649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E0A60B93-0335-47D3-9434-36D02CA91E0D}"/>
              </a:ext>
            </a:extLst>
          </p:cNvPr>
          <p:cNvSpPr txBox="1"/>
          <p:nvPr/>
        </p:nvSpPr>
        <p:spPr>
          <a:xfrm>
            <a:off x="1774416" y="201441"/>
            <a:ext cx="8366078" cy="584711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algn="ctr"/>
            <a:r>
              <a:rPr lang="en-US" sz="3000" b="1" dirty="0" err="1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THƯ</a:t>
            </a:r>
            <a:r>
              <a:rPr lang="en-US" sz="3000" b="1" dirty="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000" b="1" dirty="0" err="1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VIỆN</a:t>
            </a:r>
            <a:r>
              <a:rPr lang="en-US" sz="3000" b="1" dirty="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000" b="1" dirty="0" err="1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BIẾT</a:t>
            </a:r>
            <a:r>
              <a:rPr lang="en-US" sz="3000" b="1" dirty="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000" b="1" dirty="0" err="1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ĐI</a:t>
            </a:r>
            <a:endParaRPr lang="en-US" sz="3000" b="1" dirty="0">
              <a:solidFill>
                <a:srgbClr val="FF0000"/>
              </a:solidFill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FDA0BE07-7D52-40C3-A340-ACB9DF76905F}"/>
              </a:ext>
            </a:extLst>
          </p:cNvPr>
          <p:cNvSpPr txBox="1"/>
          <p:nvPr/>
        </p:nvSpPr>
        <p:spPr>
          <a:xfrm>
            <a:off x="596237" y="653683"/>
            <a:ext cx="10999526" cy="71912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ts val="4300"/>
              </a:lnSpc>
            </a:pPr>
            <a:r>
              <a:rPr lang="en-US" sz="2600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       </a:t>
            </a:r>
            <a:r>
              <a:rPr lang="en-US" sz="2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Thư</a:t>
            </a:r>
            <a:r>
              <a:rPr lang="en-US" sz="2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viện</a:t>
            </a:r>
            <a:r>
              <a:rPr lang="en-US" sz="2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là</a:t>
            </a:r>
            <a:r>
              <a:rPr lang="en-US" sz="2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nơi</a:t>
            </a:r>
            <a:r>
              <a:rPr lang="en-US" sz="2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lưu</a:t>
            </a:r>
            <a:r>
              <a:rPr lang="en-US" sz="2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giữ</a:t>
            </a:r>
            <a:r>
              <a:rPr lang="en-US" sz="2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sách</a:t>
            </a:r>
            <a:r>
              <a:rPr lang="en-US" sz="2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báo</a:t>
            </a:r>
            <a:r>
              <a:rPr lang="en-US" sz="2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lang="en-US" sz="2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nơi</a:t>
            </a:r>
            <a:r>
              <a:rPr lang="en-US" sz="2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mọi</a:t>
            </a:r>
            <a:r>
              <a:rPr lang="en-US" sz="2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người</a:t>
            </a:r>
            <a:r>
              <a:rPr lang="en-US" sz="2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đến</a:t>
            </a:r>
            <a:r>
              <a:rPr lang="en-US" sz="2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đọc</a:t>
            </a:r>
            <a:r>
              <a:rPr lang="en-US" sz="2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sách</a:t>
            </a:r>
            <a:r>
              <a:rPr lang="en-US" sz="2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hoặc</a:t>
            </a:r>
            <a:r>
              <a:rPr lang="en-US" sz="2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mượn</a:t>
            </a:r>
            <a:r>
              <a:rPr lang="en-US" sz="2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sách</a:t>
            </a:r>
            <a:r>
              <a:rPr lang="en-US" sz="2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về</a:t>
            </a:r>
            <a:r>
              <a:rPr lang="en-US" sz="2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nhà</a:t>
            </a:r>
            <a:r>
              <a:rPr lang="en-US" sz="2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 </a:t>
            </a:r>
            <a:r>
              <a:rPr lang="en-US" sz="2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Nhiều</a:t>
            </a:r>
            <a:r>
              <a:rPr lang="en-US" sz="2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người</a:t>
            </a:r>
            <a:r>
              <a:rPr lang="en-US" sz="2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nghĩ</a:t>
            </a:r>
            <a:r>
              <a:rPr lang="en-US" sz="2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rằng</a:t>
            </a:r>
            <a:r>
              <a:rPr lang="en-US" sz="2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thư</a:t>
            </a:r>
            <a:r>
              <a:rPr lang="en-US" sz="2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viện</a:t>
            </a:r>
            <a:r>
              <a:rPr lang="en-US" sz="2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chỉ</a:t>
            </a:r>
            <a:r>
              <a:rPr lang="en-US" sz="2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nằm</a:t>
            </a:r>
            <a:r>
              <a:rPr lang="en-US" sz="2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im</a:t>
            </a:r>
            <a:r>
              <a:rPr lang="en-US" sz="2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một</a:t>
            </a:r>
            <a:r>
              <a:rPr lang="en-US" sz="2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chỗ</a:t>
            </a:r>
            <a:r>
              <a:rPr lang="en-US" sz="2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 </a:t>
            </a:r>
            <a:r>
              <a:rPr lang="en-US" sz="2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Nhưng</a:t>
            </a:r>
            <a:r>
              <a:rPr lang="en-US" sz="2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trên</a:t>
            </a:r>
            <a:r>
              <a:rPr lang="en-US" sz="2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thế</a:t>
            </a:r>
            <a:r>
              <a:rPr lang="en-US" sz="2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giới</a:t>
            </a:r>
            <a:r>
              <a:rPr lang="en-US" sz="2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lang="en-US" sz="2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có</a:t>
            </a:r>
            <a:r>
              <a:rPr lang="en-US" sz="2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rất</a:t>
            </a:r>
            <a:r>
              <a:rPr lang="en-US" sz="2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nhiều</a:t>
            </a:r>
            <a:r>
              <a:rPr lang="en-US" sz="2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“</a:t>
            </a:r>
            <a:r>
              <a:rPr lang="en-US" sz="2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thư</a:t>
            </a:r>
            <a:r>
              <a:rPr lang="en-US" sz="2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viện</a:t>
            </a:r>
            <a:r>
              <a:rPr lang="en-US" sz="2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biết</a:t>
            </a:r>
            <a:r>
              <a:rPr lang="en-US" sz="2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đi</a:t>
            </a:r>
            <a:r>
              <a:rPr lang="en-US" sz="2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”.</a:t>
            </a:r>
          </a:p>
          <a:p>
            <a:pPr algn="just">
              <a:lnSpc>
                <a:spcPts val="4300"/>
              </a:lnSpc>
            </a:pPr>
            <a:r>
              <a:rPr lang="en-US" sz="2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        </a:t>
            </a:r>
            <a:r>
              <a:rPr lang="en-US" sz="2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Thư</a:t>
            </a:r>
            <a:r>
              <a:rPr lang="en-US" sz="2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viện</a:t>
            </a:r>
            <a:r>
              <a:rPr lang="en-US" sz="2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Lô-</a:t>
            </a:r>
            <a:r>
              <a:rPr lang="en-US" sz="2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gô</a:t>
            </a:r>
            <a:r>
              <a:rPr lang="en-US" sz="2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-</a:t>
            </a:r>
            <a:r>
              <a:rPr lang="en-US" sz="2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xơ</a:t>
            </a:r>
            <a:r>
              <a:rPr lang="en-US" sz="2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của</a:t>
            </a:r>
            <a:r>
              <a:rPr lang="en-US" sz="2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Đức</a:t>
            </a:r>
            <a:r>
              <a:rPr lang="en-US" sz="2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là</a:t>
            </a:r>
            <a:r>
              <a:rPr lang="en-US" sz="2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“</a:t>
            </a:r>
            <a:r>
              <a:rPr lang="en-US" sz="2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thư</a:t>
            </a:r>
            <a:r>
              <a:rPr lang="en-US" sz="2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viện</a:t>
            </a:r>
            <a:r>
              <a:rPr lang="en-US" sz="2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nổi</a:t>
            </a:r>
            <a:r>
              <a:rPr lang="en-US" sz="2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” </a:t>
            </a:r>
            <a:r>
              <a:rPr lang="en-US" sz="2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lớn</a:t>
            </a:r>
            <a:r>
              <a:rPr lang="en-US" sz="2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nhất</a:t>
            </a:r>
            <a:r>
              <a:rPr lang="en-US" sz="2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thế</a:t>
            </a:r>
            <a:r>
              <a:rPr lang="en-US" sz="2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giới</a:t>
            </a:r>
            <a:r>
              <a:rPr lang="en-US" sz="2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 </a:t>
            </a:r>
            <a:r>
              <a:rPr lang="en-US" sz="2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Nó</a:t>
            </a:r>
            <a:r>
              <a:rPr lang="en-US" sz="2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nằm</a:t>
            </a:r>
            <a:r>
              <a:rPr lang="en-US" sz="2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trên</a:t>
            </a:r>
            <a:r>
              <a:rPr lang="en-US" sz="2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một</a:t>
            </a:r>
            <a:r>
              <a:rPr lang="en-US" sz="2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con </a:t>
            </a:r>
            <a:r>
              <a:rPr lang="en-US" sz="2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tàu</a:t>
            </a:r>
            <a:r>
              <a:rPr lang="en-US" sz="2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biển</a:t>
            </a:r>
            <a:r>
              <a:rPr lang="en-US" sz="2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khổng</a:t>
            </a:r>
            <a:r>
              <a:rPr lang="en-US" sz="2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lồ</a:t>
            </a:r>
            <a:r>
              <a:rPr lang="en-US" sz="2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lang="en-US" sz="2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có</a:t>
            </a:r>
            <a:r>
              <a:rPr lang="en-US" sz="2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thể</a:t>
            </a:r>
            <a:r>
              <a:rPr lang="en-US" sz="2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chở</a:t>
            </a:r>
            <a:r>
              <a:rPr lang="en-US" sz="2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được</a:t>
            </a:r>
            <a:r>
              <a:rPr lang="en-US" sz="2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500 </a:t>
            </a:r>
            <a:r>
              <a:rPr lang="en-US" sz="2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hành</a:t>
            </a:r>
            <a:r>
              <a:rPr lang="en-US" sz="2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khách</a:t>
            </a:r>
            <a:r>
              <a:rPr lang="en-US" sz="2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và</a:t>
            </a:r>
            <a:r>
              <a:rPr lang="en-US" sz="2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đã</a:t>
            </a:r>
            <a:r>
              <a:rPr lang="en-US" sz="2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từng</a:t>
            </a:r>
            <a:r>
              <a:rPr lang="en-US" sz="2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đi</a:t>
            </a:r>
            <a:r>
              <a:rPr lang="en-US" sz="2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qua 45 </a:t>
            </a:r>
            <a:r>
              <a:rPr lang="en-US" sz="2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nước</a:t>
            </a:r>
            <a:r>
              <a:rPr lang="en-US" sz="2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trên</a:t>
            </a:r>
            <a:r>
              <a:rPr lang="en-US" sz="2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thế</a:t>
            </a:r>
            <a:r>
              <a:rPr lang="en-US" sz="2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giới</a:t>
            </a:r>
            <a:r>
              <a:rPr lang="en-US" sz="2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</a:t>
            </a:r>
          </a:p>
          <a:p>
            <a:pPr algn="just">
              <a:lnSpc>
                <a:spcPts val="4300"/>
              </a:lnSpc>
            </a:pPr>
            <a:r>
              <a:rPr lang="en-US" sz="2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        Ở </a:t>
            </a:r>
            <a:r>
              <a:rPr lang="en-US" sz="2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Phần</a:t>
            </a:r>
            <a:r>
              <a:rPr lang="en-US" sz="2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Lan, </a:t>
            </a:r>
            <a:r>
              <a:rPr lang="en-US" sz="2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có</a:t>
            </a:r>
            <a:r>
              <a:rPr lang="en-US" sz="2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hàng</a:t>
            </a:r>
            <a:r>
              <a:rPr lang="en-US" sz="2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trăm</a:t>
            </a:r>
            <a:r>
              <a:rPr lang="en-US" sz="2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“</a:t>
            </a:r>
            <a:r>
              <a:rPr lang="en-US" sz="2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thư</a:t>
            </a:r>
            <a:r>
              <a:rPr lang="en-US" sz="2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viện</a:t>
            </a:r>
            <a:r>
              <a:rPr lang="en-US" sz="2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di </a:t>
            </a:r>
            <a:r>
              <a:rPr lang="en-US" sz="2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động</a:t>
            </a:r>
            <a:r>
              <a:rPr lang="en-US" sz="2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” </a:t>
            </a:r>
            <a:r>
              <a:rPr lang="en-US" sz="2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trên</a:t>
            </a:r>
            <a:r>
              <a:rPr lang="en-US" sz="2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những</a:t>
            </a:r>
            <a:r>
              <a:rPr lang="en-US" sz="2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chiếc</a:t>
            </a:r>
            <a:r>
              <a:rPr lang="en-US" sz="2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xe</a:t>
            </a:r>
            <a:r>
              <a:rPr lang="en-US" sz="2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buýt</a:t>
            </a:r>
            <a:r>
              <a:rPr lang="en-US" sz="2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cũ</a:t>
            </a:r>
            <a:r>
              <a:rPr lang="en-US" sz="2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lang="en-US" sz="2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chạy</a:t>
            </a:r>
            <a:r>
              <a:rPr lang="en-US" sz="2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khắp</a:t>
            </a:r>
            <a:r>
              <a:rPr lang="en-US" sz="2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các</a:t>
            </a:r>
            <a:r>
              <a:rPr lang="en-US" sz="2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thành</a:t>
            </a:r>
            <a:r>
              <a:rPr lang="en-US" sz="2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phố</a:t>
            </a:r>
            <a:r>
              <a:rPr lang="en-US" sz="2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lớn</a:t>
            </a:r>
            <a:r>
              <a:rPr lang="en-US" sz="2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 Ở </a:t>
            </a:r>
            <a:r>
              <a:rPr lang="en-US" sz="2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châu</a:t>
            </a:r>
            <a:r>
              <a:rPr lang="en-US" sz="2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Phi, </a:t>
            </a:r>
            <a:r>
              <a:rPr lang="en-US" sz="2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một</a:t>
            </a:r>
            <a:r>
              <a:rPr lang="en-US" sz="2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người</a:t>
            </a:r>
            <a:r>
              <a:rPr lang="en-US" sz="2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thủ</a:t>
            </a:r>
            <a:r>
              <a:rPr lang="en-US" sz="2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thư</a:t>
            </a:r>
            <a:r>
              <a:rPr lang="en-US" sz="2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đã</a:t>
            </a:r>
            <a:r>
              <a:rPr lang="en-US" sz="2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đặt</a:t>
            </a:r>
            <a:r>
              <a:rPr lang="en-US" sz="2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thư</a:t>
            </a:r>
            <a:r>
              <a:rPr lang="en-US" sz="2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viện</a:t>
            </a:r>
            <a:r>
              <a:rPr lang="en-US" sz="2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trên</a:t>
            </a:r>
            <a:r>
              <a:rPr lang="en-US" sz="2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lưng</a:t>
            </a:r>
            <a:r>
              <a:rPr lang="en-US" sz="2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một</a:t>
            </a:r>
            <a:r>
              <a:rPr lang="en-US" sz="2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con </a:t>
            </a:r>
            <a:r>
              <a:rPr lang="en-US" sz="2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lạc</a:t>
            </a:r>
            <a:r>
              <a:rPr lang="en-US" sz="2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đà</a:t>
            </a:r>
            <a:r>
              <a:rPr lang="en-US" sz="2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 </a:t>
            </a:r>
            <a:r>
              <a:rPr lang="en-US" sz="2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Nhờ</a:t>
            </a:r>
            <a:r>
              <a:rPr lang="en-US" sz="2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thế</a:t>
            </a:r>
            <a:r>
              <a:rPr lang="en-US" sz="2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lang="en-US" sz="2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những</a:t>
            </a:r>
            <a:r>
              <a:rPr lang="en-US" sz="2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cuốn</a:t>
            </a:r>
            <a:r>
              <a:rPr lang="en-US" sz="2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sách</a:t>
            </a:r>
            <a:r>
              <a:rPr lang="en-US" sz="2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có</a:t>
            </a:r>
            <a:r>
              <a:rPr lang="en-US" sz="2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thể</a:t>
            </a:r>
            <a:r>
              <a:rPr lang="en-US" sz="2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băng</a:t>
            </a:r>
            <a:r>
              <a:rPr lang="en-US" sz="2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qua </a:t>
            </a:r>
            <a:r>
              <a:rPr lang="en-US" sz="2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sa</a:t>
            </a:r>
            <a:r>
              <a:rPr lang="en-US" sz="2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mạc</a:t>
            </a:r>
            <a:r>
              <a:rPr lang="en-US" sz="2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để</a:t>
            </a:r>
            <a:r>
              <a:rPr lang="en-US" sz="2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đến</a:t>
            </a:r>
            <a:r>
              <a:rPr lang="en-US" sz="2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với</a:t>
            </a:r>
            <a:r>
              <a:rPr lang="en-US" sz="2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người</a:t>
            </a:r>
            <a:r>
              <a:rPr lang="en-US" sz="2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đọc</a:t>
            </a:r>
            <a:r>
              <a:rPr lang="en-US" sz="2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</a:t>
            </a:r>
          </a:p>
          <a:p>
            <a:pPr algn="just">
              <a:lnSpc>
                <a:spcPts val="4300"/>
              </a:lnSpc>
            </a:pPr>
            <a:r>
              <a:rPr lang="en-US" sz="2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					                                                   </a:t>
            </a:r>
            <a:r>
              <a:rPr lang="en-US" sz="2600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(</a:t>
            </a:r>
            <a:r>
              <a:rPr lang="en-US" sz="2600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Hải</a:t>
            </a:r>
            <a:r>
              <a:rPr lang="en-US" sz="2600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Nam)</a:t>
            </a:r>
          </a:p>
          <a:p>
            <a:pPr algn="just">
              <a:lnSpc>
                <a:spcPts val="4300"/>
              </a:lnSpc>
            </a:pPr>
            <a:endParaRPr lang="en-US" sz="2600" dirty="0">
              <a:solidFill>
                <a:srgbClr val="002060"/>
              </a:solidFill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  <a:p>
            <a:pPr algn="just">
              <a:lnSpc>
                <a:spcPts val="4300"/>
              </a:lnSpc>
            </a:pPr>
            <a:r>
              <a:rPr lang="en-US" sz="2600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   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459A268C-93B4-48F5-B205-DD5C71F0425D}"/>
              </a:ext>
            </a:extLst>
          </p:cNvPr>
          <p:cNvSpPr txBox="1"/>
          <p:nvPr/>
        </p:nvSpPr>
        <p:spPr>
          <a:xfrm>
            <a:off x="4028292" y="6204438"/>
            <a:ext cx="58973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solidFill>
                  <a:srgbClr val="7030A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Bài</a:t>
            </a:r>
            <a:r>
              <a:rPr lang="en-US" sz="2800" dirty="0">
                <a:solidFill>
                  <a:srgbClr val="7030A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7030A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đọc</a:t>
            </a:r>
            <a:r>
              <a:rPr lang="en-US" sz="2800" dirty="0">
                <a:solidFill>
                  <a:srgbClr val="7030A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7030A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có</a:t>
            </a:r>
            <a:r>
              <a:rPr lang="en-US" sz="2800" dirty="0">
                <a:solidFill>
                  <a:srgbClr val="7030A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7030A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mấy</a:t>
            </a:r>
            <a:r>
              <a:rPr lang="en-US" sz="2800" dirty="0">
                <a:solidFill>
                  <a:srgbClr val="7030A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7030A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đoạn</a:t>
            </a:r>
            <a:r>
              <a:rPr lang="en-US" sz="2800" dirty="0">
                <a:solidFill>
                  <a:srgbClr val="7030A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?</a:t>
            </a: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E3EA902D-E20D-438C-A9E0-C3D1FF525E03}"/>
              </a:ext>
            </a:extLst>
          </p:cNvPr>
          <p:cNvSpPr/>
          <p:nvPr/>
        </p:nvSpPr>
        <p:spPr>
          <a:xfrm>
            <a:off x="808360" y="712316"/>
            <a:ext cx="379612" cy="393413"/>
          </a:xfrm>
          <a:prstGeom prst="ellipse">
            <a:avLst/>
          </a:prstGeom>
          <a:solidFill>
            <a:srgbClr val="FF0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>
                <a:solidFill>
                  <a:schemeClr val="bg1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D5CB82CF-1933-48A9-A3B1-9FB7A84AB6D2}"/>
              </a:ext>
            </a:extLst>
          </p:cNvPr>
          <p:cNvSpPr/>
          <p:nvPr/>
        </p:nvSpPr>
        <p:spPr>
          <a:xfrm>
            <a:off x="808360" y="2477663"/>
            <a:ext cx="396448" cy="379703"/>
          </a:xfrm>
          <a:prstGeom prst="ellipse">
            <a:avLst/>
          </a:prstGeom>
          <a:solidFill>
            <a:srgbClr val="FF0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>
                <a:solidFill>
                  <a:schemeClr val="bg1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AAD0F60D-AEA1-4FC7-AA29-52B0C28FE97B}"/>
              </a:ext>
            </a:extLst>
          </p:cNvPr>
          <p:cNvSpPr/>
          <p:nvPr/>
        </p:nvSpPr>
        <p:spPr>
          <a:xfrm>
            <a:off x="808360" y="4059463"/>
            <a:ext cx="396448" cy="379703"/>
          </a:xfrm>
          <a:prstGeom prst="ellipse">
            <a:avLst/>
          </a:prstGeom>
          <a:solidFill>
            <a:srgbClr val="FF0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>
                <a:solidFill>
                  <a:schemeClr val="bg1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15224087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plus(out)">
                                      <p:cBhvr>
                                        <p:cTn id="38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8" dur="2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70C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7" dur="2000" fill="hold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C0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6" dur="2000" fill="hold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277E2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2" grpId="0"/>
      <p:bldP spid="12" grpId="1" build="allAtOnce"/>
      <p:bldP spid="22" grpId="0"/>
      <p:bldP spid="22" grpId="1"/>
      <p:bldP spid="15" grpId="0" animBg="1"/>
      <p:bldP spid="16" grpId="0" animBg="1"/>
      <p:bldP spid="1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C2F9C745-7746-4F8A-B941-C765AE1AC39B}"/>
              </a:ext>
            </a:extLst>
          </p:cNvPr>
          <p:cNvSpPr txBox="1"/>
          <p:nvPr/>
        </p:nvSpPr>
        <p:spPr>
          <a:xfrm>
            <a:off x="4026285" y="500877"/>
            <a:ext cx="683812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 err="1">
                <a:solidFill>
                  <a:srgbClr val="C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LUYỆN</a:t>
            </a:r>
            <a:r>
              <a:rPr lang="en-US" sz="6000" b="1" dirty="0">
                <a:solidFill>
                  <a:srgbClr val="C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6000" b="1" dirty="0" err="1">
                <a:solidFill>
                  <a:srgbClr val="C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ĐỌC</a:t>
            </a:r>
            <a:endParaRPr lang="en-US" sz="6000" b="1" dirty="0">
              <a:solidFill>
                <a:srgbClr val="C00000"/>
              </a:solidFill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97EE31B-DD66-487D-977B-B66981E3E8BB}"/>
              </a:ext>
            </a:extLst>
          </p:cNvPr>
          <p:cNvSpPr txBox="1"/>
          <p:nvPr/>
        </p:nvSpPr>
        <p:spPr>
          <a:xfrm>
            <a:off x="2741627" y="2073091"/>
            <a:ext cx="5599946" cy="35729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spcAft>
                <a:spcPts val="1200"/>
              </a:spcAft>
            </a:pPr>
            <a:r>
              <a:rPr lang="en-US" sz="48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Lô – </a:t>
            </a:r>
            <a:r>
              <a:rPr lang="en-US" sz="4800" b="1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gô</a:t>
            </a:r>
            <a:r>
              <a:rPr lang="en-US" sz="48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- </a:t>
            </a:r>
            <a:r>
              <a:rPr lang="en-US" sz="4800" b="1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xơ</a:t>
            </a:r>
            <a:endParaRPr lang="en-US" sz="4800" b="1" dirty="0">
              <a:solidFill>
                <a:srgbClr val="FF0000"/>
              </a:solidFill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  <a:spcAft>
                <a:spcPts val="1200"/>
              </a:spcAft>
            </a:pPr>
            <a:r>
              <a:rPr lang="en-US" sz="4800" b="1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khổng</a:t>
            </a:r>
            <a:r>
              <a:rPr lang="en-US" sz="4800" b="1" dirty="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</a:t>
            </a:r>
            <a:r>
              <a:rPr lang="en-US" sz="4800" b="1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ồ</a:t>
            </a:r>
            <a:endParaRPr lang="en-US" sz="4800" b="1" dirty="0">
              <a:solidFill>
                <a:srgbClr val="002060"/>
              </a:solidFill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  <a:spcAft>
                <a:spcPts val="1200"/>
              </a:spcAft>
            </a:pPr>
            <a:r>
              <a:rPr lang="en-US" sz="48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                                 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789D8D8-FFAD-4A02-AF31-5819D4ED3E2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44167" l="7030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0100" b="55972"/>
          <a:stretch/>
        </p:blipFill>
        <p:spPr>
          <a:xfrm>
            <a:off x="32284" y="2643447"/>
            <a:ext cx="2762185" cy="4392706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71CE4F0D-6BD3-4083-B3B7-90A7ED278CC2}"/>
              </a:ext>
            </a:extLst>
          </p:cNvPr>
          <p:cNvSpPr txBox="1"/>
          <p:nvPr/>
        </p:nvSpPr>
        <p:spPr>
          <a:xfrm>
            <a:off x="7565780" y="2073091"/>
            <a:ext cx="5599946" cy="23110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spcAft>
                <a:spcPts val="1200"/>
              </a:spcAft>
            </a:pPr>
            <a:r>
              <a:rPr lang="en-US" sz="4800" b="1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hành</a:t>
            </a:r>
            <a:r>
              <a:rPr lang="en-US" sz="48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kh</a:t>
            </a:r>
            <a:r>
              <a:rPr lang="en-US" sz="4800" b="1" dirty="0" err="1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ách</a:t>
            </a:r>
            <a:endParaRPr lang="en-US" sz="4800" b="1" dirty="0">
              <a:solidFill>
                <a:srgbClr val="FF0000"/>
              </a:solidFill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  <a:spcAft>
                <a:spcPts val="1200"/>
              </a:spcAft>
            </a:pPr>
            <a:r>
              <a:rPr lang="en-US" sz="4800" b="1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xe</a:t>
            </a:r>
            <a:r>
              <a:rPr lang="en-US" sz="48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</a:t>
            </a:r>
            <a:r>
              <a:rPr lang="en-US" sz="4800" b="1" dirty="0" err="1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uýt</a:t>
            </a:r>
            <a:r>
              <a:rPr lang="en-US" sz="4800" b="1" dirty="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48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                          </a:t>
            </a:r>
          </a:p>
        </p:txBody>
      </p:sp>
    </p:spTree>
    <p:extLst>
      <p:ext uri="{BB962C8B-B14F-4D97-AF65-F5344CB8AC3E}">
        <p14:creationId xmlns:p14="http://schemas.microsoft.com/office/powerpoint/2010/main" val="1545319382"/>
      </p:ext>
    </p:extLst>
  </p:cSld>
  <p:clrMapOvr>
    <a:masterClrMapping/>
  </p:clrMapOvr>
  <p:transition spd="slow" advClick="0">
    <p:randomBar dir="vert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3F3FACF3-77CC-4B61-860E-93E12E205C4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798" y="189732"/>
            <a:ext cx="704562" cy="563649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E0A60B93-0335-47D3-9434-36D02CA91E0D}"/>
              </a:ext>
            </a:extLst>
          </p:cNvPr>
          <p:cNvSpPr txBox="1"/>
          <p:nvPr/>
        </p:nvSpPr>
        <p:spPr>
          <a:xfrm>
            <a:off x="1774416" y="201441"/>
            <a:ext cx="8366078" cy="584711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algn="ctr"/>
            <a:r>
              <a:rPr lang="en-US" sz="3000" b="1" dirty="0" err="1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THƯ</a:t>
            </a:r>
            <a:r>
              <a:rPr lang="en-US" sz="3000" b="1" dirty="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000" b="1" dirty="0" err="1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VIỆN</a:t>
            </a:r>
            <a:r>
              <a:rPr lang="en-US" sz="3000" b="1" dirty="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000" b="1" dirty="0" err="1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BIẾT</a:t>
            </a:r>
            <a:r>
              <a:rPr lang="en-US" sz="3000" b="1" dirty="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000" b="1" dirty="0" err="1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ĐI</a:t>
            </a:r>
            <a:endParaRPr lang="en-US" sz="3000" b="1" dirty="0">
              <a:solidFill>
                <a:srgbClr val="FF0000"/>
              </a:solidFill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FDA0BE07-7D52-40C3-A340-ACB9DF76905F}"/>
              </a:ext>
            </a:extLst>
          </p:cNvPr>
          <p:cNvSpPr txBox="1"/>
          <p:nvPr/>
        </p:nvSpPr>
        <p:spPr>
          <a:xfrm>
            <a:off x="596237" y="653683"/>
            <a:ext cx="10999526" cy="71912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ts val="4300"/>
              </a:lnSpc>
            </a:pPr>
            <a:r>
              <a:rPr lang="en-US" sz="2600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       </a:t>
            </a:r>
            <a:r>
              <a:rPr lang="en-US" sz="2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Thư</a:t>
            </a:r>
            <a:r>
              <a:rPr lang="en-US" sz="2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viện</a:t>
            </a:r>
            <a:r>
              <a:rPr lang="en-US" sz="2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là</a:t>
            </a:r>
            <a:r>
              <a:rPr lang="en-US" sz="2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nơi</a:t>
            </a:r>
            <a:r>
              <a:rPr lang="en-US" sz="2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lưu</a:t>
            </a:r>
            <a:r>
              <a:rPr lang="en-US" sz="2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giữ</a:t>
            </a:r>
            <a:r>
              <a:rPr lang="en-US" sz="2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sách</a:t>
            </a:r>
            <a:r>
              <a:rPr lang="en-US" sz="2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báo</a:t>
            </a:r>
            <a:r>
              <a:rPr lang="en-US" sz="2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lang="en-US" sz="2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nơi</a:t>
            </a:r>
            <a:r>
              <a:rPr lang="en-US" sz="2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mọi</a:t>
            </a:r>
            <a:r>
              <a:rPr lang="en-US" sz="2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người</a:t>
            </a:r>
            <a:r>
              <a:rPr lang="en-US" sz="2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đến</a:t>
            </a:r>
            <a:r>
              <a:rPr lang="en-US" sz="2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đọc</a:t>
            </a:r>
            <a:r>
              <a:rPr lang="en-US" sz="2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sách</a:t>
            </a:r>
            <a:r>
              <a:rPr lang="en-US" sz="2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hoặc</a:t>
            </a:r>
            <a:r>
              <a:rPr lang="en-US" sz="2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mượn</a:t>
            </a:r>
            <a:r>
              <a:rPr lang="en-US" sz="2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sách</a:t>
            </a:r>
            <a:r>
              <a:rPr lang="en-US" sz="2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về</a:t>
            </a:r>
            <a:r>
              <a:rPr lang="en-US" sz="2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nhà</a:t>
            </a:r>
            <a:r>
              <a:rPr lang="en-US" sz="2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 </a:t>
            </a:r>
            <a:r>
              <a:rPr lang="en-US" sz="2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Nhiều</a:t>
            </a:r>
            <a:r>
              <a:rPr lang="en-US" sz="2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người</a:t>
            </a:r>
            <a:r>
              <a:rPr lang="en-US" sz="2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nghĩ</a:t>
            </a:r>
            <a:r>
              <a:rPr lang="en-US" sz="2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rằng</a:t>
            </a:r>
            <a:r>
              <a:rPr lang="en-US" sz="2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thư</a:t>
            </a:r>
            <a:r>
              <a:rPr lang="en-US" sz="2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viện</a:t>
            </a:r>
            <a:r>
              <a:rPr lang="en-US" sz="2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chỉ</a:t>
            </a:r>
            <a:r>
              <a:rPr lang="en-US" sz="2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nằm</a:t>
            </a:r>
            <a:r>
              <a:rPr lang="en-US" sz="2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im</a:t>
            </a:r>
            <a:r>
              <a:rPr lang="en-US" sz="2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một</a:t>
            </a:r>
            <a:r>
              <a:rPr lang="en-US" sz="2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chỗ</a:t>
            </a:r>
            <a:r>
              <a:rPr lang="en-US" sz="2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 </a:t>
            </a:r>
            <a:r>
              <a:rPr lang="en-US" sz="2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Nhưng</a:t>
            </a:r>
            <a:r>
              <a:rPr lang="en-US" sz="2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trên</a:t>
            </a:r>
            <a:r>
              <a:rPr lang="en-US" sz="2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thế</a:t>
            </a:r>
            <a:r>
              <a:rPr lang="en-US" sz="2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giới</a:t>
            </a:r>
            <a:r>
              <a:rPr lang="en-US" sz="2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lang="en-US" sz="2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có</a:t>
            </a:r>
            <a:r>
              <a:rPr lang="en-US" sz="2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rất</a:t>
            </a:r>
            <a:r>
              <a:rPr lang="en-US" sz="2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nhiều</a:t>
            </a:r>
            <a:r>
              <a:rPr lang="en-US" sz="2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“</a:t>
            </a:r>
            <a:r>
              <a:rPr lang="en-US" sz="2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thư</a:t>
            </a:r>
            <a:r>
              <a:rPr lang="en-US" sz="2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viện</a:t>
            </a:r>
            <a:r>
              <a:rPr lang="en-US" sz="2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biết</a:t>
            </a:r>
            <a:r>
              <a:rPr lang="en-US" sz="2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đi</a:t>
            </a:r>
            <a:r>
              <a:rPr lang="en-US" sz="2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”.</a:t>
            </a:r>
          </a:p>
          <a:p>
            <a:pPr algn="just">
              <a:lnSpc>
                <a:spcPts val="4300"/>
              </a:lnSpc>
            </a:pPr>
            <a:r>
              <a:rPr lang="en-US" sz="2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        </a:t>
            </a:r>
            <a:r>
              <a:rPr lang="en-US" sz="2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Thư</a:t>
            </a:r>
            <a:r>
              <a:rPr lang="en-US" sz="2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viện</a:t>
            </a:r>
            <a:r>
              <a:rPr lang="en-US" sz="2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Lô-</a:t>
            </a:r>
            <a:r>
              <a:rPr lang="en-US" sz="2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gô</a:t>
            </a:r>
            <a:r>
              <a:rPr lang="en-US" sz="2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-</a:t>
            </a:r>
            <a:r>
              <a:rPr lang="en-US" sz="2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xơ</a:t>
            </a:r>
            <a:r>
              <a:rPr lang="en-US" sz="2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của</a:t>
            </a:r>
            <a:r>
              <a:rPr lang="en-US" sz="2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Đức</a:t>
            </a:r>
            <a:r>
              <a:rPr lang="en-US" sz="2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là</a:t>
            </a:r>
            <a:r>
              <a:rPr lang="en-US" sz="2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“</a:t>
            </a:r>
            <a:r>
              <a:rPr lang="en-US" sz="2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thư</a:t>
            </a:r>
            <a:r>
              <a:rPr lang="en-US" sz="2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viện</a:t>
            </a:r>
            <a:r>
              <a:rPr lang="en-US" sz="2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nổi</a:t>
            </a:r>
            <a:r>
              <a:rPr lang="en-US" sz="2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” </a:t>
            </a:r>
            <a:r>
              <a:rPr lang="en-US" sz="2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lớn</a:t>
            </a:r>
            <a:r>
              <a:rPr lang="en-US" sz="2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nhất</a:t>
            </a:r>
            <a:r>
              <a:rPr lang="en-US" sz="2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thế</a:t>
            </a:r>
            <a:r>
              <a:rPr lang="en-US" sz="2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giới</a:t>
            </a:r>
            <a:r>
              <a:rPr lang="en-US" sz="2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 </a:t>
            </a:r>
            <a:r>
              <a:rPr lang="en-US" sz="2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Nó</a:t>
            </a:r>
            <a:r>
              <a:rPr lang="en-US" sz="2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nằm</a:t>
            </a:r>
            <a:r>
              <a:rPr lang="en-US" sz="2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trên</a:t>
            </a:r>
            <a:r>
              <a:rPr lang="en-US" sz="2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một</a:t>
            </a:r>
            <a:r>
              <a:rPr lang="en-US" sz="2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con </a:t>
            </a:r>
            <a:r>
              <a:rPr lang="en-US" sz="2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tàu</a:t>
            </a:r>
            <a:r>
              <a:rPr lang="en-US" sz="2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biển</a:t>
            </a:r>
            <a:r>
              <a:rPr lang="en-US" sz="2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khổng</a:t>
            </a:r>
            <a:r>
              <a:rPr lang="en-US" sz="2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lồ</a:t>
            </a:r>
            <a:r>
              <a:rPr lang="en-US" sz="2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lang="en-US" sz="2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có</a:t>
            </a:r>
            <a:r>
              <a:rPr lang="en-US" sz="2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thể</a:t>
            </a:r>
            <a:r>
              <a:rPr lang="en-US" sz="2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chở</a:t>
            </a:r>
            <a:r>
              <a:rPr lang="en-US" sz="2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được</a:t>
            </a:r>
            <a:r>
              <a:rPr lang="en-US" sz="2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500 </a:t>
            </a:r>
            <a:r>
              <a:rPr lang="en-US" sz="2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hành</a:t>
            </a:r>
            <a:r>
              <a:rPr lang="en-US" sz="2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khách</a:t>
            </a:r>
            <a:r>
              <a:rPr lang="en-US" sz="2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và</a:t>
            </a:r>
            <a:r>
              <a:rPr lang="en-US" sz="2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đã</a:t>
            </a:r>
            <a:r>
              <a:rPr lang="en-US" sz="2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từng</a:t>
            </a:r>
            <a:r>
              <a:rPr lang="en-US" sz="2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đi</a:t>
            </a:r>
            <a:r>
              <a:rPr lang="en-US" sz="2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qua 45 </a:t>
            </a:r>
            <a:r>
              <a:rPr lang="en-US" sz="2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nước</a:t>
            </a:r>
            <a:r>
              <a:rPr lang="en-US" sz="2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trên</a:t>
            </a:r>
            <a:r>
              <a:rPr lang="en-US" sz="2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thế</a:t>
            </a:r>
            <a:r>
              <a:rPr lang="en-US" sz="2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giới</a:t>
            </a:r>
            <a:r>
              <a:rPr lang="en-US" sz="2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</a:t>
            </a:r>
          </a:p>
          <a:p>
            <a:pPr algn="just">
              <a:lnSpc>
                <a:spcPts val="4300"/>
              </a:lnSpc>
            </a:pPr>
            <a:r>
              <a:rPr lang="en-US" sz="2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        Ở </a:t>
            </a:r>
            <a:r>
              <a:rPr lang="en-US" sz="2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Phần</a:t>
            </a:r>
            <a:r>
              <a:rPr lang="en-US" sz="2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Lan, </a:t>
            </a:r>
            <a:r>
              <a:rPr lang="en-US" sz="2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có</a:t>
            </a:r>
            <a:r>
              <a:rPr lang="en-US" sz="2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hàng</a:t>
            </a:r>
            <a:r>
              <a:rPr lang="en-US" sz="2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trăm</a:t>
            </a:r>
            <a:r>
              <a:rPr lang="en-US" sz="2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“</a:t>
            </a:r>
            <a:r>
              <a:rPr lang="en-US" sz="2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thư</a:t>
            </a:r>
            <a:r>
              <a:rPr lang="en-US" sz="2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viện</a:t>
            </a:r>
            <a:r>
              <a:rPr lang="en-US" sz="2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di </a:t>
            </a:r>
            <a:r>
              <a:rPr lang="en-US" sz="2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động</a:t>
            </a:r>
            <a:r>
              <a:rPr lang="en-US" sz="2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” </a:t>
            </a:r>
            <a:r>
              <a:rPr lang="en-US" sz="2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trên</a:t>
            </a:r>
            <a:r>
              <a:rPr lang="en-US" sz="2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những</a:t>
            </a:r>
            <a:r>
              <a:rPr lang="en-US" sz="2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chiếc</a:t>
            </a:r>
            <a:r>
              <a:rPr lang="en-US" sz="2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xe</a:t>
            </a:r>
            <a:r>
              <a:rPr lang="en-US" sz="2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buýt</a:t>
            </a:r>
            <a:r>
              <a:rPr lang="en-US" sz="2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cũ</a:t>
            </a:r>
            <a:r>
              <a:rPr lang="en-US" sz="2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lang="en-US" sz="2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chạy</a:t>
            </a:r>
            <a:r>
              <a:rPr lang="en-US" sz="2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khắp</a:t>
            </a:r>
            <a:r>
              <a:rPr lang="en-US" sz="2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các</a:t>
            </a:r>
            <a:r>
              <a:rPr lang="en-US" sz="2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thành</a:t>
            </a:r>
            <a:r>
              <a:rPr lang="en-US" sz="2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phố</a:t>
            </a:r>
            <a:r>
              <a:rPr lang="en-US" sz="2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lớn</a:t>
            </a:r>
            <a:r>
              <a:rPr lang="en-US" sz="2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 Ở </a:t>
            </a:r>
            <a:r>
              <a:rPr lang="en-US" sz="2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châu</a:t>
            </a:r>
            <a:r>
              <a:rPr lang="en-US" sz="2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Phi, </a:t>
            </a:r>
            <a:r>
              <a:rPr lang="en-US" sz="2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một</a:t>
            </a:r>
            <a:r>
              <a:rPr lang="en-US" sz="2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người</a:t>
            </a:r>
            <a:r>
              <a:rPr lang="en-US" sz="2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thủ</a:t>
            </a:r>
            <a:r>
              <a:rPr lang="en-US" sz="2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thư</a:t>
            </a:r>
            <a:r>
              <a:rPr lang="en-US" sz="2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đã</a:t>
            </a:r>
            <a:r>
              <a:rPr lang="en-US" sz="2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đặt</a:t>
            </a:r>
            <a:r>
              <a:rPr lang="en-US" sz="2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thư</a:t>
            </a:r>
            <a:r>
              <a:rPr lang="en-US" sz="2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viện</a:t>
            </a:r>
            <a:r>
              <a:rPr lang="en-US" sz="2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trên</a:t>
            </a:r>
            <a:r>
              <a:rPr lang="en-US" sz="2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lưng</a:t>
            </a:r>
            <a:r>
              <a:rPr lang="en-US" sz="2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một</a:t>
            </a:r>
            <a:r>
              <a:rPr lang="en-US" sz="2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con </a:t>
            </a:r>
            <a:r>
              <a:rPr lang="en-US" sz="2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lạc</a:t>
            </a:r>
            <a:r>
              <a:rPr lang="en-US" sz="2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đà</a:t>
            </a:r>
            <a:r>
              <a:rPr lang="en-US" sz="2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 </a:t>
            </a:r>
            <a:r>
              <a:rPr lang="en-US" sz="2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Nhờ</a:t>
            </a:r>
            <a:r>
              <a:rPr lang="en-US" sz="2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thế</a:t>
            </a:r>
            <a:r>
              <a:rPr lang="en-US" sz="2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lang="en-US" sz="2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những</a:t>
            </a:r>
            <a:r>
              <a:rPr lang="en-US" sz="2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cuốn</a:t>
            </a:r>
            <a:r>
              <a:rPr lang="en-US" sz="2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sách</a:t>
            </a:r>
            <a:r>
              <a:rPr lang="en-US" sz="2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có</a:t>
            </a:r>
            <a:r>
              <a:rPr lang="en-US" sz="2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thể</a:t>
            </a:r>
            <a:r>
              <a:rPr lang="en-US" sz="2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băng</a:t>
            </a:r>
            <a:r>
              <a:rPr lang="en-US" sz="2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qua </a:t>
            </a:r>
            <a:r>
              <a:rPr lang="en-US" sz="2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sa</a:t>
            </a:r>
            <a:r>
              <a:rPr lang="en-US" sz="2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mạc</a:t>
            </a:r>
            <a:r>
              <a:rPr lang="en-US" sz="2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để</a:t>
            </a:r>
            <a:r>
              <a:rPr lang="en-US" sz="2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đến</a:t>
            </a:r>
            <a:r>
              <a:rPr lang="en-US" sz="2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với</a:t>
            </a:r>
            <a:r>
              <a:rPr lang="en-US" sz="2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người</a:t>
            </a:r>
            <a:r>
              <a:rPr lang="en-US" sz="2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đọc</a:t>
            </a:r>
            <a:r>
              <a:rPr lang="en-US" sz="2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</a:t>
            </a:r>
          </a:p>
          <a:p>
            <a:pPr algn="just">
              <a:lnSpc>
                <a:spcPts val="4300"/>
              </a:lnSpc>
            </a:pPr>
            <a:r>
              <a:rPr lang="en-US" sz="2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					                                                   </a:t>
            </a:r>
            <a:r>
              <a:rPr lang="en-US" sz="2600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(</a:t>
            </a:r>
            <a:r>
              <a:rPr lang="en-US" sz="2600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Hải</a:t>
            </a:r>
            <a:r>
              <a:rPr lang="en-US" sz="2600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Nam)</a:t>
            </a:r>
          </a:p>
          <a:p>
            <a:pPr algn="just">
              <a:lnSpc>
                <a:spcPts val="4300"/>
              </a:lnSpc>
            </a:pPr>
            <a:endParaRPr lang="en-US" sz="2600" dirty="0">
              <a:solidFill>
                <a:srgbClr val="002060"/>
              </a:solidFill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  <a:p>
            <a:pPr algn="just">
              <a:lnSpc>
                <a:spcPts val="4300"/>
              </a:lnSpc>
            </a:pPr>
            <a:r>
              <a:rPr lang="en-US" sz="2600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   </a:t>
            </a: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E3EA902D-E20D-438C-A9E0-C3D1FF525E03}"/>
              </a:ext>
            </a:extLst>
          </p:cNvPr>
          <p:cNvSpPr/>
          <p:nvPr/>
        </p:nvSpPr>
        <p:spPr>
          <a:xfrm>
            <a:off x="808360" y="712316"/>
            <a:ext cx="379612" cy="393413"/>
          </a:xfrm>
          <a:prstGeom prst="ellipse">
            <a:avLst/>
          </a:prstGeom>
          <a:solidFill>
            <a:srgbClr val="FF0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>
                <a:solidFill>
                  <a:schemeClr val="bg1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D5CB82CF-1933-48A9-A3B1-9FB7A84AB6D2}"/>
              </a:ext>
            </a:extLst>
          </p:cNvPr>
          <p:cNvSpPr/>
          <p:nvPr/>
        </p:nvSpPr>
        <p:spPr>
          <a:xfrm>
            <a:off x="808360" y="2477663"/>
            <a:ext cx="396448" cy="379703"/>
          </a:xfrm>
          <a:prstGeom prst="ellipse">
            <a:avLst/>
          </a:prstGeom>
          <a:solidFill>
            <a:srgbClr val="FF0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>
                <a:solidFill>
                  <a:schemeClr val="bg1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AAD0F60D-AEA1-4FC7-AA29-52B0C28FE97B}"/>
              </a:ext>
            </a:extLst>
          </p:cNvPr>
          <p:cNvSpPr/>
          <p:nvPr/>
        </p:nvSpPr>
        <p:spPr>
          <a:xfrm>
            <a:off x="808360" y="4059463"/>
            <a:ext cx="396448" cy="379703"/>
          </a:xfrm>
          <a:prstGeom prst="ellipse">
            <a:avLst/>
          </a:prstGeom>
          <a:solidFill>
            <a:srgbClr val="FF0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>
                <a:solidFill>
                  <a:schemeClr val="bg1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221788477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 descr="Graphical user interface&#10;&#10;Description automatically generated">
            <a:extLst>
              <a:ext uri="{FF2B5EF4-FFF2-40B4-BE49-F238E27FC236}">
                <a16:creationId xmlns:a16="http://schemas.microsoft.com/office/drawing/2014/main" id="{506A20E1-18B6-4494-9D00-21AE93834C9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2200" r="90000">
                        <a14:foregroundMark x1="8000" y1="55278" x2="12000" y2="64907"/>
                        <a14:foregroundMark x1="12000" y1="64907" x2="11800" y2="72778"/>
                        <a14:foregroundMark x1="11800" y1="72778" x2="7600" y2="66019"/>
                        <a14:foregroundMark x1="7600" y1="66019" x2="8800" y2="60556"/>
                        <a14:foregroundMark x1="12900" y1="54722" x2="16200" y2="62315"/>
                        <a14:foregroundMark x1="16200" y1="62315" x2="16300" y2="67500"/>
                        <a14:foregroundMark x1="36400" y1="54722" x2="34700" y2="68519"/>
                        <a14:foregroundMark x1="30400" y1="60833" x2="37500" y2="64815"/>
                        <a14:foregroundMark x1="37500" y1="64815" x2="44400" y2="65926"/>
                        <a14:foregroundMark x1="27500" y1="51759" x2="32400" y2="54444"/>
                        <a14:foregroundMark x1="31200" y1="52037" x2="45900" y2="51574"/>
                        <a14:foregroundMark x1="46200" y1="52870" x2="49300" y2="52315"/>
                        <a14:foregroundMark x1="43900" y1="55278" x2="49300" y2="60278"/>
                        <a14:foregroundMark x1="49000" y1="52037" x2="50800" y2="52593"/>
                        <a14:foregroundMark x1="26100" y1="66111" x2="28400" y2="66944"/>
                        <a14:foregroundMark x1="47000" y1="65926" x2="46200" y2="68241"/>
                        <a14:foregroundMark x1="43600" y1="64815" x2="45300" y2="65926"/>
                        <a14:foregroundMark x1="29200" y1="60556" x2="29200" y2="63796"/>
                        <a14:foregroundMark x1="27500" y1="60278" x2="31500" y2="62963"/>
                        <a14:foregroundMark x1="2500" y1="68241" x2="3700" y2="68056"/>
                        <a14:foregroundMark x1="23200" y1="65648" x2="22300" y2="65648"/>
                        <a14:foregroundMark x1="44400" y1="51111" x2="45600" y2="52222"/>
                        <a14:foregroundMark x1="44700" y1="51111" x2="51800" y2="53889"/>
                        <a14:foregroundMark x1="49000" y1="52222" x2="44400" y2="52500"/>
                        <a14:backgroundMark x1="48584" y1="66511" x2="60900" y2="70000"/>
                        <a14:backgroundMark x1="37061" y1="63248" x2="38414" y2="63631"/>
                        <a14:backgroundMark x1="26900" y1="60370" x2="27273" y2="60476"/>
                        <a14:backgroundMark x1="60900" y1="70000" x2="51966" y2="53709"/>
                        <a14:backgroundMark x1="29898" y1="54854" x2="24300" y2="57685"/>
                        <a14:backgroundMark x1="24300" y1="57685" x2="21600" y2="60926"/>
                        <a14:backgroundMark x1="33300" y1="23889" x2="33800" y2="38333"/>
                        <a14:backgroundMark x1="33800" y1="38333" x2="35300" y2="22037"/>
                        <a14:backgroundMark x1="35300" y1="22037" x2="35300" y2="22037"/>
                        <a14:backgroundMark x1="38300" y1="25648" x2="55400" y2="25278"/>
                        <a14:backgroundMark x1="55400" y1="25278" x2="65100" y2="25833"/>
                        <a14:backgroundMark x1="43400" y1="30463" x2="73800" y2="27963"/>
                        <a14:backgroundMark x1="40800" y1="20278" x2="74300" y2="20093"/>
                        <a14:backgroundMark x1="74300" y1="20093" x2="76800" y2="20093"/>
                        <a14:backgroundMark x1="44300" y1="17963" x2="54600" y2="25370"/>
                        <a14:backgroundMark x1="47700" y1="17778" x2="48600" y2="21389"/>
                        <a14:backgroundMark x1="54100" y1="25833" x2="54100" y2="27685"/>
                        <a14:backgroundMark x1="14800" y1="31667" x2="35900" y2="30926"/>
                        <a14:backgroundMark x1="35900" y1="30926" x2="5000" y2="34537"/>
                        <a14:backgroundMark x1="5000" y1="34537" x2="10700" y2="27593"/>
                        <a14:backgroundMark x1="10700" y1="27593" x2="34400" y2="21019"/>
                        <a14:backgroundMark x1="34400" y1="21019" x2="1000" y2="25556"/>
                        <a14:backgroundMark x1="1000" y1="25556" x2="22000" y2="22593"/>
                        <a14:backgroundMark x1="22000" y1="22593" x2="33200" y2="24167"/>
                        <a14:backgroundMark x1="33200" y1="24167" x2="26400" y2="29630"/>
                        <a14:backgroundMark x1="26400" y1="29630" x2="21100" y2="31111"/>
                        <a14:backgroundMark x1="8400" y1="35648" x2="30800" y2="34630"/>
                        <a14:backgroundMark x1="30800" y1="34630" x2="2700" y2="39630"/>
                        <a14:backgroundMark x1="2700" y1="39630" x2="19200" y2="39722"/>
                        <a14:backgroundMark x1="19200" y1="39722" x2="31400" y2="36667"/>
                        <a14:backgroundMark x1="1000" y1="26296" x2="6100" y2="34074"/>
                        <a14:backgroundMark x1="6100" y1="34074" x2="3600" y2="21296"/>
                        <a14:backgroundMark x1="2700" y1="22037" x2="8000" y2="38148"/>
                        <a14:backgroundMark x1="8000" y1="38148" x2="13700" y2="26944"/>
                        <a14:backgroundMark x1="13700" y1="26944" x2="20700" y2="20741"/>
                        <a14:backgroundMark x1="20700" y1="20741" x2="15600" y2="33519"/>
                        <a14:backgroundMark x1="15600" y1="33519" x2="11000" y2="23148"/>
                        <a14:backgroundMark x1="11000" y1="23148" x2="11300" y2="19907"/>
                        <a14:backgroundMark x1="15900" y1="21019" x2="11600" y2="31389"/>
                        <a14:backgroundMark x1="11600" y1="31389" x2="13300" y2="23704"/>
                        <a14:backgroundMark x1="13300" y1="23704" x2="13300" y2="26852"/>
                        <a14:backgroundMark x1="13300" y1="27407" x2="12900" y2="35185"/>
                        <a14:backgroundMark x1="12900" y1="35185" x2="9900" y2="26389"/>
                        <a14:backgroundMark x1="9900" y1="26389" x2="38100" y2="27963"/>
                        <a14:backgroundMark x1="38100" y1="27963" x2="71400" y2="26667"/>
                        <a14:backgroundMark x1="71400" y1="26667" x2="46200" y2="31019"/>
                        <a14:backgroundMark x1="46200" y1="31019" x2="66700" y2="32222"/>
                        <a14:backgroundMark x1="66700" y1="32222" x2="54400" y2="33889"/>
                        <a14:backgroundMark x1="54400" y1="33889" x2="64500" y2="31481"/>
                        <a14:backgroundMark x1="64500" y1="31481" x2="57300" y2="35556"/>
                        <a14:backgroundMark x1="57300" y1="35556" x2="65400" y2="33796"/>
                        <a14:backgroundMark x1="65400" y1="33796" x2="74100" y2="37222"/>
                        <a14:backgroundMark x1="74100" y1="37222" x2="71600" y2="37500"/>
                        <a14:backgroundMark x1="53500" y1="33519" x2="50900" y2="32685"/>
                        <a14:backgroundMark x1="13900" y1="27407" x2="4400" y2="38333"/>
                        <a14:backgroundMark x1="2700" y1="34259" x2="3400" y2="41944"/>
                        <a14:backgroundMark x1="3400" y1="41944" x2="4100" y2="31389"/>
                        <a14:backgroundMark x1="9300" y1="25556" x2="10200" y2="33148"/>
                        <a14:backgroundMark x1="10200" y1="33148" x2="10700" y2="22870"/>
                        <a14:backgroundMark x1="10700" y1="22870" x2="16200" y2="30370"/>
                        <a14:backgroundMark x1="16200" y1="30370" x2="14500" y2="30093"/>
                        <a14:backgroundMark x1="56100" y1="33519" x2="51000" y2="41667"/>
                        <a14:backgroundMark x1="51000" y1="41667" x2="54800" y2="31759"/>
                        <a14:backgroundMark x1="54800" y1="31759" x2="47600" y2="39352"/>
                        <a14:backgroundMark x1="47600" y1="39352" x2="51800" y2="36667"/>
                        <a14:backgroundMark x1="54400" y1="37222" x2="75900" y2="38519"/>
                        <a14:backgroundMark x1="75900" y1="38519" x2="61400" y2="41667"/>
                        <a14:backgroundMark x1="61400" y1="41667" x2="63300" y2="41759"/>
                        <a14:backgroundMark x1="58400" y1="31389" x2="59700" y2="39444"/>
                        <a14:backgroundMark x1="59700" y1="39444" x2="54000" y2="33704"/>
                        <a14:backgroundMark x1="54000" y1="33704" x2="56400" y2="39352"/>
                        <a14:backgroundMark x1="56100" y1="33241" x2="56100" y2="42593"/>
                        <a14:backgroundMark x1="56100" y1="42593" x2="56400" y2="34352"/>
                        <a14:backgroundMark x1="56400" y1="34352" x2="63200" y2="28611"/>
                        <a14:backgroundMark x1="63200" y1="28611" x2="66700" y2="38519"/>
                        <a14:backgroundMark x1="66700" y1="38519" x2="61900" y2="3694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42885" y="-2422610"/>
            <a:ext cx="5130914" cy="5541387"/>
          </a:xfrm>
          <a:prstGeom prst="rect">
            <a:avLst/>
          </a:prstGeom>
        </p:spPr>
      </p:pic>
      <p:sp>
        <p:nvSpPr>
          <p:cNvPr id="2" name="Google Shape;874;p79">
            <a:extLst>
              <a:ext uri="{FF2B5EF4-FFF2-40B4-BE49-F238E27FC236}">
                <a16:creationId xmlns:a16="http://schemas.microsoft.com/office/drawing/2014/main" id="{5487D5FD-1F96-4764-B217-3D94FFF78B5A}"/>
              </a:ext>
            </a:extLst>
          </p:cNvPr>
          <p:cNvSpPr txBox="1"/>
          <p:nvPr/>
        </p:nvSpPr>
        <p:spPr>
          <a:xfrm>
            <a:off x="609763" y="1761591"/>
            <a:ext cx="10552273" cy="90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705" tIns="121705" rIns="121705" bIns="121705" anchor="t" anchorCtr="0">
            <a:noAutofit/>
          </a:bodyPr>
          <a:lstStyle/>
          <a:p>
            <a:pPr algn="just">
              <a:lnSpc>
                <a:spcPct val="150000"/>
              </a:lnSpc>
            </a:pPr>
            <a:r>
              <a:rPr kumimoji="0" lang="en-US" sz="360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      </a:t>
            </a:r>
            <a:r>
              <a:rPr lang="en-US" sz="3600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Nó</a:t>
            </a:r>
            <a:r>
              <a:rPr lang="en-US" sz="3600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nằm</a:t>
            </a:r>
            <a:r>
              <a:rPr lang="en-US" sz="3600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trên</a:t>
            </a:r>
            <a:r>
              <a:rPr lang="en-US" sz="3600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một</a:t>
            </a:r>
            <a:r>
              <a:rPr lang="en-US" sz="3600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con </a:t>
            </a:r>
            <a:r>
              <a:rPr lang="en-US" sz="3600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tàu</a:t>
            </a:r>
            <a:r>
              <a:rPr lang="en-US" sz="3600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biển</a:t>
            </a:r>
            <a:r>
              <a:rPr lang="en-US" sz="3600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khổng</a:t>
            </a:r>
            <a:r>
              <a:rPr lang="en-US" sz="3600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lồ</a:t>
            </a:r>
            <a:r>
              <a:rPr lang="en-US" sz="3600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lang="en-US" sz="3600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có</a:t>
            </a:r>
            <a:r>
              <a:rPr lang="en-US" sz="3600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thể</a:t>
            </a:r>
            <a:r>
              <a:rPr lang="en-US" sz="3600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chở</a:t>
            </a:r>
            <a:r>
              <a:rPr lang="en-US" sz="3600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được</a:t>
            </a:r>
            <a:r>
              <a:rPr lang="en-US" sz="3600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500 </a:t>
            </a:r>
            <a:r>
              <a:rPr lang="en-US" sz="3600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hành</a:t>
            </a:r>
            <a:r>
              <a:rPr lang="en-US" sz="3600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khách</a:t>
            </a:r>
            <a:r>
              <a:rPr lang="en-US" sz="3600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và</a:t>
            </a:r>
            <a:r>
              <a:rPr lang="en-US" sz="3600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đã</a:t>
            </a:r>
            <a:r>
              <a:rPr lang="en-US" sz="3600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từng</a:t>
            </a:r>
            <a:r>
              <a:rPr lang="en-US" sz="3600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đi</a:t>
            </a:r>
            <a:r>
              <a:rPr lang="en-US" sz="3600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qua 45 </a:t>
            </a:r>
            <a:r>
              <a:rPr lang="en-US" sz="3600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nước</a:t>
            </a:r>
            <a:r>
              <a:rPr lang="en-US" sz="3600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trên</a:t>
            </a:r>
            <a:r>
              <a:rPr lang="en-US" sz="3600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thế</a:t>
            </a:r>
            <a:r>
              <a:rPr lang="en-US" sz="3600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giới</a:t>
            </a:r>
            <a:r>
              <a:rPr lang="en-US" sz="3600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</a:t>
            </a:r>
          </a:p>
          <a:p>
            <a:pPr lvl="0" algn="just">
              <a:lnSpc>
                <a:spcPct val="150000"/>
              </a:lnSpc>
            </a:pPr>
            <a:endParaRPr kumimoji="0" lang="vi-VN" sz="360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sp>
        <p:nvSpPr>
          <p:cNvPr id="3" name="Google Shape;874;p79">
            <a:extLst>
              <a:ext uri="{FF2B5EF4-FFF2-40B4-BE49-F238E27FC236}">
                <a16:creationId xmlns:a16="http://schemas.microsoft.com/office/drawing/2014/main" id="{2C4AD102-FC5F-4341-A9DF-919698A3BF46}"/>
              </a:ext>
            </a:extLst>
          </p:cNvPr>
          <p:cNvSpPr txBox="1"/>
          <p:nvPr/>
        </p:nvSpPr>
        <p:spPr>
          <a:xfrm>
            <a:off x="609763" y="4298309"/>
            <a:ext cx="10972473" cy="90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705" tIns="121705" rIns="121705" bIns="121705" anchor="t" anchorCtr="0">
            <a:noAutofit/>
          </a:bodyPr>
          <a:lstStyle/>
          <a:p>
            <a:pPr lvl="0" algn="just">
              <a:lnSpc>
                <a:spcPct val="150000"/>
              </a:lnSpc>
            </a:pPr>
            <a:r>
              <a:rPr kumimoji="0" lang="en-US" sz="3600" i="0" u="none" strike="noStrike" kern="1200" cap="none" spc="0" normalizeH="0" baseline="0" noProof="0" dirty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      </a:t>
            </a:r>
            <a:r>
              <a:rPr lang="en-US" sz="3600" dirty="0">
                <a:solidFill>
                  <a:srgbClr val="0066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Ở </a:t>
            </a:r>
            <a:r>
              <a:rPr lang="en-US" sz="3600" dirty="0" err="1">
                <a:solidFill>
                  <a:srgbClr val="0066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Phần</a:t>
            </a:r>
            <a:r>
              <a:rPr lang="en-US" sz="3600" dirty="0">
                <a:solidFill>
                  <a:srgbClr val="0066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Lan, </a:t>
            </a:r>
            <a:r>
              <a:rPr lang="en-US" sz="3600" dirty="0" err="1">
                <a:solidFill>
                  <a:srgbClr val="0066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có</a:t>
            </a:r>
            <a:r>
              <a:rPr lang="en-US" sz="3600" dirty="0">
                <a:solidFill>
                  <a:srgbClr val="0066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66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hàng</a:t>
            </a:r>
            <a:r>
              <a:rPr lang="en-US" sz="3600" dirty="0">
                <a:solidFill>
                  <a:srgbClr val="0066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66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trăm</a:t>
            </a:r>
            <a:r>
              <a:rPr lang="en-US" sz="3600" dirty="0">
                <a:solidFill>
                  <a:srgbClr val="0066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“</a:t>
            </a:r>
            <a:r>
              <a:rPr lang="en-US" sz="3600" dirty="0" err="1">
                <a:solidFill>
                  <a:srgbClr val="0066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thư</a:t>
            </a:r>
            <a:r>
              <a:rPr lang="en-US" sz="3600" dirty="0">
                <a:solidFill>
                  <a:srgbClr val="0066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66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viện</a:t>
            </a:r>
            <a:r>
              <a:rPr lang="en-US" sz="3600" dirty="0">
                <a:solidFill>
                  <a:srgbClr val="0066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di </a:t>
            </a:r>
            <a:r>
              <a:rPr lang="en-US" sz="3600" dirty="0" err="1">
                <a:solidFill>
                  <a:srgbClr val="0066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động</a:t>
            </a:r>
            <a:r>
              <a:rPr lang="en-US" sz="3600" dirty="0">
                <a:solidFill>
                  <a:srgbClr val="0066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” </a:t>
            </a:r>
            <a:r>
              <a:rPr lang="en-US" sz="3600" dirty="0" err="1">
                <a:solidFill>
                  <a:srgbClr val="0066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trên</a:t>
            </a:r>
            <a:r>
              <a:rPr lang="en-US" sz="3600" dirty="0">
                <a:solidFill>
                  <a:srgbClr val="0066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66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những</a:t>
            </a:r>
            <a:r>
              <a:rPr lang="en-US" sz="3600" dirty="0">
                <a:solidFill>
                  <a:srgbClr val="0066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66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chiếc</a:t>
            </a:r>
            <a:r>
              <a:rPr lang="en-US" sz="3600" dirty="0">
                <a:solidFill>
                  <a:srgbClr val="0066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66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xe</a:t>
            </a:r>
            <a:r>
              <a:rPr lang="en-US" sz="3600" dirty="0">
                <a:solidFill>
                  <a:srgbClr val="0066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66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buýt</a:t>
            </a:r>
            <a:r>
              <a:rPr lang="en-US" sz="3600" dirty="0">
                <a:solidFill>
                  <a:srgbClr val="0066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66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cũ</a:t>
            </a:r>
            <a:r>
              <a:rPr lang="en-US" sz="3600" dirty="0">
                <a:solidFill>
                  <a:srgbClr val="0066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lang="en-US" sz="3600" dirty="0" err="1">
                <a:solidFill>
                  <a:srgbClr val="0066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chạy</a:t>
            </a:r>
            <a:r>
              <a:rPr lang="en-US" sz="3600" dirty="0">
                <a:solidFill>
                  <a:srgbClr val="0066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66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khắp</a:t>
            </a:r>
            <a:r>
              <a:rPr lang="en-US" sz="3600" dirty="0">
                <a:solidFill>
                  <a:srgbClr val="0066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66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các</a:t>
            </a:r>
            <a:r>
              <a:rPr lang="en-US" sz="3600" dirty="0">
                <a:solidFill>
                  <a:srgbClr val="0066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66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thành</a:t>
            </a:r>
            <a:r>
              <a:rPr lang="en-US" sz="3600" dirty="0">
                <a:solidFill>
                  <a:srgbClr val="0066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66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phố</a:t>
            </a:r>
            <a:r>
              <a:rPr lang="en-US" sz="3600" dirty="0">
                <a:solidFill>
                  <a:srgbClr val="0066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66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lớn</a:t>
            </a:r>
            <a:r>
              <a:rPr lang="en-US" sz="3600" dirty="0">
                <a:solidFill>
                  <a:srgbClr val="0066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</a:t>
            </a:r>
            <a:endParaRPr kumimoji="0" lang="vi-VN" sz="3600" i="0" u="none" strike="noStrike" kern="1200" cap="none" spc="0" normalizeH="0" baseline="0" noProof="0" dirty="0">
              <a:ln>
                <a:noFill/>
              </a:ln>
              <a:solidFill>
                <a:srgbClr val="006600"/>
              </a:solidFill>
              <a:effectLst/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53AFB1D7-AC7A-4356-A8CA-A901FE12F18E}"/>
              </a:ext>
            </a:extLst>
          </p:cNvPr>
          <p:cNvGrpSpPr/>
          <p:nvPr/>
        </p:nvGrpSpPr>
        <p:grpSpPr>
          <a:xfrm>
            <a:off x="2466486" y="570686"/>
            <a:ext cx="6104745" cy="773417"/>
            <a:chOff x="5585897" y="4488769"/>
            <a:chExt cx="5280066" cy="773417"/>
          </a:xfrm>
        </p:grpSpPr>
        <p:sp>
          <p:nvSpPr>
            <p:cNvPr id="5" name="Rounded Rectangular Callout 3">
              <a:extLst>
                <a:ext uri="{FF2B5EF4-FFF2-40B4-BE49-F238E27FC236}">
                  <a16:creationId xmlns:a16="http://schemas.microsoft.com/office/drawing/2014/main" id="{136667B4-26AB-41DC-BFF1-B147CD0A5617}"/>
                </a:ext>
              </a:extLst>
            </p:cNvPr>
            <p:cNvSpPr/>
            <p:nvPr/>
          </p:nvSpPr>
          <p:spPr>
            <a:xfrm>
              <a:off x="6090568" y="4488769"/>
              <a:ext cx="4176347" cy="773417"/>
            </a:xfrm>
            <a:prstGeom prst="wedgeRoundRectCallout">
              <a:avLst>
                <a:gd name="adj1" fmla="val 69484"/>
                <a:gd name="adj2" fmla="val 41441"/>
                <a:gd name="adj3" fmla="val 16667"/>
              </a:avLst>
            </a:prstGeom>
            <a:solidFill>
              <a:schemeClr val="bg1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18876B45-8B11-4A06-A2B7-5BD98EF2E73D}"/>
                </a:ext>
              </a:extLst>
            </p:cNvPr>
            <p:cNvSpPr txBox="1"/>
            <p:nvPr/>
          </p:nvSpPr>
          <p:spPr>
            <a:xfrm>
              <a:off x="5585897" y="4559337"/>
              <a:ext cx="528006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LUYỆN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ĐỌC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CÂU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DÀI</a:t>
              </a:r>
              <a:endPara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45CB5349-AFAF-4F8D-A167-2626004F433D}"/>
              </a:ext>
            </a:extLst>
          </p:cNvPr>
          <p:cNvGrpSpPr/>
          <p:nvPr/>
        </p:nvGrpSpPr>
        <p:grpSpPr>
          <a:xfrm>
            <a:off x="4618928" y="3909952"/>
            <a:ext cx="233177" cy="388357"/>
            <a:chOff x="9761963" y="1314821"/>
            <a:chExt cx="265366" cy="471999"/>
          </a:xfrm>
        </p:grpSpPr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070F4DA2-6695-4FD5-BDA5-69D6ECB2C8D5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9761963" y="1314821"/>
              <a:ext cx="172279" cy="455973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2E71078C-784A-4932-9A56-66A0F26B96EC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9855050" y="1330847"/>
              <a:ext cx="172279" cy="455973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</p:grp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7A32144F-6DC1-4529-B373-784827865869}"/>
              </a:ext>
            </a:extLst>
          </p:cNvPr>
          <p:cNvCxnSpPr>
            <a:cxnSpLocks/>
          </p:cNvCxnSpPr>
          <p:nvPr/>
        </p:nvCxnSpPr>
        <p:spPr>
          <a:xfrm flipH="1">
            <a:off x="6432862" y="2900081"/>
            <a:ext cx="168816" cy="437391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64C678D7-EDF6-44B5-AF5C-13B80327646E}"/>
              </a:ext>
            </a:extLst>
          </p:cNvPr>
          <p:cNvCxnSpPr>
            <a:cxnSpLocks/>
          </p:cNvCxnSpPr>
          <p:nvPr/>
        </p:nvCxnSpPr>
        <p:spPr>
          <a:xfrm flipH="1">
            <a:off x="1811208" y="3759136"/>
            <a:ext cx="168816" cy="437391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grpSp>
        <p:nvGrpSpPr>
          <p:cNvPr id="15" name="Group 14">
            <a:extLst>
              <a:ext uri="{FF2B5EF4-FFF2-40B4-BE49-F238E27FC236}">
                <a16:creationId xmlns:a16="http://schemas.microsoft.com/office/drawing/2014/main" id="{15C9FC6F-BCDB-40DE-97FD-479AB13A491D}"/>
              </a:ext>
            </a:extLst>
          </p:cNvPr>
          <p:cNvGrpSpPr/>
          <p:nvPr/>
        </p:nvGrpSpPr>
        <p:grpSpPr>
          <a:xfrm>
            <a:off x="2466486" y="6383841"/>
            <a:ext cx="233177" cy="388357"/>
            <a:chOff x="9761963" y="1314821"/>
            <a:chExt cx="265366" cy="471999"/>
          </a:xfrm>
        </p:grpSpPr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98208D4F-186C-459B-81BE-0F2AFF31081C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9761963" y="1314821"/>
              <a:ext cx="172279" cy="455973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8BAECF20-1C73-46FB-B9A5-BCE3566BC6AA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9855050" y="1330847"/>
              <a:ext cx="172279" cy="455973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</p:grp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A1335CC9-75AF-4357-AE08-4DFE315B606E}"/>
              </a:ext>
            </a:extLst>
          </p:cNvPr>
          <p:cNvCxnSpPr>
            <a:cxnSpLocks/>
          </p:cNvCxnSpPr>
          <p:nvPr/>
        </p:nvCxnSpPr>
        <p:spPr>
          <a:xfrm flipH="1">
            <a:off x="11437782" y="4699921"/>
            <a:ext cx="168816" cy="437391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936773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NKNOELEADERBOARD" val="1290123512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Placeholder Texts">
  <a:themeElements>
    <a:clrScheme name="Simple Light">
      <a:dk1>
        <a:srgbClr val="191919"/>
      </a:dk1>
      <a:lt1>
        <a:srgbClr val="FDE9D4"/>
      </a:lt1>
      <a:dk2>
        <a:srgbClr val="7D433F"/>
      </a:dk2>
      <a:lt2>
        <a:srgbClr val="FFFFFF"/>
      </a:lt2>
      <a:accent1>
        <a:srgbClr val="FF815A"/>
      </a:accent1>
      <a:accent2>
        <a:srgbClr val="FF9FB8"/>
      </a:accent2>
      <a:accent3>
        <a:srgbClr val="FF4A75"/>
      </a:accent3>
      <a:accent4>
        <a:srgbClr val="FFAF50"/>
      </a:accent4>
      <a:accent5>
        <a:srgbClr val="6EC4FF"/>
      </a:accent5>
      <a:accent6>
        <a:srgbClr val="999999"/>
      </a:accent6>
      <a:hlink>
        <a:srgbClr val="000000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1725</TotalTime>
  <Words>1273</Words>
  <Application>Microsoft Office PowerPoint</Application>
  <PresentationFormat>Widescreen</PresentationFormat>
  <Paragraphs>88</Paragraphs>
  <Slides>16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16</vt:i4>
      </vt:variant>
    </vt:vector>
  </HeadingPairs>
  <TitlesOfParts>
    <vt:vector size="26" baseType="lpstr">
      <vt:lpstr>Arial</vt:lpstr>
      <vt:lpstr>Calibri</vt:lpstr>
      <vt:lpstr>Calibri Light</vt:lpstr>
      <vt:lpstr>Comfortaa</vt:lpstr>
      <vt:lpstr>Delius Unicase</vt:lpstr>
      <vt:lpstr>Itim</vt:lpstr>
      <vt:lpstr>Oxygen</vt:lpstr>
      <vt:lpstr>Roboto Condensed Light</vt:lpstr>
      <vt:lpstr>Office Theme</vt:lpstr>
      <vt:lpstr>Placeholder Texts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linhmx</dc:creator>
  <cp:lastModifiedBy>HP</cp:lastModifiedBy>
  <cp:revision>165</cp:revision>
  <dcterms:created xsi:type="dcterms:W3CDTF">2021-06-18T23:20:35Z</dcterms:created>
  <dcterms:modified xsi:type="dcterms:W3CDTF">2022-03-28T04:27:22Z</dcterms:modified>
</cp:coreProperties>
</file>