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  <p:sldMasterId id="2147483769" r:id="rId3"/>
  </p:sldMasterIdLst>
  <p:notesMasterIdLst>
    <p:notesMasterId r:id="rId21"/>
  </p:notesMasterIdLst>
  <p:sldIdLst>
    <p:sldId id="497" r:id="rId4"/>
    <p:sldId id="264" r:id="rId5"/>
    <p:sldId id="515" r:id="rId6"/>
    <p:sldId id="396" r:id="rId7"/>
    <p:sldId id="263" r:id="rId8"/>
    <p:sldId id="265" r:id="rId9"/>
    <p:sldId id="508" r:id="rId10"/>
    <p:sldId id="270" r:id="rId11"/>
    <p:sldId id="320" r:id="rId12"/>
    <p:sldId id="509" r:id="rId13"/>
    <p:sldId id="393" r:id="rId14"/>
    <p:sldId id="510" r:id="rId15"/>
    <p:sldId id="473" r:id="rId16"/>
    <p:sldId id="277" r:id="rId17"/>
    <p:sldId id="511" r:id="rId18"/>
    <p:sldId id="517" r:id="rId19"/>
    <p:sldId id="35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66"/>
    <a:srgbClr val="FF0066"/>
    <a:srgbClr val="40804B"/>
    <a:srgbClr val="FF9900"/>
    <a:srgbClr val="A2D668"/>
    <a:srgbClr val="FFFF66"/>
    <a:srgbClr val="FF99CC"/>
    <a:srgbClr val="117D09"/>
    <a:srgbClr val="E04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907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12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84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11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02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711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051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08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80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5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0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D0F005-9995-42A0-90A3-2E199FA60C53}"/>
              </a:ext>
            </a:extLst>
          </p:cNvPr>
          <p:cNvSpPr/>
          <p:nvPr/>
        </p:nvSpPr>
        <p:spPr>
          <a:xfrm>
            <a:off x="2917371" y="877538"/>
            <a:ext cx="7068455" cy="28671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136204"/>
              </a:avLst>
            </a:prstTxWarp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endParaRPr lang="en-US" sz="4800" b="1" cap="none" spc="0" dirty="0">
              <a:ln w="66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92AA2-BF42-49B0-B53E-FE020BD7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3136315" y="1277257"/>
            <a:ext cx="6354796" cy="58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389402" y="612428"/>
            <a:ext cx="11512788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1744030" y="14875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39417" y="73347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42320" y="2424854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564789" y="6291037"/>
            <a:ext cx="455764" cy="46166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334531" y="73266"/>
            <a:ext cx="3857469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2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6400">
                        <a14:foregroundMark x1="61205" y1="30276" x2="62100" y2="37593"/>
                        <a14:foregroundMark x1="53600" y1="35000" x2="57700" y2="39630"/>
                        <a14:foregroundMark x1="53000" y1="36481" x2="52800" y2="36667"/>
                        <a14:foregroundMark x1="56000" y1="33889" x2="58300" y2="39259"/>
                        <a14:foregroundMark x1="71500" y1="36944" x2="71500" y2="36944"/>
                        <a14:foregroundMark x1="57700" y1="23333" x2="67400" y2="43519"/>
                        <a14:foregroundMark x1="47300" y1="20648" x2="54000" y2="28148"/>
                        <a14:foregroundMark x1="54000" y1="28148" x2="57700" y2="30463"/>
                        <a14:foregroundMark x1="75500" y1="19630" x2="75500" y2="22778"/>
                        <a14:foregroundMark x1="84400" y1="26481" x2="84400" y2="39815"/>
                        <a14:foregroundMark x1="89500" y1="25185" x2="94900" y2="34722"/>
                        <a14:foregroundMark x1="94900" y1="34722" x2="95000" y2="36389"/>
                        <a14:foregroundMark x1="85200" y1="24907" x2="85200" y2="39815"/>
                        <a14:foregroundMark x1="52800" y1="28889" x2="58800" y2="44074"/>
                        <a14:foregroundMark x1="62200" y1="26481" x2="62000" y2="42500"/>
                        <a14:foregroundMark x1="63100" y1="27315" x2="67100" y2="44074"/>
                        <a14:foregroundMark x1="63100" y1="24630" x2="69000" y2="34722"/>
                        <a14:foregroundMark x1="69000" y1="34722" x2="69100" y2="36574"/>
                        <a14:foregroundMark x1="70000" y1="25463" x2="70300" y2="32130"/>
                        <a14:foregroundMark x1="74000" y1="19352" x2="75200" y2="19907"/>
                        <a14:foregroundMark x1="76900" y1="20926" x2="78300" y2="19352"/>
                        <a14:foregroundMark x1="74600" y1="17963" x2="72300" y2="20370"/>
                        <a14:foregroundMark x1="44200" y1="19074" x2="48500" y2="22778"/>
                        <a14:foregroundMark x1="47300" y1="18519" x2="48200" y2="21759"/>
                        <a14:foregroundMark x1="49600" y1="17222" x2="49600" y2="22778"/>
                        <a14:foregroundMark x1="51000" y1="18796" x2="50200" y2="22500"/>
                        <a14:foregroundMark x1="55900" y1="34259" x2="58500" y2="39815"/>
                        <a14:foregroundMark x1="69700" y1="34722" x2="71400" y2="37130"/>
                        <a14:foregroundMark x1="65400" y1="28148" x2="68800" y2="30463"/>
                        <a14:foregroundMark x1="56800" y1="24630" x2="54500" y2="25185"/>
                        <a14:foregroundMark x1="50200" y1="23889" x2="55900" y2="26759"/>
                        <a14:foregroundMark x1="62200" y1="24815" x2="60700" y2="26852"/>
                        <a14:foregroundMark x1="48400" y1="17593" x2="49000" y2="20556"/>
                        <a14:foregroundMark x1="61900" y1="38333" x2="61900" y2="40741"/>
                        <a14:foregroundMark x1="96400" y1="36111" x2="95400" y2="37685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49354" y2="25409"/>
                        <a14:backgroundMark x1="71822" y1="28126" x2="73800" y2="27963"/>
                        <a14:backgroundMark x1="43400" y1="30463" x2="51353" y2="29809"/>
                        <a14:backgroundMark x1="52429" y1="20214" x2="71906" y2="20107"/>
                        <a14:backgroundMark x1="40800" y1="20278" x2="43108" y2="20265"/>
                        <a14:backgroundMark x1="44300" y1="17963" x2="44999" y2="18466"/>
                        <a14:backgroundMark x1="12000" y1="21481" x2="12000" y2="35926"/>
                        <a14:backgroundMark x1="12000" y1="35926" x2="13800" y2="19537"/>
                        <a14:backgroundMark x1="13800" y1="19537" x2="4900" y2="29074"/>
                        <a14:backgroundMark x1="4900" y1="29074" x2="8500" y2="36111"/>
                        <a14:backgroundMark x1="8500" y1="36111" x2="8500" y2="36111"/>
                        <a14:backgroundMark x1="10800" y1="20648" x2="15800" y2="47963"/>
                        <a14:backgroundMark x1="15800" y1="47963" x2="20800" y2="39630"/>
                        <a14:backgroundMark x1="20800" y1="39630" x2="22400" y2="20648"/>
                        <a14:backgroundMark x1="22400" y1="20648" x2="15000" y2="39259"/>
                        <a14:backgroundMark x1="15000" y1="39259" x2="14600" y2="41944"/>
                        <a14:backgroundMark x1="15700" y1="17963" x2="11700" y2="34167"/>
                        <a14:backgroundMark x1="11700" y1="34167" x2="12500" y2="45648"/>
                        <a14:backgroundMark x1="12500" y1="45648" x2="17400" y2="36852"/>
                        <a14:backgroundMark x1="17400" y1="36852" x2="17400" y2="15278"/>
                        <a14:backgroundMark x1="17400" y1="15278" x2="17700" y2="27593"/>
                        <a14:backgroundMark x1="11400" y1="24074" x2="23500" y2="33981"/>
                        <a14:backgroundMark x1="23500" y1="33981" x2="26600" y2="20370"/>
                        <a14:backgroundMark x1="26600" y1="20370" x2="26600" y2="34444"/>
                        <a14:backgroundMark x1="22900" y1="28148" x2="25500" y2="44352"/>
                        <a14:backgroundMark x1="25500" y1="44352" x2="20900" y2="23519"/>
                        <a14:backgroundMark x1="20900" y1="23519" x2="19500" y2="42222"/>
                        <a14:backgroundMark x1="9700" y1="23611" x2="9800" y2="36944"/>
                        <a14:backgroundMark x1="9800" y1="36944" x2="6600" y2="23704"/>
                        <a14:backgroundMark x1="6600" y1="23704" x2="2900" y2="41204"/>
                        <a14:backgroundMark x1="2900" y1="41204" x2="2800" y2="37963"/>
                        <a14:backgroundMark x1="2500" y1="22037" x2="9900" y2="51296"/>
                        <a14:backgroundMark x1="9900" y1="51296" x2="18300" y2="33426"/>
                        <a14:backgroundMark x1="18300" y1="33426" x2="19900" y2="22685"/>
                        <a14:backgroundMark x1="19900" y1="22685" x2="17900" y2="35093"/>
                        <a14:backgroundMark x1="17900" y1="35093" x2="12300" y2="26667"/>
                        <a14:backgroundMark x1="12300" y1="26667" x2="17700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4" y="-770972"/>
            <a:ext cx="4962798" cy="5359821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id="{5487D5FD-1F96-4764-B217-3D94FFF78B5A}"/>
              </a:ext>
            </a:extLst>
          </p:cNvPr>
          <p:cNvSpPr txBox="1"/>
          <p:nvPr/>
        </p:nvSpPr>
        <p:spPr>
          <a:xfrm>
            <a:off x="181824" y="1903636"/>
            <a:ext cx="11828350" cy="131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id="{2C4AD102-FC5F-4341-A9DF-919698A3BF46}"/>
              </a:ext>
            </a:extLst>
          </p:cNvPr>
          <p:cNvSpPr txBox="1"/>
          <p:nvPr/>
        </p:nvSpPr>
        <p:spPr>
          <a:xfrm>
            <a:off x="181825" y="3493833"/>
            <a:ext cx="11555474" cy="91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FB1D7-AC7A-4356-A8CA-A901FE12F18E}"/>
              </a:ext>
            </a:extLst>
          </p:cNvPr>
          <p:cNvGrpSpPr/>
          <p:nvPr/>
        </p:nvGrpSpPr>
        <p:grpSpPr>
          <a:xfrm>
            <a:off x="3043627" y="317710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CB5349-AFAF-4F8D-A167-2626004F433D}"/>
              </a:ext>
            </a:extLst>
          </p:cNvPr>
          <p:cNvGrpSpPr/>
          <p:nvPr/>
        </p:nvGrpSpPr>
        <p:grpSpPr>
          <a:xfrm>
            <a:off x="5339596" y="2670829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D34B88-F0EF-4700-8A39-7393C5858E01}"/>
              </a:ext>
            </a:extLst>
          </p:cNvPr>
          <p:cNvCxnSpPr>
            <a:cxnSpLocks/>
          </p:cNvCxnSpPr>
          <p:nvPr/>
        </p:nvCxnSpPr>
        <p:spPr>
          <a:xfrm flipH="1">
            <a:off x="3458305" y="2124917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11019195" y="2120210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7576526" y="4336918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4F3C42-9D35-41EB-A720-50DF6CF32724}"/>
              </a:ext>
            </a:extLst>
          </p:cNvPr>
          <p:cNvCxnSpPr>
            <a:cxnSpLocks/>
          </p:cNvCxnSpPr>
          <p:nvPr/>
        </p:nvCxnSpPr>
        <p:spPr>
          <a:xfrm flipH="1">
            <a:off x="8371352" y="3765735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11661357" y="3763685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49363" y="405101"/>
            <a:ext cx="11514037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631947" y="18846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29046" y="6363373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46928" y="55937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746928" y="222899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87612" y="6097915"/>
            <a:ext cx="455764" cy="4552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448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2280863" y="1656923"/>
            <a:ext cx="411971" cy="42946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2816573" y="1566364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4788210" y="1552562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Đại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3748606" y="515939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47;p69">
            <a:extLst>
              <a:ext uri="{FF2B5EF4-FFF2-40B4-BE49-F238E27FC236}">
                <a16:creationId xmlns:a16="http://schemas.microsoft.com/office/drawing/2014/main" id="{E23798BC-D85B-4F2D-8EC5-D4CCB42E6A56}"/>
              </a:ext>
            </a:extLst>
          </p:cNvPr>
          <p:cNvSpPr/>
          <p:nvPr/>
        </p:nvSpPr>
        <p:spPr>
          <a:xfrm>
            <a:off x="2280863" y="2403769"/>
            <a:ext cx="411971" cy="429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F2E99-2C1D-4400-A868-E223C48A59B2}"/>
              </a:ext>
            </a:extLst>
          </p:cNvPr>
          <p:cNvSpPr txBox="1"/>
          <p:nvPr/>
        </p:nvSpPr>
        <p:spPr>
          <a:xfrm>
            <a:off x="2816573" y="2262354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400" noProof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FADD-070C-4817-BA8D-CF32F5D9B86E}"/>
              </a:ext>
            </a:extLst>
          </p:cNvPr>
          <p:cNvSpPr txBox="1"/>
          <p:nvPr/>
        </p:nvSpPr>
        <p:spPr>
          <a:xfrm>
            <a:off x="3951316" y="2246964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Á.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747;p69">
            <a:extLst>
              <a:ext uri="{FF2B5EF4-FFF2-40B4-BE49-F238E27FC236}">
                <a16:creationId xmlns:a16="http://schemas.microsoft.com/office/drawing/2014/main" id="{A2836802-A26F-458A-82A0-E434BA928733}"/>
              </a:ext>
            </a:extLst>
          </p:cNvPr>
          <p:cNvSpPr/>
          <p:nvPr/>
        </p:nvSpPr>
        <p:spPr>
          <a:xfrm>
            <a:off x="2280863" y="3157256"/>
            <a:ext cx="411971" cy="429462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72356-7946-43EA-9E66-CB96AB20859D}"/>
              </a:ext>
            </a:extLst>
          </p:cNvPr>
          <p:cNvSpPr txBox="1"/>
          <p:nvPr/>
        </p:nvSpPr>
        <p:spPr>
          <a:xfrm>
            <a:off x="2816573" y="3035570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293EBD-DBE3-4D0A-9FA9-898D538C27DD}"/>
              </a:ext>
            </a:extLst>
          </p:cNvPr>
          <p:cNvSpPr txBox="1"/>
          <p:nvPr/>
        </p:nvSpPr>
        <p:spPr>
          <a:xfrm>
            <a:off x="3444917" y="2989436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747;p69">
            <a:extLst>
              <a:ext uri="{FF2B5EF4-FFF2-40B4-BE49-F238E27FC236}">
                <a16:creationId xmlns:a16="http://schemas.microsoft.com/office/drawing/2014/main" id="{7DD6D272-0C42-4C7C-BF9D-004AAEAA99AD}"/>
              </a:ext>
            </a:extLst>
          </p:cNvPr>
          <p:cNvSpPr/>
          <p:nvPr/>
        </p:nvSpPr>
        <p:spPr>
          <a:xfrm>
            <a:off x="2280863" y="3904102"/>
            <a:ext cx="411971" cy="4294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185287-B7A3-4383-8492-7F6795068178}"/>
              </a:ext>
            </a:extLst>
          </p:cNvPr>
          <p:cNvSpPr txBox="1"/>
          <p:nvPr/>
        </p:nvSpPr>
        <p:spPr>
          <a:xfrm>
            <a:off x="2816573" y="3762687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Dim-</a:t>
            </a:r>
            <a:r>
              <a:rPr lang="en-US" sz="3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400" noProof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AD1F9-59D8-4761-9F11-9F96164D1290}"/>
              </a:ext>
            </a:extLst>
          </p:cNvPr>
          <p:cNvSpPr txBox="1"/>
          <p:nvPr/>
        </p:nvSpPr>
        <p:spPr>
          <a:xfrm>
            <a:off x="5288280" y="3731909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B1C0F0-1F5B-4836-A098-92E32A783C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61" y="4707211"/>
            <a:ext cx="4733051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158584" y="664610"/>
            <a:ext cx="851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0033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0033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4800" b="1" dirty="0">
              <a:solidFill>
                <a:srgbClr val="003366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284883" y="612428"/>
            <a:ext cx="11557758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631947" y="18846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12018" y="70827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12018" y="239388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552702" y="6291034"/>
            <a:ext cx="455764" cy="46166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514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43675" y="1542554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23346" y="1183835"/>
            <a:ext cx="953407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12298" y="-80574"/>
            <a:ext cx="3016045" cy="165156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753" y="1840545"/>
            <a:ext cx="882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4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881799" y="15204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576" y="1423797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0721" y="2918361"/>
            <a:ext cx="6048016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28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178806" y="1786394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Những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cách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chào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độc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đáo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(77)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25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Di-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Dim-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-ê.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8411" y="2534336"/>
            <a:ext cx="6218944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9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015" y="-1098667"/>
            <a:ext cx="1968285" cy="2396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408118" y="220839"/>
            <a:ext cx="10665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1E4DF-4AAB-4925-9FB2-7CD9121C0F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14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06" y="2034631"/>
            <a:ext cx="11974294" cy="48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534158" y="92156"/>
            <a:ext cx="2251442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589942" y="557009"/>
            <a:ext cx="4639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3997409" y="1431381"/>
            <a:ext cx="49517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Dim-</a:t>
            </a:r>
            <a:r>
              <a:rPr lang="en-US" sz="4400" noProof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4400" noProof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4400" noProof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uyền</a:t>
            </a:r>
            <a:r>
              <a:rPr lang="en-US" sz="4400" noProof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9" y="4422371"/>
            <a:ext cx="2976647" cy="21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49363" y="405101"/>
            <a:ext cx="11008895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1391475" y="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7874000" y="3075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46928" y="49841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746928" y="222899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87612" y="6049290"/>
            <a:ext cx="455764" cy="46166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allAtOnce"/>
      <p:bldP spid="15" grpId="0"/>
      <p:bldP spid="15" grpId="1"/>
      <p:bldP spid="12" grpId="0" animBg="1"/>
      <p:bldP spid="13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1104</Words>
  <Application>Microsoft Office PowerPoint</Application>
  <PresentationFormat>Widescreen</PresentationFormat>
  <Paragraphs>81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Comfortaa</vt:lpstr>
      <vt:lpstr>Delius Unicase</vt:lpstr>
      <vt:lpstr>HP001 4 hàng</vt:lpstr>
      <vt:lpstr>Londrina Solid</vt:lpstr>
      <vt:lpstr>Roboto Condensed</vt:lpstr>
      <vt:lpstr>Office Theme</vt:lpstr>
      <vt:lpstr>Dinosaur Pattern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169</cp:revision>
  <dcterms:created xsi:type="dcterms:W3CDTF">2021-06-18T23:20:35Z</dcterms:created>
  <dcterms:modified xsi:type="dcterms:W3CDTF">2022-03-28T04:25:45Z</dcterms:modified>
</cp:coreProperties>
</file>