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50" r:id="rId3"/>
    <p:sldMasterId id="2147483760" r:id="rId4"/>
    <p:sldMasterId id="2147483772" r:id="rId5"/>
  </p:sldMasterIdLst>
  <p:notesMasterIdLst>
    <p:notesMasterId r:id="rId20"/>
  </p:notesMasterIdLst>
  <p:sldIdLst>
    <p:sldId id="413" r:id="rId6"/>
    <p:sldId id="284" r:id="rId7"/>
    <p:sldId id="414" r:id="rId8"/>
    <p:sldId id="412" r:id="rId9"/>
    <p:sldId id="411" r:id="rId10"/>
    <p:sldId id="410" r:id="rId11"/>
    <p:sldId id="309" r:id="rId12"/>
    <p:sldId id="347" r:id="rId13"/>
    <p:sldId id="376" r:id="rId14"/>
    <p:sldId id="367" r:id="rId15"/>
    <p:sldId id="415" r:id="rId16"/>
    <p:sldId id="416" r:id="rId17"/>
    <p:sldId id="417" r:id="rId18"/>
    <p:sldId id="41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E754-0CA2-404E-B27B-3264648DE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2402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99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015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15649" y="61469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Google Shape;79;p6"/>
          <p:cNvSpPr/>
          <p:nvPr/>
        </p:nvSpPr>
        <p:spPr>
          <a:xfrm>
            <a:off x="-567466" y="6513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Google Shape;80;p6"/>
          <p:cNvSpPr/>
          <p:nvPr/>
        </p:nvSpPr>
        <p:spPr>
          <a:xfrm rot="7641468">
            <a:off x="324615" y="55799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6"/>
          <p:cNvSpPr/>
          <p:nvPr/>
        </p:nvSpPr>
        <p:spPr>
          <a:xfrm>
            <a:off x="11923767" y="10071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6"/>
          <p:cNvSpPr/>
          <p:nvPr/>
        </p:nvSpPr>
        <p:spPr>
          <a:xfrm>
            <a:off x="11098967" y="719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6"/>
          <p:cNvSpPr/>
          <p:nvPr/>
        </p:nvSpPr>
        <p:spPr>
          <a:xfrm rot="2700000">
            <a:off x="10857835" y="1023218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7632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704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31200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74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91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757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3009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931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592321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5008535" y="2408971"/>
            <a:ext cx="23248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10673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4434038" y="36875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8334187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78091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11643417" y="10110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11091600" y="13780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10953133" y="666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705135" y="62610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21"/>
          <p:cNvSpPr/>
          <p:nvPr/>
        </p:nvSpPr>
        <p:spPr>
          <a:xfrm>
            <a:off x="-179333" y="57204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203467" y="5197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21"/>
          <p:cNvSpPr/>
          <p:nvPr/>
        </p:nvSpPr>
        <p:spPr>
          <a:xfrm>
            <a:off x="10983967" y="6137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447283" y="13171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79698" y="918700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21"/>
          <p:cNvSpPr/>
          <p:nvPr/>
        </p:nvSpPr>
        <p:spPr>
          <a:xfrm>
            <a:off x="10491218" y="57204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7381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869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/>
          <p:nvPr/>
        </p:nvSpPr>
        <p:spPr>
          <a:xfrm>
            <a:off x="8142167" y="2336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23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23"/>
          <p:cNvSpPr/>
          <p:nvPr/>
        </p:nvSpPr>
        <p:spPr>
          <a:xfrm>
            <a:off x="11323018" y="81925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23"/>
          <p:cNvSpPr/>
          <p:nvPr/>
        </p:nvSpPr>
        <p:spPr>
          <a:xfrm>
            <a:off x="10771201" y="1186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Google Shape;295;p23"/>
          <p:cNvSpPr/>
          <p:nvPr/>
        </p:nvSpPr>
        <p:spPr>
          <a:xfrm>
            <a:off x="10311084" y="16359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23"/>
          <p:cNvSpPr/>
          <p:nvPr/>
        </p:nvSpPr>
        <p:spPr>
          <a:xfrm rot="7641468">
            <a:off x="11397833" y="30001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23"/>
          <p:cNvSpPr/>
          <p:nvPr/>
        </p:nvSpPr>
        <p:spPr>
          <a:xfrm>
            <a:off x="-644400" y="24749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Google Shape;298;p23"/>
          <p:cNvSpPr/>
          <p:nvPr/>
        </p:nvSpPr>
        <p:spPr>
          <a:xfrm>
            <a:off x="-222299" y="641167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Google Shape;299;p23"/>
          <p:cNvSpPr/>
          <p:nvPr/>
        </p:nvSpPr>
        <p:spPr>
          <a:xfrm>
            <a:off x="478235" y="329801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23"/>
          <p:cNvSpPr/>
          <p:nvPr/>
        </p:nvSpPr>
        <p:spPr>
          <a:xfrm>
            <a:off x="651084" y="9525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23"/>
          <p:cNvSpPr/>
          <p:nvPr/>
        </p:nvSpPr>
        <p:spPr>
          <a:xfrm rot="7641468">
            <a:off x="10343133" y="339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23"/>
          <p:cNvSpPr/>
          <p:nvPr/>
        </p:nvSpPr>
        <p:spPr>
          <a:xfrm rot="7641468">
            <a:off x="683133" y="3193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23"/>
          <p:cNvSpPr/>
          <p:nvPr/>
        </p:nvSpPr>
        <p:spPr>
          <a:xfrm rot="-1783010">
            <a:off x="2239830" y="1187456"/>
            <a:ext cx="345762" cy="30200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 hasCustomPrompt="1"/>
          </p:nvPr>
        </p:nvSpPr>
        <p:spPr>
          <a:xfrm>
            <a:off x="5954233" y="3834000"/>
            <a:ext cx="4013200" cy="116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23"/>
          <p:cNvSpPr txBox="1">
            <a:spLocks noGrp="1"/>
          </p:cNvSpPr>
          <p:nvPr>
            <p:ph type="subTitle" idx="1"/>
          </p:nvPr>
        </p:nvSpPr>
        <p:spPr>
          <a:xfrm>
            <a:off x="5954233" y="5027900"/>
            <a:ext cx="4013200" cy="88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ctrTitle" idx="2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87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3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3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04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923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416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326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1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51691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4155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61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88128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/>
              <a:t>27/03/2022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804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61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29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03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5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71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98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2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68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13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27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21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62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62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1724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360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080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9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86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448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9504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1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754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49" r:id="rId8"/>
    <p:sldLayoutId id="2147483748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317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7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57495"/>
            <a:ext cx="11634952" cy="127559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1823346" y="1183835"/>
            <a:ext cx="9534078" cy="1778845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112298" y="-80574"/>
            <a:ext cx="3016045" cy="1651560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79882"/>
            <a:ext cx="2341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5753" y="1840545"/>
            <a:ext cx="882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881799" y="1520414"/>
            <a:ext cx="1440152" cy="14468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4576" y="1423797"/>
            <a:ext cx="1440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10721" y="2918361"/>
            <a:ext cx="6048016" cy="90159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8010789-2D4A-4AEC-8691-AEEE5E0AE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4936" y="1485755"/>
            <a:ext cx="3248294" cy="27766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3B4BED-4EE3-45BA-816C-2F6F0AA855D3}"/>
              </a:ext>
            </a:extLst>
          </p:cNvPr>
          <p:cNvSpPr txBox="1"/>
          <p:nvPr/>
        </p:nvSpPr>
        <p:spPr>
          <a:xfrm>
            <a:off x="2984937" y="654867"/>
            <a:ext cx="352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93FE02-EFE1-493F-9B82-D5FA7DC94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13" y="1528132"/>
            <a:ext cx="3149403" cy="27766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03AC4B-0E19-47C1-AC55-498BC0DB4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833" y="1471221"/>
            <a:ext cx="3101248" cy="2769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172456E-912B-44CD-B539-1C40A4B94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9684" y="1504183"/>
            <a:ext cx="2942972" cy="26428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ACEA7E-5AF1-4C42-8B1E-DA204037A266}"/>
              </a:ext>
            </a:extLst>
          </p:cNvPr>
          <p:cNvSpPr txBox="1"/>
          <p:nvPr/>
        </p:nvSpPr>
        <p:spPr>
          <a:xfrm>
            <a:off x="193463" y="4254996"/>
            <a:ext cx="2603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CA1E00-49B2-4DEC-9DC8-13C1AFE01598}"/>
              </a:ext>
            </a:extLst>
          </p:cNvPr>
          <p:cNvSpPr txBox="1"/>
          <p:nvPr/>
        </p:nvSpPr>
        <p:spPr>
          <a:xfrm>
            <a:off x="3157611" y="4192494"/>
            <a:ext cx="3063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B2ACC2-2FCE-4E95-B2FF-CB0FCD58C572}"/>
              </a:ext>
            </a:extLst>
          </p:cNvPr>
          <p:cNvSpPr txBox="1"/>
          <p:nvPr/>
        </p:nvSpPr>
        <p:spPr>
          <a:xfrm>
            <a:off x="6513976" y="4190341"/>
            <a:ext cx="273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ngờ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23EB7F-EBD8-4DB7-8D80-DA87A62C181E}"/>
              </a:ext>
            </a:extLst>
          </p:cNvPr>
          <p:cNvSpPr txBox="1"/>
          <p:nvPr/>
        </p:nvSpPr>
        <p:spPr>
          <a:xfrm>
            <a:off x="9348621" y="4163730"/>
            <a:ext cx="2735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00F8F92B-8343-443B-914A-531223B561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39" y="5147548"/>
            <a:ext cx="2087618" cy="17214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FCC784-6292-4CE5-8513-32D1ED5DDB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3309956" y="5438989"/>
            <a:ext cx="1215230" cy="1419011"/>
          </a:xfrm>
          <a:prstGeom prst="rect">
            <a:avLst/>
          </a:prstGeom>
        </p:spPr>
      </p:pic>
      <p:sp>
        <p:nvSpPr>
          <p:cNvPr id="32" name="Freeform 24">
            <a:extLst>
              <a:ext uri="{FF2B5EF4-FFF2-40B4-BE49-F238E27FC236}">
                <a16:creationId xmlns:a16="http://schemas.microsoft.com/office/drawing/2014/main" id="{C2F3D701-97CC-40E1-AF0A-98B8E603F60E}"/>
              </a:ext>
            </a:extLst>
          </p:cNvPr>
          <p:cNvSpPr>
            <a:spLocks noEditPoints="1"/>
          </p:cNvSpPr>
          <p:nvPr/>
        </p:nvSpPr>
        <p:spPr bwMode="auto">
          <a:xfrm rot="16988261">
            <a:off x="5631465" y="588315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0" y="76832"/>
            <a:ext cx="10444886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47D87-4468-4075-B8A2-35DB203FEAFA}"/>
              </a:ext>
            </a:extLst>
          </p:cNvPr>
          <p:cNvSpPr txBox="1"/>
          <p:nvPr/>
        </p:nvSpPr>
        <p:spPr>
          <a:xfrm>
            <a:off x="7164596" y="904661"/>
            <a:ext cx="328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</a:t>
            </a: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Te</a:t>
            </a: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-le-</a:t>
            </a:r>
            <a:r>
              <a:rPr kumimoji="0" lang="en-US" sz="240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gơn</a:t>
            </a:r>
            <a:r>
              <a:rPr kumimoji="0" lang="en-US" sz="2400" i="1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9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E4E0E3-CA72-471A-8E61-87D76453BB43}"/>
              </a:ext>
            </a:extLst>
          </p:cNvPr>
          <p:cNvSpPr/>
          <p:nvPr/>
        </p:nvSpPr>
        <p:spPr>
          <a:xfrm>
            <a:off x="491319" y="2229284"/>
            <a:ext cx="10740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sức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khoẻ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E81A8B-3984-46A4-8AA4-6FE200643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16" y="4817659"/>
            <a:ext cx="2691063" cy="2025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666570" y="1356980"/>
            <a:ext cx="3619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063"/>
            <a:ext cx="2265528" cy="22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1226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805219" y="1665660"/>
            <a:ext cx="107271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86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227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045586" y="1056816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THƯ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29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2694004" y="1786394"/>
            <a:ext cx="77939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Kể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chuyện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Lớp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học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viết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thư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(79)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93532" y="1083813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Nói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nghe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2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77218"/>
            <a:ext cx="12192000" cy="170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628214" y="657668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đạt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690" y="1947246"/>
            <a:ext cx="11204620" cy="26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EB3D73-2109-4306-B20B-29C91C87B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7" y="-185530"/>
            <a:ext cx="10988146" cy="8150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9BAFF-99A9-4FF5-B729-B066F3C8D55E}"/>
              </a:ext>
            </a:extLst>
          </p:cNvPr>
          <p:cNvSpPr txBox="1"/>
          <p:nvPr/>
        </p:nvSpPr>
        <p:spPr>
          <a:xfrm>
            <a:off x="3909391" y="1416254"/>
            <a:ext cx="5539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+mj-lt"/>
              </a:rPr>
              <a:t>KHỞI</a:t>
            </a:r>
            <a:r>
              <a:rPr lang="en-US" sz="6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+mj-lt"/>
              </a:rPr>
              <a:t>ĐỘNG</a:t>
            </a:r>
            <a:endParaRPr lang="en-US" sz="6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3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4C3B6FD1-AB05-4081-ACE5-246178BC5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4FEE96-BAF8-4C9F-A36C-D505047FD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688" y="658748"/>
            <a:ext cx="3626632" cy="2251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3761597" y="118201"/>
            <a:ext cx="352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6633A-C8CD-4E5E-8718-1F246F2E3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884" y="691521"/>
            <a:ext cx="3646501" cy="2229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6365D-E4FA-4125-A145-3138BF571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622" y="3704910"/>
            <a:ext cx="3101248" cy="2449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7DC14-2260-433A-BC56-7E0843F714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2226" y="3732101"/>
            <a:ext cx="3628094" cy="2485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53603" y="96868"/>
            <a:ext cx="3575713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119807" y="2948151"/>
            <a:ext cx="336306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247D87-4468-4075-B8A2-35DB203FEAFA}"/>
              </a:ext>
            </a:extLst>
          </p:cNvPr>
          <p:cNvSpPr txBox="1"/>
          <p:nvPr/>
        </p:nvSpPr>
        <p:spPr>
          <a:xfrm>
            <a:off x="8238279" y="479024"/>
            <a:ext cx="328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</a:t>
            </a: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Te</a:t>
            </a: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-le-</a:t>
            </a:r>
            <a:r>
              <a:rPr kumimoji="0" lang="en-US" sz="240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gơn</a:t>
            </a:r>
            <a:r>
              <a:rPr kumimoji="0" lang="en-US" sz="2400" i="1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4012226" y="2910440"/>
            <a:ext cx="368618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185884" y="6088559"/>
            <a:ext cx="336306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ngờ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4078303" y="6088559"/>
            <a:ext cx="336306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tò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y2mate.com - Kể chuyện lớp 2 Lớp học viết thư  Tuần 28 sách Kết nối tri thức với cuộc sống_1080p (1)">
            <a:hlinkClick r:id="" action="ppaction://media"/>
            <a:extLst>
              <a:ext uri="{FF2B5EF4-FFF2-40B4-BE49-F238E27FC236}">
                <a16:creationId xmlns:a16="http://schemas.microsoft.com/office/drawing/2014/main" id="{1045FB6D-56B2-4E00-A732-B50BDAE1F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7762" y="1809687"/>
            <a:ext cx="3823211" cy="22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23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7AAD69D-C2B4-43AF-955E-AADABCF7267A}"/>
              </a:ext>
            </a:extLst>
          </p:cNvPr>
          <p:cNvSpPr txBox="1"/>
          <p:nvPr/>
        </p:nvSpPr>
        <p:spPr>
          <a:xfrm>
            <a:off x="4499318" y="1137044"/>
            <a:ext cx="721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noProof="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noProof="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800" noProof="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noProof="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noProof="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5886A-A7CC-49A4-8D16-1399C83C804D}"/>
              </a:ext>
            </a:extLst>
          </p:cNvPr>
          <p:cNvSpPr txBox="1"/>
          <p:nvPr/>
        </p:nvSpPr>
        <p:spPr>
          <a:xfrm>
            <a:off x="4394573" y="493278"/>
            <a:ext cx="7134831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EB7B4-FCB0-4312-BFFB-A06C19F05334}"/>
              </a:ext>
            </a:extLst>
          </p:cNvPr>
          <p:cNvSpPr txBox="1"/>
          <p:nvPr/>
        </p:nvSpPr>
        <p:spPr>
          <a:xfrm>
            <a:off x="4499318" y="2292365"/>
            <a:ext cx="703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4499317" y="1699316"/>
            <a:ext cx="589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A266B-0345-4A89-A7E0-3DE2776D2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650" y="6048"/>
            <a:ext cx="3841168" cy="3386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DF1BFC-AF5C-42E5-A222-326C3734F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740" y="3460890"/>
            <a:ext cx="3967078" cy="33910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E0D256-CF5C-4692-9FDE-955DA8026F0C}"/>
              </a:ext>
            </a:extLst>
          </p:cNvPr>
          <p:cNvSpPr txBox="1"/>
          <p:nvPr/>
        </p:nvSpPr>
        <p:spPr>
          <a:xfrm>
            <a:off x="4450237" y="3753718"/>
            <a:ext cx="7023502" cy="968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i="0" u="none" strike="noStrike" kern="1200" cap="none" spc="0" normalizeH="0" noProof="0" dirty="0" smtClean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E06E2-B8BA-4207-8415-798EAB4DD05D}"/>
              </a:ext>
            </a:extLst>
          </p:cNvPr>
          <p:cNvSpPr txBox="1"/>
          <p:nvPr/>
        </p:nvSpPr>
        <p:spPr>
          <a:xfrm>
            <a:off x="4394573" y="5043084"/>
            <a:ext cx="7779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3" grpId="0"/>
      <p:bldP spid="14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BFEB7B4-FCB0-4312-BFFB-A06C19F05334}"/>
              </a:ext>
            </a:extLst>
          </p:cNvPr>
          <p:cNvSpPr txBox="1"/>
          <p:nvPr/>
        </p:nvSpPr>
        <p:spPr>
          <a:xfrm>
            <a:off x="4660376" y="1671397"/>
            <a:ext cx="688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4660376" y="911348"/>
            <a:ext cx="699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ngờ</a:t>
            </a:r>
            <a:r>
              <a:rPr lang="en-US" sz="28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E0D256-CF5C-4692-9FDE-955DA8026F0C}"/>
              </a:ext>
            </a:extLst>
          </p:cNvPr>
          <p:cNvSpPr txBox="1"/>
          <p:nvPr/>
        </p:nvSpPr>
        <p:spPr>
          <a:xfrm>
            <a:off x="4558453" y="4370995"/>
            <a:ext cx="7096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E06E2-B8BA-4207-8415-798EAB4DD05D}"/>
              </a:ext>
            </a:extLst>
          </p:cNvPr>
          <p:cNvSpPr txBox="1"/>
          <p:nvPr/>
        </p:nvSpPr>
        <p:spPr>
          <a:xfrm>
            <a:off x="4660376" y="5131044"/>
            <a:ext cx="589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0BF297-8357-49A9-90EC-E5EFA28FD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33" y="0"/>
            <a:ext cx="3769385" cy="336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F96375-A0F7-4A39-8435-B2F71131B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33" y="3473056"/>
            <a:ext cx="3769384" cy="33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423</Words>
  <Application>Microsoft Office PowerPoint</Application>
  <PresentationFormat>Widescreen</PresentationFormat>
  <Paragraphs>58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宋体</vt:lpstr>
      <vt:lpstr>Arial</vt:lpstr>
      <vt:lpstr>Arial-Rounded</vt:lpstr>
      <vt:lpstr>Bebas Neue</vt:lpstr>
      <vt:lpstr>Calibri</vt:lpstr>
      <vt:lpstr>Calibri Light</vt:lpstr>
      <vt:lpstr>等线</vt:lpstr>
      <vt:lpstr>Dosis</vt:lpstr>
      <vt:lpstr>Fira Sans Condensed Medium</vt:lpstr>
      <vt:lpstr>Fira Sans Extra Condensed Medium</vt:lpstr>
      <vt:lpstr>HP001 4 hàng</vt:lpstr>
      <vt:lpstr>Nunito</vt:lpstr>
      <vt:lpstr>Nunito Sans</vt:lpstr>
      <vt:lpstr>Quicksand</vt:lpstr>
      <vt:lpstr>Quicksand Light</vt:lpstr>
      <vt:lpstr>Source Sans Pro</vt:lpstr>
      <vt:lpstr>Times New Roman</vt:lpstr>
      <vt:lpstr>Titan One</vt:lpstr>
      <vt:lpstr>思源黑体 CN Bold</vt:lpstr>
      <vt:lpstr>Office Theme</vt:lpstr>
      <vt:lpstr>Early Childhood Center by Slidesgo</vt:lpstr>
      <vt:lpstr>Pre-K for Christian Schools: God Created Families to Love One Another by Slidesgo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86</cp:revision>
  <dcterms:created xsi:type="dcterms:W3CDTF">2021-12-11T14:51:10Z</dcterms:created>
  <dcterms:modified xsi:type="dcterms:W3CDTF">2022-03-27T13:15:40Z</dcterms:modified>
</cp:coreProperties>
</file>