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3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tags/tag3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ngesInfos/changesInfo1.xml" ContentType="application/vnd.ms-powerpoint.changesinfo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9" r:id="rId4"/>
  </p:sldMasterIdLst>
  <p:notesMasterIdLst>
    <p:notesMasterId r:id="rId35"/>
  </p:notesMasterIdLst>
  <p:sldIdLst>
    <p:sldId id="497" r:id="rId5"/>
    <p:sldId id="264" r:id="rId6"/>
    <p:sldId id="515" r:id="rId7"/>
    <p:sldId id="396" r:id="rId8"/>
    <p:sldId id="263" r:id="rId9"/>
    <p:sldId id="265" r:id="rId10"/>
    <p:sldId id="508" r:id="rId11"/>
    <p:sldId id="270" r:id="rId12"/>
    <p:sldId id="320" r:id="rId13"/>
    <p:sldId id="509" r:id="rId14"/>
    <p:sldId id="393" r:id="rId15"/>
    <p:sldId id="510" r:id="rId16"/>
    <p:sldId id="473" r:id="rId17"/>
    <p:sldId id="511" r:id="rId18"/>
    <p:sldId id="517" r:id="rId19"/>
    <p:sldId id="343" r:id="rId20"/>
    <p:sldId id="518" r:id="rId21"/>
    <p:sldId id="372" r:id="rId22"/>
    <p:sldId id="504" r:id="rId23"/>
    <p:sldId id="500" r:id="rId24"/>
    <p:sldId id="506" r:id="rId25"/>
    <p:sldId id="284" r:id="rId26"/>
    <p:sldId id="505" r:id="rId27"/>
    <p:sldId id="291" r:id="rId28"/>
    <p:sldId id="519" r:id="rId29"/>
    <p:sldId id="293" r:id="rId30"/>
    <p:sldId id="257" r:id="rId31"/>
    <p:sldId id="359" r:id="rId32"/>
    <p:sldId id="520" r:id="rId33"/>
    <p:sldId id="351" r:id="rId34"/>
  </p:sldIdLst>
  <p:sldSz cx="12192000" cy="6858000"/>
  <p:notesSz cx="6858000" cy="9144000"/>
  <p:custDataLst>
    <p:tags r:id="rId3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366"/>
    <a:srgbClr val="660066"/>
    <a:srgbClr val="FF0066"/>
    <a:srgbClr val="40804B"/>
    <a:srgbClr val="FF9900"/>
    <a:srgbClr val="A2D668"/>
    <a:srgbClr val="FFFF66"/>
    <a:srgbClr val="FF99CC"/>
    <a:srgbClr val="117D09"/>
    <a:srgbClr val="E0440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376" autoAdjust="0"/>
    <p:restoredTop sz="94660"/>
  </p:normalViewPr>
  <p:slideViewPr>
    <p:cSldViewPr snapToGrid="0">
      <p:cViewPr varScale="1">
        <p:scale>
          <a:sx n="69" d="100"/>
          <a:sy n="69" d="100"/>
        </p:scale>
        <p:origin x="-480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theme" Target="theme/theme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viewProps" Target="viewProps.xml"/><Relationship Id="rId46" Type="http://schemas.microsoft.com/office/2016/11/relationships/changesInfo" Target="changesInfos/changesInfo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45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tags" Target="tags/tag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notesMaster" Target="notesMasters/notesMaster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0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0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0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0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0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0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0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68488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351772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794002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=""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90782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 point">
    <p:spTree>
      <p:nvGrpSpPr>
        <p:cNvPr id="1" name="Shape 1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Google Shape;135;p8"/>
          <p:cNvSpPr txBox="1">
            <a:spLocks noGrp="1"/>
          </p:cNvSpPr>
          <p:nvPr>
            <p:ph type="title"/>
          </p:nvPr>
        </p:nvSpPr>
        <p:spPr>
          <a:xfrm>
            <a:off x="1755968" y="2356300"/>
            <a:ext cx="9050000" cy="126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136" name="Google Shape;136;p8"/>
          <p:cNvSpPr txBox="1">
            <a:spLocks noGrp="1"/>
          </p:cNvSpPr>
          <p:nvPr>
            <p:ph type="subTitle" idx="1"/>
          </p:nvPr>
        </p:nvSpPr>
        <p:spPr>
          <a:xfrm>
            <a:off x="1754368" y="4330700"/>
            <a:ext cx="9050000" cy="529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7" name="Google Shape;137;p8"/>
          <p:cNvSpPr/>
          <p:nvPr/>
        </p:nvSpPr>
        <p:spPr>
          <a:xfrm rot="4704296">
            <a:off x="10032852" y="4948948"/>
            <a:ext cx="920188" cy="2414251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8" name="Google Shape;138;p8"/>
          <p:cNvSpPr/>
          <p:nvPr/>
        </p:nvSpPr>
        <p:spPr>
          <a:xfrm rot="-5400000" flipH="1">
            <a:off x="5187618" y="3119217"/>
            <a:ext cx="1134204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9" name="Google Shape;139;p8"/>
          <p:cNvSpPr/>
          <p:nvPr/>
        </p:nvSpPr>
        <p:spPr>
          <a:xfrm rot="5400000" flipH="1">
            <a:off x="4011239" y="4221271"/>
            <a:ext cx="1009625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0" name="Google Shape;140;p8"/>
          <p:cNvSpPr/>
          <p:nvPr/>
        </p:nvSpPr>
        <p:spPr>
          <a:xfrm rot="-5400000">
            <a:off x="1040533" y="4337994"/>
            <a:ext cx="1479543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1" name="Google Shape;141;p8"/>
          <p:cNvSpPr/>
          <p:nvPr/>
        </p:nvSpPr>
        <p:spPr>
          <a:xfrm rot="-5400000">
            <a:off x="7047706" y="1287733"/>
            <a:ext cx="274461" cy="235124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2" name="Google Shape;142;p8"/>
          <p:cNvSpPr/>
          <p:nvPr/>
        </p:nvSpPr>
        <p:spPr>
          <a:xfrm rot="-5400000">
            <a:off x="7646734" y="676146"/>
            <a:ext cx="473240" cy="431211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3" name="Google Shape;143;p8"/>
          <p:cNvSpPr/>
          <p:nvPr/>
        </p:nvSpPr>
        <p:spPr>
          <a:xfrm rot="-5400000">
            <a:off x="4073431" y="278521"/>
            <a:ext cx="274461" cy="235273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4" name="Google Shape;144;p8"/>
          <p:cNvSpPr/>
          <p:nvPr/>
        </p:nvSpPr>
        <p:spPr>
          <a:xfrm rot="-5400000">
            <a:off x="5537499" y="-1156089"/>
            <a:ext cx="1293481" cy="3605684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5" name="Google Shape;145;p8"/>
          <p:cNvSpPr/>
          <p:nvPr/>
        </p:nvSpPr>
        <p:spPr>
          <a:xfrm rot="-5400000">
            <a:off x="5356891" y="287047"/>
            <a:ext cx="168117" cy="14268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6" name="Google Shape;146;p8"/>
          <p:cNvSpPr/>
          <p:nvPr/>
        </p:nvSpPr>
        <p:spPr>
          <a:xfrm rot="5400000">
            <a:off x="6904916" y="4321995"/>
            <a:ext cx="1466309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7" name="Google Shape;147;p8"/>
          <p:cNvSpPr/>
          <p:nvPr/>
        </p:nvSpPr>
        <p:spPr>
          <a:xfrm rot="5400000">
            <a:off x="6984729" y="6143887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8" name="Google Shape;148;p8"/>
          <p:cNvSpPr/>
          <p:nvPr/>
        </p:nvSpPr>
        <p:spPr>
          <a:xfrm rot="5400000">
            <a:off x="6628884" y="6216631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9" name="Google Shape;149;p8"/>
          <p:cNvSpPr/>
          <p:nvPr/>
        </p:nvSpPr>
        <p:spPr>
          <a:xfrm>
            <a:off x="7667734" y="5391691"/>
            <a:ext cx="4524208" cy="1466324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0" name="Google Shape;150;p8"/>
          <p:cNvSpPr/>
          <p:nvPr/>
        </p:nvSpPr>
        <p:spPr>
          <a:xfrm rot="5400000">
            <a:off x="8155080" y="6080796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1" name="Google Shape;151;p8"/>
          <p:cNvSpPr/>
          <p:nvPr/>
        </p:nvSpPr>
        <p:spPr>
          <a:xfrm rot="5400000">
            <a:off x="8655297" y="6591823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2" name="Google Shape;152;p8"/>
          <p:cNvSpPr/>
          <p:nvPr/>
        </p:nvSpPr>
        <p:spPr>
          <a:xfrm rot="5400000">
            <a:off x="7878554" y="6234266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3" name="Google Shape;153;p8"/>
          <p:cNvSpPr/>
          <p:nvPr/>
        </p:nvSpPr>
        <p:spPr>
          <a:xfrm rot="-5400000" flipH="1">
            <a:off x="11241950" y="50286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4" name="Google Shape;154;p8"/>
          <p:cNvSpPr/>
          <p:nvPr/>
        </p:nvSpPr>
        <p:spPr>
          <a:xfrm rot="-5400000" flipH="1">
            <a:off x="11410440" y="5182133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5" name="Google Shape;155;p8"/>
          <p:cNvSpPr/>
          <p:nvPr/>
        </p:nvSpPr>
        <p:spPr>
          <a:xfrm rot="5400000">
            <a:off x="545829" y="5475921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6" name="Google Shape;156;p8"/>
          <p:cNvSpPr/>
          <p:nvPr/>
        </p:nvSpPr>
        <p:spPr>
          <a:xfrm rot="5400000">
            <a:off x="1055781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7" name="Google Shape;157;p8"/>
          <p:cNvSpPr/>
          <p:nvPr/>
        </p:nvSpPr>
        <p:spPr>
          <a:xfrm rot="5400000">
            <a:off x="5296249" y="5301653"/>
            <a:ext cx="375001" cy="339767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8" name="Google Shape;158;p8"/>
          <p:cNvSpPr/>
          <p:nvPr/>
        </p:nvSpPr>
        <p:spPr>
          <a:xfrm rot="3600835">
            <a:off x="3699873" y="5600671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9" name="Google Shape;159;p8"/>
          <p:cNvSpPr/>
          <p:nvPr/>
        </p:nvSpPr>
        <p:spPr>
          <a:xfrm rot="3600835">
            <a:off x="4388522" y="5793323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0" name="Google Shape;160;p8"/>
          <p:cNvSpPr/>
          <p:nvPr/>
        </p:nvSpPr>
        <p:spPr>
          <a:xfrm rot="5400000">
            <a:off x="4005847" y="63091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1" name="Google Shape;161;p8"/>
          <p:cNvSpPr/>
          <p:nvPr/>
        </p:nvSpPr>
        <p:spPr>
          <a:xfrm rot="5400000">
            <a:off x="559896" y="6112056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2" name="Google Shape;162;p8"/>
          <p:cNvSpPr/>
          <p:nvPr/>
        </p:nvSpPr>
        <p:spPr>
          <a:xfrm rot="5400000">
            <a:off x="2516262" y="6226105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3" name="Google Shape;163;p8"/>
          <p:cNvSpPr/>
          <p:nvPr/>
        </p:nvSpPr>
        <p:spPr>
          <a:xfrm rot="5400000">
            <a:off x="11607714" y="5742363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4" name="Google Shape;164;p8"/>
          <p:cNvSpPr/>
          <p:nvPr/>
        </p:nvSpPr>
        <p:spPr>
          <a:xfrm rot="5400000">
            <a:off x="6427880" y="639542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5" name="Google Shape;165;p8"/>
          <p:cNvSpPr/>
          <p:nvPr/>
        </p:nvSpPr>
        <p:spPr>
          <a:xfrm rot="5400000">
            <a:off x="3156718" y="5399047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6692351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479420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94712411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50784072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6811213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80166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90502383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1771153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5051797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42708945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3678027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6675621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660023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4.xml"/><Relationship Id="rId13" Type="http://schemas.openxmlformats.org/officeDocument/2006/relationships/slideLayout" Target="../slideLayouts/slideLayout39.xml"/><Relationship Id="rId18" Type="http://schemas.openxmlformats.org/officeDocument/2006/relationships/slideLayout" Target="../slideLayouts/slideLayout44.xml"/><Relationship Id="rId3" Type="http://schemas.openxmlformats.org/officeDocument/2006/relationships/slideLayout" Target="../slideLayouts/slideLayout29.xml"/><Relationship Id="rId7" Type="http://schemas.openxmlformats.org/officeDocument/2006/relationships/slideLayout" Target="../slideLayouts/slideLayout33.xml"/><Relationship Id="rId12" Type="http://schemas.openxmlformats.org/officeDocument/2006/relationships/slideLayout" Target="../slideLayouts/slideLayout38.xml"/><Relationship Id="rId17" Type="http://schemas.openxmlformats.org/officeDocument/2006/relationships/slideLayout" Target="../slideLayouts/slideLayout43.xml"/><Relationship Id="rId2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42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7.xml"/><Relationship Id="rId6" Type="http://schemas.openxmlformats.org/officeDocument/2006/relationships/slideLayout" Target="../slideLayouts/slideLayout32.xml"/><Relationship Id="rId11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1.xml"/><Relationship Id="rId15" Type="http://schemas.openxmlformats.org/officeDocument/2006/relationships/slideLayout" Target="../slideLayouts/slideLayout41.xml"/><Relationship Id="rId10" Type="http://schemas.openxmlformats.org/officeDocument/2006/relationships/slideLayout" Target="../slideLayouts/slideLayout36.xml"/><Relationship Id="rId19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5.xml"/><Relationship Id="rId14" Type="http://schemas.openxmlformats.org/officeDocument/2006/relationships/slideLayout" Target="../slideLayouts/slideLayout40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3.xml"/><Relationship Id="rId3" Type="http://schemas.openxmlformats.org/officeDocument/2006/relationships/slideLayout" Target="../slideLayouts/slideLayout48.xml"/><Relationship Id="rId7" Type="http://schemas.openxmlformats.org/officeDocument/2006/relationships/slideLayout" Target="../slideLayouts/slideLayout5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slideLayout" Target="../slideLayouts/slideLayout51.xml"/><Relationship Id="rId11" Type="http://schemas.openxmlformats.org/officeDocument/2006/relationships/slideLayout" Target="../slideLayouts/slideLayout56.xml"/><Relationship Id="rId5" Type="http://schemas.openxmlformats.org/officeDocument/2006/relationships/slideLayout" Target="../slideLayouts/slideLayout50.xml"/><Relationship Id="rId10" Type="http://schemas.openxmlformats.org/officeDocument/2006/relationships/slideLayout" Target="../slideLayouts/slideLayout55.xml"/><Relationship Id="rId4" Type="http://schemas.openxmlformats.org/officeDocument/2006/relationships/slideLayout" Target="../slideLayouts/slideLayout49.xml"/><Relationship Id="rId9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3/29/2022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67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68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3/29/2022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46093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0" r:id="rId1"/>
    <p:sldLayoutId id="2147483771" r:id="rId2"/>
    <p:sldLayoutId id="2147483772" r:id="rId3"/>
    <p:sldLayoutId id="2147483773" r:id="rId4"/>
    <p:sldLayoutId id="2147483774" r:id="rId5"/>
    <p:sldLayoutId id="2147483775" r:id="rId6"/>
    <p:sldLayoutId id="2147483776" r:id="rId7"/>
    <p:sldLayoutId id="2147483777" r:id="rId8"/>
    <p:sldLayoutId id="2147483778" r:id="rId9"/>
    <p:sldLayoutId id="2147483779" r:id="rId10"/>
    <p:sldLayoutId id="214748378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5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1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18.png"/><Relationship Id="rId4" Type="http://schemas.openxmlformats.org/officeDocument/2006/relationships/image" Target="../media/image17.jpg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40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Relationship Id="rId5" Type="http://schemas.microsoft.com/office/2007/relationships/hdphoto" Target="../media/hdphoto3.wdp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="" xmlns:a16="http://schemas.microsoft.com/office/drawing/2014/main" id="{1DD0F005-9995-42A0-90A3-2E199FA60C53}"/>
              </a:ext>
            </a:extLst>
          </p:cNvPr>
          <p:cNvSpPr/>
          <p:nvPr/>
        </p:nvSpPr>
        <p:spPr>
          <a:xfrm>
            <a:off x="2917371" y="877538"/>
            <a:ext cx="7068455" cy="2867147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>
                <a:gd name="adj" fmla="val 9136204"/>
              </a:avLst>
            </a:prstTxWarp>
            <a:spAutoFit/>
          </a:bodyPr>
          <a:lstStyle/>
          <a:p>
            <a:pPr algn="ctr"/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KẾT</a:t>
            </a:r>
            <a:r>
              <a:rPr lang="en-US" sz="4800" b="1" cap="none" spc="0" dirty="0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800" b="1" cap="none" spc="0" dirty="0" err="1">
                <a:ln w="6600">
                  <a:solidFill>
                    <a:srgbClr val="0070C0"/>
                  </a:solidFill>
                  <a:prstDash val="solid"/>
                </a:ln>
                <a:solidFill>
                  <a:srgbClr val="0070C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NỐI</a:t>
            </a:r>
            <a:endParaRPr lang="en-US" sz="4800" b="1" cap="none" spc="0" dirty="0">
              <a:ln w="6600">
                <a:solidFill>
                  <a:srgbClr val="0070C0"/>
                </a:solidFill>
                <a:prstDash val="solid"/>
              </a:ln>
              <a:solidFill>
                <a:srgbClr val="0070C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4E492AA2-BF42-49B0-B53E-FE020BD7894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273" b="99790" l="5485" r="100000">
                        <a14:foregroundMark x1="25316" y1="23480" x2="43882" y2="32914"/>
                        <a14:foregroundMark x1="23629" y1="23061" x2="24684" y2="22013"/>
                        <a14:foregroundMark x1="68776" y1="19287" x2="80802" y2="21803"/>
                        <a14:foregroundMark x1="85021" y1="29769" x2="92616" y2="39832"/>
                        <a14:foregroundMark x1="87553" y1="26834" x2="95359" y2="38994"/>
                        <a14:foregroundMark x1="77848" y1="28302" x2="78059" y2="38994"/>
                        <a14:foregroundMark x1="48523" y1="46541" x2="58861" y2="42977"/>
                        <a14:foregroundMark x1="73418" y1="58491" x2="90084" y2="61845"/>
                        <a14:foregroundMark x1="30169" y1="91614" x2="33122" y2="82180"/>
                        <a14:foregroundMark x1="22574" y1="81551" x2="50000" y2="68763"/>
                        <a14:foregroundMark x1="12658" y1="67296" x2="28059" y2="61216"/>
                        <a14:foregroundMark x1="51266" y1="29140" x2="43038" y2="46331"/>
                        <a14:foregroundMark x1="61603" y1="45073" x2="64346" y2="42558"/>
                        <a14:foregroundMark x1="58861" y1="54717" x2="61603" y2="67715"/>
                        <a14:foregroundMark x1="78270" y1="69392" x2="92827" y2="62264"/>
                        <a14:foregroundMark x1="76160" y1="62474" x2="72152" y2="76101"/>
                        <a14:foregroundMark x1="64346" y1="24948" x2="84388" y2="25157"/>
                        <a14:foregroundMark x1="72574" y1="57862" x2="71941" y2="74004"/>
                      </a14:backgroundRemoval>
                    </a14:imgEffect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6077" t="10583"/>
          <a:stretch/>
        </p:blipFill>
        <p:spPr>
          <a:xfrm>
            <a:off x="3136315" y="1277257"/>
            <a:ext cx="6354796" cy="58129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31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389402" y="612428"/>
            <a:ext cx="11512788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0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1744030" y="14875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39417" y="7334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42320" y="2424854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564789" y="6291037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0" name="TextBox 19">
            <a:extLst>
              <a:ext uri="{FF2B5EF4-FFF2-40B4-BE49-F238E27FC236}">
                <a16:creationId xmlns=""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8334531" y="73266"/>
            <a:ext cx="3857469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Luyện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 smtClean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đoạn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0423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20" descr="Graphical user interface&#10;&#10;Description automatically generated">
            <a:extLst>
              <a:ext uri="{FF2B5EF4-FFF2-40B4-BE49-F238E27FC236}">
                <a16:creationId xmlns="" xmlns:a16="http://schemas.microsoft.com/office/drawing/2014/main" id="{506A20E1-18B6-4494-9D00-21AE93834C9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2200" r="96400">
                        <a14:foregroundMark x1="61205" y1="30276" x2="62100" y2="37593"/>
                        <a14:foregroundMark x1="53600" y1="35000" x2="57700" y2="39630"/>
                        <a14:foregroundMark x1="53000" y1="36481" x2="52800" y2="36667"/>
                        <a14:foregroundMark x1="56000" y1="33889" x2="58300" y2="39259"/>
                        <a14:foregroundMark x1="71500" y1="36944" x2="71500" y2="36944"/>
                        <a14:foregroundMark x1="57700" y1="23333" x2="67400" y2="43519"/>
                        <a14:foregroundMark x1="47300" y1="20648" x2="54000" y2="28148"/>
                        <a14:foregroundMark x1="54000" y1="28148" x2="57700" y2="30463"/>
                        <a14:foregroundMark x1="75500" y1="19630" x2="75500" y2="22778"/>
                        <a14:foregroundMark x1="84400" y1="26481" x2="84400" y2="39815"/>
                        <a14:foregroundMark x1="89500" y1="25185" x2="94900" y2="34722"/>
                        <a14:foregroundMark x1="94900" y1="34722" x2="95000" y2="36389"/>
                        <a14:foregroundMark x1="85200" y1="24907" x2="85200" y2="39815"/>
                        <a14:foregroundMark x1="52800" y1="28889" x2="58800" y2="44074"/>
                        <a14:foregroundMark x1="62200" y1="26481" x2="62000" y2="42500"/>
                        <a14:foregroundMark x1="63100" y1="27315" x2="67100" y2="44074"/>
                        <a14:foregroundMark x1="63100" y1="24630" x2="69000" y2="34722"/>
                        <a14:foregroundMark x1="69000" y1="34722" x2="69100" y2="36574"/>
                        <a14:foregroundMark x1="70000" y1="25463" x2="70300" y2="32130"/>
                        <a14:foregroundMark x1="74000" y1="19352" x2="75200" y2="19907"/>
                        <a14:foregroundMark x1="76900" y1="20926" x2="78300" y2="19352"/>
                        <a14:foregroundMark x1="74600" y1="17963" x2="72300" y2="20370"/>
                        <a14:foregroundMark x1="44200" y1="19074" x2="48500" y2="22778"/>
                        <a14:foregroundMark x1="47300" y1="18519" x2="48200" y2="21759"/>
                        <a14:foregroundMark x1="49600" y1="17222" x2="49600" y2="22778"/>
                        <a14:foregroundMark x1="51000" y1="18796" x2="50200" y2="22500"/>
                        <a14:foregroundMark x1="55900" y1="34259" x2="58500" y2="39815"/>
                        <a14:foregroundMark x1="69700" y1="34722" x2="71400" y2="37130"/>
                        <a14:foregroundMark x1="65400" y1="28148" x2="68800" y2="30463"/>
                        <a14:foregroundMark x1="56800" y1="24630" x2="54500" y2="25185"/>
                        <a14:foregroundMark x1="50200" y1="23889" x2="55900" y2="26759"/>
                        <a14:foregroundMark x1="62200" y1="24815" x2="60700" y2="26852"/>
                        <a14:foregroundMark x1="48400" y1="17593" x2="49000" y2="20556"/>
                        <a14:foregroundMark x1="61900" y1="38333" x2="61900" y2="40741"/>
                        <a14:foregroundMark x1="96400" y1="36111" x2="95400" y2="37685"/>
                        <a14:backgroundMark x1="26900" y1="60370" x2="60900" y2="70000"/>
                        <a14:backgroundMark x1="60900" y1="70000" x2="51100" y2="52130"/>
                        <a14:backgroundMark x1="51100" y1="52130" x2="36200" y2="51667"/>
                        <a14:backgroundMark x1="36200" y1="51667" x2="24300" y2="57685"/>
                        <a14:backgroundMark x1="24300" y1="57685" x2="21600" y2="60926"/>
                        <a14:backgroundMark x1="33300" y1="23889" x2="33800" y2="38333"/>
                        <a14:backgroundMark x1="33800" y1="38333" x2="35300" y2="22037"/>
                        <a14:backgroundMark x1="35300" y1="22037" x2="35300" y2="22037"/>
                        <a14:backgroundMark x1="38300" y1="25648" x2="49354" y2="25409"/>
                        <a14:backgroundMark x1="71822" y1="28126" x2="73800" y2="27963"/>
                        <a14:backgroundMark x1="43400" y1="30463" x2="51353" y2="29809"/>
                        <a14:backgroundMark x1="52429" y1="20214" x2="71906" y2="20107"/>
                        <a14:backgroundMark x1="40800" y1="20278" x2="43108" y2="20265"/>
                        <a14:backgroundMark x1="44300" y1="17963" x2="44999" y2="18466"/>
                        <a14:backgroundMark x1="12000" y1="21481" x2="12000" y2="35926"/>
                        <a14:backgroundMark x1="12000" y1="35926" x2="13800" y2="19537"/>
                        <a14:backgroundMark x1="13800" y1="19537" x2="4900" y2="29074"/>
                        <a14:backgroundMark x1="4900" y1="29074" x2="8500" y2="36111"/>
                        <a14:backgroundMark x1="8500" y1="36111" x2="8500" y2="36111"/>
                        <a14:backgroundMark x1="10800" y1="20648" x2="15800" y2="47963"/>
                        <a14:backgroundMark x1="15800" y1="47963" x2="20800" y2="39630"/>
                        <a14:backgroundMark x1="20800" y1="39630" x2="22400" y2="20648"/>
                        <a14:backgroundMark x1="22400" y1="20648" x2="15000" y2="39259"/>
                        <a14:backgroundMark x1="15000" y1="39259" x2="14600" y2="41944"/>
                        <a14:backgroundMark x1="15700" y1="17963" x2="11700" y2="34167"/>
                        <a14:backgroundMark x1="11700" y1="34167" x2="12500" y2="45648"/>
                        <a14:backgroundMark x1="12500" y1="45648" x2="17400" y2="36852"/>
                        <a14:backgroundMark x1="17400" y1="36852" x2="17400" y2="15278"/>
                        <a14:backgroundMark x1="17400" y1="15278" x2="17700" y2="27593"/>
                        <a14:backgroundMark x1="11400" y1="24074" x2="23500" y2="33981"/>
                        <a14:backgroundMark x1="23500" y1="33981" x2="26600" y2="20370"/>
                        <a14:backgroundMark x1="26600" y1="20370" x2="26600" y2="34444"/>
                        <a14:backgroundMark x1="22900" y1="28148" x2="25500" y2="44352"/>
                        <a14:backgroundMark x1="25500" y1="44352" x2="20900" y2="23519"/>
                        <a14:backgroundMark x1="20900" y1="23519" x2="19500" y2="42222"/>
                        <a14:backgroundMark x1="9700" y1="23611" x2="9800" y2="36944"/>
                        <a14:backgroundMark x1="9800" y1="36944" x2="6600" y2="23704"/>
                        <a14:backgroundMark x1="6600" y1="23704" x2="2900" y2="41204"/>
                        <a14:backgroundMark x1="2900" y1="41204" x2="2800" y2="37963"/>
                        <a14:backgroundMark x1="2500" y1="22037" x2="9900" y2="51296"/>
                        <a14:backgroundMark x1="9900" y1="51296" x2="18300" y2="33426"/>
                        <a14:backgroundMark x1="18300" y1="33426" x2="19900" y2="22685"/>
                        <a14:backgroundMark x1="19900" y1="22685" x2="17900" y2="35093"/>
                        <a14:backgroundMark x1="17900" y1="35093" x2="12300" y2="26667"/>
                        <a14:backgroundMark x1="12300" y1="26667" x2="17700" y2="3074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444" y="-770972"/>
            <a:ext cx="4962798" cy="5359821"/>
          </a:xfrm>
          <a:prstGeom prst="rect">
            <a:avLst/>
          </a:prstGeom>
        </p:spPr>
      </p:pic>
      <p:sp>
        <p:nvSpPr>
          <p:cNvPr id="2" name="Google Shape;874;p79">
            <a:extLst>
              <a:ext uri="{FF2B5EF4-FFF2-40B4-BE49-F238E27FC236}">
                <a16:creationId xmlns="" xmlns:a16="http://schemas.microsoft.com/office/drawing/2014/main" id="{5487D5FD-1F96-4764-B217-3D94FFF78B5A}"/>
              </a:ext>
            </a:extLst>
          </p:cNvPr>
          <p:cNvSpPr txBox="1"/>
          <p:nvPr/>
        </p:nvSpPr>
        <p:spPr>
          <a:xfrm>
            <a:off x="181824" y="1903636"/>
            <a:ext cx="11828350" cy="1317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3" name="Google Shape;874;p79">
            <a:extLst>
              <a:ext uri="{FF2B5EF4-FFF2-40B4-BE49-F238E27FC236}">
                <a16:creationId xmlns="" xmlns:a16="http://schemas.microsoft.com/office/drawing/2014/main" id="{2C4AD102-FC5F-4341-A9DF-919698A3BF46}"/>
              </a:ext>
            </a:extLst>
          </p:cNvPr>
          <p:cNvSpPr txBox="1"/>
          <p:nvPr/>
        </p:nvSpPr>
        <p:spPr>
          <a:xfrm>
            <a:off x="181825" y="3493833"/>
            <a:ext cx="11555474" cy="910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/>
          <a:p>
            <a:pPr lvl="0" algn="just"/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600" dirty="0" err="1" smtClean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600" dirty="0" smtClean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solidFill>
                  <a:srgbClr val="660066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</a:t>
            </a:r>
            <a:endParaRPr kumimoji="0" lang="vi-VN" sz="3600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4" name="Group 3">
            <a:extLst>
              <a:ext uri="{FF2B5EF4-FFF2-40B4-BE49-F238E27FC236}">
                <a16:creationId xmlns="" xmlns:a16="http://schemas.microsoft.com/office/drawing/2014/main" id="{53AFB1D7-AC7A-4356-A8CA-A901FE12F18E}"/>
              </a:ext>
            </a:extLst>
          </p:cNvPr>
          <p:cNvGrpSpPr/>
          <p:nvPr/>
        </p:nvGrpSpPr>
        <p:grpSpPr>
          <a:xfrm>
            <a:off x="3043627" y="317710"/>
            <a:ext cx="6104745" cy="773417"/>
            <a:chOff x="5585897" y="4488769"/>
            <a:chExt cx="5280066" cy="773417"/>
          </a:xfrm>
        </p:grpSpPr>
        <p:sp>
          <p:nvSpPr>
            <p:cNvPr id="5" name="Rounded Rectangular Callout 3">
              <a:extLst>
                <a:ext uri="{FF2B5EF4-FFF2-40B4-BE49-F238E27FC236}">
                  <a16:creationId xmlns="" xmlns:a16="http://schemas.microsoft.com/office/drawing/2014/main" id="{136667B4-26AB-41DC-BFF1-B147CD0A5617}"/>
                </a:ext>
              </a:extLst>
            </p:cNvPr>
            <p:cNvSpPr/>
            <p:nvPr/>
          </p:nvSpPr>
          <p:spPr>
            <a:xfrm>
              <a:off x="6090568" y="4488769"/>
              <a:ext cx="4176347" cy="773417"/>
            </a:xfrm>
            <a:prstGeom prst="wedgeRoundRectCallout">
              <a:avLst>
                <a:gd name="adj1" fmla="val 69484"/>
                <a:gd name="adj2" fmla="val 41441"/>
                <a:gd name="adj3" fmla="val 16667"/>
              </a:avLst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="" xmlns:a16="http://schemas.microsoft.com/office/drawing/2014/main" id="{18876B45-8B11-4A06-A2B7-5BD98EF2E73D}"/>
                </a:ext>
              </a:extLst>
            </p:cNvPr>
            <p:cNvSpPr txBox="1"/>
            <p:nvPr/>
          </p:nvSpPr>
          <p:spPr>
            <a:xfrm>
              <a:off x="5585897" y="4559337"/>
              <a:ext cx="5280066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LUYỆN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ĐỌC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CÂU</a:t>
              </a:r>
              <a:r>
                <a:rPr kumimoji="0" lang="en-US" sz="3600" b="1" i="0" u="none" strike="noStrike" kern="1200" cap="none" spc="0" normalizeH="0" baseline="0" noProof="0" dirty="0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 </a:t>
              </a:r>
              <a:r>
                <a:rPr kumimoji="0" lang="en-US" sz="3600" b="1" i="0" u="none" strike="noStrike" kern="1200" cap="none" spc="0" normalizeH="0" baseline="0" noProof="0" dirty="0" err="1">
                  <a:ln>
                    <a:noFill/>
                  </a:ln>
                  <a:solidFill>
                    <a:srgbClr val="003366"/>
                  </a:solidFill>
                  <a:effectLst/>
                  <a:uLnTx/>
                  <a:uFillTx/>
                  <a:latin typeface="Arial" panose="020B0604020202020204" pitchFamily="34" charset="0"/>
                  <a:ea typeface="Arial-Rounded" panose="020B0500000000000000" pitchFamily="34" charset="0"/>
                  <a:cs typeface="Arial" panose="020B0604020202020204" pitchFamily="34" charset="0"/>
                </a:rPr>
                <a:t>DÀI</a:t>
              </a:r>
              <a:endPara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003366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" name="Group 8">
            <a:extLst>
              <a:ext uri="{FF2B5EF4-FFF2-40B4-BE49-F238E27FC236}">
                <a16:creationId xmlns="" xmlns:a16="http://schemas.microsoft.com/office/drawing/2014/main" id="{45CB5349-AFAF-4F8D-A167-2626004F433D}"/>
              </a:ext>
            </a:extLst>
          </p:cNvPr>
          <p:cNvGrpSpPr/>
          <p:nvPr/>
        </p:nvGrpSpPr>
        <p:grpSpPr>
          <a:xfrm>
            <a:off x="5339596" y="2670829"/>
            <a:ext cx="233177" cy="388357"/>
            <a:chOff x="9761963" y="1314821"/>
            <a:chExt cx="265366" cy="471999"/>
          </a:xfrm>
        </p:grpSpPr>
        <p:cxnSp>
          <p:nvCxnSpPr>
            <p:cNvPr id="10" name="Straight Connector 9">
              <a:extLst>
                <a:ext uri="{FF2B5EF4-FFF2-40B4-BE49-F238E27FC236}">
                  <a16:creationId xmlns="" xmlns:a16="http://schemas.microsoft.com/office/drawing/2014/main" id="{070F4DA2-6695-4FD5-BDA5-69D6ECB2C8D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1" name="Straight Connector 10">
              <a:extLst>
                <a:ext uri="{FF2B5EF4-FFF2-40B4-BE49-F238E27FC236}">
                  <a16:creationId xmlns="" xmlns:a16="http://schemas.microsoft.com/office/drawing/2014/main" id="{2E71078C-784A-4932-9A56-66A0F26B96E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>
            <a:extLst>
              <a:ext uri="{FF2B5EF4-FFF2-40B4-BE49-F238E27FC236}">
                <a16:creationId xmlns="" xmlns:a16="http://schemas.microsoft.com/office/drawing/2014/main" id="{BBD34B88-F0EF-4700-8A39-7393C5858E01}"/>
              </a:ext>
            </a:extLst>
          </p:cNvPr>
          <p:cNvCxnSpPr>
            <a:cxnSpLocks/>
          </p:cNvCxnSpPr>
          <p:nvPr/>
        </p:nvCxnSpPr>
        <p:spPr>
          <a:xfrm flipH="1">
            <a:off x="3458305" y="2124917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="" xmlns:a16="http://schemas.microsoft.com/office/drawing/2014/main" id="{7A32144F-6DC1-4529-B373-784827865869}"/>
              </a:ext>
            </a:extLst>
          </p:cNvPr>
          <p:cNvCxnSpPr>
            <a:cxnSpLocks/>
          </p:cNvCxnSpPr>
          <p:nvPr/>
        </p:nvCxnSpPr>
        <p:spPr>
          <a:xfrm flipH="1">
            <a:off x="11019195" y="2120210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grpSp>
        <p:nvGrpSpPr>
          <p:cNvPr id="15" name="Group 14">
            <a:extLst>
              <a:ext uri="{FF2B5EF4-FFF2-40B4-BE49-F238E27FC236}">
                <a16:creationId xmlns="" xmlns:a16="http://schemas.microsoft.com/office/drawing/2014/main" id="{15C9FC6F-BCDB-40DE-97FD-479AB13A491D}"/>
              </a:ext>
            </a:extLst>
          </p:cNvPr>
          <p:cNvGrpSpPr/>
          <p:nvPr/>
        </p:nvGrpSpPr>
        <p:grpSpPr>
          <a:xfrm>
            <a:off x="7576526" y="4336918"/>
            <a:ext cx="233177" cy="388357"/>
            <a:chOff x="9761963" y="1314821"/>
            <a:chExt cx="265366" cy="471999"/>
          </a:xfrm>
        </p:grpSpPr>
        <p:cxnSp>
          <p:nvCxnSpPr>
            <p:cNvPr id="16" name="Straight Connector 15">
              <a:extLst>
                <a:ext uri="{FF2B5EF4-FFF2-40B4-BE49-F238E27FC236}">
                  <a16:creationId xmlns="" xmlns:a16="http://schemas.microsoft.com/office/drawing/2014/main" id="{98208D4F-186C-459B-81BE-0F2AFF31081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61963" y="1314821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  <p:cxnSp>
          <p:nvCxnSpPr>
            <p:cNvPr id="17" name="Straight Connector 16">
              <a:extLst>
                <a:ext uri="{FF2B5EF4-FFF2-40B4-BE49-F238E27FC236}">
                  <a16:creationId xmlns="" xmlns:a16="http://schemas.microsoft.com/office/drawing/2014/main" id="{8BAECF20-1C73-46FB-B9A5-BCE3566BC6A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855050" y="1330847"/>
              <a:ext cx="172279" cy="455973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3">
              <a:schemeClr val="accent2"/>
            </a:lnRef>
            <a:fillRef idx="0">
              <a:schemeClr val="accent2"/>
            </a:fillRef>
            <a:effectRef idx="2">
              <a:schemeClr val="accent2"/>
            </a:effectRef>
            <a:fontRef idx="minor">
              <a:schemeClr val="tx1"/>
            </a:fontRef>
          </p:style>
        </p:cxnSp>
      </p:grpSp>
      <p:cxnSp>
        <p:nvCxnSpPr>
          <p:cNvPr id="18" name="Straight Connector 17">
            <a:extLst>
              <a:ext uri="{FF2B5EF4-FFF2-40B4-BE49-F238E27FC236}">
                <a16:creationId xmlns="" xmlns:a16="http://schemas.microsoft.com/office/drawing/2014/main" id="{564F3C42-9D35-41EB-A720-50DF6CF32724}"/>
              </a:ext>
            </a:extLst>
          </p:cNvPr>
          <p:cNvCxnSpPr>
            <a:cxnSpLocks/>
          </p:cNvCxnSpPr>
          <p:nvPr/>
        </p:nvCxnSpPr>
        <p:spPr>
          <a:xfrm flipH="1">
            <a:off x="8371352" y="3765735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="" xmlns:a16="http://schemas.microsoft.com/office/drawing/2014/main" id="{A1335CC9-75AF-4357-AE08-4DFE315B606E}"/>
              </a:ext>
            </a:extLst>
          </p:cNvPr>
          <p:cNvCxnSpPr>
            <a:cxnSpLocks/>
          </p:cNvCxnSpPr>
          <p:nvPr/>
        </p:nvCxnSpPr>
        <p:spPr>
          <a:xfrm flipH="1">
            <a:off x="11661357" y="3763685"/>
            <a:ext cx="168816" cy="43739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93677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49363" y="405101"/>
            <a:ext cx="11514037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31947" y="18846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8029046" y="6363373"/>
            <a:ext cx="58070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46928" y="5593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746928" y="222899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87612" y="6097915"/>
            <a:ext cx="455764" cy="455286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464487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747;p69">
            <a:extLst>
              <a:ext uri="{FF2B5EF4-FFF2-40B4-BE49-F238E27FC236}">
                <a16:creationId xmlns="" xmlns:a16="http://schemas.microsoft.com/office/drawing/2014/main" id="{6F67403C-F7DF-4170-B16C-1E2331BA1ED5}"/>
              </a:ext>
            </a:extLst>
          </p:cNvPr>
          <p:cNvSpPr/>
          <p:nvPr/>
        </p:nvSpPr>
        <p:spPr>
          <a:xfrm>
            <a:off x="2280863" y="1656923"/>
            <a:ext cx="411971" cy="429462"/>
          </a:xfrm>
          <a:prstGeom prst="ellipse">
            <a:avLst/>
          </a:prstGeom>
          <a:solidFill>
            <a:srgbClr val="FF990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1785D8A3-0E10-427E-BC72-2A67A92E3C1E}"/>
              </a:ext>
            </a:extLst>
          </p:cNvPr>
          <p:cNvSpPr txBox="1"/>
          <p:nvPr/>
        </p:nvSpPr>
        <p:spPr>
          <a:xfrm>
            <a:off x="2816573" y="156636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400" i="0" u="none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</a:t>
            </a:r>
            <a: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400" i="0" u="none" strike="noStrike" kern="1200" cap="none" spc="0" normalizeH="0" noProof="0" dirty="0" err="1" smtClean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06B3B068-17F3-41A8-9A80-22CA5FE5F600}"/>
              </a:ext>
            </a:extLst>
          </p:cNvPr>
          <p:cNvSpPr txBox="1"/>
          <p:nvPr/>
        </p:nvSpPr>
        <p:spPr>
          <a:xfrm>
            <a:off x="4788210" y="1552562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Đại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Dương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Rounded Rectangle 5">
            <a:extLst>
              <a:ext uri="{FF2B5EF4-FFF2-40B4-BE49-F238E27FC236}">
                <a16:creationId xmlns="" xmlns:a16="http://schemas.microsoft.com/office/drawing/2014/main" id="{E0B78B6B-2CB7-46A8-BE7F-24C082205952}"/>
              </a:ext>
            </a:extLst>
          </p:cNvPr>
          <p:cNvSpPr/>
          <p:nvPr/>
        </p:nvSpPr>
        <p:spPr>
          <a:xfrm>
            <a:off x="3748606" y="515939"/>
            <a:ext cx="4064000" cy="630014"/>
          </a:xfrm>
          <a:prstGeom prst="round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GIẢI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NGHĨA</a:t>
            </a:r>
            <a:r>
              <a:rPr kumimoji="0" 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0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</a:t>
            </a: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1" name="Google Shape;747;p69">
            <a:extLst>
              <a:ext uri="{FF2B5EF4-FFF2-40B4-BE49-F238E27FC236}">
                <a16:creationId xmlns="" xmlns:a16="http://schemas.microsoft.com/office/drawing/2014/main" id="{E23798BC-D85B-4F2D-8EC5-D4CCB42E6A56}"/>
              </a:ext>
            </a:extLst>
          </p:cNvPr>
          <p:cNvSpPr/>
          <p:nvPr/>
        </p:nvSpPr>
        <p:spPr>
          <a:xfrm>
            <a:off x="2280863" y="2403769"/>
            <a:ext cx="411971" cy="429462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8D1F2E99-2C1D-4400-A868-E223C48A59B2}"/>
              </a:ext>
            </a:extLst>
          </p:cNvPr>
          <p:cNvSpPr txBox="1"/>
          <p:nvPr/>
        </p:nvSpPr>
        <p:spPr>
          <a:xfrm>
            <a:off x="2816573" y="2262354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400" noProof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="" xmlns:a16="http://schemas.microsoft.com/office/drawing/2014/main" id="{C5BBFADD-070C-4817-BA8D-CF32F5D9B86E}"/>
              </a:ext>
            </a:extLst>
          </p:cNvPr>
          <p:cNvSpPr txBox="1"/>
          <p:nvPr/>
        </p:nvSpPr>
        <p:spPr>
          <a:xfrm>
            <a:off x="3951316" y="2246964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Á.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Google Shape;747;p69">
            <a:extLst>
              <a:ext uri="{FF2B5EF4-FFF2-40B4-BE49-F238E27FC236}">
                <a16:creationId xmlns="" xmlns:a16="http://schemas.microsoft.com/office/drawing/2014/main" id="{A2836802-A26F-458A-82A0-E434BA928733}"/>
              </a:ext>
            </a:extLst>
          </p:cNvPr>
          <p:cNvSpPr/>
          <p:nvPr/>
        </p:nvSpPr>
        <p:spPr>
          <a:xfrm>
            <a:off x="2280863" y="3157256"/>
            <a:ext cx="411971" cy="429462"/>
          </a:xfrm>
          <a:prstGeom prst="ellipse">
            <a:avLst/>
          </a:prstGeom>
          <a:solidFill>
            <a:srgbClr val="FF99C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B7C72356-7946-43EA-9E66-CB96AB20859D}"/>
              </a:ext>
            </a:extLst>
          </p:cNvPr>
          <p:cNvSpPr txBox="1"/>
          <p:nvPr/>
        </p:nvSpPr>
        <p:spPr>
          <a:xfrm>
            <a:off x="2816573" y="3035570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40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kumimoji="0" lang="en-US" sz="3400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="" xmlns:a16="http://schemas.microsoft.com/office/drawing/2014/main" id="{C2293EBD-DBE3-4D0A-9FA9-898D538C27DD}"/>
              </a:ext>
            </a:extLst>
          </p:cNvPr>
          <p:cNvSpPr txBox="1"/>
          <p:nvPr/>
        </p:nvSpPr>
        <p:spPr>
          <a:xfrm>
            <a:off x="3444917" y="2989436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4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altLang="zh-CN" sz="34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Google Shape;747;p69">
            <a:extLst>
              <a:ext uri="{FF2B5EF4-FFF2-40B4-BE49-F238E27FC236}">
                <a16:creationId xmlns="" xmlns:a16="http://schemas.microsoft.com/office/drawing/2014/main" id="{7DD6D272-0C42-4C7C-BF9D-004AAEAA99AD}"/>
              </a:ext>
            </a:extLst>
          </p:cNvPr>
          <p:cNvSpPr/>
          <p:nvPr/>
        </p:nvSpPr>
        <p:spPr>
          <a:xfrm>
            <a:off x="2280863" y="3904102"/>
            <a:ext cx="411971" cy="429462"/>
          </a:xfrm>
          <a:prstGeom prst="ellipse">
            <a:avLst/>
          </a:prstGeom>
          <a:solidFill>
            <a:schemeClr val="accent5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8185287-B7A3-4383-8492-7F6795068178}"/>
              </a:ext>
            </a:extLst>
          </p:cNvPr>
          <p:cNvSpPr txBox="1"/>
          <p:nvPr/>
        </p:nvSpPr>
        <p:spPr>
          <a:xfrm>
            <a:off x="2816573" y="3762687"/>
            <a:ext cx="518989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400" noProof="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Dim-</a:t>
            </a:r>
            <a:r>
              <a:rPr lang="en-US" sz="3400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4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400" noProof="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4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400" noProof="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r>
              <a:rPr kumimoji="0" lang="en-US" sz="34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="" xmlns:a16="http://schemas.microsoft.com/office/drawing/2014/main" id="{C59AD1F9-59D8-4761-9F11-9F96164D1290}"/>
              </a:ext>
            </a:extLst>
          </p:cNvPr>
          <p:cNvSpPr txBox="1"/>
          <p:nvPr/>
        </p:nvSpPr>
        <p:spPr>
          <a:xfrm>
            <a:off x="5288280" y="3731909"/>
            <a:ext cx="83577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60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altLang="zh-CN" sz="34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châu</a:t>
            </a:r>
            <a:r>
              <a:rPr kumimoji="0" lang="en-US" altLang="zh-CN" sz="34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4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Phi.</a:t>
            </a:r>
            <a:endParaRPr kumimoji="0" lang="en-US" sz="34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" name="Picture 2" descr="A picture containing clipart&#10;&#10;Description automatically generated">
            <a:extLst>
              <a:ext uri="{FF2B5EF4-FFF2-40B4-BE49-F238E27FC236}">
                <a16:creationId xmlns="" xmlns:a16="http://schemas.microsoft.com/office/drawing/2014/main" id="{10B1C0F0-1F5B-4836-A098-92E32A783C5D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25161" y="4707211"/>
            <a:ext cx="4733051" cy="23077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66906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11" grpId="0" animBg="1"/>
      <p:bldP spid="12" grpId="0"/>
      <p:bldP spid="13" grpId="0"/>
      <p:bldP spid="14" grpId="0" animBg="1"/>
      <p:bldP spid="15" grpId="0"/>
      <p:bldP spid="16" grpId="0"/>
      <p:bldP spid="17" grpId="0" animBg="1"/>
      <p:bldP spid="18" grpId="0"/>
      <p:bldP spid="1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284883" y="612428"/>
            <a:ext cx="11557758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631947" y="18846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612018" y="70827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612018" y="239388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552702" y="6291034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825146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54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=""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373673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=""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449484" y="463253"/>
            <a:ext cx="11392746" cy="11951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4300"/>
              </a:lnSpc>
            </a:pPr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A31D3367-4949-449A-B735-EC6DAB2EBC68}"/>
              </a:ext>
            </a:extLst>
          </p:cNvPr>
          <p:cNvSpPr txBox="1"/>
          <p:nvPr/>
        </p:nvSpPr>
        <p:spPr>
          <a:xfrm>
            <a:off x="449483" y="1732645"/>
            <a:ext cx="11392745" cy="2246720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5600"/>
              </a:lnSpc>
            </a:pP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6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cxnSp>
        <p:nvCxnSpPr>
          <p:cNvPr id="14" name="Straight Connector 13">
            <a:extLst>
              <a:ext uri="{FF2B5EF4-FFF2-40B4-BE49-F238E27FC236}">
                <a16:creationId xmlns="" xmlns:a16="http://schemas.microsoft.com/office/drawing/2014/main" id="{0F487A0B-0228-43D1-B746-1A0039AEAB7F}"/>
              </a:ext>
            </a:extLst>
          </p:cNvPr>
          <p:cNvCxnSpPr>
            <a:cxnSpLocks/>
          </p:cNvCxnSpPr>
          <p:nvPr/>
        </p:nvCxnSpPr>
        <p:spPr>
          <a:xfrm flipV="1">
            <a:off x="1189198" y="2329244"/>
            <a:ext cx="10473150" cy="865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="" xmlns:a16="http://schemas.microsoft.com/office/drawing/2014/main" id="{F3E65CB4-4067-4419-8D5F-A51115C1F207}"/>
              </a:ext>
            </a:extLst>
          </p:cNvPr>
          <p:cNvCxnSpPr>
            <a:cxnSpLocks/>
          </p:cNvCxnSpPr>
          <p:nvPr/>
        </p:nvCxnSpPr>
        <p:spPr>
          <a:xfrm flipV="1">
            <a:off x="619572" y="3087974"/>
            <a:ext cx="5196612" cy="10736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="" xmlns:a16="http://schemas.microsoft.com/office/drawing/2014/main" id="{DE4BAD5D-B226-4F7D-85C3-FCCF1CA0EC75}"/>
              </a:ext>
            </a:extLst>
          </p:cNvPr>
          <p:cNvSpPr txBox="1"/>
          <p:nvPr/>
        </p:nvSpPr>
        <p:spPr>
          <a:xfrm>
            <a:off x="449482" y="4428022"/>
            <a:ext cx="11392745" cy="1225987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60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74642" y="291376"/>
            <a:ext cx="1122299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số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graphicFrame>
        <p:nvGraphicFramePr>
          <p:cNvPr id="15" name="Table 14">
            <a:extLst>
              <a:ext uri="{FF2B5EF4-FFF2-40B4-BE49-F238E27FC236}">
                <a16:creationId xmlns="" xmlns:a16="http://schemas.microsoft.com/office/drawing/2014/main" id="{E58A3383-141B-47B9-B77B-C034FDD7D9E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58746058"/>
              </p:ext>
            </p:extLst>
          </p:nvPr>
        </p:nvGraphicFramePr>
        <p:xfrm>
          <a:off x="136634" y="1500695"/>
          <a:ext cx="4973621" cy="3602496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4973621">
                  <a:extLst>
                    <a:ext uri="{9D8B030D-6E8A-4147-A177-3AD203B41FA5}">
                      <a16:colId xmlns="" xmlns:a16="http://schemas.microsoft.com/office/drawing/2014/main" val="824984181"/>
                    </a:ext>
                  </a:extLst>
                </a:gridCol>
              </a:tblGrid>
              <a:tr h="602182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A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312965"/>
                  </a:ext>
                </a:extLst>
              </a:tr>
              <a:tr h="685956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Ma-ô-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ri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Niu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Di-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lân</a:t>
                      </a:r>
                      <a:endParaRPr lang="en-US" sz="300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778928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Ấn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Độ</a:t>
                      </a:r>
                      <a:endParaRPr lang="en-US" sz="30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0456872"/>
                  </a:ext>
                </a:extLst>
              </a:tr>
              <a:tr h="629787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Nhiều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ở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Mỹ</a:t>
                      </a:r>
                      <a:endParaRPr lang="en-US" sz="3000" baseline="0" dirty="0">
                        <a:solidFill>
                          <a:srgbClr val="000000"/>
                        </a:solidFill>
                        <a:latin typeface="Arial" panose="020B0604020202020204" pitchFamily="34" charset="0"/>
                        <a:ea typeface="Arial-Rounded" panose="020B0500000000000000" pitchFamily="34" charset="0"/>
                        <a:cs typeface="Arial" panose="020B0604020202020204" pitchFamily="34" charset="0"/>
                      </a:endParaRP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026801"/>
                  </a:ext>
                </a:extLst>
              </a:tr>
              <a:tr h="1054784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Người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Dim-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ba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-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bu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-ê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456787"/>
                  </a:ext>
                </a:extLst>
              </a:tr>
            </a:tbl>
          </a:graphicData>
        </a:graphic>
      </p:graphicFrame>
      <p:graphicFrame>
        <p:nvGraphicFramePr>
          <p:cNvPr id="16" name="Table 15">
            <a:extLst>
              <a:ext uri="{FF2B5EF4-FFF2-40B4-BE49-F238E27FC236}">
                <a16:creationId xmlns="" xmlns:a16="http://schemas.microsoft.com/office/drawing/2014/main" id="{B23844CA-DD17-418A-BA23-0B454859B5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522018"/>
              </p:ext>
            </p:extLst>
          </p:nvPr>
        </p:nvGraphicFramePr>
        <p:xfrm>
          <a:off x="6370567" y="1500695"/>
          <a:ext cx="5658147" cy="3602495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5658147">
                  <a:extLst>
                    <a:ext uri="{9D8B030D-6E8A-4147-A177-3AD203B41FA5}">
                      <a16:colId xmlns="" xmlns:a16="http://schemas.microsoft.com/office/drawing/2014/main" val="824984181"/>
                    </a:ext>
                  </a:extLst>
                </a:gridCol>
              </a:tblGrid>
              <a:tr h="720499">
                <a:tc>
                  <a:txBody>
                    <a:bodyPr/>
                    <a:lstStyle/>
                    <a:p>
                      <a:pPr algn="ctr"/>
                      <a:r>
                        <a:rPr lang="en-US" sz="3200" dirty="0">
                          <a:solidFill>
                            <a:srgbClr val="000000"/>
                          </a:solidFill>
                          <a:latin typeface="Arial-Rounded" panose="020B0500000000000000" pitchFamily="34" charset="0"/>
                          <a:ea typeface="Arial-Rounded" panose="020B0500000000000000" pitchFamily="34" charset="0"/>
                          <a:cs typeface="Arial-Rounded" panose="020B0500000000000000" pitchFamily="34" charset="0"/>
                        </a:rPr>
                        <a:t>B</a:t>
                      </a: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295312965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chắp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hai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,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cúi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đầu</a:t>
                      </a:r>
                      <a:r>
                        <a:rPr lang="en-US" sz="300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1824778928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chạm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mũi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trán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3620456872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vỗ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2402026801"/>
                  </a:ext>
                </a:extLst>
              </a:tr>
              <a:tr h="720499">
                <a:tc>
                  <a:txBody>
                    <a:bodyPr/>
                    <a:lstStyle/>
                    <a:p>
                      <a:pPr algn="l"/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đấm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nhẹ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vào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nắm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tay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của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en-US" sz="3000" baseline="0" dirty="0" err="1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nhau</a:t>
                      </a:r>
                      <a:r>
                        <a:rPr lang="en-US" sz="3000" baseline="0" dirty="0">
                          <a:solidFill>
                            <a:srgbClr val="000000"/>
                          </a:solidFill>
                          <a:latin typeface="Arial" panose="020B0604020202020204" pitchFamily="34" charset="0"/>
                          <a:ea typeface="Arial-Rounded" panose="020B0500000000000000" pitchFamily="34" charset="0"/>
                          <a:cs typeface="Arial" panose="020B0604020202020204" pitchFamily="34" charset="0"/>
                        </a:rPr>
                        <a:t>.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="" xmlns:a16="http://schemas.microsoft.com/office/drawing/2014/main" val="4185456787"/>
                  </a:ext>
                </a:extLst>
              </a:tr>
            </a:tbl>
          </a:graphicData>
        </a:graphic>
      </p:graphicFrame>
      <p:cxnSp>
        <p:nvCxnSpPr>
          <p:cNvPr id="20" name="Straight Connector 19">
            <a:extLst>
              <a:ext uri="{FF2B5EF4-FFF2-40B4-BE49-F238E27FC236}">
                <a16:creationId xmlns="" xmlns:a16="http://schemas.microsoft.com/office/drawing/2014/main" id="{2F47403F-1B5F-41BB-9DF3-C3BEDEF5E9C9}"/>
              </a:ext>
            </a:extLst>
          </p:cNvPr>
          <p:cNvCxnSpPr>
            <a:cxnSpLocks/>
            <a:endCxn id="16" idx="1"/>
          </p:cNvCxnSpPr>
          <p:nvPr/>
        </p:nvCxnSpPr>
        <p:spPr>
          <a:xfrm>
            <a:off x="5099434" y="2603295"/>
            <a:ext cx="1271133" cy="698647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>
            <a:extLst>
              <a:ext uri="{FF2B5EF4-FFF2-40B4-BE49-F238E27FC236}">
                <a16:creationId xmlns="" xmlns:a16="http://schemas.microsoft.com/office/drawing/2014/main" id="{0B0F9230-5B7C-403B-8DEA-1917C5E61FED}"/>
              </a:ext>
            </a:extLst>
          </p:cNvPr>
          <p:cNvCxnSpPr>
            <a:cxnSpLocks/>
          </p:cNvCxnSpPr>
          <p:nvPr/>
        </p:nvCxnSpPr>
        <p:spPr>
          <a:xfrm flipV="1">
            <a:off x="5099434" y="2603295"/>
            <a:ext cx="1271133" cy="547171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Connector 21">
            <a:extLst>
              <a:ext uri="{FF2B5EF4-FFF2-40B4-BE49-F238E27FC236}">
                <a16:creationId xmlns="" xmlns:a16="http://schemas.microsoft.com/office/drawing/2014/main" id="{B82373FE-9AF3-4F47-A4C3-D346F84003AC}"/>
              </a:ext>
            </a:extLst>
          </p:cNvPr>
          <p:cNvCxnSpPr>
            <a:cxnSpLocks/>
          </p:cNvCxnSpPr>
          <p:nvPr/>
        </p:nvCxnSpPr>
        <p:spPr>
          <a:xfrm>
            <a:off x="5099434" y="3900025"/>
            <a:ext cx="1271133" cy="791833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="" xmlns:a16="http://schemas.microsoft.com/office/drawing/2014/main" id="{45778282-02D0-4EAA-BC33-55F9C80F8ED1}"/>
              </a:ext>
            </a:extLst>
          </p:cNvPr>
          <p:cNvCxnSpPr>
            <a:cxnSpLocks/>
          </p:cNvCxnSpPr>
          <p:nvPr/>
        </p:nvCxnSpPr>
        <p:spPr>
          <a:xfrm flipV="1">
            <a:off x="5110255" y="3900025"/>
            <a:ext cx="1260312" cy="721286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97549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0" y="57495"/>
            <a:ext cx="11634952" cy="127559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=""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1823346" y="1183835"/>
            <a:ext cx="9534078" cy="1778845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=""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804685">
            <a:off x="112298" y="-80574"/>
            <a:ext cx="3016045" cy="1651560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0" y="279882"/>
            <a:ext cx="234117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28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5400" b="1" dirty="0">
                <a:latin typeface="Arial" panose="020B0604020202020204" pitchFamily="34" charset="0"/>
                <a:cs typeface="Arial" panose="020B0604020202020204" pitchFamily="34" charset="0"/>
              </a:rPr>
              <a:t>28</a:t>
            </a:r>
            <a:endParaRPr lang="en-US" sz="48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375753" y="1840545"/>
            <a:ext cx="882827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4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4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=""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881799" y="1520414"/>
            <a:ext cx="1440152" cy="144683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834576" y="1423797"/>
            <a:ext cx="1440152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17</a:t>
            </a:r>
          </a:p>
        </p:txBody>
      </p:sp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310721" y="2918361"/>
            <a:ext cx="6048016" cy="901593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000" b="0" i="0" u="none" strike="noStrike" kern="1200" cap="none" spc="0" normalizeH="0" noProof="0" dirty="0" smtClean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0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A person kissing another person&#10;&#10;Description automatically generated with low confidence">
            <a:extLst>
              <a:ext uri="{FF2B5EF4-FFF2-40B4-BE49-F238E27FC236}">
                <a16:creationId xmlns="" xmlns:a16="http://schemas.microsoft.com/office/drawing/2014/main" id="{B4126700-F698-488A-8B44-F6B143F34F2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95516" y="175560"/>
            <a:ext cx="8557127" cy="5508959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F03B846A-3AFF-4997-8D00-6D22A92F9C86}"/>
              </a:ext>
            </a:extLst>
          </p:cNvPr>
          <p:cNvSpPr txBox="1"/>
          <p:nvPr/>
        </p:nvSpPr>
        <p:spPr>
          <a:xfrm>
            <a:off x="411480" y="5859937"/>
            <a:ext cx="11551920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ở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kumimoji="0" lang="en-US" altLang="zh-CN" sz="3200" i="0" u="none" strike="noStrike" kern="1200" cap="none" spc="0" normalizeH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để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20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30078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wo people talking&#10;&#10;Description automatically generated with low confidence">
            <a:extLst>
              <a:ext uri="{FF2B5EF4-FFF2-40B4-BE49-F238E27FC236}">
                <a16:creationId xmlns="" xmlns:a16="http://schemas.microsoft.com/office/drawing/2014/main" id="{EBAA649A-8A09-4C2C-A1A6-E7F1CF3BE0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7601" y="410587"/>
            <a:ext cx="9620181" cy="541478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63280E3F-D21E-4A45-A1E2-0EC969BD138A}"/>
              </a:ext>
            </a:extLst>
          </p:cNvPr>
          <p:cNvSpPr txBox="1"/>
          <p:nvPr/>
        </p:nvSpPr>
        <p:spPr>
          <a:xfrm>
            <a:off x="1618939" y="5965730"/>
            <a:ext cx="9009088" cy="584775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altLang="zh-CN" sz="3200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altLang="zh-CN" sz="3200" noProof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altLang="zh-CN" sz="3200" noProof="0" dirty="0" err="1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altLang="zh-CN" sz="3200" noProof="0" dirty="0" smtClean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altLang="zh-CN" sz="3200" i="0" u="none" strike="noStrike" kern="1200" cap="none" spc="0" normalizeH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altLang="zh-CN" sz="3200" i="0" u="none" strike="noStrike" kern="1200" cap="none" spc="0" normalizeH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42621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=""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228241" y="297971"/>
            <a:ext cx="11588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dưới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đến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60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kumimoji="0" lang="en-US" sz="3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="" xmlns:a16="http://schemas.microsoft.com/office/drawing/2014/main" id="{E32BF2D5-4873-439A-A7B7-036FAEC10186}"/>
              </a:ext>
            </a:extLst>
          </p:cNvPr>
          <p:cNvSpPr txBox="1"/>
          <p:nvPr/>
        </p:nvSpPr>
        <p:spPr>
          <a:xfrm>
            <a:off x="714257" y="1692292"/>
            <a:ext cx="2248720" cy="646331"/>
          </a:xfrm>
          <a:prstGeom prst="rect">
            <a:avLst/>
          </a:prstGeom>
          <a:solidFill>
            <a:srgbClr val="FFFF66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="" xmlns:a16="http://schemas.microsoft.com/office/drawing/2014/main" id="{3A1C0F2C-D69B-4F6B-AD04-69416ACA6237}"/>
              </a:ext>
            </a:extLst>
          </p:cNvPr>
          <p:cNvSpPr txBox="1"/>
          <p:nvPr/>
        </p:nvSpPr>
        <p:spPr>
          <a:xfrm>
            <a:off x="3461503" y="1692291"/>
            <a:ext cx="4478337" cy="646331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="" xmlns:a16="http://schemas.microsoft.com/office/drawing/2014/main" id="{22F8769C-10DA-456E-B681-044796F33628}"/>
              </a:ext>
            </a:extLst>
          </p:cNvPr>
          <p:cNvSpPr txBox="1"/>
          <p:nvPr/>
        </p:nvSpPr>
        <p:spPr>
          <a:xfrm>
            <a:off x="8305800" y="1713383"/>
            <a:ext cx="3598025" cy="646331"/>
          </a:xfrm>
          <a:prstGeom prst="rect">
            <a:avLst/>
          </a:prstGeom>
          <a:solidFill>
            <a:srgbClr val="FF9900"/>
          </a:solidFill>
        </p:spPr>
        <p:txBody>
          <a:bodyPr wrap="square">
            <a:spAutoFit/>
          </a:bodyPr>
          <a:lstStyle/>
          <a:p>
            <a:pPr algn="just"/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endParaRPr lang="en-US" sz="36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30" name="Picture 29" descr="Shape, arrow&#10;&#10;Description automatically generated">
            <a:extLst>
              <a:ext uri="{FF2B5EF4-FFF2-40B4-BE49-F238E27FC236}">
                <a16:creationId xmlns="" xmlns:a16="http://schemas.microsoft.com/office/drawing/2014/main" id="{586F6AE9-948A-4D3E-8AEB-ED5FD813859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82747" y="1436744"/>
            <a:ext cx="901878" cy="901878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="" xmlns:a16="http://schemas.microsoft.com/office/drawing/2014/main" id="{7A35E69A-65F6-4B49-923F-0D00BFFEEE2C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14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241145" y="2982093"/>
            <a:ext cx="9562843" cy="38759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 animBg="1"/>
      <p:bldP spid="28" grpId="0" animBg="1"/>
      <p:bldP spid="2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1078400C-99B8-4326-A01C-0AEB60D12AC2}"/>
              </a:ext>
            </a:extLst>
          </p:cNvPr>
          <p:cNvSpPr txBox="1"/>
          <p:nvPr/>
        </p:nvSpPr>
        <p:spPr>
          <a:xfrm>
            <a:off x="567419" y="463727"/>
            <a:ext cx="114038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4.</a:t>
            </a:r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6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="" xmlns:a16="http://schemas.microsoft.com/office/drawing/2014/main" id="{759E2862-904E-40D6-85CD-99ED71CA442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615519" y="2428894"/>
            <a:ext cx="6327755" cy="39344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3807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=""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=""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490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=""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1189" y="4068707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=""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491" y="4153784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=""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129016" y="715617"/>
            <a:ext cx="8917355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952DAFA4-5693-4E7A-8E83-B65E11F0A2E5}"/>
              </a:ext>
            </a:extLst>
          </p:cNvPr>
          <p:cNvSpPr txBox="1"/>
          <p:nvPr/>
        </p:nvSpPr>
        <p:spPr>
          <a:xfrm>
            <a:off x="314793" y="682094"/>
            <a:ext cx="11587397" cy="5734855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solidFill>
                  <a:schemeClr val="tx2">
                    <a:lumMod val="10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kumimoji="0" lang="en-US" sz="3000" b="1" i="0" u="none" strike="noStrike" kern="1200" cap="none" spc="0" normalizeH="0" baseline="0" noProof="0" dirty="0">
              <a:ln>
                <a:noFill/>
              </a:ln>
              <a:solidFill>
                <a:schemeClr val="tx2">
                  <a:lumMod val="10000"/>
                </a:schemeClr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930974" y="141440"/>
            <a:ext cx="1009779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200" kern="0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7" name="TextBox 6"/>
          <p:cNvSpPr txBox="1"/>
          <p:nvPr/>
        </p:nvSpPr>
        <p:spPr>
          <a:xfrm>
            <a:off x="1064302" y="5691095"/>
            <a:ext cx="7000406" cy="5972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>
              <a:lnSpc>
                <a:spcPts val="4400"/>
              </a:lnSpc>
              <a:defRPr/>
            </a:pP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084347" y="149019"/>
            <a:ext cx="10729281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2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200" b="1" kern="0" dirty="0">
                <a:solidFill>
                  <a:schemeClr val="accent2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Cùng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bạn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hỏi</a:t>
            </a:r>
            <a:r>
              <a:rPr lang="en-US" sz="3200" kern="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- </a:t>
            </a:r>
            <a:r>
              <a:rPr lang="en-US" sz="3200" kern="0" dirty="0" err="1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đáp</a:t>
            </a:r>
            <a:r>
              <a:rPr lang="en-US" sz="3200" kern="0" dirty="0" smtClean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về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những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cách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chào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được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nói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tới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trong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bài</a:t>
            </a:r>
            <a:r>
              <a:rPr lang="en-US" sz="3200" kern="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6" name="Picture 5" descr="Shape, circle&#10;&#10;Description automatically generated">
            <a:extLst>
              <a:ext uri="{FF2B5EF4-FFF2-40B4-BE49-F238E27FC236}">
                <a16:creationId xmlns="" xmlns:a16="http://schemas.microsoft.com/office/drawing/2014/main" id="{AB3CB85B-A2C2-4DE9-AF6E-B3A76237DA2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6675" y="2940146"/>
            <a:ext cx="5801056" cy="4162257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="" xmlns:a16="http://schemas.microsoft.com/office/drawing/2014/main" id="{E1EA8587-BF75-4837-A2F0-9DEC8E44612D}"/>
              </a:ext>
            </a:extLst>
          </p:cNvPr>
          <p:cNvGrpSpPr/>
          <p:nvPr/>
        </p:nvGrpSpPr>
        <p:grpSpPr>
          <a:xfrm>
            <a:off x="7717420" y="1067698"/>
            <a:ext cx="4438515" cy="3471645"/>
            <a:chOff x="7571673" y="712029"/>
            <a:chExt cx="4438515" cy="2767149"/>
          </a:xfrm>
        </p:grpSpPr>
        <p:pic>
          <p:nvPicPr>
            <p:cNvPr id="16" name="Picture 15">
              <a:extLst>
                <a:ext uri="{FF2B5EF4-FFF2-40B4-BE49-F238E27FC236}">
                  <a16:creationId xmlns="" xmlns:a16="http://schemas.microsoft.com/office/drawing/2014/main" id="{8BC328C1-61CE-476A-97F3-E0F05257627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7571673" y="712029"/>
              <a:ext cx="4438515" cy="2767149"/>
            </a:xfrm>
            <a:prstGeom prst="rect">
              <a:avLst/>
            </a:prstGeom>
          </p:spPr>
        </p:pic>
        <p:sp>
          <p:nvSpPr>
            <p:cNvPr id="17" name="文本框 22">
              <a:extLst>
                <a:ext uri="{FF2B5EF4-FFF2-40B4-BE49-F238E27FC236}">
                  <a16:creationId xmlns="" xmlns:a16="http://schemas.microsoft.com/office/drawing/2014/main" id="{47D95892-2519-422C-BA59-61CEF200E7AF}"/>
                </a:ext>
              </a:extLst>
            </p:cNvPr>
            <p:cNvSpPr txBox="1"/>
            <p:nvPr/>
          </p:nvSpPr>
          <p:spPr>
            <a:xfrm>
              <a:off x="8240169" y="1123835"/>
              <a:ext cx="3094852" cy="181588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Ấn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bằng</a:t>
              </a:r>
              <a:r>
                <a:rPr lang="en-US" altLang="zh-CN" sz="2800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cách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chắp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tay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trước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ngực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và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cúi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đầu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nhẹ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.</a:t>
              </a:r>
              <a:endParaRPr lang="zh-CN" alt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="" xmlns:a16="http://schemas.microsoft.com/office/drawing/2014/main" id="{F7DBF09D-058F-4EE8-82EA-938D4C292F8D}"/>
              </a:ext>
            </a:extLst>
          </p:cNvPr>
          <p:cNvGrpSpPr/>
          <p:nvPr/>
        </p:nvGrpSpPr>
        <p:grpSpPr>
          <a:xfrm>
            <a:off x="36065" y="1777630"/>
            <a:ext cx="3758582" cy="2479059"/>
            <a:chOff x="595259" y="1603130"/>
            <a:chExt cx="3758582" cy="1918846"/>
          </a:xfrm>
        </p:grpSpPr>
        <p:pic>
          <p:nvPicPr>
            <p:cNvPr id="14" name="Picture 13">
              <a:extLst>
                <a:ext uri="{FF2B5EF4-FFF2-40B4-BE49-F238E27FC236}">
                  <a16:creationId xmlns="" xmlns:a16="http://schemas.microsoft.com/office/drawing/2014/main" id="{57BC23F6-3236-45EA-B3C4-1287E248D87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595259" y="1603130"/>
              <a:ext cx="3758582" cy="1918846"/>
            </a:xfrm>
            <a:prstGeom prst="rect">
              <a:avLst/>
            </a:prstGeom>
          </p:spPr>
        </p:pic>
        <p:sp>
          <p:nvSpPr>
            <p:cNvPr id="15" name="文本框 22">
              <a:extLst>
                <a:ext uri="{FF2B5EF4-FFF2-40B4-BE49-F238E27FC236}">
                  <a16:creationId xmlns="" xmlns:a16="http://schemas.microsoft.com/office/drawing/2014/main" id="{201E62C0-C22E-464E-9387-3B69360883CF}"/>
                </a:ext>
              </a:extLst>
            </p:cNvPr>
            <p:cNvSpPr txBox="1"/>
            <p:nvPr/>
          </p:nvSpPr>
          <p:spPr>
            <a:xfrm>
              <a:off x="716117" y="2095716"/>
              <a:ext cx="3282311" cy="7385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Người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Ấn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Độ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chào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thế</a:t>
              </a:r>
              <a:r>
                <a:rPr lang="en-US" altLang="zh-CN" sz="2800" dirty="0" smtClean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 </a:t>
              </a:r>
              <a:r>
                <a:rPr lang="en-US" altLang="zh-CN" sz="2800" dirty="0" err="1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nào</a:t>
              </a:r>
              <a:r>
                <a:rPr lang="en-US" altLang="zh-CN" sz="2800" dirty="0">
                  <a:solidFill>
                    <a:srgbClr val="002060"/>
                  </a:solidFill>
                  <a:latin typeface="+mj-lt"/>
                  <a:ea typeface="Arial-Rounded" panose="020B0500000000000000" pitchFamily="34" charset="0"/>
                  <a:cs typeface="Arial-Rounded" panose="020B0500000000000000" pitchFamily="34" charset="0"/>
                </a:rPr>
                <a:t>?</a:t>
              </a:r>
              <a:endParaRPr lang="zh-CN" altLang="en-US" sz="2800" dirty="0">
                <a:solidFill>
                  <a:srgbClr val="00206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endParaRPr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659137" y="1327376"/>
            <a:ext cx="14173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M:</a:t>
            </a:r>
            <a:endParaRPr lang="en-US" sz="36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 txBox="1">
            <a:spLocks/>
          </p:cNvSpPr>
          <p:nvPr/>
        </p:nvSpPr>
        <p:spPr>
          <a:xfrm>
            <a:off x="2269764" y="651104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ctr" defTabSz="1217249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Hoạt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động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tiếp</a:t>
            </a:r>
            <a:r>
              <a: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kumimoji="0" lang="en-US" sz="4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nối</a:t>
            </a:r>
            <a:endParaRPr kumimoji="0" lang="en-US" sz="4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>
            <a:off x="10604340" y="4704879"/>
            <a:ext cx="1486855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900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20" name="Title 1">
            <a:extLst>
              <a:ext uri="{FF2B5EF4-FFF2-40B4-BE49-F238E27FC236}">
                <a16:creationId xmlns="" xmlns:a16="http://schemas.microsoft.com/office/drawing/2014/main" id="{0D18FB06-F364-4F74-8E58-9F3C48C48824}"/>
              </a:ext>
            </a:extLst>
          </p:cNvPr>
          <p:cNvSpPr txBox="1">
            <a:spLocks/>
          </p:cNvSpPr>
          <p:nvPr/>
        </p:nvSpPr>
        <p:spPr>
          <a:xfrm>
            <a:off x="190781" y="1786453"/>
            <a:ext cx="11837269" cy="3246480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9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Thực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hành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chào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bạn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bè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khi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giao</a:t>
            </a:r>
            <a:r>
              <a:rPr kumimoji="0" lang="en-US" sz="3600" b="0" i="0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Tìm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thêm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khác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kern="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3600" kern="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600" kern="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R="0" lvl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tabLst/>
              <a:defRPr/>
            </a:pP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-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Xem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trước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: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Kể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0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chuyện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Lớp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học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viết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kumimoji="0" lang="en-US" sz="3600" b="0" i="1" u="none" strike="noStrike" kern="0" cap="none" spc="0" normalizeH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thư</a:t>
            </a:r>
            <a:r>
              <a:rPr kumimoji="0" lang="en-US" sz="3600" b="0" i="1" u="none" strike="noStrike" kern="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 (79)</a:t>
            </a:r>
            <a: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  <a:br>
              <a:rPr kumimoji="0" lang="en-US" sz="3600" b="0" i="0" u="none" strike="noStrike" kern="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</a:b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092830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28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3 </a:t>
            </a: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178806" y="178639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Những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cách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chào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độc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đáo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(77)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8263253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=""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=""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43675" y="1542554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=""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250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phiên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âm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ngoài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thông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tin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ngắn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Niu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Di-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lân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Ấn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Độ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Mỹ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Dim-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lang="en-US" sz="128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bu</a:t>
            </a:r>
            <a:r>
              <a:rPr lang="en-US" sz="12800" dirty="0" smtClean="0">
                <a:latin typeface="Arial" panose="020B0604020202020204" pitchFamily="34" charset="0"/>
                <a:cs typeface="Arial" panose="020B0604020202020204" pitchFamily="34" charset="0"/>
              </a:rPr>
              <a:t>-ê.</a:t>
            </a:r>
            <a:endParaRPr lang="en-US" sz="12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Nhận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cách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chào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dân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nước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trên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thế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giới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2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12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45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675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=""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3008411" y="2534336"/>
            <a:ext cx="6218944" cy="1477328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96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TIẾT</a:t>
            </a:r>
            <a:r>
              <a:rPr lang="en-US" altLang="zh-CN" sz="9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1</a:t>
            </a:r>
          </a:p>
        </p:txBody>
      </p:sp>
    </p:spTree>
    <p:extLst>
      <p:ext uri="{BB962C8B-B14F-4D97-AF65-F5344CB8AC3E}">
        <p14:creationId xmlns:p14="http://schemas.microsoft.com/office/powerpoint/2010/main" val="1462424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Click="0" advTm="1000"/>
    </mc:Choice>
    <mc:Fallback xmlns="">
      <p:transition advClick="0" advTm="100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B653E408-922D-4D27-890D-7482C05B590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33708" y1="73301" x2="48315" y2="78155"/>
                        <a14:foregroundMark x1="63483" y1="66990" x2="76404" y2="67961"/>
                        <a14:foregroundMark x1="29775" y1="82524" x2="59551" y2="85437"/>
                        <a14:foregroundMark x1="28652" y1="86893" x2="38764" y2="86893"/>
                        <a14:foregroundMark x1="65169" y1="86893" x2="73034" y2="86893"/>
                        <a14:foregroundMark x1="38764" y1="86893" x2="61236" y2="86893"/>
                        <a14:foregroundMark x1="48315" y1="57767" x2="49438" y2="67961"/>
                        <a14:backgroundMark x1="33708" y1="30583" x2="76966" y2="37864"/>
                        <a14:backgroundMark x1="23034" y1="26214" x2="61798" y2="26214"/>
                        <a14:backgroundMark x1="61798" y1="26214" x2="22472" y2="2864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-171015" y="-1098667"/>
            <a:ext cx="1968285" cy="2396724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B75234F5-18E2-4380-847A-DDBACA75E2CA}"/>
              </a:ext>
            </a:extLst>
          </p:cNvPr>
          <p:cNvSpPr txBox="1"/>
          <p:nvPr/>
        </p:nvSpPr>
        <p:spPr>
          <a:xfrm>
            <a:off x="1408118" y="220839"/>
            <a:ext cx="1066595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defRPr/>
            </a:pP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Hằng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ngày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thường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mọi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200" dirty="0">
                <a:solidFill>
                  <a:prstClr val="black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="" xmlns:a16="http://schemas.microsoft.com/office/drawing/2014/main" id="{1191E4DF-4AAB-4925-9FB2-7CD9121C0FA0}"/>
              </a:ext>
            </a:extLst>
          </p:cNvPr>
          <p:cNvPicPr>
            <a:picLocks noChangeAspect="1"/>
          </p:cNvPicPr>
          <p:nvPr/>
        </p:nvPicPr>
        <p:blipFill>
          <a:blip r:embed="rId4">
            <a:alphaModFix/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colorTemperature colorTemp="6314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7706" y="2034631"/>
            <a:ext cx="11974294" cy="48532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2643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34848" y="782616"/>
            <a:ext cx="11350752" cy="5734855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30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28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8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8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167491" y="167641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="" xmlns:a16="http://schemas.microsoft.com/office/drawing/2014/main" id="{0D0BB954-E319-4FF2-B2F7-76EC69ADD8E1}"/>
              </a:ext>
            </a:extLst>
          </p:cNvPr>
          <p:cNvSpPr txBox="1"/>
          <p:nvPr/>
        </p:nvSpPr>
        <p:spPr>
          <a:xfrm>
            <a:off x="7275755" y="6286638"/>
            <a:ext cx="39292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Hoàng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tổng</a:t>
            </a:r>
            <a:r>
              <a:rPr lang="en-US" sz="24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hợp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  <a:endParaRPr lang="en-US" sz="21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19">
            <a:extLst>
              <a:ext uri="{FF2B5EF4-FFF2-40B4-BE49-F238E27FC236}">
                <a16:creationId xmlns="" xmlns:a16="http://schemas.microsoft.com/office/drawing/2014/main" id="{78C87E4C-09C2-4AE2-BE47-7CB3C9859F86}"/>
              </a:ext>
            </a:extLst>
          </p:cNvPr>
          <p:cNvSpPr txBox="1"/>
          <p:nvPr/>
        </p:nvSpPr>
        <p:spPr>
          <a:xfrm>
            <a:off x="9534158" y="92156"/>
            <a:ext cx="2251442" cy="735696"/>
          </a:xfrm>
          <a:prstGeom prst="roundRect">
            <a:avLst>
              <a:gd name="adj" fmla="val 50000"/>
            </a:avLst>
          </a:prstGeom>
          <a:solidFill>
            <a:schemeClr val="accent3">
              <a:lumMod val="20000"/>
              <a:lumOff val="80000"/>
            </a:schemeClr>
          </a:solidFill>
        </p:spPr>
        <p:txBody>
          <a:bodyPr wrap="square" lIns="91403" tIns="45702" rIns="91403" bIns="45702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Đọc</a:t>
            </a:r>
            <a:r>
              <a:rPr lang="en-US" sz="2800" b="1" dirty="0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5">
                    <a:lumMod val="75000"/>
                  </a:schemeClr>
                </a:solidFill>
                <a:latin typeface="Arial" panose="020B0604020202020204" pitchFamily="34" charset="0"/>
                <a:ea typeface="Arial-Rounded" panose="020B0500000000000000" charset="0"/>
                <a:cs typeface="Arial" panose="020B0604020202020204" pitchFamily="34" charset="0"/>
              </a:rPr>
              <a:t>mẫu</a:t>
            </a:r>
            <a:endParaRPr lang="en-US" sz="2800" b="1" dirty="0">
              <a:solidFill>
                <a:schemeClr val="accent5">
                  <a:lumMod val="75000"/>
                </a:schemeClr>
              </a:solidFill>
              <a:latin typeface="Arial" panose="020B0604020202020204" pitchFamily="34" charset="0"/>
              <a:ea typeface="Arial-Rounded" panose="020B0500000000000000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447628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allAtOnce"/>
      <p:bldP spid="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="" xmlns:a16="http://schemas.microsoft.com/office/drawing/2014/main" id="{C2F9C745-7746-4F8A-B941-C765AE1AC39B}"/>
              </a:ext>
            </a:extLst>
          </p:cNvPr>
          <p:cNvSpPr txBox="1"/>
          <p:nvPr/>
        </p:nvSpPr>
        <p:spPr>
          <a:xfrm>
            <a:off x="3589942" y="557009"/>
            <a:ext cx="4639658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kumimoji="0" lang="en-US" sz="44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44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endParaRPr kumimoji="0" lang="en-US" sz="44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="" xmlns:a16="http://schemas.microsoft.com/office/drawing/2014/main" id="{A97EE31B-DD66-487D-977B-B66981E3E8BB}"/>
              </a:ext>
            </a:extLst>
          </p:cNvPr>
          <p:cNvSpPr txBox="1"/>
          <p:nvPr/>
        </p:nvSpPr>
        <p:spPr>
          <a:xfrm>
            <a:off x="3997409" y="1431381"/>
            <a:ext cx="495171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Ma-ô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kumimoji="0" lang="en-US" sz="4400" i="0" u="none" strike="noStrike" kern="1200" cap="none" spc="0" normalizeH="0" noProof="0" dirty="0" err="1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kumimoji="0" lang="en-US" sz="4400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Di-</a:t>
            </a:r>
            <a:r>
              <a:rPr lang="en-US" sz="440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Dim-</a:t>
            </a:r>
            <a:r>
              <a:rPr lang="en-US" sz="4400" noProof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440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4400" noProof="0" dirty="0" err="1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4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4400" noProof="0" dirty="0" smtClean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ê </a:t>
            </a:r>
            <a:endParaRPr lang="en-US" sz="4400" noProof="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</a:t>
            </a:r>
            <a:r>
              <a:rPr lang="en-US" sz="4400" noProof="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uyền</a:t>
            </a:r>
            <a:r>
              <a:rPr lang="en-US" sz="4400" noProof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4400" noProof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endParaRPr kumimoji="0" lang="en-US" sz="4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="" xmlns:a16="http://schemas.microsoft.com/office/drawing/2014/main" id="{D20A9802-C802-4589-B16D-04A8CA8BC0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679" y="4422371"/>
            <a:ext cx="2976647" cy="21762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53193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=""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=""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449363" y="405101"/>
            <a:ext cx="11008895" cy="6245572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Trên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thế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giới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phổ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bắt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vẫy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Ngoài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ra,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ta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rất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đặc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biệt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Ma-ô-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Niu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nhàng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chạm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mũi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nhau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Ấn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chắp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hai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ngực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kèm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Nhiều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đấm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nhẹ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nắm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kia.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Dim-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bu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-ê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truyền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thống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vỗ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tay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,…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Mỗi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thể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hiện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nét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riêng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trong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giao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dân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ở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từng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nước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lnSpc>
                <a:spcPts val="4400"/>
              </a:lnSpc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bạn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bằng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000" dirty="0">
              <a:solidFill>
                <a:srgbClr val="00206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=""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1391475" y="0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NHỮNG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ĐỘC</a:t>
            </a:r>
            <a:r>
              <a:rPr lang="en-US" sz="3200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ĐÁO</a:t>
            </a:r>
            <a:endParaRPr lang="en-US" sz="3200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="" xmlns:a16="http://schemas.microsoft.com/office/drawing/2014/main" id="{A4E6D247-38EE-417D-8438-A97B90C8AAFE}"/>
              </a:ext>
            </a:extLst>
          </p:cNvPr>
          <p:cNvSpPr txBox="1"/>
          <p:nvPr/>
        </p:nvSpPr>
        <p:spPr>
          <a:xfrm>
            <a:off x="7874000" y="30753"/>
            <a:ext cx="44196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có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mấy</a:t>
            </a:r>
            <a:r>
              <a:rPr lang="en-US" sz="28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đoạn</a:t>
            </a:r>
            <a:r>
              <a:rPr lang="en-US" sz="2800" dirty="0" smtClean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rgbClr val="FF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="" xmlns:a16="http://schemas.microsoft.com/office/drawing/2014/main" id="{0B19A2FB-2409-4D45-9BBB-11E1DCDEE306}"/>
              </a:ext>
            </a:extLst>
          </p:cNvPr>
          <p:cNvSpPr/>
          <p:nvPr/>
        </p:nvSpPr>
        <p:spPr>
          <a:xfrm>
            <a:off x="746928" y="498418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3" name="Oval 12">
            <a:extLst>
              <a:ext uri="{FF2B5EF4-FFF2-40B4-BE49-F238E27FC236}">
                <a16:creationId xmlns="" xmlns:a16="http://schemas.microsoft.com/office/drawing/2014/main" id="{6C1D4CA6-208F-453A-B484-77E026BB3AC0}"/>
              </a:ext>
            </a:extLst>
          </p:cNvPr>
          <p:cNvSpPr/>
          <p:nvPr/>
        </p:nvSpPr>
        <p:spPr>
          <a:xfrm>
            <a:off x="746928" y="2228993"/>
            <a:ext cx="396448" cy="42739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Oval 16">
            <a:extLst>
              <a:ext uri="{FF2B5EF4-FFF2-40B4-BE49-F238E27FC236}">
                <a16:creationId xmlns="" xmlns:a16="http://schemas.microsoft.com/office/drawing/2014/main" id="{36D83B80-7207-4E72-A969-1BF1745C5422}"/>
              </a:ext>
            </a:extLst>
          </p:cNvPr>
          <p:cNvSpPr/>
          <p:nvPr/>
        </p:nvSpPr>
        <p:spPr>
          <a:xfrm>
            <a:off x="687612" y="6049290"/>
            <a:ext cx="455764" cy="461665"/>
          </a:xfrm>
          <a:prstGeom prst="ellipse">
            <a:avLst/>
          </a:prstGeom>
          <a:solidFill>
            <a:srgbClr val="FFFF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</a:t>
            </a:r>
          </a:p>
        </p:txBody>
      </p:sp>
    </p:spTree>
    <p:extLst>
      <p:ext uri="{BB962C8B-B14F-4D97-AF65-F5344CB8AC3E}">
        <p14:creationId xmlns:p14="http://schemas.microsoft.com/office/powerpoint/2010/main" val="2995486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70C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6" dur="2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117D09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2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66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1" uiExpand="1" build="allAtOnce"/>
      <p:bldP spid="15" grpId="0"/>
      <p:bldP spid="15" grpId="1"/>
      <p:bldP spid="12" grpId="0" animBg="1"/>
      <p:bldP spid="13" grpId="0" animBg="1"/>
      <p:bldP spid="17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1781</TotalTime>
  <Words>1843</Words>
  <Application>Microsoft Office PowerPoint</Application>
  <PresentationFormat>Custom</PresentationFormat>
  <Paragraphs>130</Paragraphs>
  <Slides>30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30</vt:i4>
      </vt:variant>
    </vt:vector>
  </HeadingPairs>
  <TitlesOfParts>
    <vt:vector size="34" baseType="lpstr">
      <vt:lpstr>Office Theme</vt:lpstr>
      <vt:lpstr>Response to Intervention: The Alphabet by Slidesgo</vt:lpstr>
      <vt:lpstr>Dinosaur Pattern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Minhthangpc.VN</cp:lastModifiedBy>
  <cp:revision>170</cp:revision>
  <dcterms:created xsi:type="dcterms:W3CDTF">2021-06-18T23:20:35Z</dcterms:created>
  <dcterms:modified xsi:type="dcterms:W3CDTF">2022-03-29T08:46:26Z</dcterms:modified>
</cp:coreProperties>
</file>