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700" r:id="rId4"/>
    <p:sldMasterId id="2147483712" r:id="rId5"/>
    <p:sldMasterId id="2147483724" r:id="rId6"/>
  </p:sldMasterIdLst>
  <p:notesMasterIdLst>
    <p:notesMasterId r:id="rId38"/>
  </p:notesMasterIdLst>
  <p:sldIdLst>
    <p:sldId id="608" r:id="rId7"/>
    <p:sldId id="602" r:id="rId8"/>
    <p:sldId id="603" r:id="rId9"/>
    <p:sldId id="585" r:id="rId10"/>
    <p:sldId id="571" r:id="rId11"/>
    <p:sldId id="378" r:id="rId12"/>
    <p:sldId id="260" r:id="rId13"/>
    <p:sldId id="269" r:id="rId14"/>
    <p:sldId id="573" r:id="rId15"/>
    <p:sldId id="589" r:id="rId16"/>
    <p:sldId id="590" r:id="rId17"/>
    <p:sldId id="591" r:id="rId18"/>
    <p:sldId id="312" r:id="rId19"/>
    <p:sldId id="588" r:id="rId20"/>
    <p:sldId id="593" r:id="rId21"/>
    <p:sldId id="594" r:id="rId22"/>
    <p:sldId id="577" r:id="rId23"/>
    <p:sldId id="578" r:id="rId24"/>
    <p:sldId id="280" r:id="rId25"/>
    <p:sldId id="592" r:id="rId26"/>
    <p:sldId id="595" r:id="rId27"/>
    <p:sldId id="596" r:id="rId28"/>
    <p:sldId id="604" r:id="rId29"/>
    <p:sldId id="582" r:id="rId30"/>
    <p:sldId id="583" r:id="rId31"/>
    <p:sldId id="315" r:id="rId32"/>
    <p:sldId id="598" r:id="rId33"/>
    <p:sldId id="605" r:id="rId34"/>
    <p:sldId id="606" r:id="rId35"/>
    <p:sldId id="607" r:id="rId36"/>
    <p:sldId id="522"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FC991-01CF-473D-9062-619F2CCF1E5D}" type="datetimeFigureOut">
              <a:rPr lang="en-US" smtClean="0"/>
              <a:t>28/3/2022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C71CF-A48B-4785-8C53-368FCC14C94C}" type="slidenum">
              <a:rPr lang="en-US" smtClean="0"/>
              <a:t>‹#›</a:t>
            </a:fld>
            <a:endParaRPr lang="en-US"/>
          </a:p>
        </p:txBody>
      </p:sp>
    </p:spTree>
    <p:extLst>
      <p:ext uri="{BB962C8B-B14F-4D97-AF65-F5344CB8AC3E}">
        <p14:creationId xmlns:p14="http://schemas.microsoft.com/office/powerpoint/2010/main" val="1085723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ln/>
        </p:spPr>
      </p:sp>
      <p:sp>
        <p:nvSpPr>
          <p:cNvPr id="79875" name="文本占位符 798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52950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ln/>
        </p:spPr>
      </p:sp>
      <p:sp>
        <p:nvSpPr>
          <p:cNvPr id="79875" name="文本占位符 798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48753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ln/>
        </p:spPr>
      </p:sp>
      <p:sp>
        <p:nvSpPr>
          <p:cNvPr id="79875" name="文本占位符 798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288947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ln/>
        </p:spPr>
      </p:sp>
      <p:sp>
        <p:nvSpPr>
          <p:cNvPr id="79875" name="文本占位符 798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788618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ln/>
        </p:spPr>
      </p:sp>
      <p:sp>
        <p:nvSpPr>
          <p:cNvPr id="79875" name="文本占位符 798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72659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12778862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28/3/2022</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41497971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28/3/2022</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6429112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28/3/2022</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42374045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28/3/2022</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644480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28/3/2022</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208716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28/3/2022</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642819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Date Placeholder 4"/>
          <p:cNvSpPr>
            <a:spLocks noGrp="1"/>
          </p:cNvSpPr>
          <p:nvPr>
            <p:ph type="dt" sz="half" idx="10"/>
          </p:nvPr>
        </p:nvSpPr>
        <p:spPr>
          <a:xfrm>
            <a:off x="8075611" y="6019801"/>
            <a:ext cx="1396260" cy="228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28/3/2022</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51592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28/3/2022</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795160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28/3/2022</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33102350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28/3/2022</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60857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28/3/2022</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717354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F5EE025-26B2-430B-9DD3-CB864F517F8A}"/>
              </a:ext>
            </a:extLst>
          </p:cNvPr>
          <p:cNvSpPr>
            <a:spLocks noGrp="1"/>
          </p:cNvSpPr>
          <p:nvPr>
            <p:ph type="dt" sz="half" idx="10"/>
          </p:nvPr>
        </p:nvSpPr>
        <p:spPr/>
        <p:txBody>
          <a:bodyPr/>
          <a:lstStyle>
            <a:lvl1pPr>
              <a:defRPr/>
            </a:lvl1pPr>
          </a:lstStyle>
          <a:p>
            <a:pPr>
              <a:defRPr/>
            </a:pPr>
            <a:fld id="{BCCCADA5-D197-4547-AA17-62C0074DA2AF}" type="datetimeFigureOut">
              <a:rPr lang="en-US"/>
              <a:pPr>
                <a:defRPr/>
              </a:pPr>
              <a:t>28/3/2022</a:t>
            </a:fld>
            <a:endParaRPr lang="en-US"/>
          </a:p>
        </p:txBody>
      </p:sp>
      <p:sp>
        <p:nvSpPr>
          <p:cNvPr id="5" name="Footer Placeholder 4">
            <a:extLst>
              <a:ext uri="{FF2B5EF4-FFF2-40B4-BE49-F238E27FC236}">
                <a16:creationId xmlns:a16="http://schemas.microsoft.com/office/drawing/2014/main" id="{CA4B9C40-4517-4B5B-9ECC-D5DF3A654A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B5354E-DEEE-4410-89B8-E847F9AB6EC0}"/>
              </a:ext>
            </a:extLst>
          </p:cNvPr>
          <p:cNvSpPr>
            <a:spLocks noGrp="1"/>
          </p:cNvSpPr>
          <p:nvPr>
            <p:ph type="sldNum" sz="quarter" idx="12"/>
          </p:nvPr>
        </p:nvSpPr>
        <p:spPr/>
        <p:txBody>
          <a:bodyPr/>
          <a:lstStyle>
            <a:lvl1pPr>
              <a:defRPr/>
            </a:lvl1pPr>
          </a:lstStyle>
          <a:p>
            <a:pPr>
              <a:defRPr/>
            </a:pPr>
            <a:fld id="{52A774A0-8C27-4C6E-92AA-1CC675219392}" type="slidenum">
              <a:rPr lang="en-US" altLang="vi-VN"/>
              <a:pPr>
                <a:defRPr/>
              </a:pPr>
              <a:t>‹#›</a:t>
            </a:fld>
            <a:endParaRPr lang="en-US" altLang="vi-VN"/>
          </a:p>
        </p:txBody>
      </p:sp>
    </p:spTree>
    <p:extLst>
      <p:ext uri="{BB962C8B-B14F-4D97-AF65-F5344CB8AC3E}">
        <p14:creationId xmlns:p14="http://schemas.microsoft.com/office/powerpoint/2010/main" val="2732793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9FB99-A17A-452E-A9B1-38CF6C39BE47}"/>
              </a:ext>
            </a:extLst>
          </p:cNvPr>
          <p:cNvSpPr>
            <a:spLocks noGrp="1"/>
          </p:cNvSpPr>
          <p:nvPr>
            <p:ph type="dt" sz="half" idx="10"/>
          </p:nvPr>
        </p:nvSpPr>
        <p:spPr/>
        <p:txBody>
          <a:bodyPr/>
          <a:lstStyle>
            <a:lvl1pPr>
              <a:defRPr/>
            </a:lvl1pPr>
          </a:lstStyle>
          <a:p>
            <a:pPr>
              <a:defRPr/>
            </a:pPr>
            <a:fld id="{BB7905E4-96B2-490B-9C5E-3A0EBACBD9CD}" type="datetimeFigureOut">
              <a:rPr lang="en-US"/>
              <a:pPr>
                <a:defRPr/>
              </a:pPr>
              <a:t>28/3/2022</a:t>
            </a:fld>
            <a:endParaRPr lang="en-US"/>
          </a:p>
        </p:txBody>
      </p:sp>
      <p:sp>
        <p:nvSpPr>
          <p:cNvPr id="5" name="Footer Placeholder 4">
            <a:extLst>
              <a:ext uri="{FF2B5EF4-FFF2-40B4-BE49-F238E27FC236}">
                <a16:creationId xmlns:a16="http://schemas.microsoft.com/office/drawing/2014/main" id="{CBC82BF2-97C1-4A82-9402-6DB286FDA1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4097F5-E5D4-47BF-8B8E-3A377E35DE03}"/>
              </a:ext>
            </a:extLst>
          </p:cNvPr>
          <p:cNvSpPr>
            <a:spLocks noGrp="1"/>
          </p:cNvSpPr>
          <p:nvPr>
            <p:ph type="sldNum" sz="quarter" idx="12"/>
          </p:nvPr>
        </p:nvSpPr>
        <p:spPr/>
        <p:txBody>
          <a:bodyPr/>
          <a:lstStyle>
            <a:lvl1pPr>
              <a:defRPr/>
            </a:lvl1pPr>
          </a:lstStyle>
          <a:p>
            <a:pPr>
              <a:defRPr/>
            </a:pPr>
            <a:fld id="{01E49971-B3F1-4F6D-B96E-71FCCD40EB66}" type="slidenum">
              <a:rPr lang="en-US" altLang="vi-VN"/>
              <a:pPr>
                <a:defRPr/>
              </a:pPr>
              <a:t>‹#›</a:t>
            </a:fld>
            <a:endParaRPr lang="en-US" altLang="vi-VN"/>
          </a:p>
        </p:txBody>
      </p:sp>
    </p:spTree>
    <p:extLst>
      <p:ext uri="{BB962C8B-B14F-4D97-AF65-F5344CB8AC3E}">
        <p14:creationId xmlns:p14="http://schemas.microsoft.com/office/powerpoint/2010/main" val="114959273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299F8A-4D1C-4382-82A5-960762E276DB}"/>
              </a:ext>
            </a:extLst>
          </p:cNvPr>
          <p:cNvSpPr>
            <a:spLocks noGrp="1"/>
          </p:cNvSpPr>
          <p:nvPr>
            <p:ph type="dt" sz="half" idx="10"/>
          </p:nvPr>
        </p:nvSpPr>
        <p:spPr/>
        <p:txBody>
          <a:bodyPr/>
          <a:lstStyle>
            <a:lvl1pPr>
              <a:defRPr/>
            </a:lvl1pPr>
          </a:lstStyle>
          <a:p>
            <a:pPr>
              <a:defRPr/>
            </a:pPr>
            <a:fld id="{B46BBE66-7D61-405B-93B2-8654E5B61407}" type="datetimeFigureOut">
              <a:rPr lang="en-US"/>
              <a:pPr>
                <a:defRPr/>
              </a:pPr>
              <a:t>28/3/2022</a:t>
            </a:fld>
            <a:endParaRPr lang="en-US"/>
          </a:p>
        </p:txBody>
      </p:sp>
      <p:sp>
        <p:nvSpPr>
          <p:cNvPr id="5" name="Footer Placeholder 4">
            <a:extLst>
              <a:ext uri="{FF2B5EF4-FFF2-40B4-BE49-F238E27FC236}">
                <a16:creationId xmlns:a16="http://schemas.microsoft.com/office/drawing/2014/main" id="{942980AF-1BA1-47CD-B750-A399698781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E99EFC-2C4E-4912-A220-42E9EFCFB5B9}"/>
              </a:ext>
            </a:extLst>
          </p:cNvPr>
          <p:cNvSpPr>
            <a:spLocks noGrp="1"/>
          </p:cNvSpPr>
          <p:nvPr>
            <p:ph type="sldNum" sz="quarter" idx="12"/>
          </p:nvPr>
        </p:nvSpPr>
        <p:spPr/>
        <p:txBody>
          <a:bodyPr/>
          <a:lstStyle>
            <a:lvl1pPr>
              <a:defRPr/>
            </a:lvl1pPr>
          </a:lstStyle>
          <a:p>
            <a:pPr>
              <a:defRPr/>
            </a:pPr>
            <a:fld id="{D4F42404-5190-4AD0-BD14-35E838649B7E}" type="slidenum">
              <a:rPr lang="en-US" altLang="vi-VN"/>
              <a:pPr>
                <a:defRPr/>
              </a:pPr>
              <a:t>‹#›</a:t>
            </a:fld>
            <a:endParaRPr lang="en-US" altLang="vi-VN"/>
          </a:p>
        </p:txBody>
      </p:sp>
    </p:spTree>
    <p:extLst>
      <p:ext uri="{BB962C8B-B14F-4D97-AF65-F5344CB8AC3E}">
        <p14:creationId xmlns:p14="http://schemas.microsoft.com/office/powerpoint/2010/main" val="541804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3AA0C7C-586D-4B2F-BE17-7E99577221E7}"/>
              </a:ext>
            </a:extLst>
          </p:cNvPr>
          <p:cNvSpPr>
            <a:spLocks noGrp="1"/>
          </p:cNvSpPr>
          <p:nvPr>
            <p:ph type="dt" sz="half" idx="10"/>
          </p:nvPr>
        </p:nvSpPr>
        <p:spPr/>
        <p:txBody>
          <a:bodyPr/>
          <a:lstStyle>
            <a:lvl1pPr>
              <a:defRPr/>
            </a:lvl1pPr>
          </a:lstStyle>
          <a:p>
            <a:pPr>
              <a:defRPr/>
            </a:pPr>
            <a:fld id="{522D0863-FF7E-4C11-A012-E68465420112}" type="datetimeFigureOut">
              <a:rPr lang="en-US"/>
              <a:pPr>
                <a:defRPr/>
              </a:pPr>
              <a:t>28/3/2022</a:t>
            </a:fld>
            <a:endParaRPr lang="en-US"/>
          </a:p>
        </p:txBody>
      </p:sp>
      <p:sp>
        <p:nvSpPr>
          <p:cNvPr id="6" name="Footer Placeholder 4">
            <a:extLst>
              <a:ext uri="{FF2B5EF4-FFF2-40B4-BE49-F238E27FC236}">
                <a16:creationId xmlns:a16="http://schemas.microsoft.com/office/drawing/2014/main" id="{707C3AF3-037E-4673-8E23-801C2C5180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FDF6B38-F78E-460F-A2BC-EEE3B6B0377F}"/>
              </a:ext>
            </a:extLst>
          </p:cNvPr>
          <p:cNvSpPr>
            <a:spLocks noGrp="1"/>
          </p:cNvSpPr>
          <p:nvPr>
            <p:ph type="sldNum" sz="quarter" idx="12"/>
          </p:nvPr>
        </p:nvSpPr>
        <p:spPr/>
        <p:txBody>
          <a:bodyPr/>
          <a:lstStyle>
            <a:lvl1pPr>
              <a:defRPr/>
            </a:lvl1pPr>
          </a:lstStyle>
          <a:p>
            <a:pPr>
              <a:defRPr/>
            </a:pPr>
            <a:fld id="{9B4C58A3-149E-4D57-A4D3-DC8D0D371A56}" type="slidenum">
              <a:rPr lang="en-US" altLang="vi-VN"/>
              <a:pPr>
                <a:defRPr/>
              </a:pPr>
              <a:t>‹#›</a:t>
            </a:fld>
            <a:endParaRPr lang="en-US" altLang="vi-VN"/>
          </a:p>
        </p:txBody>
      </p:sp>
    </p:spTree>
    <p:extLst>
      <p:ext uri="{BB962C8B-B14F-4D97-AF65-F5344CB8AC3E}">
        <p14:creationId xmlns:p14="http://schemas.microsoft.com/office/powerpoint/2010/main" val="1358571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193BDAC-9A2F-4952-8A86-CF5ED5CEB453}"/>
              </a:ext>
            </a:extLst>
          </p:cNvPr>
          <p:cNvSpPr>
            <a:spLocks noGrp="1"/>
          </p:cNvSpPr>
          <p:nvPr>
            <p:ph type="dt" sz="half" idx="10"/>
          </p:nvPr>
        </p:nvSpPr>
        <p:spPr/>
        <p:txBody>
          <a:bodyPr/>
          <a:lstStyle>
            <a:lvl1pPr>
              <a:defRPr/>
            </a:lvl1pPr>
          </a:lstStyle>
          <a:p>
            <a:pPr>
              <a:defRPr/>
            </a:pPr>
            <a:fld id="{FAE78C4C-4F4C-477B-9596-41096B53981F}" type="datetimeFigureOut">
              <a:rPr lang="en-US"/>
              <a:pPr>
                <a:defRPr/>
              </a:pPr>
              <a:t>28/3/2022</a:t>
            </a:fld>
            <a:endParaRPr lang="en-US"/>
          </a:p>
        </p:txBody>
      </p:sp>
      <p:sp>
        <p:nvSpPr>
          <p:cNvPr id="8" name="Footer Placeholder 4">
            <a:extLst>
              <a:ext uri="{FF2B5EF4-FFF2-40B4-BE49-F238E27FC236}">
                <a16:creationId xmlns:a16="http://schemas.microsoft.com/office/drawing/2014/main" id="{214E9CBE-BCC5-4D46-8A35-0BF448EB5B1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E328EF1-4C05-4F0A-9CD7-C50F304B4F97}"/>
              </a:ext>
            </a:extLst>
          </p:cNvPr>
          <p:cNvSpPr>
            <a:spLocks noGrp="1"/>
          </p:cNvSpPr>
          <p:nvPr>
            <p:ph type="sldNum" sz="quarter" idx="12"/>
          </p:nvPr>
        </p:nvSpPr>
        <p:spPr/>
        <p:txBody>
          <a:bodyPr/>
          <a:lstStyle>
            <a:lvl1pPr>
              <a:defRPr/>
            </a:lvl1pPr>
          </a:lstStyle>
          <a:p>
            <a:pPr>
              <a:defRPr/>
            </a:pPr>
            <a:fld id="{AD4F4A04-1C2C-4C27-83BA-63F161FC757A}" type="slidenum">
              <a:rPr lang="en-US" altLang="vi-VN"/>
              <a:pPr>
                <a:defRPr/>
              </a:pPr>
              <a:t>‹#›</a:t>
            </a:fld>
            <a:endParaRPr lang="en-US" altLang="vi-VN"/>
          </a:p>
        </p:txBody>
      </p:sp>
    </p:spTree>
    <p:extLst>
      <p:ext uri="{BB962C8B-B14F-4D97-AF65-F5344CB8AC3E}">
        <p14:creationId xmlns:p14="http://schemas.microsoft.com/office/powerpoint/2010/main" val="2805566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E63E847-84A9-4CC9-ACD3-DF9931BE0AB0}"/>
              </a:ext>
            </a:extLst>
          </p:cNvPr>
          <p:cNvSpPr>
            <a:spLocks noGrp="1"/>
          </p:cNvSpPr>
          <p:nvPr>
            <p:ph type="dt" sz="half" idx="10"/>
          </p:nvPr>
        </p:nvSpPr>
        <p:spPr/>
        <p:txBody>
          <a:bodyPr/>
          <a:lstStyle>
            <a:lvl1pPr>
              <a:defRPr/>
            </a:lvl1pPr>
          </a:lstStyle>
          <a:p>
            <a:pPr>
              <a:defRPr/>
            </a:pPr>
            <a:fld id="{03890DAA-907D-43F8-A0AF-6B9808F0370C}" type="datetimeFigureOut">
              <a:rPr lang="en-US"/>
              <a:pPr>
                <a:defRPr/>
              </a:pPr>
              <a:t>28/3/2022</a:t>
            </a:fld>
            <a:endParaRPr lang="en-US"/>
          </a:p>
        </p:txBody>
      </p:sp>
      <p:sp>
        <p:nvSpPr>
          <p:cNvPr id="4" name="Footer Placeholder 4">
            <a:extLst>
              <a:ext uri="{FF2B5EF4-FFF2-40B4-BE49-F238E27FC236}">
                <a16:creationId xmlns:a16="http://schemas.microsoft.com/office/drawing/2014/main" id="{77603DBA-45AB-40F4-A42C-25232BBB492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C8FF1ED-BFB8-474A-9B51-5240A8B78A79}"/>
              </a:ext>
            </a:extLst>
          </p:cNvPr>
          <p:cNvSpPr>
            <a:spLocks noGrp="1"/>
          </p:cNvSpPr>
          <p:nvPr>
            <p:ph type="sldNum" sz="quarter" idx="12"/>
          </p:nvPr>
        </p:nvSpPr>
        <p:spPr/>
        <p:txBody>
          <a:bodyPr/>
          <a:lstStyle>
            <a:lvl1pPr>
              <a:defRPr/>
            </a:lvl1pPr>
          </a:lstStyle>
          <a:p>
            <a:pPr>
              <a:defRPr/>
            </a:pPr>
            <a:fld id="{D091EEC1-8101-4607-9D78-ABAD5C0A7DA3}" type="slidenum">
              <a:rPr lang="en-US" altLang="vi-VN"/>
              <a:pPr>
                <a:defRPr/>
              </a:pPr>
              <a:t>‹#›</a:t>
            </a:fld>
            <a:endParaRPr lang="en-US" altLang="vi-VN"/>
          </a:p>
        </p:txBody>
      </p:sp>
    </p:spTree>
    <p:extLst>
      <p:ext uri="{BB962C8B-B14F-4D97-AF65-F5344CB8AC3E}">
        <p14:creationId xmlns:p14="http://schemas.microsoft.com/office/powerpoint/2010/main" val="2788510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8F588D-657B-412E-97CA-D11671575C8F}"/>
              </a:ext>
            </a:extLst>
          </p:cNvPr>
          <p:cNvSpPr>
            <a:spLocks noGrp="1"/>
          </p:cNvSpPr>
          <p:nvPr>
            <p:ph type="dt" sz="half" idx="10"/>
          </p:nvPr>
        </p:nvSpPr>
        <p:spPr/>
        <p:txBody>
          <a:bodyPr/>
          <a:lstStyle>
            <a:lvl1pPr>
              <a:defRPr/>
            </a:lvl1pPr>
          </a:lstStyle>
          <a:p>
            <a:pPr>
              <a:defRPr/>
            </a:pPr>
            <a:fld id="{2FD48BE2-3058-4EF5-8A9B-33A908537F39}" type="datetimeFigureOut">
              <a:rPr lang="en-US"/>
              <a:pPr>
                <a:defRPr/>
              </a:pPr>
              <a:t>28/3/2022</a:t>
            </a:fld>
            <a:endParaRPr lang="en-US"/>
          </a:p>
        </p:txBody>
      </p:sp>
      <p:sp>
        <p:nvSpPr>
          <p:cNvPr id="3" name="Footer Placeholder 4">
            <a:extLst>
              <a:ext uri="{FF2B5EF4-FFF2-40B4-BE49-F238E27FC236}">
                <a16:creationId xmlns:a16="http://schemas.microsoft.com/office/drawing/2014/main" id="{01161652-3BB2-4997-867B-02052F50DF2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B17844C-7E90-4145-8A42-E69D3CE1C490}"/>
              </a:ext>
            </a:extLst>
          </p:cNvPr>
          <p:cNvSpPr>
            <a:spLocks noGrp="1"/>
          </p:cNvSpPr>
          <p:nvPr>
            <p:ph type="sldNum" sz="quarter" idx="12"/>
          </p:nvPr>
        </p:nvSpPr>
        <p:spPr/>
        <p:txBody>
          <a:bodyPr/>
          <a:lstStyle>
            <a:lvl1pPr>
              <a:defRPr/>
            </a:lvl1pPr>
          </a:lstStyle>
          <a:p>
            <a:pPr>
              <a:defRPr/>
            </a:pPr>
            <a:fld id="{55C9F430-16C4-4376-990C-A706D73A88E4}" type="slidenum">
              <a:rPr lang="en-US" altLang="vi-VN"/>
              <a:pPr>
                <a:defRPr/>
              </a:pPr>
              <a:t>‹#›</a:t>
            </a:fld>
            <a:endParaRPr lang="en-US" altLang="vi-VN"/>
          </a:p>
        </p:txBody>
      </p:sp>
    </p:spTree>
    <p:extLst>
      <p:ext uri="{BB962C8B-B14F-4D97-AF65-F5344CB8AC3E}">
        <p14:creationId xmlns:p14="http://schemas.microsoft.com/office/powerpoint/2010/main" val="94869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1F37108-AD85-41B9-8775-36474B90E8DE}"/>
              </a:ext>
            </a:extLst>
          </p:cNvPr>
          <p:cNvSpPr>
            <a:spLocks noGrp="1"/>
          </p:cNvSpPr>
          <p:nvPr>
            <p:ph type="dt" sz="half" idx="10"/>
          </p:nvPr>
        </p:nvSpPr>
        <p:spPr/>
        <p:txBody>
          <a:bodyPr/>
          <a:lstStyle>
            <a:lvl1pPr>
              <a:defRPr/>
            </a:lvl1pPr>
          </a:lstStyle>
          <a:p>
            <a:pPr>
              <a:defRPr/>
            </a:pPr>
            <a:fld id="{C25C1476-D608-4260-A45F-BC7C81EE0FD2}" type="datetimeFigureOut">
              <a:rPr lang="en-US"/>
              <a:pPr>
                <a:defRPr/>
              </a:pPr>
              <a:t>28/3/2022</a:t>
            </a:fld>
            <a:endParaRPr lang="en-US"/>
          </a:p>
        </p:txBody>
      </p:sp>
      <p:sp>
        <p:nvSpPr>
          <p:cNvPr id="6" name="Footer Placeholder 4">
            <a:extLst>
              <a:ext uri="{FF2B5EF4-FFF2-40B4-BE49-F238E27FC236}">
                <a16:creationId xmlns:a16="http://schemas.microsoft.com/office/drawing/2014/main" id="{2E375B07-BCD5-4AB6-AB1F-707AAA8D28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1E5713-BF04-450A-B667-C12206239AFB}"/>
              </a:ext>
            </a:extLst>
          </p:cNvPr>
          <p:cNvSpPr>
            <a:spLocks noGrp="1"/>
          </p:cNvSpPr>
          <p:nvPr>
            <p:ph type="sldNum" sz="quarter" idx="12"/>
          </p:nvPr>
        </p:nvSpPr>
        <p:spPr/>
        <p:txBody>
          <a:bodyPr/>
          <a:lstStyle>
            <a:lvl1pPr>
              <a:defRPr/>
            </a:lvl1pPr>
          </a:lstStyle>
          <a:p>
            <a:pPr>
              <a:defRPr/>
            </a:pPr>
            <a:fld id="{1B3B81FB-5EF8-4C16-A3F9-8E06499F1A15}" type="slidenum">
              <a:rPr lang="en-US" altLang="vi-VN"/>
              <a:pPr>
                <a:defRPr/>
              </a:pPr>
              <a:t>‹#›</a:t>
            </a:fld>
            <a:endParaRPr lang="en-US" altLang="vi-VN"/>
          </a:p>
        </p:txBody>
      </p:sp>
    </p:spTree>
    <p:extLst>
      <p:ext uri="{BB962C8B-B14F-4D97-AF65-F5344CB8AC3E}">
        <p14:creationId xmlns:p14="http://schemas.microsoft.com/office/powerpoint/2010/main" val="4212427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EC3439B-BB63-4A80-AFB2-321E2C347A56}"/>
              </a:ext>
            </a:extLst>
          </p:cNvPr>
          <p:cNvSpPr>
            <a:spLocks noGrp="1"/>
          </p:cNvSpPr>
          <p:nvPr>
            <p:ph type="dt" sz="half" idx="10"/>
          </p:nvPr>
        </p:nvSpPr>
        <p:spPr/>
        <p:txBody>
          <a:bodyPr/>
          <a:lstStyle>
            <a:lvl1pPr>
              <a:defRPr/>
            </a:lvl1pPr>
          </a:lstStyle>
          <a:p>
            <a:pPr>
              <a:defRPr/>
            </a:pPr>
            <a:fld id="{C6060E52-1489-4DEE-9D1D-C128AFC5A489}" type="datetimeFigureOut">
              <a:rPr lang="en-US"/>
              <a:pPr>
                <a:defRPr/>
              </a:pPr>
              <a:t>28/3/2022</a:t>
            </a:fld>
            <a:endParaRPr lang="en-US"/>
          </a:p>
        </p:txBody>
      </p:sp>
      <p:sp>
        <p:nvSpPr>
          <p:cNvPr id="6" name="Footer Placeholder 4">
            <a:extLst>
              <a:ext uri="{FF2B5EF4-FFF2-40B4-BE49-F238E27FC236}">
                <a16:creationId xmlns:a16="http://schemas.microsoft.com/office/drawing/2014/main" id="{EF7FFB30-6CCE-45C7-A90D-C2B2FE64A2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30853C-A676-4BD8-87E9-296001A54BEA}"/>
              </a:ext>
            </a:extLst>
          </p:cNvPr>
          <p:cNvSpPr>
            <a:spLocks noGrp="1"/>
          </p:cNvSpPr>
          <p:nvPr>
            <p:ph type="sldNum" sz="quarter" idx="12"/>
          </p:nvPr>
        </p:nvSpPr>
        <p:spPr/>
        <p:txBody>
          <a:bodyPr/>
          <a:lstStyle>
            <a:lvl1pPr>
              <a:defRPr/>
            </a:lvl1pPr>
          </a:lstStyle>
          <a:p>
            <a:pPr>
              <a:defRPr/>
            </a:pPr>
            <a:fld id="{26DD204A-BE90-4647-8A11-9DCF33E6325A}" type="slidenum">
              <a:rPr lang="en-US" altLang="vi-VN"/>
              <a:pPr>
                <a:defRPr/>
              </a:pPr>
              <a:t>‹#›</a:t>
            </a:fld>
            <a:endParaRPr lang="en-US" altLang="vi-VN"/>
          </a:p>
        </p:txBody>
      </p:sp>
    </p:spTree>
    <p:extLst>
      <p:ext uri="{BB962C8B-B14F-4D97-AF65-F5344CB8AC3E}">
        <p14:creationId xmlns:p14="http://schemas.microsoft.com/office/powerpoint/2010/main" val="1787990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C6335-9975-4E1C-A6E4-FED03649BEF5}"/>
              </a:ext>
            </a:extLst>
          </p:cNvPr>
          <p:cNvSpPr>
            <a:spLocks noGrp="1"/>
          </p:cNvSpPr>
          <p:nvPr>
            <p:ph type="dt" sz="half" idx="10"/>
          </p:nvPr>
        </p:nvSpPr>
        <p:spPr/>
        <p:txBody>
          <a:bodyPr/>
          <a:lstStyle>
            <a:lvl1pPr>
              <a:defRPr/>
            </a:lvl1pPr>
          </a:lstStyle>
          <a:p>
            <a:pPr>
              <a:defRPr/>
            </a:pPr>
            <a:fld id="{7B2AD584-D184-4A48-A6E9-36E9B65FFFB1}" type="datetimeFigureOut">
              <a:rPr lang="en-US"/>
              <a:pPr>
                <a:defRPr/>
              </a:pPr>
              <a:t>28/3/2022</a:t>
            </a:fld>
            <a:endParaRPr lang="en-US"/>
          </a:p>
        </p:txBody>
      </p:sp>
      <p:sp>
        <p:nvSpPr>
          <p:cNvPr id="5" name="Footer Placeholder 4">
            <a:extLst>
              <a:ext uri="{FF2B5EF4-FFF2-40B4-BE49-F238E27FC236}">
                <a16:creationId xmlns:a16="http://schemas.microsoft.com/office/drawing/2014/main" id="{5E29770E-2289-426C-BDAA-888CD35E82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DF830DB-9889-4B2C-B397-72B83403B105}"/>
              </a:ext>
            </a:extLst>
          </p:cNvPr>
          <p:cNvSpPr>
            <a:spLocks noGrp="1"/>
          </p:cNvSpPr>
          <p:nvPr>
            <p:ph type="sldNum" sz="quarter" idx="12"/>
          </p:nvPr>
        </p:nvSpPr>
        <p:spPr/>
        <p:txBody>
          <a:bodyPr/>
          <a:lstStyle>
            <a:lvl1pPr>
              <a:defRPr/>
            </a:lvl1pPr>
          </a:lstStyle>
          <a:p>
            <a:pPr>
              <a:defRPr/>
            </a:pPr>
            <a:fld id="{1784C272-3B82-42C6-AB76-DE9FD2CAA52A}" type="slidenum">
              <a:rPr lang="en-US" altLang="vi-VN"/>
              <a:pPr>
                <a:defRPr/>
              </a:pPr>
              <a:t>‹#›</a:t>
            </a:fld>
            <a:endParaRPr lang="en-US" altLang="vi-VN"/>
          </a:p>
        </p:txBody>
      </p:sp>
    </p:spTree>
    <p:extLst>
      <p:ext uri="{BB962C8B-B14F-4D97-AF65-F5344CB8AC3E}">
        <p14:creationId xmlns:p14="http://schemas.microsoft.com/office/powerpoint/2010/main" val="192583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44653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76D975-F187-4266-9C82-E60576198E5D}"/>
              </a:ext>
            </a:extLst>
          </p:cNvPr>
          <p:cNvSpPr>
            <a:spLocks noGrp="1"/>
          </p:cNvSpPr>
          <p:nvPr>
            <p:ph type="dt" sz="half" idx="10"/>
          </p:nvPr>
        </p:nvSpPr>
        <p:spPr/>
        <p:txBody>
          <a:bodyPr/>
          <a:lstStyle>
            <a:lvl1pPr>
              <a:defRPr/>
            </a:lvl1pPr>
          </a:lstStyle>
          <a:p>
            <a:pPr>
              <a:defRPr/>
            </a:pPr>
            <a:fld id="{381E0A4C-283C-4E5C-B3F5-63667F74CB4E}" type="datetimeFigureOut">
              <a:rPr lang="en-US"/>
              <a:pPr>
                <a:defRPr/>
              </a:pPr>
              <a:t>28/3/2022</a:t>
            </a:fld>
            <a:endParaRPr lang="en-US"/>
          </a:p>
        </p:txBody>
      </p:sp>
      <p:sp>
        <p:nvSpPr>
          <p:cNvPr id="5" name="Footer Placeholder 4">
            <a:extLst>
              <a:ext uri="{FF2B5EF4-FFF2-40B4-BE49-F238E27FC236}">
                <a16:creationId xmlns:a16="http://schemas.microsoft.com/office/drawing/2014/main" id="{7CF223BD-2322-4C55-868F-185D720ECB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EA6563-6AE8-4214-AA71-67176D6C75E9}"/>
              </a:ext>
            </a:extLst>
          </p:cNvPr>
          <p:cNvSpPr>
            <a:spLocks noGrp="1"/>
          </p:cNvSpPr>
          <p:nvPr>
            <p:ph type="sldNum" sz="quarter" idx="12"/>
          </p:nvPr>
        </p:nvSpPr>
        <p:spPr/>
        <p:txBody>
          <a:bodyPr/>
          <a:lstStyle>
            <a:lvl1pPr>
              <a:defRPr/>
            </a:lvl1pPr>
          </a:lstStyle>
          <a:p>
            <a:pPr>
              <a:defRPr/>
            </a:pPr>
            <a:fld id="{A91CC7FB-E872-4E4B-B2EF-21306AAEF9BC}" type="slidenum">
              <a:rPr lang="en-US" altLang="vi-VN"/>
              <a:pPr>
                <a:defRPr/>
              </a:pPr>
              <a:t>‹#›</a:t>
            </a:fld>
            <a:endParaRPr lang="en-US" altLang="vi-VN"/>
          </a:p>
        </p:txBody>
      </p:sp>
    </p:spTree>
    <p:extLst>
      <p:ext uri="{BB962C8B-B14F-4D97-AF65-F5344CB8AC3E}">
        <p14:creationId xmlns:p14="http://schemas.microsoft.com/office/powerpoint/2010/main" val="680590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29" y="1122400"/>
            <a:ext cx="9144173" cy="2387680"/>
          </a:xfrm>
          <a:prstGeom prst="rect">
            <a:avLst/>
          </a:prstGeom>
        </p:spPr>
        <p:txBody>
          <a:bodyPr anchor="b"/>
          <a:lstStyle>
            <a:lvl1pPr algn="ctr">
              <a:defRPr sz="5974"/>
            </a:lvl1pPr>
          </a:lstStyle>
          <a:p>
            <a:r>
              <a:rPr lang="zh-CN" altLang="en-US"/>
              <a:t>单击此处编辑母版标题样式</a:t>
            </a:r>
          </a:p>
        </p:txBody>
      </p:sp>
      <p:sp>
        <p:nvSpPr>
          <p:cNvPr id="3" name="副标题 2"/>
          <p:cNvSpPr>
            <a:spLocks noGrp="1"/>
          </p:cNvSpPr>
          <p:nvPr>
            <p:ph type="subTitle" idx="1"/>
          </p:nvPr>
        </p:nvSpPr>
        <p:spPr>
          <a:xfrm>
            <a:off x="1524029" y="3602158"/>
            <a:ext cx="9144173" cy="1655817"/>
          </a:xfrm>
          <a:prstGeom prst="rect">
            <a:avLst/>
          </a:prstGeom>
        </p:spPr>
        <p:txBody>
          <a:bodyPr/>
          <a:lstStyle>
            <a:lvl1pPr marL="0" indent="0" algn="ctr">
              <a:buNone/>
              <a:defRPr sz="2392"/>
            </a:lvl1pPr>
            <a:lvl2pPr marL="455414" indent="0" algn="ctr">
              <a:buNone/>
              <a:defRPr sz="1990"/>
            </a:lvl2pPr>
            <a:lvl3pPr marL="910827" indent="0" algn="ctr">
              <a:buNone/>
              <a:defRPr sz="1791"/>
            </a:lvl3pPr>
            <a:lvl4pPr marL="1366241" indent="0" algn="ctr">
              <a:buNone/>
              <a:defRPr sz="1592"/>
            </a:lvl4pPr>
            <a:lvl5pPr marL="1821195" indent="0" algn="ctr">
              <a:buNone/>
              <a:defRPr sz="1592"/>
            </a:lvl5pPr>
            <a:lvl6pPr marL="2276608" indent="0" algn="ctr">
              <a:buNone/>
              <a:defRPr sz="1592"/>
            </a:lvl6pPr>
            <a:lvl7pPr marL="2732022" indent="0" algn="ctr">
              <a:buNone/>
              <a:defRPr sz="1592"/>
            </a:lvl7pPr>
            <a:lvl8pPr marL="3187435" indent="0" algn="ctr">
              <a:buNone/>
              <a:defRPr sz="1592"/>
            </a:lvl8pPr>
            <a:lvl9pPr marL="3642849" indent="0" algn="ctr">
              <a:buNone/>
              <a:defRPr sz="1592"/>
            </a:lvl9pPr>
          </a:lstStyle>
          <a:p>
            <a:r>
              <a:rPr lang="zh-CN" altLang="en-US"/>
              <a:t>单击此处编辑母版副标题样式</a:t>
            </a:r>
          </a:p>
        </p:txBody>
      </p:sp>
    </p:spTree>
    <p:extLst>
      <p:ext uri="{BB962C8B-B14F-4D97-AF65-F5344CB8AC3E}">
        <p14:creationId xmlns:p14="http://schemas.microsoft.com/office/powerpoint/2010/main" val="41448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6" y="1158127"/>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8686193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6" y="1158127"/>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8908460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6" y="1158127"/>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4294976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5"/>
            <a:ext cx="10515799" cy="2852833"/>
          </a:xfrm>
          <a:prstGeom prst="rect">
            <a:avLst/>
          </a:prstGeom>
        </p:spPr>
        <p:txBody>
          <a:bodyPr anchor="b"/>
          <a:lstStyle>
            <a:lvl1pPr>
              <a:defRPr sz="5974"/>
            </a:lvl1pPr>
          </a:lstStyle>
          <a:p>
            <a:r>
              <a:rPr lang="zh-CN" altLang="en-US"/>
              <a:t>单击此处编辑母版标题样式</a:t>
            </a:r>
          </a:p>
        </p:txBody>
      </p:sp>
      <p:sp>
        <p:nvSpPr>
          <p:cNvPr id="3" name="文本占位符 2"/>
          <p:cNvSpPr>
            <a:spLocks noGrp="1"/>
          </p:cNvSpPr>
          <p:nvPr>
            <p:ph type="body" idx="1"/>
          </p:nvPr>
        </p:nvSpPr>
        <p:spPr>
          <a:xfrm>
            <a:off x="831866" y="4589617"/>
            <a:ext cx="10515799" cy="1500237"/>
          </a:xfrm>
          <a:prstGeom prst="rect">
            <a:avLst/>
          </a:prstGeom>
        </p:spPr>
        <p:txBody>
          <a:bodyPr/>
          <a:lstStyle>
            <a:lvl1pPr marL="0" indent="0">
              <a:buNone/>
              <a:defRPr sz="2392">
                <a:solidFill>
                  <a:schemeClr val="tx1">
                    <a:tint val="75000"/>
                  </a:schemeClr>
                </a:solidFill>
              </a:defRPr>
            </a:lvl1pPr>
            <a:lvl2pPr marL="455414" indent="0">
              <a:buNone/>
              <a:defRPr sz="1990">
                <a:solidFill>
                  <a:schemeClr val="tx1">
                    <a:tint val="75000"/>
                  </a:schemeClr>
                </a:solidFill>
              </a:defRPr>
            </a:lvl2pPr>
            <a:lvl3pPr marL="910827" indent="0">
              <a:buNone/>
              <a:defRPr sz="1791">
                <a:solidFill>
                  <a:schemeClr val="tx1">
                    <a:tint val="75000"/>
                  </a:schemeClr>
                </a:solidFill>
              </a:defRPr>
            </a:lvl3pPr>
            <a:lvl4pPr marL="1366241" indent="0">
              <a:buNone/>
              <a:defRPr sz="1592">
                <a:solidFill>
                  <a:schemeClr val="tx1">
                    <a:tint val="75000"/>
                  </a:schemeClr>
                </a:solidFill>
              </a:defRPr>
            </a:lvl4pPr>
            <a:lvl5pPr marL="1821195" indent="0">
              <a:buNone/>
              <a:defRPr sz="1592">
                <a:solidFill>
                  <a:schemeClr val="tx1">
                    <a:tint val="75000"/>
                  </a:schemeClr>
                </a:solidFill>
              </a:defRPr>
            </a:lvl5pPr>
            <a:lvl6pPr marL="2276608" indent="0">
              <a:buNone/>
              <a:defRPr sz="1592">
                <a:solidFill>
                  <a:schemeClr val="tx1">
                    <a:tint val="75000"/>
                  </a:schemeClr>
                </a:solidFill>
              </a:defRPr>
            </a:lvl6pPr>
            <a:lvl7pPr marL="2732022" indent="0">
              <a:buNone/>
              <a:defRPr sz="1592">
                <a:solidFill>
                  <a:schemeClr val="tx1">
                    <a:tint val="75000"/>
                  </a:schemeClr>
                </a:solidFill>
              </a:defRPr>
            </a:lvl7pPr>
            <a:lvl8pPr marL="3187435" indent="0">
              <a:buNone/>
              <a:defRPr sz="1592">
                <a:solidFill>
                  <a:schemeClr val="tx1">
                    <a:tint val="75000"/>
                  </a:schemeClr>
                </a:solidFill>
              </a:defRPr>
            </a:lvl8pPr>
            <a:lvl9pPr marL="3642849" indent="0">
              <a:buNone/>
              <a:defRPr sz="1592">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4014228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7"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153970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8"/>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6" y="1778497"/>
            <a:ext cx="4873666"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4" name="内容占位符 3"/>
          <p:cNvSpPr>
            <a:spLocks noGrp="1"/>
          </p:cNvSpPr>
          <p:nvPr>
            <p:ph sz="half" idx="2"/>
          </p:nvPr>
        </p:nvSpPr>
        <p:spPr>
          <a:xfrm>
            <a:off x="1186796" y="2665468"/>
            <a:ext cx="4873666"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6" y="1778497"/>
            <a:ext cx="4897669"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6" name="内容占位符 5"/>
          <p:cNvSpPr>
            <a:spLocks noGrp="1"/>
          </p:cNvSpPr>
          <p:nvPr>
            <p:ph sz="quarter" idx="4"/>
          </p:nvPr>
        </p:nvSpPr>
        <p:spPr>
          <a:xfrm>
            <a:off x="6257056" y="2665468"/>
            <a:ext cx="489766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67134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609926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35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28/3/2022</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7917207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3932311" cy="1600253"/>
          </a:xfrm>
          <a:prstGeom prst="rect">
            <a:avLst/>
          </a:prstGeom>
        </p:spPr>
        <p:txBody>
          <a:bodyPr anchor="b"/>
          <a:lstStyle>
            <a:lvl1pPr>
              <a:defRPr sz="3188"/>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3188"/>
            </a:lvl1pPr>
            <a:lvl2pPr>
              <a:defRPr sz="2790"/>
            </a:lvl2pPr>
            <a:lvl3pPr>
              <a:defRPr sz="2392"/>
            </a:lvl3pPr>
            <a:lvl4pPr>
              <a:defRPr sz="1990"/>
            </a:lvl4pPr>
            <a:lvl5pPr>
              <a:defRPr sz="1990"/>
            </a:lvl5pPr>
            <a:lvl6pPr>
              <a:defRPr sz="1990"/>
            </a:lvl6pPr>
            <a:lvl7pPr>
              <a:defRPr sz="1990"/>
            </a:lvl7pPr>
            <a:lvl8pPr>
              <a:defRPr sz="1990"/>
            </a:lvl8pPr>
            <a:lvl9pPr>
              <a:defRPr sz="19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4" y="2057469"/>
            <a:ext cx="3932311" cy="3811716"/>
          </a:xfrm>
          <a:prstGeom prst="rect">
            <a:avLst/>
          </a:prstGeom>
        </p:spPr>
        <p:txBody>
          <a:bodyPr/>
          <a:lstStyle>
            <a:lvl1pPr marL="0" indent="0">
              <a:buNone/>
              <a:defRPr sz="1592"/>
            </a:lvl1pPr>
            <a:lvl2pPr marL="455414" indent="0">
              <a:buNone/>
              <a:defRPr sz="1393"/>
            </a:lvl2pPr>
            <a:lvl3pPr marL="910827" indent="0">
              <a:buNone/>
              <a:defRPr sz="1194"/>
            </a:lvl3pPr>
            <a:lvl4pPr marL="1366241" indent="0">
              <a:buNone/>
              <a:defRPr sz="995"/>
            </a:lvl4pPr>
            <a:lvl5pPr marL="1821195" indent="0">
              <a:buNone/>
              <a:defRPr sz="995"/>
            </a:lvl5pPr>
            <a:lvl6pPr marL="2276608" indent="0">
              <a:buNone/>
              <a:defRPr sz="995"/>
            </a:lvl6pPr>
            <a:lvl7pPr marL="2732022" indent="0">
              <a:buNone/>
              <a:defRPr sz="995"/>
            </a:lvl7pPr>
            <a:lvl8pPr marL="3187435" indent="0">
              <a:buNone/>
              <a:defRPr sz="995"/>
            </a:lvl8pPr>
            <a:lvl9pPr marL="3642849" indent="0">
              <a:buNone/>
              <a:defRPr sz="995"/>
            </a:lvl9pPr>
          </a:lstStyle>
          <a:p>
            <a:pPr lvl="0"/>
            <a:r>
              <a:rPr lang="zh-CN" altLang="en-US"/>
              <a:t>单击此处编辑母版文本样式</a:t>
            </a:r>
          </a:p>
        </p:txBody>
      </p:sp>
    </p:spTree>
    <p:extLst>
      <p:ext uri="{BB962C8B-B14F-4D97-AF65-F5344CB8AC3E}">
        <p14:creationId xmlns:p14="http://schemas.microsoft.com/office/powerpoint/2010/main" val="26076937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4165428" cy="1600253"/>
          </a:xfrm>
          <a:prstGeom prst="rect">
            <a:avLst/>
          </a:prstGeom>
        </p:spPr>
        <p:txBody>
          <a:bodyPr anchor="b"/>
          <a:lstStyle>
            <a:lvl1pPr>
              <a:defRPr sz="3188"/>
            </a:lvl1pPr>
          </a:lstStyle>
          <a:p>
            <a:r>
              <a:rPr lang="zh-CN" altLang="en-US"/>
              <a:t>单击此处编辑母版标题样式</a:t>
            </a:r>
          </a:p>
        </p:txBody>
      </p:sp>
      <p:sp>
        <p:nvSpPr>
          <p:cNvPr id="3" name="图片占位符 2"/>
          <p:cNvSpPr>
            <a:spLocks noGrp="1"/>
          </p:cNvSpPr>
          <p:nvPr>
            <p:ph type="pic" idx="1"/>
          </p:nvPr>
        </p:nvSpPr>
        <p:spPr>
          <a:xfrm>
            <a:off x="5183287" y="457216"/>
            <a:ext cx="6172317" cy="5404031"/>
          </a:xfrm>
          <a:prstGeom prst="rect">
            <a:avLst/>
          </a:prstGeom>
        </p:spPr>
        <p:txBody>
          <a:bodyPr/>
          <a:lstStyle>
            <a:lvl1pPr marL="0" indent="0">
              <a:buNone/>
              <a:defRPr sz="3188"/>
            </a:lvl1pPr>
            <a:lvl2pPr marL="455414" indent="0">
              <a:buNone/>
              <a:defRPr sz="2790"/>
            </a:lvl2pPr>
            <a:lvl3pPr marL="910827" indent="0">
              <a:buNone/>
              <a:defRPr sz="2392"/>
            </a:lvl3pPr>
            <a:lvl4pPr marL="1366241" indent="0">
              <a:buNone/>
              <a:defRPr sz="1990"/>
            </a:lvl4pPr>
            <a:lvl5pPr marL="1821195" indent="0">
              <a:buNone/>
              <a:defRPr sz="1990"/>
            </a:lvl5pPr>
            <a:lvl6pPr marL="2276608" indent="0">
              <a:buNone/>
              <a:defRPr sz="1990"/>
            </a:lvl6pPr>
            <a:lvl7pPr marL="2732022" indent="0">
              <a:buNone/>
              <a:defRPr sz="1990"/>
            </a:lvl7pPr>
            <a:lvl8pPr marL="3187435" indent="0">
              <a:buNone/>
              <a:defRPr sz="1990"/>
            </a:lvl8pPr>
            <a:lvl9pPr marL="3642849" indent="0">
              <a:buNone/>
              <a:defRPr sz="1990"/>
            </a:lvl9pPr>
          </a:lstStyle>
          <a:p>
            <a:endParaRPr lang="zh-CN" altLang="en-US"/>
          </a:p>
        </p:txBody>
      </p:sp>
      <p:sp>
        <p:nvSpPr>
          <p:cNvPr id="4" name="文本占位符 3"/>
          <p:cNvSpPr>
            <a:spLocks noGrp="1"/>
          </p:cNvSpPr>
          <p:nvPr>
            <p:ph type="body" sz="half" idx="2"/>
          </p:nvPr>
        </p:nvSpPr>
        <p:spPr>
          <a:xfrm>
            <a:off x="839804" y="2057469"/>
            <a:ext cx="4165428" cy="3811716"/>
          </a:xfrm>
          <a:prstGeom prst="rect">
            <a:avLst/>
          </a:prstGeom>
        </p:spPr>
        <p:txBody>
          <a:bodyPr/>
          <a:lstStyle>
            <a:lvl1pPr marL="0" indent="0">
              <a:buNone/>
              <a:defRPr sz="1990"/>
            </a:lvl1pPr>
            <a:lvl2pPr marL="455414" indent="0">
              <a:buNone/>
              <a:defRPr sz="1791"/>
            </a:lvl2pPr>
            <a:lvl3pPr marL="910827" indent="0">
              <a:buNone/>
              <a:defRPr sz="1592"/>
            </a:lvl3pPr>
            <a:lvl4pPr marL="1366241" indent="0">
              <a:buNone/>
              <a:defRPr sz="1393"/>
            </a:lvl4pPr>
            <a:lvl5pPr marL="1821195" indent="0">
              <a:buNone/>
              <a:defRPr sz="1393"/>
            </a:lvl5pPr>
            <a:lvl6pPr marL="2276608" indent="0">
              <a:buNone/>
              <a:defRPr sz="1393"/>
            </a:lvl6pPr>
            <a:lvl7pPr marL="2732022" indent="0">
              <a:buNone/>
              <a:defRPr sz="1393"/>
            </a:lvl7pPr>
            <a:lvl8pPr marL="3187435" indent="0">
              <a:buNone/>
              <a:defRPr sz="1393"/>
            </a:lvl8pPr>
            <a:lvl9pPr marL="3642849" indent="0">
              <a:buNone/>
              <a:defRPr sz="1393"/>
            </a:lvl9pPr>
          </a:lstStyle>
          <a:p>
            <a:pPr lvl="0"/>
            <a:r>
              <a:rPr lang="zh-CN" altLang="en-US"/>
              <a:t>单击此处编辑母版文本样式</a:t>
            </a:r>
          </a:p>
        </p:txBody>
      </p:sp>
    </p:spTree>
    <p:extLst>
      <p:ext uri="{BB962C8B-B14F-4D97-AF65-F5344CB8AC3E}">
        <p14:creationId xmlns:p14="http://schemas.microsoft.com/office/powerpoint/2010/main" val="4271069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6" y="1158127"/>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306261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5" y="365138"/>
            <a:ext cx="2628950"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6" y="365138"/>
            <a:ext cx="7734446"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942323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071622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fontAlgn="base">
              <a:spcBef>
                <a:spcPct val="0"/>
              </a:spcBef>
              <a:spcAft>
                <a:spcPct val="0"/>
              </a:spcAft>
            </a:pPr>
            <a:fld id="{DC453D3B-CF87-44F3-8246-9FA4E693625A}" type="slidenum">
              <a:rPr lang="en-US" altLang="en-US" smtClean="0">
                <a:cs typeface="Arial" panose="020B0604020202020204" pitchFamily="34" charset="0"/>
              </a:rPr>
              <a:pPr fontAlgn="base">
                <a:spcBef>
                  <a:spcPct val="0"/>
                </a:spcBef>
                <a:spcAft>
                  <a:spcPct val="0"/>
                </a:spcAft>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2001499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fontAlgn="base">
              <a:spcBef>
                <a:spcPct val="0"/>
              </a:spcBef>
              <a:spcAft>
                <a:spcPct val="0"/>
              </a:spcAft>
            </a:pPr>
            <a:fld id="{F1EE309F-6B88-4DF4-BA3A-2EEDFE6D3B9E}" type="slidenum">
              <a:rPr lang="en-US" altLang="en-US" smtClean="0">
                <a:cs typeface="Arial" panose="020B0604020202020204" pitchFamily="34" charset="0"/>
              </a:rPr>
              <a:pPr fontAlgn="base">
                <a:spcBef>
                  <a:spcPct val="0"/>
                </a:spcBef>
                <a:spcAft>
                  <a:spcPct val="0"/>
                </a:spcAft>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30546264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fontAlgn="base">
              <a:spcBef>
                <a:spcPct val="0"/>
              </a:spcBef>
              <a:spcAft>
                <a:spcPct val="0"/>
              </a:spcAft>
            </a:pPr>
            <a:fld id="{E3F044F2-4306-4E7D-B043-ECAF89B48E9B}" type="slidenum">
              <a:rPr lang="en-US" altLang="en-US" smtClean="0">
                <a:cs typeface="Arial" panose="020B0604020202020204" pitchFamily="34" charset="0"/>
              </a:rPr>
              <a:pPr fontAlgn="base">
                <a:spcBef>
                  <a:spcPct val="0"/>
                </a:spcBef>
                <a:spcAft>
                  <a:spcPct val="0"/>
                </a:spcAft>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30690541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6" name="Footer Placeholder 4"/>
          <p:cNvSpPr>
            <a:spLocks noGrp="1"/>
          </p:cNvSpPr>
          <p:nvPr>
            <p:ph type="ftr" sz="quarter" idx="11"/>
          </p:nvPr>
        </p:nvSpPr>
        <p:spPr/>
        <p:txBody>
          <a:bodyPr/>
          <a:lstStyle>
            <a:lvl1pPr>
              <a:defRPr>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atin typeface="Arial" panose="020B0604020202020204" pitchFamily="34" charset="0"/>
              </a:defRPr>
            </a:lvl1pPr>
          </a:lstStyle>
          <a:p>
            <a:pPr fontAlgn="base">
              <a:spcBef>
                <a:spcPct val="0"/>
              </a:spcBef>
              <a:spcAft>
                <a:spcPct val="0"/>
              </a:spcAft>
            </a:pPr>
            <a:fld id="{E18A5646-CC1E-4770-8EFB-E5B6CF2003EC}" type="slidenum">
              <a:rPr lang="en-US" altLang="en-US" smtClean="0">
                <a:cs typeface="Arial" panose="020B0604020202020204" pitchFamily="34" charset="0"/>
              </a:rPr>
              <a:pPr fontAlgn="base">
                <a:spcBef>
                  <a:spcPct val="0"/>
                </a:spcBef>
                <a:spcAft>
                  <a:spcPct val="0"/>
                </a:spcAft>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19720583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8" name="Footer Placeholder 4"/>
          <p:cNvSpPr>
            <a:spLocks noGrp="1"/>
          </p:cNvSpPr>
          <p:nvPr>
            <p:ph type="ftr" sz="quarter" idx="11"/>
          </p:nvPr>
        </p:nvSpPr>
        <p:spPr/>
        <p:txBody>
          <a:bodyPr/>
          <a:lstStyle>
            <a:lvl1pPr>
              <a:defRPr>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a:latin typeface="Arial" panose="020B0604020202020204" pitchFamily="34" charset="0"/>
              </a:defRPr>
            </a:lvl1pPr>
          </a:lstStyle>
          <a:p>
            <a:pPr fontAlgn="base">
              <a:spcBef>
                <a:spcPct val="0"/>
              </a:spcBef>
              <a:spcAft>
                <a:spcPct val="0"/>
              </a:spcAft>
            </a:pPr>
            <a:fld id="{A4050F0F-1BEE-4EC3-94FA-34CA255B41B5}" type="slidenum">
              <a:rPr lang="en-US" altLang="en-US" smtClean="0">
                <a:cs typeface="Arial" panose="020B0604020202020204" pitchFamily="34" charset="0"/>
              </a:rPr>
              <a:pPr fontAlgn="base">
                <a:spcBef>
                  <a:spcPct val="0"/>
                </a:spcBef>
                <a:spcAft>
                  <a:spcPct val="0"/>
                </a:spcAft>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85363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28/3/2022</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3493214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4" name="Footer Placeholder 4"/>
          <p:cNvSpPr>
            <a:spLocks noGrp="1"/>
          </p:cNvSpPr>
          <p:nvPr>
            <p:ph type="ftr" sz="quarter" idx="11"/>
          </p:nvPr>
        </p:nvSpPr>
        <p:spPr/>
        <p:txBody>
          <a:bodyPr/>
          <a:lstStyle>
            <a:lvl1pPr>
              <a:defRPr>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atin typeface="Arial" panose="020B0604020202020204" pitchFamily="34" charset="0"/>
              </a:defRPr>
            </a:lvl1pPr>
          </a:lstStyle>
          <a:p>
            <a:pPr fontAlgn="base">
              <a:spcBef>
                <a:spcPct val="0"/>
              </a:spcBef>
              <a:spcAft>
                <a:spcPct val="0"/>
              </a:spcAft>
            </a:pPr>
            <a:fld id="{DBEBCEE4-3D9D-497F-BCBE-8932A491EB9E}" type="slidenum">
              <a:rPr lang="en-US" altLang="en-US" smtClean="0">
                <a:cs typeface="Arial" panose="020B0604020202020204" pitchFamily="34" charset="0"/>
              </a:rPr>
              <a:pPr fontAlgn="base">
                <a:spcBef>
                  <a:spcPct val="0"/>
                </a:spcBef>
                <a:spcAft>
                  <a:spcPct val="0"/>
                </a:spcAft>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37855934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3" name="Footer Placeholder 4"/>
          <p:cNvSpPr>
            <a:spLocks noGrp="1"/>
          </p:cNvSpPr>
          <p:nvPr>
            <p:ph type="ftr" sz="quarter" idx="11"/>
          </p:nvPr>
        </p:nvSpPr>
        <p:spPr/>
        <p:txBody>
          <a:bodyPr/>
          <a:lstStyle>
            <a:lvl1pPr>
              <a:defRPr>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atin typeface="Arial" panose="020B0604020202020204" pitchFamily="34" charset="0"/>
              </a:defRPr>
            </a:lvl1pPr>
          </a:lstStyle>
          <a:p>
            <a:pPr fontAlgn="base">
              <a:spcBef>
                <a:spcPct val="0"/>
              </a:spcBef>
              <a:spcAft>
                <a:spcPct val="0"/>
              </a:spcAft>
            </a:pPr>
            <a:fld id="{038EB294-9CC8-4C70-ABF0-B1906133FD46}" type="slidenum">
              <a:rPr lang="en-US" altLang="en-US" smtClean="0">
                <a:cs typeface="Arial" panose="020B0604020202020204" pitchFamily="34" charset="0"/>
              </a:rPr>
              <a:pPr fontAlgn="base">
                <a:spcBef>
                  <a:spcPct val="0"/>
                </a:spcBef>
                <a:spcAft>
                  <a:spcPct val="0"/>
                </a:spcAft>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13788759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6" name="Footer Placeholder 4"/>
          <p:cNvSpPr>
            <a:spLocks noGrp="1"/>
          </p:cNvSpPr>
          <p:nvPr>
            <p:ph type="ftr" sz="quarter" idx="11"/>
          </p:nvPr>
        </p:nvSpPr>
        <p:spPr/>
        <p:txBody>
          <a:bodyPr/>
          <a:lstStyle>
            <a:lvl1pPr>
              <a:defRPr>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atin typeface="Arial" panose="020B0604020202020204" pitchFamily="34" charset="0"/>
              </a:defRPr>
            </a:lvl1pPr>
          </a:lstStyle>
          <a:p>
            <a:pPr fontAlgn="base">
              <a:spcBef>
                <a:spcPct val="0"/>
              </a:spcBef>
              <a:spcAft>
                <a:spcPct val="0"/>
              </a:spcAft>
            </a:pPr>
            <a:fld id="{1B10223E-04A8-45AC-AB1D-CC761B8F85CE}" type="slidenum">
              <a:rPr lang="en-US" altLang="en-US" smtClean="0">
                <a:cs typeface="Arial" panose="020B0604020202020204" pitchFamily="34" charset="0"/>
              </a:rPr>
              <a:pPr fontAlgn="base">
                <a:spcBef>
                  <a:spcPct val="0"/>
                </a:spcBef>
                <a:spcAft>
                  <a:spcPct val="0"/>
                </a:spcAft>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26095915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6" name="Footer Placeholder 4"/>
          <p:cNvSpPr>
            <a:spLocks noGrp="1"/>
          </p:cNvSpPr>
          <p:nvPr>
            <p:ph type="ftr" sz="quarter" idx="11"/>
          </p:nvPr>
        </p:nvSpPr>
        <p:spPr/>
        <p:txBody>
          <a:bodyPr/>
          <a:lstStyle>
            <a:lvl1pPr>
              <a:defRPr>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atin typeface="Arial" panose="020B0604020202020204" pitchFamily="34" charset="0"/>
              </a:defRPr>
            </a:lvl1pPr>
          </a:lstStyle>
          <a:p>
            <a:pPr fontAlgn="base">
              <a:spcBef>
                <a:spcPct val="0"/>
              </a:spcBef>
              <a:spcAft>
                <a:spcPct val="0"/>
              </a:spcAft>
            </a:pPr>
            <a:fld id="{9F9529CE-6B6F-4E18-8577-8CDB00E113B8}" type="slidenum">
              <a:rPr lang="en-US" altLang="en-US" smtClean="0">
                <a:cs typeface="Arial" panose="020B0604020202020204" pitchFamily="34" charset="0"/>
              </a:rPr>
              <a:pPr fontAlgn="base">
                <a:spcBef>
                  <a:spcPct val="0"/>
                </a:spcBef>
                <a:spcAft>
                  <a:spcPct val="0"/>
                </a:spcAft>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35824180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fontAlgn="base">
              <a:spcBef>
                <a:spcPct val="0"/>
              </a:spcBef>
              <a:spcAft>
                <a:spcPct val="0"/>
              </a:spcAft>
            </a:pPr>
            <a:fld id="{BCA85394-D83C-471C-B73D-57ADBE456ABB}" type="slidenum">
              <a:rPr lang="en-US" altLang="en-US" smtClean="0">
                <a:cs typeface="Arial" panose="020B0604020202020204" pitchFamily="34" charset="0"/>
              </a:rPr>
              <a:pPr fontAlgn="base">
                <a:spcBef>
                  <a:spcPct val="0"/>
                </a:spcBef>
                <a:spcAft>
                  <a:spcPct val="0"/>
                </a:spcAft>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2508482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fontAlgn="base">
              <a:spcBef>
                <a:spcPct val="0"/>
              </a:spcBef>
              <a:spcAft>
                <a:spcPct val="0"/>
              </a:spcAft>
            </a:pPr>
            <a:fld id="{7B3B32A6-C67A-4223-B292-C3AD82161D3D}" type="slidenum">
              <a:rPr lang="en-US" altLang="en-US" smtClean="0">
                <a:cs typeface="Arial" panose="020B0604020202020204" pitchFamily="34" charset="0"/>
              </a:rPr>
              <a:pPr fontAlgn="base">
                <a:spcBef>
                  <a:spcPct val="0"/>
                </a:spcBef>
                <a:spcAft>
                  <a:spcPct val="0"/>
                </a:spcAft>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3809854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solidFill>
                  <a:prstClr val="black">
                    <a:tint val="75000"/>
                  </a:prstClr>
                </a:solidFill>
              </a:rPr>
              <a:pPr/>
              <a:t>2022/3/28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92838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solidFill>
                  <a:prstClr val="black">
                    <a:tint val="75000"/>
                  </a:prstClr>
                </a:solidFill>
              </a:rPr>
              <a:pPr/>
              <a:t>2022/3/28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7578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516EE7D-276B-4CA8-9C22-89EEC56C6BE5}" type="datetimeFigureOut">
              <a:rPr lang="zh-CN" altLang="en-US" smtClean="0">
                <a:solidFill>
                  <a:prstClr val="black">
                    <a:tint val="75000"/>
                  </a:prstClr>
                </a:solidFill>
              </a:rPr>
              <a:pPr/>
              <a:t>2022/3/28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3188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516EE7D-276B-4CA8-9C22-89EEC56C6BE5}" type="datetimeFigureOut">
              <a:rPr lang="zh-CN" altLang="en-US" smtClean="0">
                <a:solidFill>
                  <a:prstClr val="black">
                    <a:tint val="75000"/>
                  </a:prstClr>
                </a:solidFill>
              </a:rPr>
              <a:pPr/>
              <a:t>2022/3/28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0594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28/3/2022</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5366744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3" y="-1"/>
            <a:ext cx="12180605" cy="4860817"/>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923145"/>
            <a:ext cx="12192000" cy="3936695"/>
          </a:xfrm>
          <a:prstGeom prst="rect">
            <a:avLst/>
          </a:prstGeom>
        </p:spPr>
      </p:pic>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7461285" cy="7461285"/>
          </a:xfrm>
          <a:prstGeom prst="rect">
            <a:avLst/>
          </a:prstGeom>
        </p:spPr>
      </p:pic>
      <p:pic>
        <p:nvPicPr>
          <p:cNvPr id="13" name="图片 12"/>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1" y="5171551"/>
            <a:ext cx="3047867" cy="1688124"/>
          </a:xfrm>
          <a:prstGeom prst="rect">
            <a:avLst/>
          </a:prstGeom>
        </p:spPr>
      </p:pic>
      <p:pic>
        <p:nvPicPr>
          <p:cNvPr id="14" name="图片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5136958" y="6279688"/>
            <a:ext cx="1364855" cy="681224"/>
          </a:xfrm>
          <a:prstGeom prst="rect">
            <a:avLst/>
          </a:prstGeom>
        </p:spPr>
      </p:pic>
      <p:pic>
        <p:nvPicPr>
          <p:cNvPr id="15" name="图片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26188" y="6052079"/>
            <a:ext cx="2046229" cy="1021311"/>
          </a:xfrm>
          <a:prstGeom prst="rect">
            <a:avLst/>
          </a:prstGeom>
        </p:spPr>
      </p:pic>
      <p:sp>
        <p:nvSpPr>
          <p:cNvPr id="7" name="Date Placeholder 6"/>
          <p:cNvSpPr>
            <a:spLocks noGrp="1"/>
          </p:cNvSpPr>
          <p:nvPr>
            <p:ph type="dt" sz="half" idx="10"/>
          </p:nvPr>
        </p:nvSpPr>
        <p:spPr/>
        <p:txBody>
          <a:bodyPr/>
          <a:lstStyle/>
          <a:p>
            <a:fld id="{0516EE7D-276B-4CA8-9C22-89EEC56C6BE5}" type="datetimeFigureOut">
              <a:rPr lang="zh-CN" altLang="en-US" smtClean="0">
                <a:solidFill>
                  <a:prstClr val="black">
                    <a:tint val="75000"/>
                  </a:prstClr>
                </a:solidFill>
              </a:rPr>
              <a:pPr/>
              <a:t>2022/3/28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6CC75A5-5D54-41D7-824F-98141794C68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77989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3" y="-1"/>
            <a:ext cx="12180605" cy="4860817"/>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923145"/>
            <a:ext cx="12192000" cy="3936695"/>
          </a:xfrm>
          <a:prstGeom prst="rect">
            <a:avLst/>
          </a:prstGeom>
        </p:spPr>
      </p:pic>
      <p:pic>
        <p:nvPicPr>
          <p:cNvPr id="7" name="图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7461285" cy="7461285"/>
          </a:xfrm>
          <a:prstGeom prst="rect">
            <a:avLst/>
          </a:prstGeom>
        </p:spPr>
      </p:pic>
      <p:pic>
        <p:nvPicPr>
          <p:cNvPr id="8" name="图片 7"/>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1" y="5171551"/>
            <a:ext cx="3047867" cy="1688124"/>
          </a:xfrm>
          <a:prstGeom prst="rect">
            <a:avLst/>
          </a:prstGeom>
        </p:spPr>
      </p:pic>
      <p:sp>
        <p:nvSpPr>
          <p:cNvPr id="3" name="Date Placeholder 2"/>
          <p:cNvSpPr>
            <a:spLocks noGrp="1"/>
          </p:cNvSpPr>
          <p:nvPr>
            <p:ph type="dt" sz="half" idx="10"/>
          </p:nvPr>
        </p:nvSpPr>
        <p:spPr/>
        <p:txBody>
          <a:bodyPr/>
          <a:lstStyle/>
          <a:p>
            <a:fld id="{0516EE7D-276B-4CA8-9C22-89EEC56C6BE5}" type="datetimeFigureOut">
              <a:rPr lang="zh-CN" altLang="en-US" smtClean="0">
                <a:solidFill>
                  <a:prstClr val="black">
                    <a:tint val="75000"/>
                  </a:prstClr>
                </a:solidFill>
              </a:rPr>
              <a:pPr/>
              <a:t>2022/3/28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6CC75A5-5D54-41D7-824F-98141794C689}"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5136958" y="6279688"/>
            <a:ext cx="1364855" cy="681224"/>
          </a:xfrm>
          <a:prstGeom prst="rect">
            <a:avLst/>
          </a:prstGeom>
        </p:spPr>
      </p:pic>
      <p:pic>
        <p:nvPicPr>
          <p:cNvPr id="11" name="图片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26188" y="6052079"/>
            <a:ext cx="2046229" cy="1021311"/>
          </a:xfrm>
          <a:prstGeom prst="rect">
            <a:avLst/>
          </a:prstGeom>
        </p:spPr>
      </p:pic>
    </p:spTree>
    <p:extLst>
      <p:ext uri="{BB962C8B-B14F-4D97-AF65-F5344CB8AC3E}">
        <p14:creationId xmlns:p14="http://schemas.microsoft.com/office/powerpoint/2010/main" val="948654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3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0-#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3" y="-1"/>
            <a:ext cx="12180605" cy="4860817"/>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r="1746" b="4281"/>
          <a:stretch>
            <a:fillRect/>
          </a:stretch>
        </p:blipFill>
        <p:spPr>
          <a:xfrm>
            <a:off x="-1" y="4860816"/>
            <a:ext cx="12192001" cy="1999021"/>
          </a:xfrm>
          <a:prstGeom prst="rect">
            <a:avLst/>
          </a:prstGeom>
        </p:spPr>
      </p:pic>
    </p:spTree>
    <p:extLst>
      <p:ext uri="{BB962C8B-B14F-4D97-AF65-F5344CB8AC3E}">
        <p14:creationId xmlns:p14="http://schemas.microsoft.com/office/powerpoint/2010/main" val="379217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solidFill>
                  <a:prstClr val="black">
                    <a:tint val="75000"/>
                  </a:prstClr>
                </a:solidFill>
              </a:rPr>
              <a:pPr/>
              <a:t>2022/3/28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2704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solidFill>
                  <a:prstClr val="black">
                    <a:tint val="75000"/>
                  </a:prstClr>
                </a:solidFill>
              </a:rPr>
              <a:pPr/>
              <a:t>2022/3/28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1872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solidFill>
                  <a:prstClr val="black">
                    <a:tint val="75000"/>
                  </a:prstClr>
                </a:solidFill>
              </a:rPr>
              <a:pPr/>
              <a:t>2022/3/28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9346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2" y="365127"/>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solidFill>
                  <a:prstClr val="black">
                    <a:tint val="75000"/>
                  </a:prstClr>
                </a:solidFill>
              </a:rPr>
              <a:pPr/>
              <a:t>2022/3/28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4269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a:extLst>
              <a:ext uri="{FF2B5EF4-FFF2-40B4-BE49-F238E27FC236}">
                <a16:creationId xmlns:a16="http://schemas.microsoft.com/office/drawing/2014/main" id="{F38DE702-C546-48DF-A92A-1ADC4183465C}"/>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47E75274-BF9B-4C3E-BB8A-0E3F63C50E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7CE39EB1-36F3-4AEB-A0B2-FFD5425BDD14}"/>
              </a:ext>
            </a:extLst>
          </p:cNvPr>
          <p:cNvSpPr>
            <a:spLocks noGrp="1"/>
          </p:cNvSpPr>
          <p:nvPr>
            <p:ph type="sldNum" sz="quarter" idx="12"/>
          </p:nvPr>
        </p:nvSpPr>
        <p:spPr/>
        <p:txBody>
          <a:bodyPr/>
          <a:lstStyle>
            <a:lvl1pPr>
              <a:defRPr/>
            </a:lvl1pPr>
          </a:lstStyle>
          <a:p>
            <a:fld id="{F2CA0A91-6D57-4529-B02D-629B5951DBF7}" type="slidenum">
              <a:rPr lang="en-US" altLang="en-US"/>
              <a:pPr/>
              <a:t>‹#›</a:t>
            </a:fld>
            <a:endParaRPr lang="en-US" altLang="en-US"/>
          </a:p>
        </p:txBody>
      </p:sp>
    </p:spTree>
    <p:extLst>
      <p:ext uri="{BB962C8B-B14F-4D97-AF65-F5344CB8AC3E}">
        <p14:creationId xmlns:p14="http://schemas.microsoft.com/office/powerpoint/2010/main" val="14068585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A4BFD2B-BDBD-4F9F-BA7A-7643A6204297}"/>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6B929699-D38D-4228-B006-033AB22B36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F04FAE3E-E5B4-43E0-B4EF-E82E97ABC559}"/>
              </a:ext>
            </a:extLst>
          </p:cNvPr>
          <p:cNvSpPr>
            <a:spLocks noGrp="1"/>
          </p:cNvSpPr>
          <p:nvPr>
            <p:ph type="sldNum" sz="quarter" idx="12"/>
          </p:nvPr>
        </p:nvSpPr>
        <p:spPr/>
        <p:txBody>
          <a:bodyPr/>
          <a:lstStyle>
            <a:lvl1pPr>
              <a:defRPr/>
            </a:lvl1pPr>
          </a:lstStyle>
          <a:p>
            <a:fld id="{86EB3193-B5DE-4D07-9E67-DC8C52A0A21A}" type="slidenum">
              <a:rPr lang="en-US" altLang="en-US"/>
              <a:pPr/>
              <a:t>‹#›</a:t>
            </a:fld>
            <a:endParaRPr lang="en-US" altLang="en-US"/>
          </a:p>
        </p:txBody>
      </p:sp>
    </p:spTree>
    <p:extLst>
      <p:ext uri="{BB962C8B-B14F-4D97-AF65-F5344CB8AC3E}">
        <p14:creationId xmlns:p14="http://schemas.microsoft.com/office/powerpoint/2010/main" val="17801006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a:extLst>
              <a:ext uri="{FF2B5EF4-FFF2-40B4-BE49-F238E27FC236}">
                <a16:creationId xmlns:a16="http://schemas.microsoft.com/office/drawing/2014/main" id="{68F57F05-7950-476C-8AF2-4A6DA82CE993}"/>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61D3A1C0-7CC3-4B98-B38B-6C289E5177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B4FA22DC-3260-427E-A599-BC213C0E68D2}"/>
              </a:ext>
            </a:extLst>
          </p:cNvPr>
          <p:cNvSpPr>
            <a:spLocks noGrp="1"/>
          </p:cNvSpPr>
          <p:nvPr>
            <p:ph type="sldNum" sz="quarter" idx="12"/>
          </p:nvPr>
        </p:nvSpPr>
        <p:spPr/>
        <p:txBody>
          <a:bodyPr/>
          <a:lstStyle>
            <a:lvl1pPr>
              <a:defRPr/>
            </a:lvl1pPr>
          </a:lstStyle>
          <a:p>
            <a:fld id="{AAC5CAAB-C521-4385-A35C-8F3F57A45235}" type="slidenum">
              <a:rPr lang="en-US" altLang="en-US"/>
              <a:pPr/>
              <a:t>‹#›</a:t>
            </a:fld>
            <a:endParaRPr lang="en-US" altLang="en-US"/>
          </a:p>
        </p:txBody>
      </p:sp>
    </p:spTree>
    <p:extLst>
      <p:ext uri="{BB962C8B-B14F-4D97-AF65-F5344CB8AC3E}">
        <p14:creationId xmlns:p14="http://schemas.microsoft.com/office/powerpoint/2010/main" val="234132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28/3/2022</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49230791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6EDFE51E-35A9-4952-9DBE-D3FF1F3C66B7}"/>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E58953B6-94F2-4F75-874A-9E47FF2732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81CBC993-0699-423B-A3C1-3F8500F62780}"/>
              </a:ext>
            </a:extLst>
          </p:cNvPr>
          <p:cNvSpPr>
            <a:spLocks noGrp="1"/>
          </p:cNvSpPr>
          <p:nvPr>
            <p:ph type="sldNum" sz="quarter" idx="12"/>
          </p:nvPr>
        </p:nvSpPr>
        <p:spPr/>
        <p:txBody>
          <a:bodyPr/>
          <a:lstStyle>
            <a:lvl1pPr>
              <a:defRPr/>
            </a:lvl1pPr>
          </a:lstStyle>
          <a:p>
            <a:fld id="{7EFC3D0B-DC1A-447C-9D5C-5B7BAE4D1A62}" type="slidenum">
              <a:rPr lang="en-US" altLang="en-US"/>
              <a:pPr/>
              <a:t>‹#›</a:t>
            </a:fld>
            <a:endParaRPr lang="en-US" altLang="en-US"/>
          </a:p>
        </p:txBody>
      </p:sp>
    </p:spTree>
    <p:extLst>
      <p:ext uri="{BB962C8B-B14F-4D97-AF65-F5344CB8AC3E}">
        <p14:creationId xmlns:p14="http://schemas.microsoft.com/office/powerpoint/2010/main" val="4767356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7294BD69-2709-4E0B-9EC3-D2EEBBFF1A76}"/>
              </a:ext>
            </a:extLst>
          </p:cNvPr>
          <p:cNvSpPr>
            <a:spLocks noGrp="1"/>
          </p:cNvSpPr>
          <p:nvPr>
            <p:ph type="dt" sz="half" idx="10"/>
          </p:nvPr>
        </p:nvSpPr>
        <p:spPr/>
        <p:txBody>
          <a:bodyPr/>
          <a:lstStyle>
            <a:lvl1pPr>
              <a:defRPr/>
            </a:lvl1pPr>
          </a:lstStyle>
          <a:p>
            <a:pPr>
              <a:defRPr/>
            </a:pPr>
            <a:endParaRPr lang="en-US"/>
          </a:p>
        </p:txBody>
      </p:sp>
      <p:sp>
        <p:nvSpPr>
          <p:cNvPr id="8" name="Footer Placeholder 21">
            <a:extLst>
              <a:ext uri="{FF2B5EF4-FFF2-40B4-BE49-F238E27FC236}">
                <a16:creationId xmlns:a16="http://schemas.microsoft.com/office/drawing/2014/main" id="{23BAD936-01C2-495D-A6AB-844654306B0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5AFD3EE3-8935-4224-9D5A-68C6659A87AF}"/>
              </a:ext>
            </a:extLst>
          </p:cNvPr>
          <p:cNvSpPr>
            <a:spLocks noGrp="1"/>
          </p:cNvSpPr>
          <p:nvPr>
            <p:ph type="sldNum" sz="quarter" idx="12"/>
          </p:nvPr>
        </p:nvSpPr>
        <p:spPr/>
        <p:txBody>
          <a:bodyPr/>
          <a:lstStyle>
            <a:lvl1pPr>
              <a:defRPr/>
            </a:lvl1pPr>
          </a:lstStyle>
          <a:p>
            <a:fld id="{93CF0D6A-5EB3-4875-9C82-1E4467C2F4E8}" type="slidenum">
              <a:rPr lang="en-US" altLang="en-US"/>
              <a:pPr/>
              <a:t>‹#›</a:t>
            </a:fld>
            <a:endParaRPr lang="en-US" altLang="en-US"/>
          </a:p>
        </p:txBody>
      </p:sp>
    </p:spTree>
    <p:extLst>
      <p:ext uri="{BB962C8B-B14F-4D97-AF65-F5344CB8AC3E}">
        <p14:creationId xmlns:p14="http://schemas.microsoft.com/office/powerpoint/2010/main" val="20326909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9C7AA7A0-60FA-48C6-9C48-FFA38CE24221}"/>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CA65C9B7-6B20-4369-87D0-C1DFDDDF55B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33FE751A-14C3-46F0-9D83-F7A528112524}"/>
              </a:ext>
            </a:extLst>
          </p:cNvPr>
          <p:cNvSpPr>
            <a:spLocks noGrp="1"/>
          </p:cNvSpPr>
          <p:nvPr>
            <p:ph type="sldNum" sz="quarter" idx="12"/>
          </p:nvPr>
        </p:nvSpPr>
        <p:spPr/>
        <p:txBody>
          <a:bodyPr/>
          <a:lstStyle>
            <a:lvl1pPr>
              <a:defRPr/>
            </a:lvl1pPr>
          </a:lstStyle>
          <a:p>
            <a:fld id="{988F8AC5-B521-4E08-8DD5-DB8B0B4098E7}" type="slidenum">
              <a:rPr lang="en-US" altLang="en-US"/>
              <a:pPr/>
              <a:t>‹#›</a:t>
            </a:fld>
            <a:endParaRPr lang="en-US" altLang="en-US"/>
          </a:p>
        </p:txBody>
      </p:sp>
    </p:spTree>
    <p:extLst>
      <p:ext uri="{BB962C8B-B14F-4D97-AF65-F5344CB8AC3E}">
        <p14:creationId xmlns:p14="http://schemas.microsoft.com/office/powerpoint/2010/main" val="22110965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C11CA9E5-3EA7-4D2D-8391-CE5B44B70327}"/>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E4CE0771-A5B5-4FF1-A056-9D03BE22B1E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9E1DEBEE-73B3-43EF-9548-9222FF1A3336}"/>
              </a:ext>
            </a:extLst>
          </p:cNvPr>
          <p:cNvSpPr>
            <a:spLocks noGrp="1"/>
          </p:cNvSpPr>
          <p:nvPr>
            <p:ph type="sldNum" sz="quarter" idx="12"/>
          </p:nvPr>
        </p:nvSpPr>
        <p:spPr/>
        <p:txBody>
          <a:bodyPr/>
          <a:lstStyle>
            <a:lvl1pPr>
              <a:defRPr/>
            </a:lvl1pPr>
          </a:lstStyle>
          <a:p>
            <a:fld id="{261C18A8-164B-4CBE-891A-DC064A4344D0}" type="slidenum">
              <a:rPr lang="en-US" altLang="en-US"/>
              <a:pPr/>
              <a:t>‹#›</a:t>
            </a:fld>
            <a:endParaRPr lang="en-US" altLang="en-US"/>
          </a:p>
        </p:txBody>
      </p:sp>
    </p:spTree>
    <p:extLst>
      <p:ext uri="{BB962C8B-B14F-4D97-AF65-F5344CB8AC3E}">
        <p14:creationId xmlns:p14="http://schemas.microsoft.com/office/powerpoint/2010/main" val="36117727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941895AF-A9CB-4977-A9F0-69DB51341A06}"/>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3EAB35C9-F8D2-4F85-8350-38C75ED9307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166685D2-26EA-4661-9424-A9540B2426CA}"/>
              </a:ext>
            </a:extLst>
          </p:cNvPr>
          <p:cNvSpPr>
            <a:spLocks noGrp="1"/>
          </p:cNvSpPr>
          <p:nvPr>
            <p:ph type="sldNum" sz="quarter" idx="12"/>
          </p:nvPr>
        </p:nvSpPr>
        <p:spPr/>
        <p:txBody>
          <a:bodyPr/>
          <a:lstStyle>
            <a:lvl1pPr>
              <a:defRPr/>
            </a:lvl1pPr>
          </a:lstStyle>
          <a:p>
            <a:fld id="{5B863C27-B5CA-4BB2-AEC4-249FB819D9A9}" type="slidenum">
              <a:rPr lang="en-US" altLang="en-US"/>
              <a:pPr/>
              <a:t>‹#›</a:t>
            </a:fld>
            <a:endParaRPr lang="en-US" altLang="en-US"/>
          </a:p>
        </p:txBody>
      </p:sp>
    </p:spTree>
    <p:extLst>
      <p:ext uri="{BB962C8B-B14F-4D97-AF65-F5344CB8AC3E}">
        <p14:creationId xmlns:p14="http://schemas.microsoft.com/office/powerpoint/2010/main" val="5798995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809D7A5F-F038-472D-A2E5-22176EA19729}"/>
              </a:ext>
            </a:extLst>
          </p:cNvPr>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Right Triangle 5">
            <a:extLst>
              <a:ext uri="{FF2B5EF4-FFF2-40B4-BE49-F238E27FC236}">
                <a16:creationId xmlns:a16="http://schemas.microsoft.com/office/drawing/2014/main" id="{7F1B0359-8AFF-43A5-8E9F-557358F8D92F}"/>
              </a:ext>
            </a:extLst>
          </p:cNvPr>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7" name="Freeform 15">
            <a:extLst>
              <a:ext uri="{FF2B5EF4-FFF2-40B4-BE49-F238E27FC236}">
                <a16:creationId xmlns:a16="http://schemas.microsoft.com/office/drawing/2014/main" id="{0BFB4F9A-4933-4DD0-8B75-E4C9BBD7B532}"/>
              </a:ext>
            </a:extLst>
          </p:cNvPr>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endParaRPr>
          </a:p>
        </p:txBody>
      </p:sp>
      <p:sp>
        <p:nvSpPr>
          <p:cNvPr id="8" name="Freeform 16">
            <a:extLst>
              <a:ext uri="{FF2B5EF4-FFF2-40B4-BE49-F238E27FC236}">
                <a16:creationId xmlns:a16="http://schemas.microsoft.com/office/drawing/2014/main" id="{2B4BCB7A-FBAD-41B6-9573-91A0C13673B2}"/>
              </a:ext>
            </a:extLst>
          </p:cNvPr>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778CA1AC-9F4D-487B-A8E7-1BE5A31A81B4}"/>
              </a:ext>
            </a:extLst>
          </p:cNvPr>
          <p:cNvSpPr>
            <a:spLocks noGrp="1"/>
          </p:cNvSpPr>
          <p:nvPr>
            <p:ph type="dt" sz="half" idx="10"/>
          </p:nvPr>
        </p:nvSpPr>
        <p:spPr/>
        <p:txBody>
          <a:bodyPr/>
          <a:lstStyle>
            <a:lvl1pPr>
              <a:defRPr/>
            </a:lvl1pPr>
          </a:lstStyle>
          <a:p>
            <a:pPr>
              <a:defRPr/>
            </a:pPr>
            <a:endParaRPr lang="en-US"/>
          </a:p>
        </p:txBody>
      </p:sp>
      <p:sp>
        <p:nvSpPr>
          <p:cNvPr id="10" name="Footer Placeholder 5">
            <a:extLst>
              <a:ext uri="{FF2B5EF4-FFF2-40B4-BE49-F238E27FC236}">
                <a16:creationId xmlns:a16="http://schemas.microsoft.com/office/drawing/2014/main" id="{D1CB982B-F412-461A-A90F-2BDB7BA98FF3}"/>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69E72E90-3534-41A4-A924-5904B7ACAF3C}"/>
              </a:ext>
            </a:extLst>
          </p:cNvPr>
          <p:cNvSpPr>
            <a:spLocks noGrp="1"/>
          </p:cNvSpPr>
          <p:nvPr>
            <p:ph type="sldNum" sz="quarter" idx="12"/>
          </p:nvPr>
        </p:nvSpPr>
        <p:spPr>
          <a:xfrm>
            <a:off x="10769600" y="6356351"/>
            <a:ext cx="812800" cy="365125"/>
          </a:xfrm>
        </p:spPr>
        <p:txBody>
          <a:bodyPr/>
          <a:lstStyle>
            <a:lvl1pPr>
              <a:defRPr/>
            </a:lvl1pPr>
          </a:lstStyle>
          <a:p>
            <a:fld id="{A94BAEDD-E5EE-41F7-B441-9341D1A4B6AE}" type="slidenum">
              <a:rPr lang="en-US" altLang="en-US"/>
              <a:pPr/>
              <a:t>‹#›</a:t>
            </a:fld>
            <a:endParaRPr lang="en-US" altLang="en-US"/>
          </a:p>
        </p:txBody>
      </p:sp>
    </p:spTree>
    <p:extLst>
      <p:ext uri="{BB962C8B-B14F-4D97-AF65-F5344CB8AC3E}">
        <p14:creationId xmlns:p14="http://schemas.microsoft.com/office/powerpoint/2010/main" val="6074670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512609E9-5899-4F72-8055-151B37EF9894}"/>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9D0442EF-B643-4CCD-927C-0F6716124E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DBC3E9C1-C3A6-4D91-975A-D1B2C1B7B803}"/>
              </a:ext>
            </a:extLst>
          </p:cNvPr>
          <p:cNvSpPr>
            <a:spLocks noGrp="1"/>
          </p:cNvSpPr>
          <p:nvPr>
            <p:ph type="sldNum" sz="quarter" idx="12"/>
          </p:nvPr>
        </p:nvSpPr>
        <p:spPr/>
        <p:txBody>
          <a:bodyPr/>
          <a:lstStyle>
            <a:lvl1pPr>
              <a:defRPr/>
            </a:lvl1pPr>
          </a:lstStyle>
          <a:p>
            <a:fld id="{A1438E92-64D5-448B-AE22-FFA762E34BF3}" type="slidenum">
              <a:rPr lang="en-US" altLang="en-US"/>
              <a:pPr/>
              <a:t>‹#›</a:t>
            </a:fld>
            <a:endParaRPr lang="en-US" altLang="en-US"/>
          </a:p>
        </p:txBody>
      </p:sp>
    </p:spTree>
    <p:extLst>
      <p:ext uri="{BB962C8B-B14F-4D97-AF65-F5344CB8AC3E}">
        <p14:creationId xmlns:p14="http://schemas.microsoft.com/office/powerpoint/2010/main" val="40188758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8D767540-4660-4052-AE64-F53690C413A5}"/>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F4090ADE-1A36-4C7A-B752-00820570FF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0A1E2CBE-1D5B-4E9E-BC02-19B406D50E27}"/>
              </a:ext>
            </a:extLst>
          </p:cNvPr>
          <p:cNvSpPr>
            <a:spLocks noGrp="1"/>
          </p:cNvSpPr>
          <p:nvPr>
            <p:ph type="sldNum" sz="quarter" idx="12"/>
          </p:nvPr>
        </p:nvSpPr>
        <p:spPr/>
        <p:txBody>
          <a:bodyPr/>
          <a:lstStyle>
            <a:lvl1pPr>
              <a:defRPr/>
            </a:lvl1pPr>
          </a:lstStyle>
          <a:p>
            <a:fld id="{27A0EED5-6DC2-4D56-BA43-EF6128D6EA17}" type="slidenum">
              <a:rPr lang="en-US" altLang="en-US"/>
              <a:pPr/>
              <a:t>‹#›</a:t>
            </a:fld>
            <a:endParaRPr lang="en-US" altLang="en-US"/>
          </a:p>
        </p:txBody>
      </p:sp>
    </p:spTree>
    <p:extLst>
      <p:ext uri="{BB962C8B-B14F-4D97-AF65-F5344CB8AC3E}">
        <p14:creationId xmlns:p14="http://schemas.microsoft.com/office/powerpoint/2010/main" val="331263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28/3/2022</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6160184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28/3/2022</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6327713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2.png"/><Relationship Id="rId2" Type="http://schemas.openxmlformats.org/officeDocument/2006/relationships/slideLayout" Target="../slideLayouts/slideLayout32.xml"/><Relationship Id="rId16" Type="http://schemas.openxmlformats.org/officeDocument/2006/relationships/image" Target="../media/image1.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en-U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28/3/2022</a:t>
            </a:fld>
            <a:endParaRPr kumimoji="0" lang="en-US"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100025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37" r:id="rId7"/>
    <p:sldLayoutId id="2147483736" r:id="rId8"/>
    <p:sldLayoutId id="2147483667" r:id="rId9"/>
    <p:sldLayoutId id="2147483742" r:id="rId10"/>
    <p:sldLayoutId id="2147483741" r:id="rId11"/>
    <p:sldLayoutId id="2147483740" r:id="rId12"/>
    <p:sldLayoutId id="2147483668" r:id="rId13"/>
    <p:sldLayoutId id="2147483669" r:id="rId14"/>
    <p:sldLayoutId id="2147483670" r:id="rId15"/>
    <p:sldLayoutId id="2147483671" r:id="rId16"/>
    <p:sldLayoutId id="2147483672" r:id="rId17"/>
    <p:sldLayoutId id="2147483673" r:id="rId18"/>
    <p:sldLayoutId id="2147483674" r:id="rId19"/>
  </p:sldLayoutIdLs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83898B3-4543-4CE9-B59E-34B12FCFBDB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a:extLst>
              <a:ext uri="{FF2B5EF4-FFF2-40B4-BE49-F238E27FC236}">
                <a16:creationId xmlns:a16="http://schemas.microsoft.com/office/drawing/2014/main" id="{24952531-5B7E-4E5B-B6B1-9EBF62AB36C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BBDED3EB-746C-4716-836F-1AE0123B6937}"/>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33BBB50-545B-4839-ABA3-A6D984422ED5}" type="datetimeFigureOut">
              <a:rPr lang="en-US"/>
              <a:pPr>
                <a:defRPr/>
              </a:pPr>
              <a:t>28/3/2022</a:t>
            </a:fld>
            <a:endParaRPr lang="en-US"/>
          </a:p>
        </p:txBody>
      </p:sp>
      <p:sp>
        <p:nvSpPr>
          <p:cNvPr id="5" name="Footer Placeholder 4">
            <a:extLst>
              <a:ext uri="{FF2B5EF4-FFF2-40B4-BE49-F238E27FC236}">
                <a16:creationId xmlns:a16="http://schemas.microsoft.com/office/drawing/2014/main" id="{82F9E87A-0C7E-48AE-A9C1-64B3FFBB117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6053314-32FE-490E-A0CF-4116AC2AD5F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7244D0C-E0CE-4E83-A572-51AC38994C58}" type="slidenum">
              <a:rPr lang="en-US" altLang="vi-VN"/>
              <a:pPr>
                <a:defRPr/>
              </a:pPr>
              <a:t>‹#›</a:t>
            </a:fld>
            <a:endParaRPr lang="en-US" altLang="vi-VN"/>
          </a:p>
        </p:txBody>
      </p:sp>
    </p:spTree>
    <p:extLst>
      <p:ext uri="{BB962C8B-B14F-4D97-AF65-F5344CB8AC3E}">
        <p14:creationId xmlns:p14="http://schemas.microsoft.com/office/powerpoint/2010/main" val="24314113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7"/>
          <a:stretch>
            <a:fillRect/>
          </a:stretch>
        </p:blipFill>
        <p:spPr>
          <a:xfrm>
            <a:off x="1154" y="1150"/>
            <a:ext cx="12189692" cy="6855701"/>
          </a:xfrm>
          <a:prstGeom prst="rect">
            <a:avLst/>
          </a:prstGeom>
          <a:noFill/>
          <a:ln w="9525">
            <a:noFill/>
          </a:ln>
        </p:spPr>
      </p:pic>
    </p:spTree>
    <p:extLst>
      <p:ext uri="{BB962C8B-B14F-4D97-AF65-F5344CB8AC3E}">
        <p14:creationId xmlns:p14="http://schemas.microsoft.com/office/powerpoint/2010/main" val="15138904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39" r:id="rId3"/>
    <p:sldLayoutId id="2147483738"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sldNum="0" hdr="0"/>
  <p:txStyles>
    <p:title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p:titleStyle>
    <p:bodyStyle>
      <a:lvl1pPr marL="406701" lvl="0" indent="-406701" algn="l" defTabSz="1085915" eaLnBrk="1" fontAlgn="base" latinLnBrk="0" hangingPunct="1">
        <a:lnSpc>
          <a:spcPct val="100000"/>
        </a:lnSpc>
        <a:spcBef>
          <a:spcPct val="20000"/>
        </a:spcBef>
        <a:spcAft>
          <a:spcPct val="0"/>
        </a:spcAft>
        <a:buChar char="•"/>
        <a:defRPr sz="3763" b="0" i="0" u="none" kern="1200" baseline="0">
          <a:solidFill>
            <a:schemeClr val="tx1"/>
          </a:solidFill>
          <a:latin typeface="+mn-lt"/>
          <a:ea typeface="+mn-ea"/>
          <a:cs typeface="+mn-cs"/>
        </a:defRPr>
      </a:lvl1pPr>
      <a:lvl2pPr marL="882335" lvl="1" indent="-340067" algn="l" defTabSz="1085915" eaLnBrk="1" fontAlgn="base" latinLnBrk="0" hangingPunct="1">
        <a:lnSpc>
          <a:spcPct val="100000"/>
        </a:lnSpc>
        <a:spcBef>
          <a:spcPct val="20000"/>
        </a:spcBef>
        <a:spcAft>
          <a:spcPct val="0"/>
        </a:spcAft>
        <a:buChar char="–"/>
        <a:defRPr sz="3329" b="0" i="0" u="none" kern="1200" baseline="0">
          <a:solidFill>
            <a:schemeClr val="tx1"/>
          </a:solidFill>
          <a:latin typeface="+mn-lt"/>
          <a:ea typeface="+mn-ea"/>
          <a:cs typeface="+mn-cs"/>
        </a:defRPr>
      </a:lvl2pPr>
      <a:lvl3pPr marL="1357050" lvl="2" indent="-271134" algn="l" defTabSz="1085915"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3pPr>
      <a:lvl4pPr marL="1900237" lvl="3" indent="-272053"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4pPr>
      <a:lvl5pPr marL="2442506" lvl="4" indent="-271134"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5pPr>
      <a:lvl6pPr marL="1819816" lvl="5"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6pPr>
      <a:lvl7pPr marL="2150692" lvl="6"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7pPr>
      <a:lvl8pPr marL="2481567" lvl="7"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8pPr>
      <a:lvl9pPr marL="2812443" lvl="8"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9pPr>
    </p:bodyStyle>
    <p:otherStyle>
      <a:lvl1pPr marL="0" lvl="0" indent="0" algn="l" defTabSz="661751" eaLnBrk="1" fontAlgn="base" latinLnBrk="0" hangingPunct="1">
        <a:lnSpc>
          <a:spcPct val="100000"/>
        </a:lnSpc>
        <a:spcBef>
          <a:spcPct val="0"/>
        </a:spcBef>
        <a:spcAft>
          <a:spcPct val="0"/>
        </a:spcAft>
        <a:buNone/>
        <a:defRPr sz="1303" b="0" i="0" u="none" kern="1200" baseline="0">
          <a:solidFill>
            <a:schemeClr val="tx1"/>
          </a:solidFill>
          <a:latin typeface="+mn-lt"/>
          <a:ea typeface="+mn-ea"/>
          <a:cs typeface="+mn-cs"/>
        </a:defRPr>
      </a:lvl1pPr>
      <a:lvl2pPr marL="330876" lvl="1"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2pPr>
      <a:lvl3pPr marL="661751" lvl="2"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3pPr>
      <a:lvl4pPr marL="992627" lvl="3"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4pPr>
      <a:lvl5pPr marL="1323503" lvl="4"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5pPr>
      <a:lvl6pPr marL="1654378" lvl="5"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6pPr>
      <a:lvl7pPr marL="1985254" lvl="6"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7pPr>
      <a:lvl8pPr marL="2316129" lvl="7"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8pPr>
      <a:lvl9pPr marL="2647005" lvl="8"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fontAlgn="base">
              <a:spcBef>
                <a:spcPct val="0"/>
              </a:spcBef>
              <a:spcAft>
                <a:spcPct val="0"/>
              </a:spcAft>
              <a:defRPr/>
            </a:pPr>
            <a:endParaRPr lang="en-US"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anose="020B0604020202020204" pitchFamily="34" charset="0"/>
              </a:defRPr>
            </a:lvl1pPr>
          </a:lstStyle>
          <a:p>
            <a:pPr fontAlgn="base">
              <a:spcBef>
                <a:spcPct val="0"/>
              </a:spcBef>
              <a:spcAft>
                <a:spcPct val="0"/>
              </a:spcAft>
            </a:pPr>
            <a:fld id="{9C866AC1-F25C-4CD0-8AEB-BE7D25CCC218}" type="slidenum">
              <a:rPr lang="en-US" altLang="en-US" smtClean="0">
                <a:cs typeface="Arial" panose="020B0604020202020204" pitchFamily="34" charset="0"/>
              </a:rPr>
              <a:pPr fontAlgn="base">
                <a:spcBef>
                  <a:spcPct val="0"/>
                </a:spcBef>
                <a:spcAft>
                  <a:spcPct val="0"/>
                </a:spcAft>
              </a:pPr>
              <a:t>‹#›</a:t>
            </a:fld>
            <a:endParaRPr lang="en-US" altLang="en-US" dirty="0">
              <a:cs typeface="Arial" panose="020B0604020202020204" pitchFamily="34" charset="0"/>
            </a:endParaRPr>
          </a:p>
        </p:txBody>
      </p:sp>
      <p:sp>
        <p:nvSpPr>
          <p:cNvPr id="1031" name="Rectangle 6"/>
          <p:cNvSpPr>
            <a:spLocks noChangeArrowheads="1"/>
          </p:cNvSpPr>
          <p:nvPr userDrawn="1"/>
        </p:nvSpPr>
        <p:spPr bwMode="auto">
          <a:xfrm>
            <a:off x="35984" y="5916614"/>
            <a:ext cx="609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err="1">
                <a:ln>
                  <a:noFill/>
                </a:ln>
                <a:solidFill>
                  <a:prstClr val="black"/>
                </a:solidFill>
                <a:effectLst/>
                <a:uLnTx/>
                <a:uFillTx/>
                <a:latin typeface="HP001 4 hàng" pitchFamily="34" charset="-93"/>
                <a:ea typeface="+mn-ea"/>
                <a:cs typeface="Arial" panose="020B0604020202020204" pitchFamily="34" charset="0"/>
              </a:rPr>
              <a:t>Giáo</a:t>
            </a:r>
            <a:r>
              <a:rPr kumimoji="0" lang="en-US" altLang="en-US" sz="1800" b="1" i="1" u="none" strike="noStrike" kern="1200" cap="none" spc="0" normalizeH="0" baseline="0" noProof="0" dirty="0">
                <a:ln>
                  <a:noFill/>
                </a:ln>
                <a:solidFill>
                  <a:prstClr val="black"/>
                </a:solidFill>
                <a:effectLst/>
                <a:uLnTx/>
                <a:uFillTx/>
                <a:latin typeface="HP001 4 hàng" pitchFamily="34" charset="-93"/>
                <a:ea typeface="+mn-ea"/>
                <a:cs typeface="Arial" panose="020B0604020202020204" pitchFamily="34" charset="0"/>
              </a:rPr>
              <a:t> </a:t>
            </a:r>
            <a:r>
              <a:rPr kumimoji="0" lang="en-US" altLang="en-US" sz="1800" b="1" i="1" u="none" strike="noStrike" kern="1200" cap="none" spc="0" normalizeH="0" baseline="0" noProof="0" dirty="0" err="1">
                <a:ln>
                  <a:noFill/>
                </a:ln>
                <a:solidFill>
                  <a:prstClr val="black"/>
                </a:solidFill>
                <a:effectLst/>
                <a:uLnTx/>
                <a:uFillTx/>
                <a:latin typeface="HP001 4 hàng" pitchFamily="34" charset="-93"/>
                <a:ea typeface="+mn-ea"/>
                <a:cs typeface="Arial" panose="020B0604020202020204" pitchFamily="34" charset="0"/>
              </a:rPr>
              <a:t>viên</a:t>
            </a:r>
            <a:r>
              <a:rPr kumimoji="0" lang="en-US" altLang="en-US" sz="1800" b="1" i="1" u="none" strike="noStrike" kern="1200" cap="none" spc="0" normalizeH="0" baseline="0" noProof="0" dirty="0">
                <a:ln>
                  <a:noFill/>
                </a:ln>
                <a:solidFill>
                  <a:prstClr val="black"/>
                </a:solidFill>
                <a:effectLst/>
                <a:uLnTx/>
                <a:uFillTx/>
                <a:latin typeface="HP001 4 hàng" pitchFamily="34" charset="-93"/>
                <a:ea typeface="+mn-ea"/>
                <a:cs typeface="Arial" panose="020B0604020202020204" pitchFamily="34" charset="0"/>
              </a:rPr>
              <a:t> : </a:t>
            </a:r>
            <a:r>
              <a:rPr kumimoji="0" lang="en-US" altLang="en-US" sz="1800" b="1" i="1" u="none" strike="noStrike" kern="1200" cap="none" spc="0" normalizeH="0" baseline="0" noProof="0" dirty="0" err="1">
                <a:ln>
                  <a:noFill/>
                </a:ln>
                <a:solidFill>
                  <a:prstClr val="black"/>
                </a:solidFill>
                <a:effectLst/>
                <a:uLnTx/>
                <a:uFillTx/>
                <a:latin typeface="HP001 4 hàng" pitchFamily="34" charset="-93"/>
                <a:ea typeface="+mn-ea"/>
                <a:cs typeface="Arial" panose="020B0604020202020204" pitchFamily="34" charset="0"/>
              </a:rPr>
              <a:t>Trần</a:t>
            </a:r>
            <a:r>
              <a:rPr kumimoji="0" lang="en-US" altLang="en-US" sz="1800" b="1" i="1" u="none" strike="noStrike" kern="1200" cap="none" spc="0" normalizeH="0" baseline="0" noProof="0" dirty="0">
                <a:ln>
                  <a:noFill/>
                </a:ln>
                <a:solidFill>
                  <a:prstClr val="black"/>
                </a:solidFill>
                <a:effectLst/>
                <a:uLnTx/>
                <a:uFillTx/>
                <a:latin typeface="HP001 4 hàng" pitchFamily="34" charset="-93"/>
                <a:ea typeface="+mn-ea"/>
                <a:cs typeface="Arial" panose="020B0604020202020204" pitchFamily="34" charset="0"/>
              </a:rPr>
              <a:t> </a:t>
            </a:r>
            <a:r>
              <a:rPr kumimoji="0" lang="en-US" altLang="en-US" sz="1800" b="1" i="1" u="none" strike="noStrike" kern="1200" cap="none" spc="0" normalizeH="0" baseline="0" noProof="0" dirty="0" err="1">
                <a:ln>
                  <a:noFill/>
                </a:ln>
                <a:solidFill>
                  <a:prstClr val="black"/>
                </a:solidFill>
                <a:effectLst/>
                <a:uLnTx/>
                <a:uFillTx/>
                <a:latin typeface="HP001 4 hàng" pitchFamily="34" charset="-93"/>
                <a:ea typeface="+mn-ea"/>
                <a:cs typeface="Arial" panose="020B0604020202020204" pitchFamily="34" charset="0"/>
              </a:rPr>
              <a:t>Thị</a:t>
            </a:r>
            <a:r>
              <a:rPr kumimoji="0" lang="en-US" altLang="en-US" sz="1800" b="1" i="1" u="none" strike="noStrike" kern="1200" cap="none" spc="0" normalizeH="0" baseline="0" noProof="0" dirty="0">
                <a:ln>
                  <a:noFill/>
                </a:ln>
                <a:solidFill>
                  <a:prstClr val="black"/>
                </a:solidFill>
                <a:effectLst/>
                <a:uLnTx/>
                <a:uFillTx/>
                <a:latin typeface="HP001 4 hàng" pitchFamily="34" charset="-93"/>
                <a:ea typeface="+mn-ea"/>
                <a:cs typeface="Arial" panose="020B0604020202020204" pitchFamily="34" charset="0"/>
              </a:rPr>
              <a:t> Tam </a:t>
            </a:r>
            <a:r>
              <a:rPr kumimoji="0" lang="en-US" altLang="en-US" sz="1800" b="1" i="1" u="none" strike="noStrike" kern="1200" cap="none" spc="0" normalizeH="0" baseline="0" noProof="0" dirty="0" err="1">
                <a:ln>
                  <a:noFill/>
                </a:ln>
                <a:solidFill>
                  <a:prstClr val="black"/>
                </a:solidFill>
                <a:effectLst/>
                <a:uLnTx/>
                <a:uFillTx/>
                <a:latin typeface="HP001 4 hàng" pitchFamily="34" charset="-93"/>
                <a:ea typeface="+mn-ea"/>
                <a:cs typeface="Arial" panose="020B0604020202020204" pitchFamily="34" charset="0"/>
              </a:rPr>
              <a:t>Xuân</a:t>
            </a:r>
            <a:endParaRPr kumimoji="0" lang="en-US" altLang="en-US" sz="1800" b="1" i="1" u="none" strike="noStrike" kern="1200" cap="none" spc="0" normalizeH="0" baseline="0" noProof="0" dirty="0">
              <a:ln>
                <a:noFill/>
              </a:ln>
              <a:solidFill>
                <a:prstClr val="black"/>
              </a:solidFill>
              <a:effectLst/>
              <a:uLnTx/>
              <a:uFillTx/>
              <a:latin typeface="HP001 4 hàng" pitchFamily="34" charset="-93"/>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err="1">
                <a:ln>
                  <a:noFill/>
                </a:ln>
                <a:solidFill>
                  <a:prstClr val="black"/>
                </a:solidFill>
                <a:effectLst/>
                <a:uLnTx/>
                <a:uFillTx/>
                <a:latin typeface="HP001 4 hàng" pitchFamily="34" charset="-93"/>
                <a:ea typeface="+mn-ea"/>
                <a:cs typeface="Arial" panose="020B0604020202020204" pitchFamily="34" charset="0"/>
              </a:rPr>
              <a:t>Trường</a:t>
            </a:r>
            <a:r>
              <a:rPr kumimoji="0" lang="en-US" altLang="en-US" sz="1800" b="1" i="1" u="none" strike="noStrike" kern="1200" cap="none" spc="0" normalizeH="0" baseline="0" noProof="0" dirty="0">
                <a:ln>
                  <a:noFill/>
                </a:ln>
                <a:solidFill>
                  <a:prstClr val="black"/>
                </a:solidFill>
                <a:effectLst/>
                <a:uLnTx/>
                <a:uFillTx/>
                <a:latin typeface="HP001 4 hàng" pitchFamily="34" charset="-93"/>
                <a:ea typeface="+mn-ea"/>
                <a:cs typeface="Arial" panose="020B0604020202020204" pitchFamily="34" charset="0"/>
              </a:rPr>
              <a:t> </a:t>
            </a:r>
            <a:r>
              <a:rPr kumimoji="0" lang="en-US" altLang="en-US" sz="1800" b="1" i="1" u="none" strike="noStrike" kern="1200" cap="none" spc="0" normalizeH="0" baseline="0" noProof="0" dirty="0" err="1">
                <a:ln>
                  <a:noFill/>
                </a:ln>
                <a:solidFill>
                  <a:prstClr val="black"/>
                </a:solidFill>
                <a:effectLst/>
                <a:uLnTx/>
                <a:uFillTx/>
                <a:latin typeface="HP001 4 hàng" pitchFamily="34" charset="-93"/>
                <a:ea typeface="+mn-ea"/>
                <a:cs typeface="Arial" panose="020B0604020202020204" pitchFamily="34" charset="0"/>
              </a:rPr>
              <a:t>Tiểu</a:t>
            </a:r>
            <a:r>
              <a:rPr kumimoji="0" lang="en-US" altLang="en-US" sz="1800" b="1" i="1" u="none" strike="noStrike" kern="1200" cap="none" spc="0" normalizeH="0" baseline="0" noProof="0" dirty="0">
                <a:ln>
                  <a:noFill/>
                </a:ln>
                <a:solidFill>
                  <a:prstClr val="black"/>
                </a:solidFill>
                <a:effectLst/>
                <a:uLnTx/>
                <a:uFillTx/>
                <a:latin typeface="HP001 4 hàng" pitchFamily="34" charset="-93"/>
                <a:ea typeface="+mn-ea"/>
                <a:cs typeface="Arial" panose="020B0604020202020204" pitchFamily="34" charset="0"/>
              </a:rPr>
              <a:t> </a:t>
            </a:r>
            <a:r>
              <a:rPr kumimoji="0" lang="en-US" altLang="en-US" sz="1800" b="1" i="1" u="none" strike="noStrike" kern="1200" cap="none" spc="0" normalizeH="0" baseline="0" noProof="0" dirty="0" err="1">
                <a:ln>
                  <a:noFill/>
                </a:ln>
                <a:solidFill>
                  <a:prstClr val="black"/>
                </a:solidFill>
                <a:effectLst/>
                <a:uLnTx/>
                <a:uFillTx/>
                <a:latin typeface="HP001 4 hàng" pitchFamily="34" charset="-93"/>
                <a:ea typeface="+mn-ea"/>
                <a:cs typeface="Arial" panose="020B0604020202020204" pitchFamily="34" charset="0"/>
              </a:rPr>
              <a:t>học</a:t>
            </a:r>
            <a:r>
              <a:rPr kumimoji="0" lang="en-US" altLang="en-US" sz="1800" b="1" i="1" u="none" strike="noStrike" kern="1200" cap="none" spc="0" normalizeH="0" baseline="0" noProof="0" dirty="0">
                <a:ln>
                  <a:noFill/>
                </a:ln>
                <a:solidFill>
                  <a:prstClr val="black"/>
                </a:solidFill>
                <a:effectLst/>
                <a:uLnTx/>
                <a:uFillTx/>
                <a:latin typeface="HP001 4 hàng" pitchFamily="34" charset="-93"/>
                <a:ea typeface="+mn-ea"/>
                <a:cs typeface="Arial" panose="020B0604020202020204" pitchFamily="34" charset="0"/>
              </a:rPr>
              <a:t> </a:t>
            </a:r>
            <a:r>
              <a:rPr kumimoji="0" lang="en-US" altLang="en-US" sz="1800" b="1" i="1" u="none" strike="noStrike" kern="1200" cap="none" spc="0" normalizeH="0" baseline="0" noProof="0" dirty="0" err="1">
                <a:ln>
                  <a:noFill/>
                </a:ln>
                <a:solidFill>
                  <a:prstClr val="black"/>
                </a:solidFill>
                <a:effectLst/>
                <a:uLnTx/>
                <a:uFillTx/>
                <a:latin typeface="HP001 4 hàng" pitchFamily="34" charset="-93"/>
                <a:ea typeface="+mn-ea"/>
                <a:cs typeface="Arial" panose="020B0604020202020204" pitchFamily="34" charset="0"/>
              </a:rPr>
              <a:t>Hồ</a:t>
            </a:r>
            <a:r>
              <a:rPr kumimoji="0" lang="en-US" altLang="en-US" sz="1800" b="1" i="1" u="none" strike="noStrike" kern="1200" cap="none" spc="0" normalizeH="0" baseline="0" noProof="0" dirty="0">
                <a:ln>
                  <a:noFill/>
                </a:ln>
                <a:solidFill>
                  <a:prstClr val="black"/>
                </a:solidFill>
                <a:effectLst/>
                <a:uLnTx/>
                <a:uFillTx/>
                <a:latin typeface="HP001 4 hàng" pitchFamily="34" charset="-93"/>
                <a:ea typeface="+mn-ea"/>
                <a:cs typeface="Arial" panose="020B0604020202020204" pitchFamily="34" charset="0"/>
              </a:rPr>
              <a:t> </a:t>
            </a:r>
            <a:r>
              <a:rPr kumimoji="0" lang="en-US" altLang="en-US" sz="1800" b="1" i="1" u="none" strike="noStrike" kern="1200" cap="none" spc="0" normalizeH="0" baseline="0" noProof="0" dirty="0" err="1">
                <a:ln>
                  <a:noFill/>
                </a:ln>
                <a:solidFill>
                  <a:prstClr val="black"/>
                </a:solidFill>
                <a:effectLst/>
                <a:uLnTx/>
                <a:uFillTx/>
                <a:latin typeface="HP001 4 hàng" pitchFamily="34" charset="-93"/>
                <a:ea typeface="+mn-ea"/>
                <a:cs typeface="Arial" panose="020B0604020202020204" pitchFamily="34" charset="0"/>
              </a:rPr>
              <a:t>Tùng</a:t>
            </a:r>
            <a:r>
              <a:rPr kumimoji="0" lang="en-US" altLang="en-US" sz="1800" b="1" i="1" u="none" strike="noStrike" kern="1200" cap="none" spc="0" normalizeH="0" baseline="0" noProof="0" dirty="0">
                <a:ln>
                  <a:noFill/>
                </a:ln>
                <a:solidFill>
                  <a:prstClr val="black"/>
                </a:solidFill>
                <a:effectLst/>
                <a:uLnTx/>
                <a:uFillTx/>
                <a:latin typeface="HP001 4 hàng" pitchFamily="34" charset="-93"/>
                <a:ea typeface="+mn-ea"/>
                <a:cs typeface="Arial" panose="020B0604020202020204" pitchFamily="34" charset="0"/>
              </a:rPr>
              <a:t> </a:t>
            </a:r>
            <a:r>
              <a:rPr kumimoji="0" lang="en-US" altLang="en-US" sz="1800" b="1" i="1" u="none" strike="noStrike" kern="1200" cap="none" spc="0" normalizeH="0" baseline="0" noProof="0" dirty="0" err="1">
                <a:ln>
                  <a:noFill/>
                </a:ln>
                <a:solidFill>
                  <a:prstClr val="black"/>
                </a:solidFill>
                <a:effectLst/>
                <a:uLnTx/>
                <a:uFillTx/>
                <a:latin typeface="HP001 4 hàng" pitchFamily="34" charset="-93"/>
                <a:ea typeface="+mn-ea"/>
                <a:cs typeface="Arial" panose="020B0604020202020204" pitchFamily="34" charset="0"/>
              </a:rPr>
              <a:t>Mậu</a:t>
            </a:r>
            <a:endParaRPr kumimoji="0" lang="en-US" altLang="en-US" sz="1800" b="1" i="1" u="none" strike="noStrike" kern="1200" cap="none" spc="0" normalizeH="0" baseline="0" noProof="0" dirty="0">
              <a:ln>
                <a:noFill/>
              </a:ln>
              <a:solidFill>
                <a:prstClr val="black"/>
              </a:solidFill>
              <a:effectLst/>
              <a:uLnTx/>
              <a:uFillTx/>
              <a:latin typeface="HP001 4 hàng" pitchFamily="34" charset="-93"/>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err="1">
                <a:ln>
                  <a:noFill/>
                </a:ln>
                <a:solidFill>
                  <a:prstClr val="black"/>
                </a:solidFill>
                <a:effectLst/>
                <a:uLnTx/>
                <a:uFillTx/>
                <a:latin typeface="HP001 4 hàng" pitchFamily="34" charset="-93"/>
                <a:ea typeface="+mn-ea"/>
                <a:cs typeface="Arial" panose="020B0604020202020204" pitchFamily="34" charset="0"/>
              </a:rPr>
              <a:t>Quận</a:t>
            </a:r>
            <a:r>
              <a:rPr kumimoji="0" lang="en-US" altLang="en-US" sz="1800" b="1" i="1" u="none" strike="noStrike" kern="1200" cap="none" spc="0" normalizeH="0" baseline="0" noProof="0" dirty="0">
                <a:ln>
                  <a:noFill/>
                </a:ln>
                <a:solidFill>
                  <a:prstClr val="black"/>
                </a:solidFill>
                <a:effectLst/>
                <a:uLnTx/>
                <a:uFillTx/>
                <a:latin typeface="HP001 4 hàng" pitchFamily="34" charset="-93"/>
                <a:ea typeface="+mn-ea"/>
                <a:cs typeface="Arial" panose="020B0604020202020204" pitchFamily="34" charset="0"/>
              </a:rPr>
              <a:t> </a:t>
            </a:r>
            <a:r>
              <a:rPr kumimoji="0" lang="en-US" altLang="en-US" sz="1800" b="1" i="1" u="none" strike="noStrike" kern="1200" cap="none" spc="0" normalizeH="0" baseline="0" noProof="0" dirty="0" err="1">
                <a:ln>
                  <a:noFill/>
                </a:ln>
                <a:solidFill>
                  <a:prstClr val="black"/>
                </a:solidFill>
                <a:effectLst/>
                <a:uLnTx/>
                <a:uFillTx/>
                <a:latin typeface="HP001 4 hàng" pitchFamily="34" charset="-93"/>
                <a:ea typeface="+mn-ea"/>
                <a:cs typeface="Arial" panose="020B0604020202020204" pitchFamily="34" charset="0"/>
              </a:rPr>
              <a:t>Bắc</a:t>
            </a:r>
            <a:r>
              <a:rPr kumimoji="0" lang="en-US" altLang="en-US" sz="1800" b="1" i="1" u="none" strike="noStrike" kern="1200" cap="none" spc="0" normalizeH="0" baseline="0" noProof="0" dirty="0">
                <a:ln>
                  <a:noFill/>
                </a:ln>
                <a:solidFill>
                  <a:prstClr val="black"/>
                </a:solidFill>
                <a:effectLst/>
                <a:uLnTx/>
                <a:uFillTx/>
                <a:latin typeface="HP001 4 hàng" pitchFamily="34" charset="-93"/>
                <a:ea typeface="+mn-ea"/>
                <a:cs typeface="Arial" panose="020B0604020202020204" pitchFamily="34" charset="0"/>
              </a:rPr>
              <a:t> </a:t>
            </a:r>
            <a:r>
              <a:rPr kumimoji="0" lang="en-US" altLang="en-US" sz="1800" b="1" i="1" u="none" strike="noStrike" kern="1200" cap="none" spc="0" normalizeH="0" baseline="0" noProof="0" dirty="0" err="1">
                <a:ln>
                  <a:noFill/>
                </a:ln>
                <a:solidFill>
                  <a:prstClr val="black"/>
                </a:solidFill>
                <a:effectLst/>
                <a:uLnTx/>
                <a:uFillTx/>
                <a:latin typeface="HP001 4 hàng" pitchFamily="34" charset="-93"/>
                <a:ea typeface="+mn-ea"/>
                <a:cs typeface="Arial" panose="020B0604020202020204" pitchFamily="34" charset="0"/>
              </a:rPr>
              <a:t>Từ</a:t>
            </a:r>
            <a:r>
              <a:rPr kumimoji="0" lang="en-US" altLang="en-US" sz="1800" b="1" i="1" u="none" strike="noStrike" kern="1200" cap="none" spc="0" normalizeH="0" baseline="0" noProof="0" dirty="0">
                <a:ln>
                  <a:noFill/>
                </a:ln>
                <a:solidFill>
                  <a:prstClr val="black"/>
                </a:solidFill>
                <a:effectLst/>
                <a:uLnTx/>
                <a:uFillTx/>
                <a:latin typeface="HP001 4 hàng" pitchFamily="34" charset="-93"/>
                <a:ea typeface="+mn-ea"/>
                <a:cs typeface="Arial" panose="020B0604020202020204" pitchFamily="34" charset="0"/>
              </a:rPr>
              <a:t> </a:t>
            </a:r>
            <a:r>
              <a:rPr kumimoji="0" lang="en-US" altLang="en-US" sz="1800" b="1" i="1" u="none" strike="noStrike" kern="1200" cap="none" spc="0" normalizeH="0" baseline="0" noProof="0" dirty="0" err="1">
                <a:ln>
                  <a:noFill/>
                </a:ln>
                <a:solidFill>
                  <a:prstClr val="black"/>
                </a:solidFill>
                <a:effectLst/>
                <a:uLnTx/>
                <a:uFillTx/>
                <a:latin typeface="HP001 4 hàng" pitchFamily="34" charset="-93"/>
                <a:ea typeface="+mn-ea"/>
                <a:cs typeface="Arial" panose="020B0604020202020204" pitchFamily="34" charset="0"/>
              </a:rPr>
              <a:t>Liêm</a:t>
            </a:r>
            <a:r>
              <a:rPr kumimoji="0" lang="en-US" altLang="en-US" sz="1800" b="1" i="1" u="none" strike="noStrike" kern="1200" cap="none" spc="0" normalizeH="0" baseline="0" noProof="0" dirty="0">
                <a:ln>
                  <a:noFill/>
                </a:ln>
                <a:solidFill>
                  <a:prstClr val="black"/>
                </a:solidFill>
                <a:effectLst/>
                <a:uLnTx/>
                <a:uFillTx/>
                <a:latin typeface="HP001 4 hàng" pitchFamily="34" charset="-93"/>
                <a:ea typeface="+mn-ea"/>
                <a:cs typeface="Arial" panose="020B0604020202020204" pitchFamily="34" charset="0"/>
              </a:rPr>
              <a:t>- </a:t>
            </a:r>
            <a:r>
              <a:rPr kumimoji="0" lang="en-US" altLang="en-US" sz="1800" b="1" i="1" u="none" strike="noStrike" kern="1200" cap="none" spc="0" normalizeH="0" baseline="0" noProof="0" dirty="0" err="1">
                <a:ln>
                  <a:noFill/>
                </a:ln>
                <a:solidFill>
                  <a:prstClr val="black"/>
                </a:solidFill>
                <a:effectLst/>
                <a:uLnTx/>
                <a:uFillTx/>
                <a:latin typeface="HP001 4 hàng" pitchFamily="34" charset="-93"/>
                <a:ea typeface="+mn-ea"/>
                <a:cs typeface="Arial" panose="020B0604020202020204" pitchFamily="34" charset="0"/>
              </a:rPr>
              <a:t>Hà</a:t>
            </a:r>
            <a:r>
              <a:rPr kumimoji="0" lang="en-US" altLang="en-US" sz="1800" b="1" i="1" u="none" strike="noStrike" kern="1200" cap="none" spc="0" normalizeH="0" baseline="0" noProof="0" dirty="0">
                <a:ln>
                  <a:noFill/>
                </a:ln>
                <a:solidFill>
                  <a:prstClr val="black"/>
                </a:solidFill>
                <a:effectLst/>
                <a:uLnTx/>
                <a:uFillTx/>
                <a:latin typeface="HP001 4 hàng" pitchFamily="34" charset="-93"/>
                <a:ea typeface="+mn-ea"/>
                <a:cs typeface="Arial" panose="020B0604020202020204" pitchFamily="34" charset="0"/>
              </a:rPr>
              <a:t> </a:t>
            </a:r>
            <a:r>
              <a:rPr kumimoji="0" lang="en-US" altLang="en-US" sz="1800" b="1" i="1" u="none" strike="noStrike" kern="1200" cap="none" spc="0" normalizeH="0" baseline="0" noProof="0" dirty="0" err="1">
                <a:ln>
                  <a:noFill/>
                </a:ln>
                <a:solidFill>
                  <a:prstClr val="black"/>
                </a:solidFill>
                <a:effectLst/>
                <a:uLnTx/>
                <a:uFillTx/>
                <a:latin typeface="HP001 4 hàng" pitchFamily="34" charset="-93"/>
                <a:ea typeface="+mn-ea"/>
                <a:cs typeface="Arial" panose="020B0604020202020204" pitchFamily="34" charset="0"/>
              </a:rPr>
              <a:t>Nội</a:t>
            </a:r>
            <a:endParaRPr kumimoji="0" lang="en-US" altLang="en-US" sz="1800" b="1" i="1" u="none" strike="noStrike" kern="1200" cap="none" spc="0" normalizeH="0" baseline="0" noProof="0" dirty="0">
              <a:ln>
                <a:noFill/>
              </a:ln>
              <a:solidFill>
                <a:prstClr val="black"/>
              </a:solidFill>
              <a:effectLst/>
              <a:uLnTx/>
              <a:uFillTx/>
              <a:latin typeface="HP001 4 hàng" pitchFamily="34" charset="-93"/>
              <a:ea typeface="+mn-ea"/>
              <a:cs typeface="Arial" panose="020B0604020202020204" pitchFamily="34" charset="0"/>
            </a:endParaRPr>
          </a:p>
        </p:txBody>
      </p:sp>
    </p:spTree>
    <p:extLst>
      <p:ext uri="{BB962C8B-B14F-4D97-AF65-F5344CB8AC3E}">
        <p14:creationId xmlns:p14="http://schemas.microsoft.com/office/powerpoint/2010/main" val="207818779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fld id="{0516EE7D-276B-4CA8-9C22-89EEC56C6BE5}" type="datetimeFigureOut">
              <a:rPr lang="zh-CN" altLang="en-US" smtClean="0">
                <a:solidFill>
                  <a:prstClr val="black">
                    <a:tint val="75000"/>
                  </a:prstClr>
                </a:solidFill>
              </a:rPr>
              <a:pPr defTabSz="914354"/>
              <a:t>2022/3/28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06CC75A5-5D54-41D7-824F-98141794C689}" type="slidenum">
              <a:rPr lang="zh-CN" altLang="en-US" smtClean="0">
                <a:solidFill>
                  <a:prstClr val="black">
                    <a:tint val="75000"/>
                  </a:prstClr>
                </a:solidFill>
              </a:rPr>
              <a:pPr defTabSz="914354"/>
              <a:t>‹#›</a:t>
            </a:fld>
            <a:endParaRPr lang="zh-CN" altLang="en-US">
              <a:solidFill>
                <a:prstClr val="black">
                  <a:tint val="75000"/>
                </a:prstClr>
              </a:solidFill>
            </a:endParaRPr>
          </a:p>
        </p:txBody>
      </p:sp>
    </p:spTree>
    <p:extLst>
      <p:ext uri="{BB962C8B-B14F-4D97-AF65-F5344CB8AC3E}">
        <p14:creationId xmlns:p14="http://schemas.microsoft.com/office/powerpoint/2010/main" val="63405299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354"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C4E68AD-6EF3-494C-86A6-6F7079D236A8}"/>
              </a:ext>
            </a:extLst>
          </p:cNvPr>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endParaRPr>
          </a:p>
        </p:txBody>
      </p:sp>
      <p:sp>
        <p:nvSpPr>
          <p:cNvPr id="8" name="Freeform 7">
            <a:extLst>
              <a:ext uri="{FF2B5EF4-FFF2-40B4-BE49-F238E27FC236}">
                <a16:creationId xmlns:a16="http://schemas.microsoft.com/office/drawing/2014/main" id="{3DF11EB0-A599-45B8-9E69-65F463061CD4}"/>
              </a:ext>
            </a:extLst>
          </p:cNvPr>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endParaRPr>
          </a:p>
        </p:txBody>
      </p:sp>
      <p:sp>
        <p:nvSpPr>
          <p:cNvPr id="1028" name="Title Placeholder 8">
            <a:extLst>
              <a:ext uri="{FF2B5EF4-FFF2-40B4-BE49-F238E27FC236}">
                <a16:creationId xmlns:a16="http://schemas.microsoft.com/office/drawing/2014/main" id="{0868C8AA-F31C-447F-9779-83A2C5F61416}"/>
              </a:ext>
            </a:extLst>
          </p:cNvPr>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D80D1667-11C3-4804-93A2-98CCF5F592F6}"/>
              </a:ext>
            </a:extLst>
          </p:cNvPr>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481FE47B-45B5-45D3-BFDA-21662480F5AF}"/>
              </a:ext>
            </a:extLst>
          </p:cNvPr>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p>
        </p:txBody>
      </p:sp>
      <p:sp>
        <p:nvSpPr>
          <p:cNvPr id="22" name="Footer Placeholder 21">
            <a:extLst>
              <a:ext uri="{FF2B5EF4-FFF2-40B4-BE49-F238E27FC236}">
                <a16:creationId xmlns:a16="http://schemas.microsoft.com/office/drawing/2014/main" id="{58468031-5CE2-4630-B6C5-FF8284824AF9}"/>
              </a:ext>
            </a:extLst>
          </p:cNvPr>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68A645D9-3FBA-401C-8A5E-F07D31F71F3D}"/>
              </a:ext>
            </a:extLst>
          </p:cNvPr>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00784EE0-9D8C-4B55-A61E-282D6FC08B0B}" type="slidenum">
              <a:rPr lang="en-US" altLang="en-US"/>
              <a:pPr/>
              <a:t>‹#›</a:t>
            </a:fld>
            <a:endParaRPr lang="en-US" altLang="en-US"/>
          </a:p>
        </p:txBody>
      </p:sp>
      <p:grpSp>
        <p:nvGrpSpPr>
          <p:cNvPr id="1033" name="Group 1">
            <a:extLst>
              <a:ext uri="{FF2B5EF4-FFF2-40B4-BE49-F238E27FC236}">
                <a16:creationId xmlns:a16="http://schemas.microsoft.com/office/drawing/2014/main" id="{3F481B3B-2A35-4FCA-B6BE-F43D3EFA4689}"/>
              </a:ext>
            </a:extLst>
          </p:cNvPr>
          <p:cNvGrpSpPr>
            <a:grpSpLocks/>
          </p:cNvGrpSpPr>
          <p:nvPr/>
        </p:nvGrpSpPr>
        <p:grpSpPr bwMode="auto">
          <a:xfrm>
            <a:off x="-25399" y="203200"/>
            <a:ext cx="12240684" cy="647700"/>
            <a:chOff x="-19045" y="216550"/>
            <a:chExt cx="9180548" cy="649224"/>
          </a:xfrm>
        </p:grpSpPr>
        <p:sp>
          <p:nvSpPr>
            <p:cNvPr id="12" name="Freeform 11">
              <a:extLst>
                <a:ext uri="{FF2B5EF4-FFF2-40B4-BE49-F238E27FC236}">
                  <a16:creationId xmlns:a16="http://schemas.microsoft.com/office/drawing/2014/main" id="{C5A68B27-0D66-435B-9C3E-7320A9570110}"/>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13" name="Freeform 12">
              <a:extLst>
                <a:ext uri="{FF2B5EF4-FFF2-40B4-BE49-F238E27FC236}">
                  <a16:creationId xmlns:a16="http://schemas.microsoft.com/office/drawing/2014/main" id="{3043693E-27EB-4452-985A-4B02D7228BD0}"/>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sz="1800">
                <a:latin typeface="Arial" charset="0"/>
              </a:endParaRPr>
            </a:p>
          </p:txBody>
        </p:sp>
      </p:grpSp>
    </p:spTree>
    <p:extLst>
      <p:ext uri="{BB962C8B-B14F-4D97-AF65-F5344CB8AC3E}">
        <p14:creationId xmlns:p14="http://schemas.microsoft.com/office/powerpoint/2010/main" val="324922044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1.xml"/><Relationship Id="rId6" Type="http://schemas.openxmlformats.org/officeDocument/2006/relationships/image" Target="../media/image21.png"/><Relationship Id="rId5" Type="http://schemas.openxmlformats.org/officeDocument/2006/relationships/image" Target="../media/image20.jpeg"/><Relationship Id="rId4" Type="http://schemas.microsoft.com/office/2007/relationships/hdphoto" Target="../media/hdphoto1.wdp"/><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2.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9.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7"/>
          <p:cNvSpPr>
            <a:spLocks noTextEdit="1"/>
          </p:cNvSpPr>
          <p:nvPr/>
        </p:nvSpPr>
        <p:spPr bwMode="auto">
          <a:xfrm>
            <a:off x="7086600" y="511792"/>
            <a:ext cx="2592288" cy="496214"/>
          </a:xfrm>
          <a:prstGeom prst="rect">
            <a:avLst/>
          </a:prstGeom>
        </p:spPr>
        <p:txBody>
          <a:bodyPr wrap="none" fromWordArt="1">
            <a:prstTxWarp prst="textPlain">
              <a:avLst>
                <a:gd name="adj" fmla="val 50000"/>
              </a:avLst>
            </a:prstTxWarp>
          </a:bodyPr>
          <a:lstStyle/>
          <a:p>
            <a:pPr algn="ctr" eaLnBrk="1" hangingPunct="1">
              <a:defRPr/>
            </a:pPr>
            <a:r>
              <a:rPr lang="vi-VN" sz="854"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PHÒNG GIÁO DỤC VÀ ĐÀO TẠO </a:t>
            </a:r>
            <a:r>
              <a:rPr lang="en-US" sz="854"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QUẬN LONG BIÊN</a:t>
            </a:r>
            <a:endParaRPr lang="vi-VN" sz="854"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endParaRPr>
          </a:p>
          <a:p>
            <a:pPr algn="ctr" eaLnBrk="1" hangingPunct="1">
              <a:defRPr/>
            </a:pPr>
            <a:r>
              <a:rPr lang="vi-VN" sz="854"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TRƯỜNG TIỂU HỌC </a:t>
            </a:r>
            <a:r>
              <a:rPr lang="en-US" sz="854"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ÁI MỘ A</a:t>
            </a:r>
          </a:p>
        </p:txBody>
      </p:sp>
      <p:sp>
        <p:nvSpPr>
          <p:cNvPr id="3076" name="Text Box 12"/>
          <p:cNvSpPr txBox="1">
            <a:spLocks noChangeArrowheads="1"/>
          </p:cNvSpPr>
          <p:nvPr/>
        </p:nvSpPr>
        <p:spPr bwMode="auto">
          <a:xfrm>
            <a:off x="4308476" y="4445000"/>
            <a:ext cx="3497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b="1">
                <a:solidFill>
                  <a:srgbClr val="002060"/>
                </a:solidFill>
                <a:latin typeface="Times New Roman" panose="02020603050405020304" pitchFamily="18" charset="0"/>
                <a:cs typeface="Times New Roman" panose="02020603050405020304" pitchFamily="18" charset="0"/>
              </a:rPr>
              <a:t>Giáo viên: Nguyễn Thị Thu Lan</a:t>
            </a:r>
          </a:p>
        </p:txBody>
      </p:sp>
      <p:sp>
        <p:nvSpPr>
          <p:cNvPr id="11" name="TextBox 10"/>
          <p:cNvSpPr txBox="1"/>
          <p:nvPr/>
        </p:nvSpPr>
        <p:spPr>
          <a:xfrm>
            <a:off x="3810000" y="1932983"/>
            <a:ext cx="5493060" cy="2114259"/>
          </a:xfrm>
          <a:prstGeom prst="rect">
            <a:avLst/>
          </a:prstGeom>
          <a:noFill/>
        </p:spPr>
        <p:txBody>
          <a:bodyPr spcFirstLastPara="1">
            <a:prstTxWarp prst="textArchUp">
              <a:avLst/>
            </a:prstTxWarp>
            <a:spAutoFit/>
          </a:bodyPr>
          <a:lstStyle/>
          <a:p>
            <a:pPr algn="ctr">
              <a:defRPr/>
            </a:pPr>
            <a:r>
              <a:rPr lang="vi-VN" sz="2279"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Bài giảng trực tuyến lớp 3</a:t>
            </a:r>
            <a:endParaRPr lang="en-US" sz="2279"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extBox 11"/>
          <p:cNvSpPr txBox="1"/>
          <p:nvPr/>
        </p:nvSpPr>
        <p:spPr>
          <a:xfrm>
            <a:off x="3885828" y="2672916"/>
            <a:ext cx="5341404" cy="1512168"/>
          </a:xfrm>
          <a:prstGeom prst="rect">
            <a:avLst/>
          </a:prstGeom>
          <a:noFill/>
        </p:spPr>
        <p:txBody>
          <a:bodyPr>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21"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Môn</a:t>
            </a:r>
            <a:r>
              <a:rPr lang="en-US" b="1" spc="21"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b="1" spc="21"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Tập</a:t>
            </a:r>
            <a:r>
              <a:rPr lang="en-US" b="1" spc="21"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b="1" spc="21"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đọc</a:t>
            </a:r>
            <a:endParaRPr lang="en-US" b="1" spc="21"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eaLnBrk="1" hangingPunct="1">
              <a:defRPr/>
            </a:pPr>
            <a:r>
              <a:rPr lang="en-US" b="1" spc="21"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Bài</a:t>
            </a:r>
            <a:r>
              <a:rPr lang="en-US" b="1" spc="21"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 </a:t>
            </a:r>
            <a:r>
              <a:rPr lang="en-US" b="1" dirty="0" err="1" smtClean="0">
                <a:solidFill>
                  <a:srgbClr val="FF0000"/>
                </a:solidFill>
                <a:latin typeface="Times New Roman" pitchFamily="18" charset="0"/>
                <a:cs typeface="Times New Roman" pitchFamily="18" charset="0"/>
                <a:sym typeface="Wingdings" pitchFamily="2" charset="2"/>
              </a:rPr>
              <a:t>Cùng</a:t>
            </a:r>
            <a:r>
              <a:rPr lang="en-US" b="1" dirty="0" smtClean="0">
                <a:solidFill>
                  <a:srgbClr val="FF0000"/>
                </a:solidFill>
                <a:latin typeface="Times New Roman" pitchFamily="18" charset="0"/>
                <a:cs typeface="Times New Roman" pitchFamily="18" charset="0"/>
                <a:sym typeface="Wingdings" pitchFamily="2" charset="2"/>
              </a:rPr>
              <a:t> </a:t>
            </a:r>
            <a:r>
              <a:rPr lang="en-US" b="1" dirty="0" err="1" smtClean="0">
                <a:solidFill>
                  <a:srgbClr val="FF0000"/>
                </a:solidFill>
                <a:latin typeface="Times New Roman" pitchFamily="18" charset="0"/>
                <a:cs typeface="Times New Roman" pitchFamily="18" charset="0"/>
                <a:sym typeface="Wingdings" pitchFamily="2" charset="2"/>
              </a:rPr>
              <a:t>vui</a:t>
            </a:r>
            <a:r>
              <a:rPr lang="en-US" b="1" dirty="0" smtClean="0">
                <a:solidFill>
                  <a:srgbClr val="FF0000"/>
                </a:solidFill>
                <a:latin typeface="Times New Roman" pitchFamily="18" charset="0"/>
                <a:cs typeface="Times New Roman" pitchFamily="18" charset="0"/>
                <a:sym typeface="Wingdings" pitchFamily="2" charset="2"/>
              </a:rPr>
              <a:t> </a:t>
            </a:r>
            <a:r>
              <a:rPr lang="en-US" b="1" dirty="0" err="1" smtClean="0">
                <a:solidFill>
                  <a:srgbClr val="FF0000"/>
                </a:solidFill>
                <a:latin typeface="Times New Roman" pitchFamily="18" charset="0"/>
                <a:cs typeface="Times New Roman" pitchFamily="18" charset="0"/>
                <a:sym typeface="Wingdings" pitchFamily="2" charset="2"/>
              </a:rPr>
              <a:t>chơi</a:t>
            </a:r>
            <a:endParaRPr lang="en-US" sz="1181" b="1" spc="21"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5718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24447" y="480255"/>
            <a:ext cx="12141957" cy="6388085"/>
          </a:xfrm>
          <a:prstGeom prst="rect">
            <a:avLst/>
          </a:prstGeom>
          <a:noFill/>
          <a:ln w="9525">
            <a:noFill/>
          </a:ln>
        </p:spPr>
      </p:pic>
      <p:pic>
        <p:nvPicPr>
          <p:cNvPr id="71684" name="图片 71683" descr="PPT素材-06"/>
          <p:cNvPicPr>
            <a:picLocks noChangeAspect="1"/>
          </p:cNvPicPr>
          <p:nvPr/>
        </p:nvPicPr>
        <p:blipFill>
          <a:blip r:embed="rId4"/>
          <a:stretch>
            <a:fillRect/>
          </a:stretch>
        </p:blipFill>
        <p:spPr>
          <a:xfrm>
            <a:off x="-366191" y="3476680"/>
            <a:ext cx="5155277" cy="3860426"/>
          </a:xfrm>
          <a:prstGeom prst="rect">
            <a:avLst/>
          </a:prstGeom>
          <a:noFill/>
          <a:ln w="9525">
            <a:noFill/>
          </a:ln>
        </p:spPr>
      </p:pic>
      <p:sp>
        <p:nvSpPr>
          <p:cNvPr id="71691" name="文本框 71690"/>
          <p:cNvSpPr txBox="1"/>
          <p:nvPr/>
        </p:nvSpPr>
        <p:spPr>
          <a:xfrm>
            <a:off x="6432064" y="1709617"/>
            <a:ext cx="2790766"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rPr>
              <a:t>Title 1</a:t>
            </a:r>
            <a:endParaRPr kumimoji="0" lang="zh-CN" altLang="en-US"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71692" name="文本框 71691"/>
          <p:cNvSpPr txBox="1"/>
          <p:nvPr/>
        </p:nvSpPr>
        <p:spPr>
          <a:xfrm>
            <a:off x="6380362" y="2907958"/>
            <a:ext cx="2790766"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rPr>
              <a:t>Title 2</a:t>
            </a:r>
            <a:endParaRPr kumimoji="0" lang="zh-CN" altLang="en-US"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71693" name="文本框 71692"/>
          <p:cNvSpPr txBox="1"/>
          <p:nvPr/>
        </p:nvSpPr>
        <p:spPr>
          <a:xfrm>
            <a:off x="6432064" y="4210852"/>
            <a:ext cx="3051574"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rPr>
              <a:t>Title 3</a:t>
            </a:r>
            <a:endParaRPr kumimoji="0" lang="zh-CN" altLang="en-US"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71694" name="文本框 71693"/>
          <p:cNvSpPr txBox="1"/>
          <p:nvPr/>
        </p:nvSpPr>
        <p:spPr>
          <a:xfrm>
            <a:off x="6432064" y="5409192"/>
            <a:ext cx="2842468"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rPr>
              <a:t>Title 4</a:t>
            </a:r>
            <a:endParaRPr kumimoji="0" lang="zh-CN" altLang="en-US"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endParaRPr>
          </a:p>
        </p:txBody>
      </p:sp>
      <p:pic>
        <p:nvPicPr>
          <p:cNvPr id="71696" name="图片 71695" descr="2"/>
          <p:cNvPicPr>
            <a:picLocks noChangeAspect="1"/>
          </p:cNvPicPr>
          <p:nvPr/>
        </p:nvPicPr>
        <p:blipFill>
          <a:blip r:embed="rId5"/>
          <a:stretch>
            <a:fillRect/>
          </a:stretch>
        </p:blipFill>
        <p:spPr>
          <a:xfrm>
            <a:off x="780447" y="719234"/>
            <a:ext cx="2240426" cy="1292554"/>
          </a:xfrm>
          <a:prstGeom prst="rect">
            <a:avLst/>
          </a:prstGeom>
          <a:noFill/>
          <a:ln w="9525">
            <a:noFill/>
          </a:ln>
        </p:spPr>
      </p:pic>
      <p:sp>
        <p:nvSpPr>
          <p:cNvPr id="2" name="TextBox 1"/>
          <p:cNvSpPr txBox="1"/>
          <p:nvPr/>
        </p:nvSpPr>
        <p:spPr>
          <a:xfrm>
            <a:off x="3586922" y="2923029"/>
            <a:ext cx="837764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a:noFill/>
                </a:ln>
                <a:solidFill>
                  <a:srgbClr val="C00000"/>
                </a:solidFill>
                <a:effectLst/>
                <a:uLnTx/>
                <a:uFillTx/>
                <a:latin typeface="Arial" panose="020B0604020202020204" pitchFamily="34" charset="0"/>
                <a:ea typeface="宋体"/>
                <a:cs typeface="Arial" panose="020B0604020202020204" pitchFamily="34" charset="0"/>
              </a:rPr>
              <a:t>Luyện đọc đoạn</a:t>
            </a:r>
            <a:endParaRPr kumimoji="0" lang="en-US" sz="8000" b="1" i="0" u="none" strike="noStrike" kern="1200" cap="none" spc="0" normalizeH="0" baseline="0" noProof="0" dirty="0">
              <a:ln>
                <a:noFill/>
              </a:ln>
              <a:solidFill>
                <a:srgbClr val="C00000"/>
              </a:solidFill>
              <a:effectLst/>
              <a:uLnTx/>
              <a:uFillTx/>
              <a:latin typeface="Arial" panose="020B0604020202020204" pitchFamily="34" charset="0"/>
              <a:ea typeface="宋体"/>
              <a:cs typeface="Arial" panose="020B0604020202020204" pitchFamily="34" charset="0"/>
            </a:endParaRPr>
          </a:p>
        </p:txBody>
      </p:sp>
    </p:spTree>
    <p:extLst>
      <p:ext uri="{BB962C8B-B14F-4D97-AF65-F5344CB8AC3E}">
        <p14:creationId xmlns:p14="http://schemas.microsoft.com/office/powerpoint/2010/main" val="131639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1000"/>
                                        <p:tgtEl>
                                          <p:spTgt spid="71684"/>
                                        </p:tgtEl>
                                      </p:cBhvr>
                                    </p:animEffect>
                                    <p:anim calcmode="lin" valueType="num">
                                      <p:cBhvr>
                                        <p:cTn id="8" dur="1000" fill="hold"/>
                                        <p:tgtEl>
                                          <p:spTgt spid="71684"/>
                                        </p:tgtEl>
                                        <p:attrNameLst>
                                          <p:attrName>ppt_x</p:attrName>
                                        </p:attrNameLst>
                                      </p:cBhvr>
                                      <p:tavLst>
                                        <p:tav tm="0">
                                          <p:val>
                                            <p:strVal val="#ppt_x"/>
                                          </p:val>
                                        </p:tav>
                                        <p:tav tm="100000">
                                          <p:val>
                                            <p:strVal val="#ppt_x"/>
                                          </p:val>
                                        </p:tav>
                                      </p:tavLst>
                                    </p:anim>
                                    <p:anim calcmode="lin" valueType="num">
                                      <p:cBhvr>
                                        <p:cTn id="9" dur="1000" fill="hold"/>
                                        <p:tgtEl>
                                          <p:spTgt spid="716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71696"/>
                                        </p:tgtEl>
                                        <p:attrNameLst>
                                          <p:attrName>style.visibility</p:attrName>
                                        </p:attrNameLst>
                                      </p:cBhvr>
                                      <p:to>
                                        <p:strVal val="visible"/>
                                      </p:to>
                                    </p:set>
                                    <p:anim calcmode="lin" valueType="num">
                                      <p:cBhvr>
                                        <p:cTn id="13" dur="1000" fill="hold"/>
                                        <p:tgtEl>
                                          <p:spTgt spid="71696"/>
                                        </p:tgtEl>
                                        <p:attrNameLst>
                                          <p:attrName>ppt_x</p:attrName>
                                        </p:attrNameLst>
                                      </p:cBhvr>
                                      <p:tavLst>
                                        <p:tav tm="0">
                                          <p:val>
                                            <p:strVal val="#ppt_x-.2"/>
                                          </p:val>
                                        </p:tav>
                                        <p:tav tm="100000">
                                          <p:val>
                                            <p:strVal val="#ppt_x"/>
                                          </p:val>
                                        </p:tav>
                                      </p:tavLst>
                                    </p:anim>
                                    <p:anim calcmode="lin" valueType="num">
                                      <p:cBhvr>
                                        <p:cTn id="14" dur="1000" fill="hold"/>
                                        <p:tgtEl>
                                          <p:spTgt spid="7169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1696"/>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71691"/>
                                        </p:tgtEl>
                                        <p:attrNameLst>
                                          <p:attrName>style.visibility</p:attrName>
                                        </p:attrNameLst>
                                      </p:cBhvr>
                                      <p:to>
                                        <p:strVal val="visible"/>
                                      </p:to>
                                    </p:set>
                                    <p:anim calcmode="lin" valueType="num">
                                      <p:cBhvr>
                                        <p:cTn id="19" dur="1000" fill="hold"/>
                                        <p:tgtEl>
                                          <p:spTgt spid="71691"/>
                                        </p:tgtEl>
                                        <p:attrNameLst>
                                          <p:attrName>ppt_x</p:attrName>
                                        </p:attrNameLst>
                                      </p:cBhvr>
                                      <p:tavLst>
                                        <p:tav tm="0">
                                          <p:val>
                                            <p:strVal val="#ppt_x-.2"/>
                                          </p:val>
                                        </p:tav>
                                        <p:tav tm="100000">
                                          <p:val>
                                            <p:strVal val="#ppt_x"/>
                                          </p:val>
                                        </p:tav>
                                      </p:tavLst>
                                    </p:anim>
                                    <p:anim calcmode="lin" valueType="num">
                                      <p:cBhvr>
                                        <p:cTn id="20" dur="1000" fill="hold"/>
                                        <p:tgtEl>
                                          <p:spTgt spid="7169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1691"/>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71692"/>
                                        </p:tgtEl>
                                        <p:attrNameLst>
                                          <p:attrName>style.visibility</p:attrName>
                                        </p:attrNameLst>
                                      </p:cBhvr>
                                      <p:to>
                                        <p:strVal val="visible"/>
                                      </p:to>
                                    </p:set>
                                    <p:anim calcmode="lin" valueType="num">
                                      <p:cBhvr>
                                        <p:cTn id="25" dur="1000" fill="hold"/>
                                        <p:tgtEl>
                                          <p:spTgt spid="71692"/>
                                        </p:tgtEl>
                                        <p:attrNameLst>
                                          <p:attrName>ppt_x</p:attrName>
                                        </p:attrNameLst>
                                      </p:cBhvr>
                                      <p:tavLst>
                                        <p:tav tm="0">
                                          <p:val>
                                            <p:strVal val="#ppt_x-.2"/>
                                          </p:val>
                                        </p:tav>
                                        <p:tav tm="100000">
                                          <p:val>
                                            <p:strVal val="#ppt_x"/>
                                          </p:val>
                                        </p:tav>
                                      </p:tavLst>
                                    </p:anim>
                                    <p:anim calcmode="lin" valueType="num">
                                      <p:cBhvr>
                                        <p:cTn id="26" dur="1000" fill="hold"/>
                                        <p:tgtEl>
                                          <p:spTgt spid="7169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1692"/>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71693"/>
                                        </p:tgtEl>
                                        <p:attrNameLst>
                                          <p:attrName>style.visibility</p:attrName>
                                        </p:attrNameLst>
                                      </p:cBhvr>
                                      <p:to>
                                        <p:strVal val="visible"/>
                                      </p:to>
                                    </p:set>
                                    <p:anim calcmode="lin" valueType="num">
                                      <p:cBhvr>
                                        <p:cTn id="31" dur="1000" fill="hold"/>
                                        <p:tgtEl>
                                          <p:spTgt spid="71693"/>
                                        </p:tgtEl>
                                        <p:attrNameLst>
                                          <p:attrName>ppt_x</p:attrName>
                                        </p:attrNameLst>
                                      </p:cBhvr>
                                      <p:tavLst>
                                        <p:tav tm="0">
                                          <p:val>
                                            <p:strVal val="#ppt_x-.2"/>
                                          </p:val>
                                        </p:tav>
                                        <p:tav tm="100000">
                                          <p:val>
                                            <p:strVal val="#ppt_x"/>
                                          </p:val>
                                        </p:tav>
                                      </p:tavLst>
                                    </p:anim>
                                    <p:anim calcmode="lin" valueType="num">
                                      <p:cBhvr>
                                        <p:cTn id="32" dur="1000" fill="hold"/>
                                        <p:tgtEl>
                                          <p:spTgt spid="71693"/>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1693"/>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71694"/>
                                        </p:tgtEl>
                                        <p:attrNameLst>
                                          <p:attrName>style.visibility</p:attrName>
                                        </p:attrNameLst>
                                      </p:cBhvr>
                                      <p:to>
                                        <p:strVal val="visible"/>
                                      </p:to>
                                    </p:set>
                                    <p:anim calcmode="lin" valueType="num">
                                      <p:cBhvr>
                                        <p:cTn id="37" dur="1000" fill="hold"/>
                                        <p:tgtEl>
                                          <p:spTgt spid="71694"/>
                                        </p:tgtEl>
                                        <p:attrNameLst>
                                          <p:attrName>ppt_x</p:attrName>
                                        </p:attrNameLst>
                                      </p:cBhvr>
                                      <p:tavLst>
                                        <p:tav tm="0">
                                          <p:val>
                                            <p:strVal val="#ppt_x-.2"/>
                                          </p:val>
                                        </p:tav>
                                        <p:tav tm="100000">
                                          <p:val>
                                            <p:strVal val="#ppt_x"/>
                                          </p:val>
                                        </p:tav>
                                      </p:tavLst>
                                    </p:anim>
                                    <p:anim calcmode="lin" valueType="num">
                                      <p:cBhvr>
                                        <p:cTn id="38" dur="1000" fill="hold"/>
                                        <p:tgtEl>
                                          <p:spTgt spid="71694"/>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1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2" grpId="0"/>
      <p:bldP spid="71693" grpId="0"/>
      <p:bldP spid="716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10">
            <a:extLst>
              <a:ext uri="{FF2B5EF4-FFF2-40B4-BE49-F238E27FC236}">
                <a16:creationId xmlns:a16="http://schemas.microsoft.com/office/drawing/2014/main" id="{C3F0661B-72C5-4D2B-A969-C500B14D993C}"/>
              </a:ext>
            </a:extLst>
          </p:cNvPr>
          <p:cNvSpPr txBox="1">
            <a:spLocks noChangeArrowheads="1"/>
          </p:cNvSpPr>
          <p:nvPr/>
        </p:nvSpPr>
        <p:spPr bwMode="auto">
          <a:xfrm>
            <a:off x="4210050" y="5726113"/>
            <a:ext cx="11430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endParaRPr kumimoji="0" lang="vi-VN" altLang="vi-VN"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173" name="Text Box 20">
            <a:extLst>
              <a:ext uri="{FF2B5EF4-FFF2-40B4-BE49-F238E27FC236}">
                <a16:creationId xmlns:a16="http://schemas.microsoft.com/office/drawing/2014/main" id="{8BC09100-CAEF-49A7-8F13-02FBC7626A7D}"/>
              </a:ext>
            </a:extLst>
          </p:cNvPr>
          <p:cNvSpPr txBox="1">
            <a:spLocks noChangeArrowheads="1"/>
          </p:cNvSpPr>
          <p:nvPr/>
        </p:nvSpPr>
        <p:spPr bwMode="auto">
          <a:xfrm>
            <a:off x="2667000" y="650327"/>
            <a:ext cx="6858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vi-VN" sz="6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mn-cs"/>
              </a:rPr>
              <a:t>Cùng</a:t>
            </a:r>
            <a:r>
              <a:rPr kumimoji="0" lang="en-US" altLang="vi-VN" sz="60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a:t>
            </a:r>
            <a:r>
              <a:rPr kumimoji="0" lang="en-US" altLang="vi-VN" sz="6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mn-cs"/>
              </a:rPr>
              <a:t>vui</a:t>
            </a:r>
            <a:r>
              <a:rPr kumimoji="0" lang="en-US" altLang="vi-VN" sz="60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a:t>
            </a:r>
            <a:r>
              <a:rPr kumimoji="0" lang="en-US" altLang="vi-VN" sz="6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mn-cs"/>
              </a:rPr>
              <a:t>chơi</a:t>
            </a:r>
            <a:endParaRPr kumimoji="0" lang="en-US" altLang="vi-VN" sz="60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890F4DA0-C894-480C-B73F-B8E660E40E77}"/>
              </a:ext>
            </a:extLst>
          </p:cNvPr>
          <p:cNvSpPr>
            <a:spLocks noChangeArrowheads="1"/>
          </p:cNvSpPr>
          <p:nvPr/>
        </p:nvSpPr>
        <p:spPr bwMode="auto">
          <a:xfrm>
            <a:off x="3194891" y="1938983"/>
            <a:ext cx="6330109" cy="402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Ngày</a:t>
            </a: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đẹp</a:t>
            </a: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lắm</a:t>
            </a: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bạn</a:t>
            </a: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ơi</a:t>
            </a: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Nắng</a:t>
            </a: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vàng</a:t>
            </a: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trải</a:t>
            </a: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khắp</a:t>
            </a: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nơi</a:t>
            </a: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Chim</a:t>
            </a: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ca </a:t>
            </a: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trong</a:t>
            </a: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bóng</a:t>
            </a: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lá</a:t>
            </a: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Ra </a:t>
            </a: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sân</a:t>
            </a: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ta </a:t>
            </a: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cùng</a:t>
            </a: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chơi</a:t>
            </a: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69296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10">
            <a:extLst>
              <a:ext uri="{FF2B5EF4-FFF2-40B4-BE49-F238E27FC236}">
                <a16:creationId xmlns:a16="http://schemas.microsoft.com/office/drawing/2014/main" id="{C3F0661B-72C5-4D2B-A969-C500B14D993C}"/>
              </a:ext>
            </a:extLst>
          </p:cNvPr>
          <p:cNvSpPr txBox="1">
            <a:spLocks noChangeArrowheads="1"/>
          </p:cNvSpPr>
          <p:nvPr/>
        </p:nvSpPr>
        <p:spPr bwMode="auto">
          <a:xfrm>
            <a:off x="4210050" y="5726113"/>
            <a:ext cx="11430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endParaRPr kumimoji="0" lang="vi-VN" altLang="vi-VN"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890F4DA0-C894-480C-B73F-B8E660E40E77}"/>
              </a:ext>
            </a:extLst>
          </p:cNvPr>
          <p:cNvSpPr>
            <a:spLocks noChangeArrowheads="1"/>
          </p:cNvSpPr>
          <p:nvPr/>
        </p:nvSpPr>
        <p:spPr bwMode="auto">
          <a:xfrm>
            <a:off x="2930486" y="1414249"/>
            <a:ext cx="7271133" cy="402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US" altLang="en-US" sz="4400" dirty="0" err="1">
                <a:solidFill>
                  <a:srgbClr val="4F81BD">
                    <a:lumMod val="75000"/>
                  </a:srgbClr>
                </a:solidFill>
                <a:latin typeface="Arial" panose="020B0604020202020204" pitchFamily="34" charset="0"/>
                <a:cs typeface="Arial" panose="020B0604020202020204" pitchFamily="34" charset="0"/>
              </a:rPr>
              <a:t>Quả</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cầu</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giấy</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xanh</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xanh</a:t>
            </a:r>
            <a:endParaRPr lang="en-US" altLang="en-US" sz="4400" dirty="0">
              <a:solidFill>
                <a:srgbClr val="4F81BD">
                  <a:lumMod val="75000"/>
                </a:srgb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Qua </a:t>
            </a:r>
            <a:r>
              <a:rPr lang="en-US" altLang="en-US" sz="4400" dirty="0" err="1">
                <a:solidFill>
                  <a:srgbClr val="4F81BD">
                    <a:lumMod val="75000"/>
                  </a:srgbClr>
                </a:solidFill>
                <a:latin typeface="Arial" panose="020B0604020202020204" pitchFamily="34" charset="0"/>
                <a:cs typeface="Arial" panose="020B0604020202020204" pitchFamily="34" charset="0"/>
              </a:rPr>
              <a:t>chân</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tôi</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chân</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anh</a:t>
            </a:r>
            <a:endParaRPr lang="en-US" altLang="en-US" sz="4400" dirty="0">
              <a:solidFill>
                <a:srgbClr val="4F81BD">
                  <a:lumMod val="75000"/>
                </a:srgb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Bay l</a:t>
            </a:r>
            <a:r>
              <a:rPr lang="en-US" altLang="en-US" sz="4400" dirty="0" err="1">
                <a:solidFill>
                  <a:srgbClr val="4F81BD">
                    <a:lumMod val="75000"/>
                  </a:srgbClr>
                </a:solidFill>
                <a:latin typeface="Arial" panose="020B0604020202020204" pitchFamily="34" charset="0"/>
                <a:cs typeface="Arial" panose="020B0604020202020204" pitchFamily="34" charset="0"/>
              </a:rPr>
              <a:t>ên</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rồi</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lộn</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xuống</a:t>
            </a:r>
            <a:endParaRPr lang="en-US" altLang="en-US" sz="4400" dirty="0">
              <a:solidFill>
                <a:srgbClr val="4F81BD">
                  <a:lumMod val="75000"/>
                </a:srgb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en-US" altLang="en-US" sz="4400" dirty="0" err="1">
                <a:solidFill>
                  <a:srgbClr val="4F81BD">
                    <a:lumMod val="75000"/>
                  </a:srgbClr>
                </a:solidFill>
                <a:latin typeface="Arial" panose="020B0604020202020204" pitchFamily="34" charset="0"/>
                <a:cs typeface="Arial" panose="020B0604020202020204" pitchFamily="34" charset="0"/>
              </a:rPr>
              <a:t>Đi</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từng</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vòng</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quanh</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quanh</a:t>
            </a:r>
            <a:r>
              <a:rPr lang="en-US" altLang="en-US" sz="4400" dirty="0">
                <a:solidFill>
                  <a:srgbClr val="4F81BD">
                    <a:lumMod val="75000"/>
                  </a:srgbClr>
                </a:solidFill>
                <a:latin typeface="Arial" panose="020B0604020202020204" pitchFamily="34" charset="0"/>
                <a:cs typeface="Arial" panose="020B0604020202020204" pitchFamily="34" charset="0"/>
              </a:rPr>
              <a:t>.</a:t>
            </a:r>
            <a:endPar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5900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43" name="Picture 11" descr="Káº¿t quáº£ hÃ¬nh áº£nh cho qua cau hoc sinh hay da">
            <a:extLst>
              <a:ext uri="{FF2B5EF4-FFF2-40B4-BE49-F238E27FC236}">
                <a16:creationId xmlns:a16="http://schemas.microsoft.com/office/drawing/2014/main" id="{3CACD3E5-1423-4966-9C69-664E4294F06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500" b="96750" l="10000" r="90000">
                        <a14:foregroundMark x1="49200" y1="5500" x2="49800" y2="10500"/>
                        <a14:foregroundMark x1="48600" y1="87250" x2="47600" y2="96750"/>
                        <a14:foregroundMark x1="47600" y1="94250" x2="49000" y2="94500"/>
                      </a14:backgroundRemoval>
                    </a14:imgEffect>
                  </a14:imgLayer>
                </a14:imgProps>
              </a:ext>
              <a:ext uri="{28A0092B-C50C-407E-A947-70E740481C1C}">
                <a14:useLocalDpi xmlns:a14="http://schemas.microsoft.com/office/drawing/2010/main" val="0"/>
              </a:ext>
            </a:extLst>
          </a:blip>
          <a:srcRect/>
          <a:stretch>
            <a:fillRect/>
          </a:stretch>
        </p:blipFill>
        <p:spPr bwMode="auto">
          <a:xfrm>
            <a:off x="1507016" y="1865982"/>
            <a:ext cx="5562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8">
            <a:extLst>
              <a:ext uri="{FF2B5EF4-FFF2-40B4-BE49-F238E27FC236}">
                <a16:creationId xmlns:a16="http://schemas.microsoft.com/office/drawing/2014/main" id="{65FCAED6-81C6-41EF-BA93-29C38A6B8398}"/>
              </a:ext>
            </a:extLst>
          </p:cNvPr>
          <p:cNvPicPr>
            <a:picLocks noChangeAspect="1"/>
          </p:cNvPicPr>
          <p:nvPr/>
        </p:nvPicPr>
        <p:blipFill rotWithShape="1">
          <a:blip r:embed="rId5">
            <a:extLst>
              <a:ext uri="{28A0092B-C50C-407E-A947-70E740481C1C}">
                <a14:useLocalDpi xmlns:a14="http://schemas.microsoft.com/office/drawing/2010/main" val="0"/>
              </a:ext>
            </a:extLst>
          </a:blip>
          <a:srcRect l="13491" t="9827" r="16185" b="5619"/>
          <a:stretch/>
        </p:blipFill>
        <p:spPr bwMode="auto">
          <a:xfrm>
            <a:off x="5277080" y="2390661"/>
            <a:ext cx="1662294" cy="412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D:\phuong\G.A LOP 3 THD\GADT K3\ANH DEP\1__25014.1507159308.jpg">
            <a:extLst>
              <a:ext uri="{FF2B5EF4-FFF2-40B4-BE49-F238E27FC236}">
                <a16:creationId xmlns:a16="http://schemas.microsoft.com/office/drawing/2014/main" id="{A8A28136-C69B-47EA-8524-35D6457A54B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303" b="99139" l="2589" r="98093">
                        <a14:foregroundMark x1="42643" y1="4475" x2="44959" y2="11704"/>
                        <a14:foregroundMark x1="92507" y1="7229" x2="90191" y2="14286"/>
                        <a14:foregroundMark x1="92234" y1="38898" x2="98093" y2="35628"/>
                        <a14:foregroundMark x1="14305" y1="39587" x2="6948" y2="72806"/>
                        <a14:foregroundMark x1="16349" y1="36145" x2="16757" y2="55422"/>
                        <a14:foregroundMark x1="18801" y1="36661" x2="19619" y2="51635"/>
                        <a14:foregroundMark x1="19346" y1="30637" x2="22616" y2="43201"/>
                        <a14:foregroundMark x1="14305" y1="27883" x2="8447" y2="57659"/>
                        <a14:foregroundMark x1="8719" y1="33219" x2="7902" y2="43373"/>
                        <a14:foregroundMark x1="5450" y1="40964" x2="5722" y2="54389"/>
                        <a14:foregroundMark x1="2589" y1="45783" x2="3406" y2="55766"/>
                        <a14:foregroundMark x1="18120" y1="80723" x2="17302" y2="94492"/>
                        <a14:foregroundMark x1="11989" y1="91222" x2="13488" y2="94148"/>
                        <a14:foregroundMark x1="65395" y1="90534" x2="65940" y2="98451"/>
                        <a14:foregroundMark x1="71253" y1="93287" x2="69482" y2="99139"/>
                        <a14:foregroundMark x1="60899" y1="95525" x2="64441" y2="94492"/>
                        <a14:foregroundMark x1="60627" y1="93287" x2="65395" y2="93287"/>
                        <a14:foregroundMark x1="72207" y1="91566" x2="72207" y2="96386"/>
                        <a14:foregroundMark x1="13760" y1="95697" x2="17302" y2="96213"/>
                      </a14:backgroundRemoval>
                    </a14:imgEffect>
                  </a14:imgLayer>
                </a14:imgProps>
              </a:ext>
              <a:ext uri="{28A0092B-C50C-407E-A947-70E740481C1C}">
                <a14:useLocalDpi xmlns:a14="http://schemas.microsoft.com/office/drawing/2010/main" val="0"/>
              </a:ext>
            </a:extLst>
          </a:blip>
          <a:srcRect/>
          <a:stretch>
            <a:fillRect/>
          </a:stretch>
        </p:blipFill>
        <p:spPr bwMode="auto">
          <a:xfrm>
            <a:off x="7738432" y="1873327"/>
            <a:ext cx="3733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3" descr="Káº¿t quáº£ hÃ¬nh áº£nh cho qua cau hoc sinh hay da">
            <a:extLst>
              <a:ext uri="{FF2B5EF4-FFF2-40B4-BE49-F238E27FC236}">
                <a16:creationId xmlns:a16="http://schemas.microsoft.com/office/drawing/2014/main" id="{25784E5D-CDF7-49DF-8B8D-094F44031EC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5846" l="10000" r="90000">
                        <a14:foregroundMark x1="49846" y1="92000" x2="56000" y2="95846"/>
                      </a14:backgroundRemoval>
                    </a14:imgEffect>
                  </a14:imgLayer>
                </a14:imgProps>
              </a:ext>
              <a:ext uri="{28A0092B-C50C-407E-A947-70E740481C1C}">
                <a14:useLocalDpi xmlns:a14="http://schemas.microsoft.com/office/drawing/2010/main" val="0"/>
              </a:ext>
            </a:extLst>
          </a:blip>
          <a:srcRect/>
          <a:stretch>
            <a:fillRect/>
          </a:stretch>
        </p:blipFill>
        <p:spPr bwMode="auto">
          <a:xfrm>
            <a:off x="554516" y="1644727"/>
            <a:ext cx="1981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DB26EF5-0D0D-4409-AB2C-2027B52F7871}"/>
              </a:ext>
            </a:extLst>
          </p:cNvPr>
          <p:cNvSpPr txBox="1"/>
          <p:nvPr/>
        </p:nvSpPr>
        <p:spPr>
          <a:xfrm>
            <a:off x="1040360" y="336472"/>
            <a:ext cx="466637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Quả</a:t>
            </a:r>
            <a:r>
              <a:rPr kumimoji="0" lang="en-US" sz="4800" b="1" i="0" u="none" strike="no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noProof="0" dirty="0" err="1">
                <a:ln>
                  <a:noFill/>
                </a:ln>
                <a:solidFill>
                  <a:srgbClr val="C00000"/>
                </a:solidFill>
                <a:effectLst/>
                <a:uLnTx/>
                <a:uFillTx/>
                <a:latin typeface="Arial" panose="020B0604020202020204" pitchFamily="34" charset="0"/>
                <a:ea typeface="+mn-ea"/>
                <a:cs typeface="Arial" panose="020B0604020202020204" pitchFamily="34" charset="0"/>
              </a:rPr>
              <a:t>cầu</a:t>
            </a:r>
            <a:r>
              <a:rPr kumimoji="0" lang="en-US" sz="4800" b="1" i="0" u="none" strike="no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noProof="0" dirty="0" err="1">
                <a:ln>
                  <a:noFill/>
                </a:ln>
                <a:solidFill>
                  <a:srgbClr val="C00000"/>
                </a:solidFill>
                <a:effectLst/>
                <a:uLnTx/>
                <a:uFillTx/>
                <a:latin typeface="Arial" panose="020B0604020202020204" pitchFamily="34" charset="0"/>
                <a:ea typeface="+mn-ea"/>
                <a:cs typeface="Arial" panose="020B0604020202020204" pitchFamily="34" charset="0"/>
              </a:rPr>
              <a:t>giấy</a:t>
            </a:r>
            <a:endParaRPr kumimoji="0" lang="en-US" sz="4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CD46DB5E-DD83-4D01-8EBF-FDF6054346BE}"/>
              </a:ext>
            </a:extLst>
          </p:cNvPr>
          <p:cNvSpPr txBox="1"/>
          <p:nvPr/>
        </p:nvSpPr>
        <p:spPr>
          <a:xfrm>
            <a:off x="391886" y="1108572"/>
            <a:ext cx="11245598"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dirty="0" err="1">
                <a:latin typeface="Arial" panose="020B0604020202020204" pitchFamily="34" charset="0"/>
                <a:cs typeface="Arial" panose="020B0604020202020204" pitchFamily="34" charset="0"/>
              </a:rPr>
              <a:t>Đồ</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chơi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gồm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một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đế</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nhỏ</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hình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tròn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trên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mặt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cắm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lông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chim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hoặc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một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túm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giấy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mỏng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dùng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đá</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chuyền</a:t>
            </a:r>
            <a:r>
              <a:rPr lang="en-US" sz="2400" b="1" dirty="0">
                <a:latin typeface="Arial" panose="020B0604020202020204" pitchFamily="34" charset="0"/>
                <a:cs typeface="Arial" panose="020B0604020202020204" pitchFamily="34" charset="0"/>
              </a:rPr>
              <a:t> qua </a:t>
            </a:r>
            <a:r>
              <a:rPr lang="en-US" sz="2400" b="1" dirty="0" err="1">
                <a:latin typeface="Arial" panose="020B0604020202020204" pitchFamily="34" charset="0"/>
                <a:cs typeface="Arial" panose="020B0604020202020204" pitchFamily="34" charset="0"/>
              </a:rPr>
              <a:t>chuyền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lại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nhau</a:t>
            </a:r>
            <a:r>
              <a:rPr lang="en-US" sz="2400" b="1" dirty="0">
                <a:latin typeface="Arial" panose="020B0604020202020204" pitchFamily="34" charset="0"/>
                <a:cs typeface="Arial" panose="020B0604020202020204" pitchFamily="34" charset="0"/>
              </a:rPr>
              <a:t>.</a:t>
            </a:r>
            <a:endPar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vector graphics&#10;&#10;Description automatically generated">
            <a:extLst>
              <a:ext uri="{FF2B5EF4-FFF2-40B4-BE49-F238E27FC236}">
                <a16:creationId xmlns:a16="http://schemas.microsoft.com/office/drawing/2014/main" id="{75354391-89BF-4EC3-9611-E754F465B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65" y="0"/>
            <a:ext cx="11494070" cy="6858000"/>
          </a:xfrm>
          <a:prstGeom prst="rect">
            <a:avLst/>
          </a:prstGeom>
        </p:spPr>
      </p:pic>
    </p:spTree>
    <p:extLst>
      <p:ext uri="{BB962C8B-B14F-4D97-AF65-F5344CB8AC3E}">
        <p14:creationId xmlns:p14="http://schemas.microsoft.com/office/powerpoint/2010/main" val="1454943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10">
            <a:extLst>
              <a:ext uri="{FF2B5EF4-FFF2-40B4-BE49-F238E27FC236}">
                <a16:creationId xmlns:a16="http://schemas.microsoft.com/office/drawing/2014/main" id="{C3F0661B-72C5-4D2B-A969-C500B14D993C}"/>
              </a:ext>
            </a:extLst>
          </p:cNvPr>
          <p:cNvSpPr txBox="1">
            <a:spLocks noChangeArrowheads="1"/>
          </p:cNvSpPr>
          <p:nvPr/>
        </p:nvSpPr>
        <p:spPr bwMode="auto">
          <a:xfrm>
            <a:off x="4210050" y="5726113"/>
            <a:ext cx="11430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endParaRPr kumimoji="0" lang="vi-VN" altLang="vi-VN"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890F4DA0-C894-480C-B73F-B8E660E40E77}"/>
              </a:ext>
            </a:extLst>
          </p:cNvPr>
          <p:cNvSpPr>
            <a:spLocks noChangeArrowheads="1"/>
          </p:cNvSpPr>
          <p:nvPr/>
        </p:nvSpPr>
        <p:spPr bwMode="auto">
          <a:xfrm>
            <a:off x="2930486" y="1414249"/>
            <a:ext cx="7271133" cy="402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US" altLang="en-US" sz="4400" dirty="0">
                <a:solidFill>
                  <a:srgbClr val="4F81BD">
                    <a:lumMod val="75000"/>
                  </a:srgbClr>
                </a:solidFill>
                <a:latin typeface="Arial" panose="020B0604020202020204" pitchFamily="34" charset="0"/>
                <a:cs typeface="Arial" panose="020B0604020202020204" pitchFamily="34" charset="0"/>
              </a:rPr>
              <a:t>Anh </a:t>
            </a:r>
            <a:r>
              <a:rPr lang="en-US" altLang="en-US" sz="4400" dirty="0" err="1">
                <a:solidFill>
                  <a:srgbClr val="4F81BD">
                    <a:lumMod val="75000"/>
                  </a:srgbClr>
                </a:solidFill>
                <a:latin typeface="Arial" panose="020B0604020202020204" pitchFamily="34" charset="0"/>
                <a:cs typeface="Arial" panose="020B0604020202020204" pitchFamily="34" charset="0"/>
              </a:rPr>
              <a:t>nhìn</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cho</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tinh</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mắt</a:t>
            </a:r>
            <a:endParaRPr lang="en-US" altLang="en-US" sz="4400" dirty="0">
              <a:solidFill>
                <a:srgbClr val="4F81BD">
                  <a:lumMod val="75000"/>
                </a:srgb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T</a:t>
            </a:r>
            <a:r>
              <a:rPr lang="en-US" altLang="en-US" sz="4400" dirty="0" err="1">
                <a:solidFill>
                  <a:srgbClr val="4F81BD">
                    <a:lumMod val="75000"/>
                  </a:srgbClr>
                </a:solidFill>
                <a:latin typeface="Arial" panose="020B0604020202020204" pitchFamily="34" charset="0"/>
                <a:cs typeface="Arial" panose="020B0604020202020204" pitchFamily="34" charset="0"/>
              </a:rPr>
              <a:t>ôi</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đá</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thật</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dẻo</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chân</a:t>
            </a:r>
            <a:endParaRPr lang="en-US" altLang="en-US" sz="4400" dirty="0">
              <a:solidFill>
                <a:srgbClr val="4F81BD">
                  <a:lumMod val="75000"/>
                </a:srgb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Cho </a:t>
            </a: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cầu</a:t>
            </a: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bay tr</a:t>
            </a:r>
            <a:r>
              <a:rPr lang="en-US" altLang="en-US" sz="4400" dirty="0" err="1">
                <a:solidFill>
                  <a:srgbClr val="4F81BD">
                    <a:lumMod val="75000"/>
                  </a:srgbClr>
                </a:solidFill>
                <a:latin typeface="Arial" panose="020B0604020202020204" pitchFamily="34" charset="0"/>
                <a:cs typeface="Arial" panose="020B0604020202020204" pitchFamily="34" charset="0"/>
              </a:rPr>
              <a:t>ên</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sân</a:t>
            </a:r>
            <a:endParaRPr lang="en-US" altLang="en-US" sz="4400" dirty="0">
              <a:solidFill>
                <a:srgbClr val="4F81BD">
                  <a:lumMod val="75000"/>
                </a:srgb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en-US" altLang="en-US" sz="4400" dirty="0" err="1">
                <a:solidFill>
                  <a:srgbClr val="4F81BD">
                    <a:lumMod val="75000"/>
                  </a:srgbClr>
                </a:solidFill>
                <a:latin typeface="Arial" panose="020B0604020202020204" pitchFamily="34" charset="0"/>
                <a:cs typeface="Arial" panose="020B0604020202020204" pitchFamily="34" charset="0"/>
              </a:rPr>
              <a:t>Đừng</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để</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rơi</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xuống</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đất</a:t>
            </a:r>
            <a:r>
              <a:rPr lang="en-US" altLang="en-US" sz="4400" dirty="0">
                <a:solidFill>
                  <a:srgbClr val="4F81BD">
                    <a:lumMod val="75000"/>
                  </a:srgbClr>
                </a:solidFill>
                <a:latin typeface="Arial" panose="020B0604020202020204" pitchFamily="34" charset="0"/>
                <a:cs typeface="Arial" panose="020B0604020202020204" pitchFamily="34" charset="0"/>
              </a:rPr>
              <a:t>.</a:t>
            </a:r>
            <a:endPar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0515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10">
            <a:extLst>
              <a:ext uri="{FF2B5EF4-FFF2-40B4-BE49-F238E27FC236}">
                <a16:creationId xmlns:a16="http://schemas.microsoft.com/office/drawing/2014/main" id="{C3F0661B-72C5-4D2B-A969-C500B14D993C}"/>
              </a:ext>
            </a:extLst>
          </p:cNvPr>
          <p:cNvSpPr txBox="1">
            <a:spLocks noChangeArrowheads="1"/>
          </p:cNvSpPr>
          <p:nvPr/>
        </p:nvSpPr>
        <p:spPr bwMode="auto">
          <a:xfrm>
            <a:off x="4210050" y="5726113"/>
            <a:ext cx="11430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endParaRPr kumimoji="0" lang="vi-VN" altLang="vi-VN"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890F4DA0-C894-480C-B73F-B8E660E40E77}"/>
              </a:ext>
            </a:extLst>
          </p:cNvPr>
          <p:cNvSpPr>
            <a:spLocks noChangeArrowheads="1"/>
          </p:cNvSpPr>
          <p:nvPr/>
        </p:nvSpPr>
        <p:spPr bwMode="auto">
          <a:xfrm>
            <a:off x="2930486" y="1414249"/>
            <a:ext cx="7271133" cy="402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US" altLang="en-US" sz="4400" dirty="0" err="1">
                <a:solidFill>
                  <a:srgbClr val="4F81BD">
                    <a:lumMod val="75000"/>
                  </a:srgbClr>
                </a:solidFill>
                <a:latin typeface="Arial" panose="020B0604020202020204" pitchFamily="34" charset="0"/>
                <a:cs typeface="Arial" panose="020B0604020202020204" pitchFamily="34" charset="0"/>
              </a:rPr>
              <a:t>Trong</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nắng</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vàng</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tươi</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mát</a:t>
            </a:r>
            <a:endParaRPr lang="en-US" altLang="en-US" sz="4400" dirty="0">
              <a:solidFill>
                <a:srgbClr val="4F81BD">
                  <a:lumMod val="75000"/>
                </a:srgb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Cùng</a:t>
            </a: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chơi</a:t>
            </a: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cho</a:t>
            </a: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khỏe</a:t>
            </a: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r>
              <a:rPr kumimoji="0" lang="en-US" altLang="en-US" sz="4400" b="0"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người</a:t>
            </a:r>
            <a:endPar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en-US" altLang="en-US" sz="4400" dirty="0" err="1">
                <a:solidFill>
                  <a:srgbClr val="4F81BD">
                    <a:lumMod val="75000"/>
                  </a:srgbClr>
                </a:solidFill>
                <a:latin typeface="Arial" panose="020B0604020202020204" pitchFamily="34" charset="0"/>
                <a:cs typeface="Arial" panose="020B0604020202020204" pitchFamily="34" charset="0"/>
              </a:rPr>
              <a:t>Tiếng</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cười</a:t>
            </a:r>
            <a:r>
              <a:rPr lang="en-US" altLang="en-US" sz="4400" dirty="0">
                <a:solidFill>
                  <a:srgbClr val="4F81BD">
                    <a:lumMod val="75000"/>
                  </a:srgbClr>
                </a:solidFill>
                <a:latin typeface="Arial" panose="020B0604020202020204" pitchFamily="34" charset="0"/>
                <a:cs typeface="Arial" panose="020B0604020202020204" pitchFamily="34" charset="0"/>
              </a:rPr>
              <a:t> xen </a:t>
            </a:r>
            <a:r>
              <a:rPr lang="en-US" altLang="en-US" sz="4400" dirty="0" err="1">
                <a:solidFill>
                  <a:srgbClr val="4F81BD">
                    <a:lumMod val="75000"/>
                  </a:srgbClr>
                </a:solidFill>
                <a:latin typeface="Arial" panose="020B0604020202020204" pitchFamily="34" charset="0"/>
                <a:cs typeface="Arial" panose="020B0604020202020204" pitchFamily="34" charset="0"/>
              </a:rPr>
              <a:t>tiếng</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hát</a:t>
            </a:r>
            <a:endParaRPr lang="en-US" altLang="en-US" sz="4400" dirty="0">
              <a:solidFill>
                <a:srgbClr val="4F81BD">
                  <a:lumMod val="75000"/>
                </a:srgb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Ch</a:t>
            </a:r>
            <a:r>
              <a:rPr lang="en-US" altLang="en-US" sz="4400" dirty="0" err="1">
                <a:solidFill>
                  <a:srgbClr val="4F81BD">
                    <a:lumMod val="75000"/>
                  </a:srgbClr>
                </a:solidFill>
                <a:latin typeface="Arial" panose="020B0604020202020204" pitchFamily="34" charset="0"/>
                <a:cs typeface="Arial" panose="020B0604020202020204" pitchFamily="34" charset="0"/>
              </a:rPr>
              <a:t>ơi</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vui</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học</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càng</a:t>
            </a:r>
            <a:r>
              <a:rPr lang="en-US" altLang="en-US" sz="4400" dirty="0">
                <a:solidFill>
                  <a:srgbClr val="4F81BD">
                    <a:lumMod val="75000"/>
                  </a:srgbClr>
                </a:solidFill>
                <a:latin typeface="Arial" panose="020B0604020202020204" pitchFamily="34" charset="0"/>
                <a:cs typeface="Arial" panose="020B0604020202020204" pitchFamily="34" charset="0"/>
              </a:rPr>
              <a:t> </a:t>
            </a:r>
            <a:r>
              <a:rPr lang="en-US" altLang="en-US" sz="4400" dirty="0" err="1">
                <a:solidFill>
                  <a:srgbClr val="4F81BD">
                    <a:lumMod val="75000"/>
                  </a:srgbClr>
                </a:solidFill>
                <a:latin typeface="Arial" panose="020B0604020202020204" pitchFamily="34" charset="0"/>
                <a:cs typeface="Arial" panose="020B0604020202020204" pitchFamily="34" charset="0"/>
              </a:rPr>
              <a:t>vui</a:t>
            </a:r>
            <a:r>
              <a:rPr lang="en-US" altLang="en-US" sz="4400" dirty="0">
                <a:solidFill>
                  <a:srgbClr val="4F81BD">
                    <a:lumMod val="75000"/>
                  </a:srgbClr>
                </a:solidFill>
                <a:latin typeface="Arial" panose="020B0604020202020204" pitchFamily="34" charset="0"/>
                <a:cs typeface="Arial" panose="020B0604020202020204" pitchFamily="34" charset="0"/>
              </a:rPr>
              <a:t>.</a:t>
            </a:r>
            <a:endParaRPr kumimoji="0" lang="en-US" altLang="en-US" sz="44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45634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24447" y="480255"/>
            <a:ext cx="12141957" cy="6388085"/>
          </a:xfrm>
          <a:prstGeom prst="rect">
            <a:avLst/>
          </a:prstGeom>
          <a:noFill/>
          <a:ln w="9525">
            <a:noFill/>
          </a:ln>
        </p:spPr>
      </p:pic>
      <p:pic>
        <p:nvPicPr>
          <p:cNvPr id="71684" name="图片 71683" descr="PPT素材-06"/>
          <p:cNvPicPr>
            <a:picLocks noChangeAspect="1"/>
          </p:cNvPicPr>
          <p:nvPr/>
        </p:nvPicPr>
        <p:blipFill>
          <a:blip r:embed="rId4"/>
          <a:stretch>
            <a:fillRect/>
          </a:stretch>
        </p:blipFill>
        <p:spPr>
          <a:xfrm>
            <a:off x="-366191" y="3476680"/>
            <a:ext cx="5155277" cy="3860426"/>
          </a:xfrm>
          <a:prstGeom prst="rect">
            <a:avLst/>
          </a:prstGeom>
          <a:noFill/>
          <a:ln w="9525">
            <a:noFill/>
          </a:ln>
        </p:spPr>
      </p:pic>
      <p:sp>
        <p:nvSpPr>
          <p:cNvPr id="71691" name="文本框 71690"/>
          <p:cNvSpPr txBox="1"/>
          <p:nvPr/>
        </p:nvSpPr>
        <p:spPr>
          <a:xfrm>
            <a:off x="6432064" y="1709617"/>
            <a:ext cx="2790766"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rPr>
              <a:t>Title 1</a:t>
            </a:r>
            <a:endParaRPr kumimoji="0" lang="zh-CN" altLang="en-US"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71692" name="文本框 71691"/>
          <p:cNvSpPr txBox="1"/>
          <p:nvPr/>
        </p:nvSpPr>
        <p:spPr>
          <a:xfrm>
            <a:off x="6380362" y="2907958"/>
            <a:ext cx="2790766"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rPr>
              <a:t>Title 2</a:t>
            </a:r>
            <a:endParaRPr kumimoji="0" lang="zh-CN" altLang="en-US"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71693" name="文本框 71692"/>
          <p:cNvSpPr txBox="1"/>
          <p:nvPr/>
        </p:nvSpPr>
        <p:spPr>
          <a:xfrm>
            <a:off x="6432064" y="4210852"/>
            <a:ext cx="3051574"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rPr>
              <a:t>Title 3</a:t>
            </a:r>
            <a:endParaRPr kumimoji="0" lang="zh-CN" altLang="en-US"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71694" name="文本框 71693"/>
          <p:cNvSpPr txBox="1"/>
          <p:nvPr/>
        </p:nvSpPr>
        <p:spPr>
          <a:xfrm>
            <a:off x="6432064" y="5409192"/>
            <a:ext cx="2842468"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rPr>
              <a:t>Title 4</a:t>
            </a:r>
            <a:endParaRPr kumimoji="0" lang="zh-CN" altLang="en-US"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endParaRPr>
          </a:p>
        </p:txBody>
      </p:sp>
      <p:pic>
        <p:nvPicPr>
          <p:cNvPr id="71696" name="图片 71695" descr="2"/>
          <p:cNvPicPr>
            <a:picLocks noChangeAspect="1"/>
          </p:cNvPicPr>
          <p:nvPr/>
        </p:nvPicPr>
        <p:blipFill>
          <a:blip r:embed="rId5"/>
          <a:stretch>
            <a:fillRect/>
          </a:stretch>
        </p:blipFill>
        <p:spPr>
          <a:xfrm>
            <a:off x="780447" y="719234"/>
            <a:ext cx="2240426" cy="1292554"/>
          </a:xfrm>
          <a:prstGeom prst="rect">
            <a:avLst/>
          </a:prstGeom>
          <a:noFill/>
          <a:ln w="9525">
            <a:noFill/>
          </a:ln>
        </p:spPr>
      </p:pic>
      <p:sp>
        <p:nvSpPr>
          <p:cNvPr id="2" name="TextBox 1"/>
          <p:cNvSpPr txBox="1"/>
          <p:nvPr/>
        </p:nvSpPr>
        <p:spPr>
          <a:xfrm>
            <a:off x="3586922" y="2923029"/>
            <a:ext cx="837764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a:noFill/>
                </a:ln>
                <a:solidFill>
                  <a:srgbClr val="C00000"/>
                </a:solidFill>
                <a:effectLst/>
                <a:uLnTx/>
                <a:uFillTx/>
                <a:latin typeface="Arial" panose="020B0604020202020204" pitchFamily="34" charset="0"/>
                <a:ea typeface="宋体"/>
                <a:cs typeface="Arial" panose="020B0604020202020204" pitchFamily="34" charset="0"/>
              </a:rPr>
              <a:t>Luyện đọc </a:t>
            </a:r>
            <a:r>
              <a:rPr kumimoji="0" lang="en-US" sz="8000" b="1" i="0" u="none" strike="noStrike" kern="1200" cap="none" spc="0" normalizeH="0" baseline="0" noProof="0" dirty="0" err="1">
                <a:ln>
                  <a:noFill/>
                </a:ln>
                <a:solidFill>
                  <a:srgbClr val="C00000"/>
                </a:solidFill>
                <a:effectLst/>
                <a:uLnTx/>
                <a:uFillTx/>
                <a:latin typeface="Arial" panose="020B0604020202020204" pitchFamily="34" charset="0"/>
                <a:ea typeface="宋体"/>
                <a:cs typeface="Arial" panose="020B0604020202020204" pitchFamily="34" charset="0"/>
              </a:rPr>
              <a:t>nhóm</a:t>
            </a:r>
            <a:endParaRPr kumimoji="0" lang="en-US" sz="8000" b="1" i="0" u="none" strike="noStrike" kern="1200" cap="none" spc="0" normalizeH="0" baseline="0" noProof="0" dirty="0">
              <a:ln>
                <a:noFill/>
              </a:ln>
              <a:solidFill>
                <a:srgbClr val="C00000"/>
              </a:solidFill>
              <a:effectLst/>
              <a:uLnTx/>
              <a:uFillTx/>
              <a:latin typeface="Arial" panose="020B0604020202020204" pitchFamily="34" charset="0"/>
              <a:ea typeface="宋体"/>
              <a:cs typeface="Arial" panose="020B0604020202020204" pitchFamily="34" charset="0"/>
            </a:endParaRPr>
          </a:p>
        </p:txBody>
      </p:sp>
    </p:spTree>
    <p:extLst>
      <p:ext uri="{BB962C8B-B14F-4D97-AF65-F5344CB8AC3E}">
        <p14:creationId xmlns:p14="http://schemas.microsoft.com/office/powerpoint/2010/main" val="3348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1000"/>
                                        <p:tgtEl>
                                          <p:spTgt spid="71684"/>
                                        </p:tgtEl>
                                      </p:cBhvr>
                                    </p:animEffect>
                                    <p:anim calcmode="lin" valueType="num">
                                      <p:cBhvr>
                                        <p:cTn id="8" dur="1000" fill="hold"/>
                                        <p:tgtEl>
                                          <p:spTgt spid="71684"/>
                                        </p:tgtEl>
                                        <p:attrNameLst>
                                          <p:attrName>ppt_x</p:attrName>
                                        </p:attrNameLst>
                                      </p:cBhvr>
                                      <p:tavLst>
                                        <p:tav tm="0">
                                          <p:val>
                                            <p:strVal val="#ppt_x"/>
                                          </p:val>
                                        </p:tav>
                                        <p:tav tm="100000">
                                          <p:val>
                                            <p:strVal val="#ppt_x"/>
                                          </p:val>
                                        </p:tav>
                                      </p:tavLst>
                                    </p:anim>
                                    <p:anim calcmode="lin" valueType="num">
                                      <p:cBhvr>
                                        <p:cTn id="9" dur="1000" fill="hold"/>
                                        <p:tgtEl>
                                          <p:spTgt spid="716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71696"/>
                                        </p:tgtEl>
                                        <p:attrNameLst>
                                          <p:attrName>style.visibility</p:attrName>
                                        </p:attrNameLst>
                                      </p:cBhvr>
                                      <p:to>
                                        <p:strVal val="visible"/>
                                      </p:to>
                                    </p:set>
                                    <p:anim calcmode="lin" valueType="num">
                                      <p:cBhvr>
                                        <p:cTn id="13" dur="1000" fill="hold"/>
                                        <p:tgtEl>
                                          <p:spTgt spid="71696"/>
                                        </p:tgtEl>
                                        <p:attrNameLst>
                                          <p:attrName>ppt_x</p:attrName>
                                        </p:attrNameLst>
                                      </p:cBhvr>
                                      <p:tavLst>
                                        <p:tav tm="0">
                                          <p:val>
                                            <p:strVal val="#ppt_x-.2"/>
                                          </p:val>
                                        </p:tav>
                                        <p:tav tm="100000">
                                          <p:val>
                                            <p:strVal val="#ppt_x"/>
                                          </p:val>
                                        </p:tav>
                                      </p:tavLst>
                                    </p:anim>
                                    <p:anim calcmode="lin" valueType="num">
                                      <p:cBhvr>
                                        <p:cTn id="14" dur="1000" fill="hold"/>
                                        <p:tgtEl>
                                          <p:spTgt spid="7169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1696"/>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71691"/>
                                        </p:tgtEl>
                                        <p:attrNameLst>
                                          <p:attrName>style.visibility</p:attrName>
                                        </p:attrNameLst>
                                      </p:cBhvr>
                                      <p:to>
                                        <p:strVal val="visible"/>
                                      </p:to>
                                    </p:set>
                                    <p:anim calcmode="lin" valueType="num">
                                      <p:cBhvr>
                                        <p:cTn id="19" dur="1000" fill="hold"/>
                                        <p:tgtEl>
                                          <p:spTgt spid="71691"/>
                                        </p:tgtEl>
                                        <p:attrNameLst>
                                          <p:attrName>ppt_x</p:attrName>
                                        </p:attrNameLst>
                                      </p:cBhvr>
                                      <p:tavLst>
                                        <p:tav tm="0">
                                          <p:val>
                                            <p:strVal val="#ppt_x-.2"/>
                                          </p:val>
                                        </p:tav>
                                        <p:tav tm="100000">
                                          <p:val>
                                            <p:strVal val="#ppt_x"/>
                                          </p:val>
                                        </p:tav>
                                      </p:tavLst>
                                    </p:anim>
                                    <p:anim calcmode="lin" valueType="num">
                                      <p:cBhvr>
                                        <p:cTn id="20" dur="1000" fill="hold"/>
                                        <p:tgtEl>
                                          <p:spTgt spid="7169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1691"/>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71692"/>
                                        </p:tgtEl>
                                        <p:attrNameLst>
                                          <p:attrName>style.visibility</p:attrName>
                                        </p:attrNameLst>
                                      </p:cBhvr>
                                      <p:to>
                                        <p:strVal val="visible"/>
                                      </p:to>
                                    </p:set>
                                    <p:anim calcmode="lin" valueType="num">
                                      <p:cBhvr>
                                        <p:cTn id="25" dur="1000" fill="hold"/>
                                        <p:tgtEl>
                                          <p:spTgt spid="71692"/>
                                        </p:tgtEl>
                                        <p:attrNameLst>
                                          <p:attrName>ppt_x</p:attrName>
                                        </p:attrNameLst>
                                      </p:cBhvr>
                                      <p:tavLst>
                                        <p:tav tm="0">
                                          <p:val>
                                            <p:strVal val="#ppt_x-.2"/>
                                          </p:val>
                                        </p:tav>
                                        <p:tav tm="100000">
                                          <p:val>
                                            <p:strVal val="#ppt_x"/>
                                          </p:val>
                                        </p:tav>
                                      </p:tavLst>
                                    </p:anim>
                                    <p:anim calcmode="lin" valueType="num">
                                      <p:cBhvr>
                                        <p:cTn id="26" dur="1000" fill="hold"/>
                                        <p:tgtEl>
                                          <p:spTgt spid="7169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1692"/>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71693"/>
                                        </p:tgtEl>
                                        <p:attrNameLst>
                                          <p:attrName>style.visibility</p:attrName>
                                        </p:attrNameLst>
                                      </p:cBhvr>
                                      <p:to>
                                        <p:strVal val="visible"/>
                                      </p:to>
                                    </p:set>
                                    <p:anim calcmode="lin" valueType="num">
                                      <p:cBhvr>
                                        <p:cTn id="31" dur="1000" fill="hold"/>
                                        <p:tgtEl>
                                          <p:spTgt spid="71693"/>
                                        </p:tgtEl>
                                        <p:attrNameLst>
                                          <p:attrName>ppt_x</p:attrName>
                                        </p:attrNameLst>
                                      </p:cBhvr>
                                      <p:tavLst>
                                        <p:tav tm="0">
                                          <p:val>
                                            <p:strVal val="#ppt_x-.2"/>
                                          </p:val>
                                        </p:tav>
                                        <p:tav tm="100000">
                                          <p:val>
                                            <p:strVal val="#ppt_x"/>
                                          </p:val>
                                        </p:tav>
                                      </p:tavLst>
                                    </p:anim>
                                    <p:anim calcmode="lin" valueType="num">
                                      <p:cBhvr>
                                        <p:cTn id="32" dur="1000" fill="hold"/>
                                        <p:tgtEl>
                                          <p:spTgt spid="71693"/>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1693"/>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71694"/>
                                        </p:tgtEl>
                                        <p:attrNameLst>
                                          <p:attrName>style.visibility</p:attrName>
                                        </p:attrNameLst>
                                      </p:cBhvr>
                                      <p:to>
                                        <p:strVal val="visible"/>
                                      </p:to>
                                    </p:set>
                                    <p:anim calcmode="lin" valueType="num">
                                      <p:cBhvr>
                                        <p:cTn id="37" dur="1000" fill="hold"/>
                                        <p:tgtEl>
                                          <p:spTgt spid="71694"/>
                                        </p:tgtEl>
                                        <p:attrNameLst>
                                          <p:attrName>ppt_x</p:attrName>
                                        </p:attrNameLst>
                                      </p:cBhvr>
                                      <p:tavLst>
                                        <p:tav tm="0">
                                          <p:val>
                                            <p:strVal val="#ppt_x-.2"/>
                                          </p:val>
                                        </p:tav>
                                        <p:tav tm="100000">
                                          <p:val>
                                            <p:strVal val="#ppt_x"/>
                                          </p:val>
                                        </p:tav>
                                      </p:tavLst>
                                    </p:anim>
                                    <p:anim calcmode="lin" valueType="num">
                                      <p:cBhvr>
                                        <p:cTn id="38" dur="1000" fill="hold"/>
                                        <p:tgtEl>
                                          <p:spTgt spid="71694"/>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1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2" grpId="0"/>
      <p:bldP spid="71693" grpId="0"/>
      <p:bldP spid="716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24447" y="480255"/>
            <a:ext cx="12141957" cy="6388085"/>
          </a:xfrm>
          <a:prstGeom prst="rect">
            <a:avLst/>
          </a:prstGeom>
          <a:noFill/>
          <a:ln w="9525">
            <a:noFill/>
          </a:ln>
        </p:spPr>
      </p:pic>
      <p:pic>
        <p:nvPicPr>
          <p:cNvPr id="71684" name="图片 71683" descr="PPT素材-06"/>
          <p:cNvPicPr>
            <a:picLocks noChangeAspect="1"/>
          </p:cNvPicPr>
          <p:nvPr/>
        </p:nvPicPr>
        <p:blipFill>
          <a:blip r:embed="rId4"/>
          <a:stretch>
            <a:fillRect/>
          </a:stretch>
        </p:blipFill>
        <p:spPr>
          <a:xfrm>
            <a:off x="-366191" y="3476680"/>
            <a:ext cx="5155277" cy="3860426"/>
          </a:xfrm>
          <a:prstGeom prst="rect">
            <a:avLst/>
          </a:prstGeom>
          <a:noFill/>
          <a:ln w="9525">
            <a:noFill/>
          </a:ln>
        </p:spPr>
      </p:pic>
      <p:sp>
        <p:nvSpPr>
          <p:cNvPr id="71691" name="文本框 71690"/>
          <p:cNvSpPr txBox="1"/>
          <p:nvPr/>
        </p:nvSpPr>
        <p:spPr>
          <a:xfrm>
            <a:off x="6432064" y="1709617"/>
            <a:ext cx="2790766"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rPr>
              <a:t>Title 1</a:t>
            </a:r>
            <a:endParaRPr kumimoji="0" lang="zh-CN" altLang="en-US"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71692" name="文本框 71691"/>
          <p:cNvSpPr txBox="1"/>
          <p:nvPr/>
        </p:nvSpPr>
        <p:spPr>
          <a:xfrm>
            <a:off x="6380362" y="2907958"/>
            <a:ext cx="2790766"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rPr>
              <a:t>Title 2</a:t>
            </a:r>
            <a:endParaRPr kumimoji="0" lang="zh-CN" altLang="en-US"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71693" name="文本框 71692"/>
          <p:cNvSpPr txBox="1"/>
          <p:nvPr/>
        </p:nvSpPr>
        <p:spPr>
          <a:xfrm>
            <a:off x="6432064" y="4210852"/>
            <a:ext cx="3051574"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rPr>
              <a:t>Title 3</a:t>
            </a:r>
            <a:endParaRPr kumimoji="0" lang="zh-CN" altLang="en-US"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71694" name="文本框 71693"/>
          <p:cNvSpPr txBox="1"/>
          <p:nvPr/>
        </p:nvSpPr>
        <p:spPr>
          <a:xfrm>
            <a:off x="6432064" y="5409192"/>
            <a:ext cx="2842468"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rPr>
              <a:t>Title 4</a:t>
            </a:r>
            <a:endParaRPr kumimoji="0" lang="zh-CN" altLang="en-US"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endParaRPr>
          </a:p>
        </p:txBody>
      </p:sp>
      <p:pic>
        <p:nvPicPr>
          <p:cNvPr id="71696" name="图片 71695" descr="2"/>
          <p:cNvPicPr>
            <a:picLocks noChangeAspect="1"/>
          </p:cNvPicPr>
          <p:nvPr/>
        </p:nvPicPr>
        <p:blipFill>
          <a:blip r:embed="rId5"/>
          <a:stretch>
            <a:fillRect/>
          </a:stretch>
        </p:blipFill>
        <p:spPr>
          <a:xfrm>
            <a:off x="780447" y="719234"/>
            <a:ext cx="2240426" cy="1292554"/>
          </a:xfrm>
          <a:prstGeom prst="rect">
            <a:avLst/>
          </a:prstGeom>
          <a:noFill/>
          <a:ln w="9525">
            <a:noFill/>
          </a:ln>
        </p:spPr>
      </p:pic>
      <p:sp>
        <p:nvSpPr>
          <p:cNvPr id="2" name="TextBox 1"/>
          <p:cNvSpPr txBox="1"/>
          <p:nvPr/>
        </p:nvSpPr>
        <p:spPr>
          <a:xfrm>
            <a:off x="3586922" y="2923029"/>
            <a:ext cx="837764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a:noFill/>
                </a:ln>
                <a:solidFill>
                  <a:srgbClr val="C00000"/>
                </a:solidFill>
                <a:effectLst/>
                <a:uLnTx/>
                <a:uFillTx/>
                <a:latin typeface="Arial" panose="020B0604020202020204" pitchFamily="34" charset="0"/>
                <a:ea typeface="宋体"/>
                <a:cs typeface="Arial" panose="020B0604020202020204" pitchFamily="34" charset="0"/>
              </a:rPr>
              <a:t>Tìm</a:t>
            </a:r>
            <a:r>
              <a:rPr kumimoji="0" lang="en-US" sz="8000" b="1" i="0" u="none" strike="noStrike" kern="1200" cap="none" spc="0" normalizeH="0" baseline="0" noProof="0" dirty="0">
                <a:ln>
                  <a:noFill/>
                </a:ln>
                <a:solidFill>
                  <a:srgbClr val="C00000"/>
                </a:solidFill>
                <a:effectLst/>
                <a:uLnTx/>
                <a:uFillTx/>
                <a:latin typeface="Arial" panose="020B0604020202020204" pitchFamily="34" charset="0"/>
                <a:ea typeface="宋体"/>
                <a:cs typeface="Arial" panose="020B0604020202020204" pitchFamily="34" charset="0"/>
              </a:rPr>
              <a:t> </a:t>
            </a:r>
            <a:r>
              <a:rPr kumimoji="0" lang="en-US" sz="8000" b="1" i="0" u="none" strike="noStrike" kern="1200" cap="none" spc="0" normalizeH="0" baseline="0" noProof="0" dirty="0" err="1">
                <a:ln>
                  <a:noFill/>
                </a:ln>
                <a:solidFill>
                  <a:srgbClr val="C00000"/>
                </a:solidFill>
                <a:effectLst/>
                <a:uLnTx/>
                <a:uFillTx/>
                <a:latin typeface="Arial" panose="020B0604020202020204" pitchFamily="34" charset="0"/>
                <a:ea typeface="宋体"/>
                <a:cs typeface="Arial" panose="020B0604020202020204" pitchFamily="34" charset="0"/>
              </a:rPr>
              <a:t>hiểu</a:t>
            </a:r>
            <a:r>
              <a:rPr kumimoji="0" lang="en-US" sz="8000" b="1" i="0" u="none" strike="noStrike" kern="1200" cap="none" spc="0" normalizeH="0" baseline="0" noProof="0" dirty="0">
                <a:ln>
                  <a:noFill/>
                </a:ln>
                <a:solidFill>
                  <a:srgbClr val="C00000"/>
                </a:solidFill>
                <a:effectLst/>
                <a:uLnTx/>
                <a:uFillTx/>
                <a:latin typeface="Arial" panose="020B0604020202020204" pitchFamily="34" charset="0"/>
                <a:ea typeface="宋体"/>
                <a:cs typeface="Arial" panose="020B0604020202020204" pitchFamily="34" charset="0"/>
              </a:rPr>
              <a:t> </a:t>
            </a:r>
            <a:r>
              <a:rPr kumimoji="0" lang="en-US" sz="8000" b="1" i="0" u="none" strike="noStrike" kern="1200" cap="none" spc="0" normalizeH="0" baseline="0" noProof="0" dirty="0" err="1">
                <a:ln>
                  <a:noFill/>
                </a:ln>
                <a:solidFill>
                  <a:srgbClr val="C00000"/>
                </a:solidFill>
                <a:effectLst/>
                <a:uLnTx/>
                <a:uFillTx/>
                <a:latin typeface="Arial" panose="020B0604020202020204" pitchFamily="34" charset="0"/>
                <a:ea typeface="宋体"/>
                <a:cs typeface="Arial" panose="020B0604020202020204" pitchFamily="34" charset="0"/>
              </a:rPr>
              <a:t>bài</a:t>
            </a:r>
            <a:endParaRPr kumimoji="0" lang="en-US" sz="8000" b="1" i="0" u="none" strike="noStrike" kern="1200" cap="none" spc="0" normalizeH="0" baseline="0" noProof="0" dirty="0">
              <a:ln>
                <a:noFill/>
              </a:ln>
              <a:solidFill>
                <a:srgbClr val="C00000"/>
              </a:solidFill>
              <a:effectLst/>
              <a:uLnTx/>
              <a:uFillTx/>
              <a:latin typeface="Arial" panose="020B0604020202020204" pitchFamily="34" charset="0"/>
              <a:ea typeface="宋体"/>
              <a:cs typeface="Arial" panose="020B0604020202020204" pitchFamily="34" charset="0"/>
            </a:endParaRPr>
          </a:p>
        </p:txBody>
      </p:sp>
    </p:spTree>
    <p:extLst>
      <p:ext uri="{BB962C8B-B14F-4D97-AF65-F5344CB8AC3E}">
        <p14:creationId xmlns:p14="http://schemas.microsoft.com/office/powerpoint/2010/main" val="2706227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1000"/>
                                        <p:tgtEl>
                                          <p:spTgt spid="71684"/>
                                        </p:tgtEl>
                                      </p:cBhvr>
                                    </p:animEffect>
                                    <p:anim calcmode="lin" valueType="num">
                                      <p:cBhvr>
                                        <p:cTn id="8" dur="1000" fill="hold"/>
                                        <p:tgtEl>
                                          <p:spTgt spid="71684"/>
                                        </p:tgtEl>
                                        <p:attrNameLst>
                                          <p:attrName>ppt_x</p:attrName>
                                        </p:attrNameLst>
                                      </p:cBhvr>
                                      <p:tavLst>
                                        <p:tav tm="0">
                                          <p:val>
                                            <p:strVal val="#ppt_x"/>
                                          </p:val>
                                        </p:tav>
                                        <p:tav tm="100000">
                                          <p:val>
                                            <p:strVal val="#ppt_x"/>
                                          </p:val>
                                        </p:tav>
                                      </p:tavLst>
                                    </p:anim>
                                    <p:anim calcmode="lin" valueType="num">
                                      <p:cBhvr>
                                        <p:cTn id="9" dur="1000" fill="hold"/>
                                        <p:tgtEl>
                                          <p:spTgt spid="716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71696"/>
                                        </p:tgtEl>
                                        <p:attrNameLst>
                                          <p:attrName>style.visibility</p:attrName>
                                        </p:attrNameLst>
                                      </p:cBhvr>
                                      <p:to>
                                        <p:strVal val="visible"/>
                                      </p:to>
                                    </p:set>
                                    <p:anim calcmode="lin" valueType="num">
                                      <p:cBhvr>
                                        <p:cTn id="13" dur="1000" fill="hold"/>
                                        <p:tgtEl>
                                          <p:spTgt spid="71696"/>
                                        </p:tgtEl>
                                        <p:attrNameLst>
                                          <p:attrName>ppt_x</p:attrName>
                                        </p:attrNameLst>
                                      </p:cBhvr>
                                      <p:tavLst>
                                        <p:tav tm="0">
                                          <p:val>
                                            <p:strVal val="#ppt_x-.2"/>
                                          </p:val>
                                        </p:tav>
                                        <p:tav tm="100000">
                                          <p:val>
                                            <p:strVal val="#ppt_x"/>
                                          </p:val>
                                        </p:tav>
                                      </p:tavLst>
                                    </p:anim>
                                    <p:anim calcmode="lin" valueType="num">
                                      <p:cBhvr>
                                        <p:cTn id="14" dur="1000" fill="hold"/>
                                        <p:tgtEl>
                                          <p:spTgt spid="7169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1696"/>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71691"/>
                                        </p:tgtEl>
                                        <p:attrNameLst>
                                          <p:attrName>style.visibility</p:attrName>
                                        </p:attrNameLst>
                                      </p:cBhvr>
                                      <p:to>
                                        <p:strVal val="visible"/>
                                      </p:to>
                                    </p:set>
                                    <p:anim calcmode="lin" valueType="num">
                                      <p:cBhvr>
                                        <p:cTn id="19" dur="1000" fill="hold"/>
                                        <p:tgtEl>
                                          <p:spTgt spid="71691"/>
                                        </p:tgtEl>
                                        <p:attrNameLst>
                                          <p:attrName>ppt_x</p:attrName>
                                        </p:attrNameLst>
                                      </p:cBhvr>
                                      <p:tavLst>
                                        <p:tav tm="0">
                                          <p:val>
                                            <p:strVal val="#ppt_x-.2"/>
                                          </p:val>
                                        </p:tav>
                                        <p:tav tm="100000">
                                          <p:val>
                                            <p:strVal val="#ppt_x"/>
                                          </p:val>
                                        </p:tav>
                                      </p:tavLst>
                                    </p:anim>
                                    <p:anim calcmode="lin" valueType="num">
                                      <p:cBhvr>
                                        <p:cTn id="20" dur="1000" fill="hold"/>
                                        <p:tgtEl>
                                          <p:spTgt spid="7169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1691"/>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71692"/>
                                        </p:tgtEl>
                                        <p:attrNameLst>
                                          <p:attrName>style.visibility</p:attrName>
                                        </p:attrNameLst>
                                      </p:cBhvr>
                                      <p:to>
                                        <p:strVal val="visible"/>
                                      </p:to>
                                    </p:set>
                                    <p:anim calcmode="lin" valueType="num">
                                      <p:cBhvr>
                                        <p:cTn id="25" dur="1000" fill="hold"/>
                                        <p:tgtEl>
                                          <p:spTgt spid="71692"/>
                                        </p:tgtEl>
                                        <p:attrNameLst>
                                          <p:attrName>ppt_x</p:attrName>
                                        </p:attrNameLst>
                                      </p:cBhvr>
                                      <p:tavLst>
                                        <p:tav tm="0">
                                          <p:val>
                                            <p:strVal val="#ppt_x-.2"/>
                                          </p:val>
                                        </p:tav>
                                        <p:tav tm="100000">
                                          <p:val>
                                            <p:strVal val="#ppt_x"/>
                                          </p:val>
                                        </p:tav>
                                      </p:tavLst>
                                    </p:anim>
                                    <p:anim calcmode="lin" valueType="num">
                                      <p:cBhvr>
                                        <p:cTn id="26" dur="1000" fill="hold"/>
                                        <p:tgtEl>
                                          <p:spTgt spid="7169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1692"/>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71693"/>
                                        </p:tgtEl>
                                        <p:attrNameLst>
                                          <p:attrName>style.visibility</p:attrName>
                                        </p:attrNameLst>
                                      </p:cBhvr>
                                      <p:to>
                                        <p:strVal val="visible"/>
                                      </p:to>
                                    </p:set>
                                    <p:anim calcmode="lin" valueType="num">
                                      <p:cBhvr>
                                        <p:cTn id="31" dur="1000" fill="hold"/>
                                        <p:tgtEl>
                                          <p:spTgt spid="71693"/>
                                        </p:tgtEl>
                                        <p:attrNameLst>
                                          <p:attrName>ppt_x</p:attrName>
                                        </p:attrNameLst>
                                      </p:cBhvr>
                                      <p:tavLst>
                                        <p:tav tm="0">
                                          <p:val>
                                            <p:strVal val="#ppt_x-.2"/>
                                          </p:val>
                                        </p:tav>
                                        <p:tav tm="100000">
                                          <p:val>
                                            <p:strVal val="#ppt_x"/>
                                          </p:val>
                                        </p:tav>
                                      </p:tavLst>
                                    </p:anim>
                                    <p:anim calcmode="lin" valueType="num">
                                      <p:cBhvr>
                                        <p:cTn id="32" dur="1000" fill="hold"/>
                                        <p:tgtEl>
                                          <p:spTgt spid="71693"/>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1693"/>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71694"/>
                                        </p:tgtEl>
                                        <p:attrNameLst>
                                          <p:attrName>style.visibility</p:attrName>
                                        </p:attrNameLst>
                                      </p:cBhvr>
                                      <p:to>
                                        <p:strVal val="visible"/>
                                      </p:to>
                                    </p:set>
                                    <p:anim calcmode="lin" valueType="num">
                                      <p:cBhvr>
                                        <p:cTn id="37" dur="1000" fill="hold"/>
                                        <p:tgtEl>
                                          <p:spTgt spid="71694"/>
                                        </p:tgtEl>
                                        <p:attrNameLst>
                                          <p:attrName>ppt_x</p:attrName>
                                        </p:attrNameLst>
                                      </p:cBhvr>
                                      <p:tavLst>
                                        <p:tav tm="0">
                                          <p:val>
                                            <p:strVal val="#ppt_x-.2"/>
                                          </p:val>
                                        </p:tav>
                                        <p:tav tm="100000">
                                          <p:val>
                                            <p:strVal val="#ppt_x"/>
                                          </p:val>
                                        </p:tav>
                                      </p:tavLst>
                                    </p:anim>
                                    <p:anim calcmode="lin" valueType="num">
                                      <p:cBhvr>
                                        <p:cTn id="38" dur="1000" fill="hold"/>
                                        <p:tgtEl>
                                          <p:spTgt spid="71694"/>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1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2" grpId="0"/>
      <p:bldP spid="71693" grpId="0"/>
      <p:bldP spid="716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768983" y="732816"/>
            <a:ext cx="10515600" cy="933330"/>
          </a:xfrm>
          <a:custGeom>
            <a:avLst/>
            <a:gdLst>
              <a:gd name="connsiteX0" fmla="*/ 0 w 10515600"/>
              <a:gd name="connsiteY0" fmla="*/ 155558 h 933330"/>
              <a:gd name="connsiteX1" fmla="*/ 155558 w 10515600"/>
              <a:gd name="connsiteY1" fmla="*/ 0 h 933330"/>
              <a:gd name="connsiteX2" fmla="*/ 10360042 w 10515600"/>
              <a:gd name="connsiteY2" fmla="*/ 0 h 933330"/>
              <a:gd name="connsiteX3" fmla="*/ 10515600 w 10515600"/>
              <a:gd name="connsiteY3" fmla="*/ 155558 h 933330"/>
              <a:gd name="connsiteX4" fmla="*/ 10515600 w 10515600"/>
              <a:gd name="connsiteY4" fmla="*/ 777772 h 933330"/>
              <a:gd name="connsiteX5" fmla="*/ 10360042 w 10515600"/>
              <a:gd name="connsiteY5" fmla="*/ 933330 h 933330"/>
              <a:gd name="connsiteX6" fmla="*/ 155558 w 10515600"/>
              <a:gd name="connsiteY6" fmla="*/ 933330 h 933330"/>
              <a:gd name="connsiteX7" fmla="*/ 0 w 10515600"/>
              <a:gd name="connsiteY7" fmla="*/ 777772 h 933330"/>
              <a:gd name="connsiteX8" fmla="*/ 0 w 10515600"/>
              <a:gd name="connsiteY8" fmla="*/ 155558 h 93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33330" fill="none" extrusionOk="0">
                <a:moveTo>
                  <a:pt x="0" y="155558"/>
                </a:moveTo>
                <a:cubicBezTo>
                  <a:pt x="4748" y="83921"/>
                  <a:pt x="75572" y="6755"/>
                  <a:pt x="155558" y="0"/>
                </a:cubicBezTo>
                <a:cubicBezTo>
                  <a:pt x="3017907" y="-35193"/>
                  <a:pt x="9061649" y="-59507"/>
                  <a:pt x="10360042" y="0"/>
                </a:cubicBezTo>
                <a:cubicBezTo>
                  <a:pt x="10445971" y="1087"/>
                  <a:pt x="10501343" y="72912"/>
                  <a:pt x="10515600" y="155558"/>
                </a:cubicBezTo>
                <a:cubicBezTo>
                  <a:pt x="10546865" y="414187"/>
                  <a:pt x="10555649" y="659052"/>
                  <a:pt x="10515600" y="777772"/>
                </a:cubicBezTo>
                <a:cubicBezTo>
                  <a:pt x="10521837" y="856442"/>
                  <a:pt x="10443312" y="923739"/>
                  <a:pt x="10360042" y="933330"/>
                </a:cubicBezTo>
                <a:cubicBezTo>
                  <a:pt x="7719540" y="1062802"/>
                  <a:pt x="2332679" y="1007705"/>
                  <a:pt x="155558" y="933330"/>
                </a:cubicBezTo>
                <a:cubicBezTo>
                  <a:pt x="68302" y="932578"/>
                  <a:pt x="1285" y="873537"/>
                  <a:pt x="0" y="777772"/>
                </a:cubicBezTo>
                <a:cubicBezTo>
                  <a:pt x="-2518" y="586277"/>
                  <a:pt x="26413" y="401147"/>
                  <a:pt x="0" y="155558"/>
                </a:cubicBezTo>
                <a:close/>
              </a:path>
              <a:path w="10515600" h="933330" stroke="0" extrusionOk="0">
                <a:moveTo>
                  <a:pt x="0" y="155558"/>
                </a:moveTo>
                <a:cubicBezTo>
                  <a:pt x="1159" y="70425"/>
                  <a:pt x="74933" y="-9295"/>
                  <a:pt x="155558" y="0"/>
                </a:cubicBezTo>
                <a:cubicBezTo>
                  <a:pt x="2632269" y="125964"/>
                  <a:pt x="8822405" y="106804"/>
                  <a:pt x="10360042" y="0"/>
                </a:cubicBezTo>
                <a:cubicBezTo>
                  <a:pt x="10441157" y="-2873"/>
                  <a:pt x="10512899" y="70235"/>
                  <a:pt x="10515600" y="155558"/>
                </a:cubicBezTo>
                <a:cubicBezTo>
                  <a:pt x="10467007" y="346270"/>
                  <a:pt x="10548246" y="616730"/>
                  <a:pt x="10515600" y="777772"/>
                </a:cubicBezTo>
                <a:cubicBezTo>
                  <a:pt x="10518898" y="868782"/>
                  <a:pt x="10451857" y="941320"/>
                  <a:pt x="10360042" y="933330"/>
                </a:cubicBezTo>
                <a:cubicBezTo>
                  <a:pt x="8405088" y="765042"/>
                  <a:pt x="3095711" y="917091"/>
                  <a:pt x="155558" y="933330"/>
                </a:cubicBezTo>
                <a:cubicBezTo>
                  <a:pt x="69992" y="923668"/>
                  <a:pt x="-2066" y="858806"/>
                  <a:pt x="0" y="777772"/>
                </a:cubicBezTo>
                <a:cubicBezTo>
                  <a:pt x="37054" y="701056"/>
                  <a:pt x="-20540" y="385518"/>
                  <a:pt x="0" y="155558"/>
                </a:cubicBezTo>
                <a:close/>
              </a:path>
            </a:pathLst>
          </a:custGeom>
          <a:solidFill>
            <a:schemeClr val="accent2">
              <a:lumMod val="20000"/>
              <a:lumOff val="80000"/>
            </a:schemeClr>
          </a:solidFill>
          <a:ln>
            <a:solidFill>
              <a:schemeClr val="accent2">
                <a:lumMod val="75000"/>
              </a:schemeClr>
            </a:solidFill>
            <a:extLst>
              <a:ext uri="{C807C97D-BFC1-408E-A445-0C87EB9F89A2}">
                <ask:lineSketchStyleProps xmlns="" xmlns:ask="http://schemas.microsoft.com/office/drawing/2018/sketchyshapes" sd="95081910">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Bài</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thơ</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tả</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hoạt</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động</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gì</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của</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học</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sinh</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p>
        </p:txBody>
      </p:sp>
      <p:sp>
        <p:nvSpPr>
          <p:cNvPr id="14" name="Freeform: Shape 13">
            <a:extLst>
              <a:ext uri="{FF2B5EF4-FFF2-40B4-BE49-F238E27FC236}">
                <a16:creationId xmlns:a16="http://schemas.microsoft.com/office/drawing/2014/main" id="{AD6CD865-35FA-4C93-BE80-1A79CADC0839}"/>
              </a:ext>
            </a:extLst>
          </p:cNvPr>
          <p:cNvSpPr/>
          <p:nvPr/>
        </p:nvSpPr>
        <p:spPr>
          <a:xfrm>
            <a:off x="628339" y="2163069"/>
            <a:ext cx="5929215" cy="1837730"/>
          </a:xfrm>
          <a:custGeom>
            <a:avLst/>
            <a:gdLst>
              <a:gd name="connsiteX0" fmla="*/ 0 w 6505947"/>
              <a:gd name="connsiteY0" fmla="*/ 0 h 746664"/>
              <a:gd name="connsiteX1" fmla="*/ 6505947 w 6505947"/>
              <a:gd name="connsiteY1" fmla="*/ 0 h 746664"/>
              <a:gd name="connsiteX2" fmla="*/ 6505947 w 6505947"/>
              <a:gd name="connsiteY2" fmla="*/ 746664 h 746664"/>
              <a:gd name="connsiteX3" fmla="*/ 0 w 6505947"/>
              <a:gd name="connsiteY3" fmla="*/ 746664 h 746664"/>
              <a:gd name="connsiteX4" fmla="*/ 0 w 6505947"/>
              <a:gd name="connsiteY4" fmla="*/ 0 h 746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5947" h="746664">
                <a:moveTo>
                  <a:pt x="0" y="0"/>
                </a:moveTo>
                <a:lnTo>
                  <a:pt x="6505947" y="0"/>
                </a:lnTo>
                <a:lnTo>
                  <a:pt x="6505947" y="746664"/>
                </a:lnTo>
                <a:lnTo>
                  <a:pt x="0" y="746664"/>
                </a:lnTo>
                <a:lnTo>
                  <a:pt x="0" y="0"/>
                </a:lnTo>
                <a:close/>
              </a:path>
            </a:pathLst>
          </a:custGeom>
          <a:ln>
            <a:noFill/>
          </a:ln>
        </p:spPr>
        <p:style>
          <a:lnRef idx="1">
            <a:schemeClr val="accent2">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1120" tIns="71120" rIns="71120" bIns="71120" numCol="1" spcCol="1270" anchor="ctr" anchorCtr="0">
            <a:noAutofit/>
          </a:bodyPr>
          <a:lstStyle/>
          <a:p>
            <a:pPr marL="0" marR="0" lvl="0" indent="0" algn="just" defTabSz="1244600" rtl="0" eaLnBrk="1" fontAlgn="auto" latinLnBrk="0" hangingPunct="1">
              <a:lnSpc>
                <a:spcPct val="15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1F497D"/>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1F497D"/>
                </a:solidFill>
                <a:effectLst/>
                <a:uLnTx/>
                <a:uFillTx/>
                <a:latin typeface="Times New Roman" panose="02020603050405020304" pitchFamily="18" charset="0"/>
                <a:cs typeface="Times New Roman" panose="02020603050405020304" pitchFamily="18" charset="0"/>
              </a:rPr>
              <a:t>Bài</a:t>
            </a:r>
            <a:r>
              <a:rPr kumimoji="0" lang="en-US" sz="3600" b="1" i="0" u="none" strike="noStrike" kern="1200" cap="none" spc="0" normalizeH="0" noProof="0" dirty="0">
                <a:ln>
                  <a:noFill/>
                </a:ln>
                <a:solidFill>
                  <a:srgbClr val="1F497D"/>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1F497D"/>
                </a:solidFill>
                <a:effectLst/>
                <a:uLnTx/>
                <a:uFillTx/>
                <a:latin typeface="Times New Roman" panose="02020603050405020304" pitchFamily="18" charset="0"/>
                <a:cs typeface="Times New Roman" panose="02020603050405020304" pitchFamily="18" charset="0"/>
              </a:rPr>
              <a:t>thơ</a:t>
            </a:r>
            <a:r>
              <a:rPr kumimoji="0" lang="en-US" sz="3600" b="1" i="0" u="none" strike="noStrike" kern="1200" cap="none" spc="0" normalizeH="0" noProof="0" dirty="0">
                <a:ln>
                  <a:noFill/>
                </a:ln>
                <a:solidFill>
                  <a:srgbClr val="1F497D"/>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1F497D"/>
                </a:solidFill>
                <a:effectLst/>
                <a:uLnTx/>
                <a:uFillTx/>
                <a:latin typeface="Times New Roman" panose="02020603050405020304" pitchFamily="18" charset="0"/>
                <a:cs typeface="Times New Roman" panose="02020603050405020304" pitchFamily="18" charset="0"/>
              </a:rPr>
              <a:t>tả</a:t>
            </a:r>
            <a:r>
              <a:rPr kumimoji="0" lang="en-US" sz="3600" b="1" i="0" u="none" strike="noStrike" kern="1200" cap="none" spc="0" normalizeH="0" noProof="0" dirty="0">
                <a:ln>
                  <a:noFill/>
                </a:ln>
                <a:solidFill>
                  <a:srgbClr val="1F497D"/>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1F497D"/>
                </a:solidFill>
                <a:effectLst/>
                <a:uLnTx/>
                <a:uFillTx/>
                <a:latin typeface="Times New Roman" panose="02020603050405020304" pitchFamily="18" charset="0"/>
                <a:cs typeface="Times New Roman" panose="02020603050405020304" pitchFamily="18" charset="0"/>
              </a:rPr>
              <a:t>hoạt</a:t>
            </a:r>
            <a:r>
              <a:rPr kumimoji="0" lang="en-US" sz="3600" b="1" i="0" u="none" strike="noStrike" kern="1200" cap="none" spc="0" normalizeH="0" noProof="0" dirty="0">
                <a:ln>
                  <a:noFill/>
                </a:ln>
                <a:solidFill>
                  <a:srgbClr val="1F497D"/>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1F497D"/>
                </a:solidFill>
                <a:effectLst/>
                <a:uLnTx/>
                <a:uFillTx/>
                <a:latin typeface="Times New Roman" panose="02020603050405020304" pitchFamily="18" charset="0"/>
                <a:cs typeface="Times New Roman" panose="02020603050405020304" pitchFamily="18" charset="0"/>
              </a:rPr>
              <a:t>động</a:t>
            </a:r>
            <a:r>
              <a:rPr kumimoji="0" lang="en-US" sz="3600" b="1" i="0" u="none" strike="noStrike" kern="1200" cap="none" spc="0" normalizeH="0" noProof="0" dirty="0">
                <a:ln>
                  <a:noFill/>
                </a:ln>
                <a:solidFill>
                  <a:srgbClr val="1F497D"/>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1F497D"/>
                </a:solidFill>
                <a:effectLst/>
                <a:uLnTx/>
                <a:uFillTx/>
                <a:latin typeface="Times New Roman" panose="02020603050405020304" pitchFamily="18" charset="0"/>
                <a:cs typeface="Times New Roman" panose="02020603050405020304" pitchFamily="18" charset="0"/>
              </a:rPr>
              <a:t>đá</a:t>
            </a:r>
            <a:r>
              <a:rPr kumimoji="0" lang="en-US" sz="3600" b="1" i="0" u="none" strike="noStrike" kern="1200" cap="none" spc="0" normalizeH="0" noProof="0" dirty="0">
                <a:ln>
                  <a:noFill/>
                </a:ln>
                <a:solidFill>
                  <a:srgbClr val="1F497D"/>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1F497D"/>
                </a:solidFill>
                <a:effectLst/>
                <a:uLnTx/>
                <a:uFillTx/>
                <a:latin typeface="Times New Roman" panose="02020603050405020304" pitchFamily="18" charset="0"/>
                <a:cs typeface="Times New Roman" panose="02020603050405020304" pitchFamily="18" charset="0"/>
              </a:rPr>
              <a:t>cầu</a:t>
            </a:r>
            <a:r>
              <a:rPr kumimoji="0" lang="en-US" sz="3600" b="1" i="0" u="none" strike="noStrike" kern="1200" cap="none" spc="0" normalizeH="0" noProof="0" dirty="0">
                <a:ln>
                  <a:noFill/>
                </a:ln>
                <a:solidFill>
                  <a:srgbClr val="1F497D"/>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1F497D"/>
                </a:solidFill>
                <a:effectLst/>
                <a:uLnTx/>
                <a:uFillTx/>
                <a:latin typeface="Times New Roman" panose="02020603050405020304" pitchFamily="18" charset="0"/>
                <a:cs typeface="Times New Roman" panose="02020603050405020304" pitchFamily="18" charset="0"/>
              </a:rPr>
              <a:t>trong</a:t>
            </a:r>
            <a:r>
              <a:rPr kumimoji="0" lang="en-US" sz="3600" b="1" i="0" u="none" strike="noStrike" kern="1200" cap="none" spc="0" normalizeH="0" noProof="0" dirty="0">
                <a:ln>
                  <a:noFill/>
                </a:ln>
                <a:solidFill>
                  <a:srgbClr val="1F497D"/>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1F497D"/>
                </a:solidFill>
                <a:effectLst/>
                <a:uLnTx/>
                <a:uFillTx/>
                <a:latin typeface="Times New Roman" panose="02020603050405020304" pitchFamily="18" charset="0"/>
                <a:cs typeface="Times New Roman" panose="02020603050405020304" pitchFamily="18" charset="0"/>
              </a:rPr>
              <a:t>giờ</a:t>
            </a:r>
            <a:r>
              <a:rPr kumimoji="0" lang="en-US" sz="3600" b="1" i="0" u="none" strike="noStrike" kern="1200" cap="none" spc="0" normalizeH="0" noProof="0" dirty="0">
                <a:ln>
                  <a:noFill/>
                </a:ln>
                <a:solidFill>
                  <a:srgbClr val="1F497D"/>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1F497D"/>
                </a:solidFill>
                <a:effectLst/>
                <a:uLnTx/>
                <a:uFillTx/>
                <a:latin typeface="Times New Roman" panose="02020603050405020304" pitchFamily="18" charset="0"/>
                <a:cs typeface="Times New Roman" panose="02020603050405020304" pitchFamily="18" charset="0"/>
              </a:rPr>
              <a:t>ra</a:t>
            </a:r>
            <a:r>
              <a:rPr kumimoji="0" lang="en-US" sz="3600" b="1" i="0" u="none" strike="noStrike" kern="1200" cap="none" spc="0" normalizeH="0" noProof="0" dirty="0">
                <a:ln>
                  <a:noFill/>
                </a:ln>
                <a:solidFill>
                  <a:srgbClr val="1F497D"/>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1F497D"/>
                </a:solidFill>
                <a:effectLst/>
                <a:uLnTx/>
                <a:uFillTx/>
                <a:latin typeface="Times New Roman" panose="02020603050405020304" pitchFamily="18" charset="0"/>
                <a:cs typeface="Times New Roman" panose="02020603050405020304" pitchFamily="18" charset="0"/>
              </a:rPr>
              <a:t>chơi</a:t>
            </a:r>
            <a:r>
              <a:rPr kumimoji="0" lang="en-US" sz="3600" b="1" i="0" u="none" strike="noStrike" kern="1200" cap="none" spc="0" normalizeH="0" noProof="0" dirty="0">
                <a:ln>
                  <a:noFill/>
                </a:ln>
                <a:solidFill>
                  <a:srgbClr val="1F497D"/>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1F497D"/>
                </a:solidFill>
                <a:effectLst/>
                <a:uLnTx/>
                <a:uFillTx/>
                <a:latin typeface="Times New Roman" panose="02020603050405020304" pitchFamily="18" charset="0"/>
                <a:cs typeface="Times New Roman" panose="02020603050405020304" pitchFamily="18" charset="0"/>
              </a:rPr>
              <a:t>của</a:t>
            </a:r>
            <a:r>
              <a:rPr kumimoji="0" lang="en-US" sz="3600" b="1" i="0" u="none" strike="noStrike" kern="1200" cap="none" spc="0" normalizeH="0" noProof="0" dirty="0">
                <a:ln>
                  <a:noFill/>
                </a:ln>
                <a:solidFill>
                  <a:srgbClr val="1F497D"/>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1F497D"/>
                </a:solidFill>
                <a:effectLst/>
                <a:uLnTx/>
                <a:uFillTx/>
                <a:latin typeface="Times New Roman" panose="02020603050405020304" pitchFamily="18" charset="0"/>
                <a:cs typeface="Times New Roman" panose="02020603050405020304" pitchFamily="18" charset="0"/>
              </a:rPr>
              <a:t>các</a:t>
            </a:r>
            <a:r>
              <a:rPr kumimoji="0" lang="en-US" sz="3600" b="1" i="0" u="none" strike="noStrike" kern="1200" cap="none" spc="0" normalizeH="0" noProof="0" dirty="0">
                <a:ln>
                  <a:noFill/>
                </a:ln>
                <a:solidFill>
                  <a:srgbClr val="1F497D"/>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1F497D"/>
                </a:solidFill>
                <a:effectLst/>
                <a:uLnTx/>
                <a:uFillTx/>
                <a:latin typeface="Times New Roman" panose="02020603050405020304" pitchFamily="18" charset="0"/>
                <a:cs typeface="Times New Roman" panose="02020603050405020304" pitchFamily="18" charset="0"/>
              </a:rPr>
              <a:t>bạn</a:t>
            </a:r>
            <a:r>
              <a:rPr kumimoji="0" lang="en-US" sz="3600" b="1" i="0" u="none" strike="noStrike" kern="1200" cap="none" spc="0" normalizeH="0" noProof="0" dirty="0">
                <a:ln>
                  <a:noFill/>
                </a:ln>
                <a:solidFill>
                  <a:srgbClr val="1F497D"/>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1F497D"/>
                </a:solidFill>
                <a:effectLst/>
                <a:uLnTx/>
                <a:uFillTx/>
                <a:latin typeface="Times New Roman" panose="02020603050405020304" pitchFamily="18" charset="0"/>
                <a:cs typeface="Times New Roman" panose="02020603050405020304" pitchFamily="18" charset="0"/>
              </a:rPr>
              <a:t>học</a:t>
            </a:r>
            <a:r>
              <a:rPr kumimoji="0" lang="en-US" sz="3600" b="1" i="0" u="none" strike="noStrike" kern="1200" cap="none" spc="0" normalizeH="0" noProof="0" dirty="0">
                <a:ln>
                  <a:noFill/>
                </a:ln>
                <a:solidFill>
                  <a:srgbClr val="1F497D"/>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1F497D"/>
                </a:solidFill>
                <a:effectLst/>
                <a:uLnTx/>
                <a:uFillTx/>
                <a:latin typeface="Times New Roman" panose="02020603050405020304" pitchFamily="18" charset="0"/>
                <a:cs typeface="Times New Roman" panose="02020603050405020304" pitchFamily="18" charset="0"/>
              </a:rPr>
              <a:t>sinh</a:t>
            </a:r>
            <a:r>
              <a:rPr kumimoji="0" lang="en-US" sz="3600" b="1" i="0" u="none" strike="noStrike" kern="1200" cap="none" spc="0" normalizeH="0" noProof="0" dirty="0">
                <a:ln>
                  <a:noFill/>
                </a:ln>
                <a:solidFill>
                  <a:srgbClr val="1F497D"/>
                </a:solidFill>
                <a:effectLst/>
                <a:uLnTx/>
                <a:uFillTx/>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1F497D"/>
              </a:solidFill>
              <a:effectLst/>
              <a:uLnTx/>
              <a:uFillTx/>
              <a:latin typeface="Times New Roman" panose="02020603050405020304" pitchFamily="18" charset="0"/>
              <a:cs typeface="Times New Roman" panose="02020603050405020304" pitchFamily="18" charset="0"/>
            </a:endParaRPr>
          </a:p>
        </p:txBody>
      </p:sp>
      <p:sp>
        <p:nvSpPr>
          <p:cNvPr id="15" name="Freeform: Shape 14">
            <a:extLst>
              <a:ext uri="{FF2B5EF4-FFF2-40B4-BE49-F238E27FC236}">
                <a16:creationId xmlns:a16="http://schemas.microsoft.com/office/drawing/2014/main" id="{C0A76CAC-A7E6-4520-AB24-0C19D7FF48C8}"/>
              </a:ext>
            </a:extLst>
          </p:cNvPr>
          <p:cNvSpPr/>
          <p:nvPr/>
        </p:nvSpPr>
        <p:spPr>
          <a:xfrm>
            <a:off x="1218695" y="3284043"/>
            <a:ext cx="5039987" cy="458180"/>
          </a:xfrm>
          <a:custGeom>
            <a:avLst/>
            <a:gdLst>
              <a:gd name="connsiteX0" fmla="*/ 0 w 5039987"/>
              <a:gd name="connsiteY0" fmla="*/ 0 h 458180"/>
              <a:gd name="connsiteX1" fmla="*/ 5039987 w 5039987"/>
              <a:gd name="connsiteY1" fmla="*/ 0 h 458180"/>
              <a:gd name="connsiteX2" fmla="*/ 5039987 w 5039987"/>
              <a:gd name="connsiteY2" fmla="*/ 458180 h 458180"/>
              <a:gd name="connsiteX3" fmla="*/ 0 w 5039987"/>
              <a:gd name="connsiteY3" fmla="*/ 458180 h 458180"/>
              <a:gd name="connsiteX4" fmla="*/ 0 w 5039987"/>
              <a:gd name="connsiteY4" fmla="*/ 0 h 45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987" h="458180">
                <a:moveTo>
                  <a:pt x="0" y="0"/>
                </a:moveTo>
                <a:lnTo>
                  <a:pt x="5039987" y="0"/>
                </a:lnTo>
                <a:lnTo>
                  <a:pt x="5039987" y="458180"/>
                </a:lnTo>
                <a:lnTo>
                  <a:pt x="0" y="4581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b"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a:ln>
                <a:noFill/>
              </a:ln>
              <a:solidFill>
                <a:prstClr val="black">
                  <a:hueOff val="0"/>
                  <a:satOff val="0"/>
                  <a:lumOff val="0"/>
                  <a:alphaOff val="0"/>
                </a:prstClr>
              </a:solidFill>
              <a:effectLst/>
              <a:uLnTx/>
              <a:uFillTx/>
              <a:latin typeface="Segoe Print"/>
              <a:ea typeface="+mn-ea"/>
              <a:cs typeface="+mn-cs"/>
            </a:endParaRPr>
          </a:p>
        </p:txBody>
      </p:sp>
      <p:pic>
        <p:nvPicPr>
          <p:cNvPr id="1026" name="Picture 2" descr="Shuttlecock | International Shuttlecock Federation">
            <a:extLst>
              <a:ext uri="{FF2B5EF4-FFF2-40B4-BE49-F238E27FC236}">
                <a16:creationId xmlns:a16="http://schemas.microsoft.com/office/drawing/2014/main" id="{5C5CCF60-2C5F-47D2-BEE3-6C6560B5A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038" y="2057720"/>
            <a:ext cx="4898237" cy="3886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449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632"/>
            <a:ext cx="10972800" cy="1143000"/>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Ôn </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BÀI CŨ</a:t>
            </a:r>
          </a:p>
        </p:txBody>
      </p:sp>
      <p:sp>
        <p:nvSpPr>
          <p:cNvPr id="4099" name="TextBox 6"/>
          <p:cNvSpPr txBox="1">
            <a:spLocks noChangeArrowheads="1"/>
          </p:cNvSpPr>
          <p:nvPr/>
        </p:nvSpPr>
        <p:spPr bwMode="auto">
          <a:xfrm>
            <a:off x="374650" y="1858963"/>
            <a:ext cx="115966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3200" b="1" u="sng">
                <a:solidFill>
                  <a:srgbClr val="C00000"/>
                </a:solidFill>
                <a:latin typeface="Times New Roman" panose="02020603050405020304" pitchFamily="18" charset="0"/>
              </a:rPr>
              <a:t>Câu 1:</a:t>
            </a:r>
            <a:r>
              <a:rPr lang="vi-VN" altLang="en-US" sz="3200" b="1">
                <a:solidFill>
                  <a:srgbClr val="C00000"/>
                </a:solidFill>
                <a:latin typeface="Times New Roman" panose="02020603050405020304" pitchFamily="18" charset="0"/>
              </a:rPr>
              <a:t> Trong bài tập đọc “Cuộc chạy đua trong rừng” Ngựa Cha khuyên nhủ con điều gì?</a:t>
            </a:r>
            <a:endParaRPr lang="en-US" altLang="en-US" sz="3200" b="1">
              <a:solidFill>
                <a:srgbClr val="C00000"/>
              </a:solidFill>
              <a:latin typeface="Calibri" panose="020F0502020204030204" pitchFamily="34" charset="0"/>
            </a:endParaRPr>
          </a:p>
        </p:txBody>
      </p:sp>
      <p:sp>
        <p:nvSpPr>
          <p:cNvPr id="4100" name="TextBox 8"/>
          <p:cNvSpPr txBox="1">
            <a:spLocks noChangeArrowheads="1"/>
          </p:cNvSpPr>
          <p:nvPr/>
        </p:nvSpPr>
        <p:spPr bwMode="auto">
          <a:xfrm>
            <a:off x="1200150" y="3206750"/>
            <a:ext cx="543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800" b="1">
                <a:solidFill>
                  <a:srgbClr val="000000"/>
                </a:solidFill>
                <a:latin typeface="Times New Roman" panose="02020603050405020304" pitchFamily="18" charset="0"/>
              </a:rPr>
              <a:t>a) Con phải chải chuốt lại bộ lông.</a:t>
            </a:r>
            <a:endParaRPr lang="en-US" altLang="en-US" sz="2800" b="1">
              <a:solidFill>
                <a:srgbClr val="000000"/>
              </a:solidFill>
              <a:latin typeface="Calibri" panose="020F0502020204030204" pitchFamily="34" charset="0"/>
            </a:endParaRPr>
          </a:p>
        </p:txBody>
      </p:sp>
      <p:sp>
        <p:nvSpPr>
          <p:cNvPr id="4101" name="TextBox 9"/>
          <p:cNvSpPr txBox="1">
            <a:spLocks noChangeArrowheads="1"/>
          </p:cNvSpPr>
          <p:nvPr/>
        </p:nvSpPr>
        <p:spPr bwMode="auto">
          <a:xfrm>
            <a:off x="1160463" y="4025900"/>
            <a:ext cx="52736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800" b="1">
                <a:solidFill>
                  <a:srgbClr val="000000"/>
                </a:solidFill>
                <a:latin typeface="Times New Roman" panose="02020603050405020304" pitchFamily="18" charset="0"/>
              </a:rPr>
              <a:t>b) Con phải tập chạy thật nhanh.</a:t>
            </a:r>
            <a:endParaRPr lang="en-US" altLang="en-US" sz="2800" b="1">
              <a:solidFill>
                <a:srgbClr val="000000"/>
              </a:solidFill>
              <a:latin typeface="Calibri" panose="020F0502020204030204" pitchFamily="34" charset="0"/>
            </a:endParaRPr>
          </a:p>
        </p:txBody>
      </p:sp>
      <p:sp>
        <p:nvSpPr>
          <p:cNvPr id="4102" name="TextBox 10"/>
          <p:cNvSpPr txBox="1">
            <a:spLocks noChangeArrowheads="1"/>
          </p:cNvSpPr>
          <p:nvPr/>
        </p:nvSpPr>
        <p:spPr bwMode="auto">
          <a:xfrm>
            <a:off x="1154113" y="4830763"/>
            <a:ext cx="100377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800" b="1">
                <a:solidFill>
                  <a:srgbClr val="000000"/>
                </a:solidFill>
                <a:latin typeface="Times New Roman" panose="02020603050405020304" pitchFamily="18" charset="0"/>
              </a:rPr>
              <a:t>c) Con phải đến bác thợ rèn để xem lại bộ móng nó cần thiết cho cuộc đua hơn là bộ đồ đẹp.</a:t>
            </a:r>
            <a:endParaRPr lang="en-US" altLang="en-US" sz="2800" b="1">
              <a:solidFill>
                <a:srgbClr val="000000"/>
              </a:solidFill>
              <a:latin typeface="Calibri" panose="020F0502020204030204" pitchFamily="34" charset="0"/>
            </a:endParaRPr>
          </a:p>
        </p:txBody>
      </p:sp>
      <p:sp>
        <p:nvSpPr>
          <p:cNvPr id="3" name="Oval 2"/>
          <p:cNvSpPr/>
          <p:nvPr/>
        </p:nvSpPr>
        <p:spPr>
          <a:xfrm>
            <a:off x="931863" y="4859338"/>
            <a:ext cx="744537" cy="523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37253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768983" y="732816"/>
            <a:ext cx="10515600" cy="933330"/>
          </a:xfrm>
          <a:custGeom>
            <a:avLst/>
            <a:gdLst>
              <a:gd name="connsiteX0" fmla="*/ 0 w 10515600"/>
              <a:gd name="connsiteY0" fmla="*/ 155558 h 933330"/>
              <a:gd name="connsiteX1" fmla="*/ 155558 w 10515600"/>
              <a:gd name="connsiteY1" fmla="*/ 0 h 933330"/>
              <a:gd name="connsiteX2" fmla="*/ 10360042 w 10515600"/>
              <a:gd name="connsiteY2" fmla="*/ 0 h 933330"/>
              <a:gd name="connsiteX3" fmla="*/ 10515600 w 10515600"/>
              <a:gd name="connsiteY3" fmla="*/ 155558 h 933330"/>
              <a:gd name="connsiteX4" fmla="*/ 10515600 w 10515600"/>
              <a:gd name="connsiteY4" fmla="*/ 777772 h 933330"/>
              <a:gd name="connsiteX5" fmla="*/ 10360042 w 10515600"/>
              <a:gd name="connsiteY5" fmla="*/ 933330 h 933330"/>
              <a:gd name="connsiteX6" fmla="*/ 155558 w 10515600"/>
              <a:gd name="connsiteY6" fmla="*/ 933330 h 933330"/>
              <a:gd name="connsiteX7" fmla="*/ 0 w 10515600"/>
              <a:gd name="connsiteY7" fmla="*/ 777772 h 933330"/>
              <a:gd name="connsiteX8" fmla="*/ 0 w 10515600"/>
              <a:gd name="connsiteY8" fmla="*/ 155558 h 93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33330" fill="none" extrusionOk="0">
                <a:moveTo>
                  <a:pt x="0" y="155558"/>
                </a:moveTo>
                <a:cubicBezTo>
                  <a:pt x="4748" y="83921"/>
                  <a:pt x="75572" y="6755"/>
                  <a:pt x="155558" y="0"/>
                </a:cubicBezTo>
                <a:cubicBezTo>
                  <a:pt x="3017907" y="-35193"/>
                  <a:pt x="9061649" y="-59507"/>
                  <a:pt x="10360042" y="0"/>
                </a:cubicBezTo>
                <a:cubicBezTo>
                  <a:pt x="10445971" y="1087"/>
                  <a:pt x="10501343" y="72912"/>
                  <a:pt x="10515600" y="155558"/>
                </a:cubicBezTo>
                <a:cubicBezTo>
                  <a:pt x="10546865" y="414187"/>
                  <a:pt x="10555649" y="659052"/>
                  <a:pt x="10515600" y="777772"/>
                </a:cubicBezTo>
                <a:cubicBezTo>
                  <a:pt x="10521837" y="856442"/>
                  <a:pt x="10443312" y="923739"/>
                  <a:pt x="10360042" y="933330"/>
                </a:cubicBezTo>
                <a:cubicBezTo>
                  <a:pt x="7719540" y="1062802"/>
                  <a:pt x="2332679" y="1007705"/>
                  <a:pt x="155558" y="933330"/>
                </a:cubicBezTo>
                <a:cubicBezTo>
                  <a:pt x="68302" y="932578"/>
                  <a:pt x="1285" y="873537"/>
                  <a:pt x="0" y="777772"/>
                </a:cubicBezTo>
                <a:cubicBezTo>
                  <a:pt x="-2518" y="586277"/>
                  <a:pt x="26413" y="401147"/>
                  <a:pt x="0" y="155558"/>
                </a:cubicBezTo>
                <a:close/>
              </a:path>
              <a:path w="10515600" h="933330" stroke="0" extrusionOk="0">
                <a:moveTo>
                  <a:pt x="0" y="155558"/>
                </a:moveTo>
                <a:cubicBezTo>
                  <a:pt x="1159" y="70425"/>
                  <a:pt x="74933" y="-9295"/>
                  <a:pt x="155558" y="0"/>
                </a:cubicBezTo>
                <a:cubicBezTo>
                  <a:pt x="2632269" y="125964"/>
                  <a:pt x="8822405" y="106804"/>
                  <a:pt x="10360042" y="0"/>
                </a:cubicBezTo>
                <a:cubicBezTo>
                  <a:pt x="10441157" y="-2873"/>
                  <a:pt x="10512899" y="70235"/>
                  <a:pt x="10515600" y="155558"/>
                </a:cubicBezTo>
                <a:cubicBezTo>
                  <a:pt x="10467007" y="346270"/>
                  <a:pt x="10548246" y="616730"/>
                  <a:pt x="10515600" y="777772"/>
                </a:cubicBezTo>
                <a:cubicBezTo>
                  <a:pt x="10518898" y="868782"/>
                  <a:pt x="10451857" y="941320"/>
                  <a:pt x="10360042" y="933330"/>
                </a:cubicBezTo>
                <a:cubicBezTo>
                  <a:pt x="8405088" y="765042"/>
                  <a:pt x="3095711" y="917091"/>
                  <a:pt x="155558" y="933330"/>
                </a:cubicBezTo>
                <a:cubicBezTo>
                  <a:pt x="69992" y="923668"/>
                  <a:pt x="-2066" y="858806"/>
                  <a:pt x="0" y="777772"/>
                </a:cubicBezTo>
                <a:cubicBezTo>
                  <a:pt x="37054" y="701056"/>
                  <a:pt x="-20540" y="385518"/>
                  <a:pt x="0" y="155558"/>
                </a:cubicBezTo>
                <a:close/>
              </a:path>
            </a:pathLst>
          </a:custGeom>
          <a:solidFill>
            <a:schemeClr val="accent2">
              <a:lumMod val="20000"/>
              <a:lumOff val="80000"/>
            </a:schemeClr>
          </a:solidFill>
          <a:ln>
            <a:solidFill>
              <a:schemeClr val="accent2">
                <a:lumMod val="75000"/>
              </a:schemeClr>
            </a:solidFill>
            <a:extLst>
              <a:ext uri="{C807C97D-BFC1-408E-A445-0C87EB9F89A2}">
                <ask:lineSketchStyleProps xmlns="" xmlns:ask="http://schemas.microsoft.com/office/drawing/2018/sketchyshapes" sd="95081910">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Các</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bạn</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học</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sinh</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chơi</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vui</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và</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khéo</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léo</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như</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thế</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nào</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p>
        </p:txBody>
      </p:sp>
      <p:sp>
        <p:nvSpPr>
          <p:cNvPr id="14" name="Freeform: Shape 13">
            <a:extLst>
              <a:ext uri="{FF2B5EF4-FFF2-40B4-BE49-F238E27FC236}">
                <a16:creationId xmlns:a16="http://schemas.microsoft.com/office/drawing/2014/main" id="{AD6CD865-35FA-4C93-BE80-1A79CADC0839}"/>
              </a:ext>
            </a:extLst>
          </p:cNvPr>
          <p:cNvSpPr/>
          <p:nvPr/>
        </p:nvSpPr>
        <p:spPr>
          <a:xfrm>
            <a:off x="768983" y="2062006"/>
            <a:ext cx="10515600" cy="1090083"/>
          </a:xfrm>
          <a:custGeom>
            <a:avLst/>
            <a:gdLst>
              <a:gd name="connsiteX0" fmla="*/ 0 w 6505947"/>
              <a:gd name="connsiteY0" fmla="*/ 0 h 746664"/>
              <a:gd name="connsiteX1" fmla="*/ 6505947 w 6505947"/>
              <a:gd name="connsiteY1" fmla="*/ 0 h 746664"/>
              <a:gd name="connsiteX2" fmla="*/ 6505947 w 6505947"/>
              <a:gd name="connsiteY2" fmla="*/ 746664 h 746664"/>
              <a:gd name="connsiteX3" fmla="*/ 0 w 6505947"/>
              <a:gd name="connsiteY3" fmla="*/ 746664 h 746664"/>
              <a:gd name="connsiteX4" fmla="*/ 0 w 6505947"/>
              <a:gd name="connsiteY4" fmla="*/ 0 h 746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5947" h="746664">
                <a:moveTo>
                  <a:pt x="0" y="0"/>
                </a:moveTo>
                <a:lnTo>
                  <a:pt x="6505947" y="0"/>
                </a:lnTo>
                <a:lnTo>
                  <a:pt x="6505947" y="746664"/>
                </a:lnTo>
                <a:lnTo>
                  <a:pt x="0" y="746664"/>
                </a:lnTo>
                <a:lnTo>
                  <a:pt x="0" y="0"/>
                </a:lnTo>
                <a:close/>
              </a:path>
            </a:pathLst>
          </a:custGeom>
          <a:noFill/>
          <a:ln>
            <a:noFill/>
          </a:ln>
        </p:spPr>
        <p:style>
          <a:lnRef idx="1">
            <a:schemeClr val="accent2">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1120" tIns="71120" rIns="71120" bIns="71120" numCol="1" spcCol="1270" anchor="ctr" anchorCtr="0">
            <a:noAutofit/>
          </a:bodyPr>
          <a:lstStyle/>
          <a:p>
            <a:pPr lvl="0" algn="just" defTabSz="1244600">
              <a:spcBef>
                <a:spcPct val="0"/>
              </a:spcBef>
              <a:spcAft>
                <a:spcPct val="35000"/>
              </a:spcAft>
              <a:defRPr/>
            </a:pPr>
            <a:r>
              <a:rPr lang="en-US" sz="2800" dirty="0">
                <a:solidFill>
                  <a:srgbClr val="1F497D"/>
                </a:solidFill>
                <a:latin typeface="Arial" panose="020B0604020202020204" pitchFamily="34" charset="0"/>
                <a:cs typeface="Arial" panose="020B0604020202020204" pitchFamily="34" charset="0"/>
              </a:rPr>
              <a:t>	</a:t>
            </a:r>
            <a:r>
              <a:rPr lang="vi-VN" sz="2800" dirty="0">
                <a:solidFill>
                  <a:srgbClr val="1F497D"/>
                </a:solidFill>
                <a:latin typeface="Arial" panose="020B0604020202020204" pitchFamily="34" charset="0"/>
                <a:cs typeface="Arial" panose="020B0604020202020204" pitchFamily="34" charset="0"/>
              </a:rPr>
              <a:t>Trò chơi rất vui mắt: quả cầu giấy xanh xanh, bay lên rồi bay xuống đi từng vòng từ chân bạn này đến chân bạn khác. Học sinh vừa chơi vừa hát.</a:t>
            </a:r>
            <a:endParaRPr kumimoji="0" lang="en-US" sz="28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15" name="Freeform: Shape 14">
            <a:extLst>
              <a:ext uri="{FF2B5EF4-FFF2-40B4-BE49-F238E27FC236}">
                <a16:creationId xmlns:a16="http://schemas.microsoft.com/office/drawing/2014/main" id="{C0A76CAC-A7E6-4520-AB24-0C19D7FF48C8}"/>
              </a:ext>
            </a:extLst>
          </p:cNvPr>
          <p:cNvSpPr/>
          <p:nvPr/>
        </p:nvSpPr>
        <p:spPr>
          <a:xfrm>
            <a:off x="1218695" y="3284043"/>
            <a:ext cx="5039987" cy="458180"/>
          </a:xfrm>
          <a:custGeom>
            <a:avLst/>
            <a:gdLst>
              <a:gd name="connsiteX0" fmla="*/ 0 w 5039987"/>
              <a:gd name="connsiteY0" fmla="*/ 0 h 458180"/>
              <a:gd name="connsiteX1" fmla="*/ 5039987 w 5039987"/>
              <a:gd name="connsiteY1" fmla="*/ 0 h 458180"/>
              <a:gd name="connsiteX2" fmla="*/ 5039987 w 5039987"/>
              <a:gd name="connsiteY2" fmla="*/ 458180 h 458180"/>
              <a:gd name="connsiteX3" fmla="*/ 0 w 5039987"/>
              <a:gd name="connsiteY3" fmla="*/ 458180 h 458180"/>
              <a:gd name="connsiteX4" fmla="*/ 0 w 5039987"/>
              <a:gd name="connsiteY4" fmla="*/ 0 h 45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987" h="458180">
                <a:moveTo>
                  <a:pt x="0" y="0"/>
                </a:moveTo>
                <a:lnTo>
                  <a:pt x="5039987" y="0"/>
                </a:lnTo>
                <a:lnTo>
                  <a:pt x="5039987" y="458180"/>
                </a:lnTo>
                <a:lnTo>
                  <a:pt x="0" y="4581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b"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a:ln>
                <a:noFill/>
              </a:ln>
              <a:solidFill>
                <a:prstClr val="black">
                  <a:hueOff val="0"/>
                  <a:satOff val="0"/>
                  <a:lumOff val="0"/>
                  <a:alphaOff val="0"/>
                </a:prstClr>
              </a:solidFill>
              <a:effectLst/>
              <a:uLnTx/>
              <a:uFillTx/>
              <a:latin typeface="Segoe Print"/>
              <a:ea typeface="+mn-ea"/>
              <a:cs typeface="+mn-cs"/>
            </a:endParaRPr>
          </a:p>
        </p:txBody>
      </p:sp>
      <p:pic>
        <p:nvPicPr>
          <p:cNvPr id="29698" name="Picture 2" descr="National Fitness Day Kicking Shuttlecock Warm Up Exercise Hand Painted  Original Illustration, National Fitness Day, Move Up, Cartoon Illustration  Image on Pngtr… | Cartoon illustration, Image illustration, Workout warm up">
            <a:extLst>
              <a:ext uri="{FF2B5EF4-FFF2-40B4-BE49-F238E27FC236}">
                <a16:creationId xmlns:a16="http://schemas.microsoft.com/office/drawing/2014/main" id="{607D6D3B-462A-4806-8BE7-B18D834961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835" y="3162645"/>
            <a:ext cx="5269338" cy="29625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31738CA1-604E-4CF9-B60A-CB63AA9B744B}"/>
              </a:ext>
            </a:extLst>
          </p:cNvPr>
          <p:cNvSpPr/>
          <p:nvPr/>
        </p:nvSpPr>
        <p:spPr>
          <a:xfrm>
            <a:off x="564827" y="4006130"/>
            <a:ext cx="5588852" cy="1090083"/>
          </a:xfrm>
          <a:custGeom>
            <a:avLst/>
            <a:gdLst>
              <a:gd name="connsiteX0" fmla="*/ 0 w 6505947"/>
              <a:gd name="connsiteY0" fmla="*/ 0 h 746664"/>
              <a:gd name="connsiteX1" fmla="*/ 6505947 w 6505947"/>
              <a:gd name="connsiteY1" fmla="*/ 0 h 746664"/>
              <a:gd name="connsiteX2" fmla="*/ 6505947 w 6505947"/>
              <a:gd name="connsiteY2" fmla="*/ 746664 h 746664"/>
              <a:gd name="connsiteX3" fmla="*/ 0 w 6505947"/>
              <a:gd name="connsiteY3" fmla="*/ 746664 h 746664"/>
              <a:gd name="connsiteX4" fmla="*/ 0 w 6505947"/>
              <a:gd name="connsiteY4" fmla="*/ 0 h 746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5947" h="746664">
                <a:moveTo>
                  <a:pt x="0" y="0"/>
                </a:moveTo>
                <a:lnTo>
                  <a:pt x="6505947" y="0"/>
                </a:lnTo>
                <a:lnTo>
                  <a:pt x="6505947" y="746664"/>
                </a:lnTo>
                <a:lnTo>
                  <a:pt x="0" y="746664"/>
                </a:lnTo>
                <a:lnTo>
                  <a:pt x="0" y="0"/>
                </a:lnTo>
                <a:close/>
              </a:path>
            </a:pathLst>
          </a:custGeom>
          <a:noFill/>
          <a:ln>
            <a:noFill/>
          </a:ln>
        </p:spPr>
        <p:style>
          <a:lnRef idx="1">
            <a:schemeClr val="accent2">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1120" tIns="71120" rIns="71120" bIns="71120" numCol="1" spcCol="1270" anchor="ctr" anchorCtr="0">
            <a:noAutofit/>
          </a:bodyPr>
          <a:lstStyle/>
          <a:p>
            <a:pPr lvl="0" algn="just" defTabSz="1244600">
              <a:spcBef>
                <a:spcPct val="0"/>
              </a:spcBef>
              <a:spcAft>
                <a:spcPct val="35000"/>
              </a:spcAft>
              <a:defRPr/>
            </a:pPr>
            <a:r>
              <a:rPr lang="en-US" sz="2800" dirty="0">
                <a:solidFill>
                  <a:srgbClr val="1F497D"/>
                </a:solidFill>
                <a:latin typeface="Arial" panose="020B0604020202020204" pitchFamily="34" charset="0"/>
                <a:cs typeface="Arial" panose="020B0604020202020204" pitchFamily="34" charset="0"/>
              </a:rPr>
              <a:t>	</a:t>
            </a:r>
            <a:r>
              <a:rPr lang="vi-VN" sz="2800" dirty="0">
                <a:solidFill>
                  <a:srgbClr val="1F497D"/>
                </a:solidFill>
                <a:latin typeface="Arial" panose="020B0604020202020204" pitchFamily="34" charset="0"/>
                <a:cs typeface="Arial" panose="020B0604020202020204" pitchFamily="34" charset="0"/>
              </a:rPr>
              <a:t>Các bạn chơi rất khéo léo: nhìn rất tinh, đá rất dẻo, cố gắng để quả cầu luôn bay trên sân, không bị rơi xuống đất.</a:t>
            </a:r>
            <a:endParaRPr kumimoji="0" lang="en-US" sz="28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94035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507726" y="418161"/>
            <a:ext cx="10515600" cy="933330"/>
          </a:xfrm>
          <a:custGeom>
            <a:avLst/>
            <a:gdLst>
              <a:gd name="connsiteX0" fmla="*/ 0 w 10515600"/>
              <a:gd name="connsiteY0" fmla="*/ 155558 h 933330"/>
              <a:gd name="connsiteX1" fmla="*/ 155558 w 10515600"/>
              <a:gd name="connsiteY1" fmla="*/ 0 h 933330"/>
              <a:gd name="connsiteX2" fmla="*/ 10360042 w 10515600"/>
              <a:gd name="connsiteY2" fmla="*/ 0 h 933330"/>
              <a:gd name="connsiteX3" fmla="*/ 10515600 w 10515600"/>
              <a:gd name="connsiteY3" fmla="*/ 155558 h 933330"/>
              <a:gd name="connsiteX4" fmla="*/ 10515600 w 10515600"/>
              <a:gd name="connsiteY4" fmla="*/ 777772 h 933330"/>
              <a:gd name="connsiteX5" fmla="*/ 10360042 w 10515600"/>
              <a:gd name="connsiteY5" fmla="*/ 933330 h 933330"/>
              <a:gd name="connsiteX6" fmla="*/ 155558 w 10515600"/>
              <a:gd name="connsiteY6" fmla="*/ 933330 h 933330"/>
              <a:gd name="connsiteX7" fmla="*/ 0 w 10515600"/>
              <a:gd name="connsiteY7" fmla="*/ 777772 h 933330"/>
              <a:gd name="connsiteX8" fmla="*/ 0 w 10515600"/>
              <a:gd name="connsiteY8" fmla="*/ 155558 h 93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33330" fill="none" extrusionOk="0">
                <a:moveTo>
                  <a:pt x="0" y="155558"/>
                </a:moveTo>
                <a:cubicBezTo>
                  <a:pt x="4748" y="83921"/>
                  <a:pt x="75572" y="6755"/>
                  <a:pt x="155558" y="0"/>
                </a:cubicBezTo>
                <a:cubicBezTo>
                  <a:pt x="3017907" y="-35193"/>
                  <a:pt x="9061649" y="-59507"/>
                  <a:pt x="10360042" y="0"/>
                </a:cubicBezTo>
                <a:cubicBezTo>
                  <a:pt x="10445971" y="1087"/>
                  <a:pt x="10501343" y="72912"/>
                  <a:pt x="10515600" y="155558"/>
                </a:cubicBezTo>
                <a:cubicBezTo>
                  <a:pt x="10546865" y="414187"/>
                  <a:pt x="10555649" y="659052"/>
                  <a:pt x="10515600" y="777772"/>
                </a:cubicBezTo>
                <a:cubicBezTo>
                  <a:pt x="10521837" y="856442"/>
                  <a:pt x="10443312" y="923739"/>
                  <a:pt x="10360042" y="933330"/>
                </a:cubicBezTo>
                <a:cubicBezTo>
                  <a:pt x="7719540" y="1062802"/>
                  <a:pt x="2332679" y="1007705"/>
                  <a:pt x="155558" y="933330"/>
                </a:cubicBezTo>
                <a:cubicBezTo>
                  <a:pt x="68302" y="932578"/>
                  <a:pt x="1285" y="873537"/>
                  <a:pt x="0" y="777772"/>
                </a:cubicBezTo>
                <a:cubicBezTo>
                  <a:pt x="-2518" y="586277"/>
                  <a:pt x="26413" y="401147"/>
                  <a:pt x="0" y="155558"/>
                </a:cubicBezTo>
                <a:close/>
              </a:path>
              <a:path w="10515600" h="933330" stroke="0" extrusionOk="0">
                <a:moveTo>
                  <a:pt x="0" y="155558"/>
                </a:moveTo>
                <a:cubicBezTo>
                  <a:pt x="1159" y="70425"/>
                  <a:pt x="74933" y="-9295"/>
                  <a:pt x="155558" y="0"/>
                </a:cubicBezTo>
                <a:cubicBezTo>
                  <a:pt x="2632269" y="125964"/>
                  <a:pt x="8822405" y="106804"/>
                  <a:pt x="10360042" y="0"/>
                </a:cubicBezTo>
                <a:cubicBezTo>
                  <a:pt x="10441157" y="-2873"/>
                  <a:pt x="10512899" y="70235"/>
                  <a:pt x="10515600" y="155558"/>
                </a:cubicBezTo>
                <a:cubicBezTo>
                  <a:pt x="10467007" y="346270"/>
                  <a:pt x="10548246" y="616730"/>
                  <a:pt x="10515600" y="777772"/>
                </a:cubicBezTo>
                <a:cubicBezTo>
                  <a:pt x="10518898" y="868782"/>
                  <a:pt x="10451857" y="941320"/>
                  <a:pt x="10360042" y="933330"/>
                </a:cubicBezTo>
                <a:cubicBezTo>
                  <a:pt x="8405088" y="765042"/>
                  <a:pt x="3095711" y="917091"/>
                  <a:pt x="155558" y="933330"/>
                </a:cubicBezTo>
                <a:cubicBezTo>
                  <a:pt x="69992" y="923668"/>
                  <a:pt x="-2066" y="858806"/>
                  <a:pt x="0" y="777772"/>
                </a:cubicBezTo>
                <a:cubicBezTo>
                  <a:pt x="37054" y="701056"/>
                  <a:pt x="-20540" y="385518"/>
                  <a:pt x="0" y="155558"/>
                </a:cubicBezTo>
                <a:close/>
              </a:path>
            </a:pathLst>
          </a:custGeom>
          <a:solidFill>
            <a:schemeClr val="accent2">
              <a:lumMod val="20000"/>
              <a:lumOff val="80000"/>
            </a:schemeClr>
          </a:solidFill>
          <a:ln>
            <a:solidFill>
              <a:schemeClr val="accent2">
                <a:lumMod val="75000"/>
              </a:schemeClr>
            </a:solidFill>
            <a:extLst>
              <a:ext uri="{C807C97D-BFC1-408E-A445-0C87EB9F89A2}">
                <ask:lineSketchStyleProps xmlns="" xmlns:ask="http://schemas.microsoft.com/office/drawing/2018/sketchyshapes" sd="95081910">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Vì</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sao</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nói</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chơi</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vui</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học</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càng</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vui</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p>
        </p:txBody>
      </p:sp>
      <p:sp>
        <p:nvSpPr>
          <p:cNvPr id="14" name="Freeform: Shape 13">
            <a:extLst>
              <a:ext uri="{FF2B5EF4-FFF2-40B4-BE49-F238E27FC236}">
                <a16:creationId xmlns:a16="http://schemas.microsoft.com/office/drawing/2014/main" id="{AD6CD865-35FA-4C93-BE80-1A79CADC0839}"/>
              </a:ext>
            </a:extLst>
          </p:cNvPr>
          <p:cNvSpPr/>
          <p:nvPr/>
        </p:nvSpPr>
        <p:spPr>
          <a:xfrm>
            <a:off x="507726" y="3137233"/>
            <a:ext cx="7460617" cy="1090083"/>
          </a:xfrm>
          <a:custGeom>
            <a:avLst/>
            <a:gdLst>
              <a:gd name="connsiteX0" fmla="*/ 0 w 6505947"/>
              <a:gd name="connsiteY0" fmla="*/ 0 h 746664"/>
              <a:gd name="connsiteX1" fmla="*/ 6505947 w 6505947"/>
              <a:gd name="connsiteY1" fmla="*/ 0 h 746664"/>
              <a:gd name="connsiteX2" fmla="*/ 6505947 w 6505947"/>
              <a:gd name="connsiteY2" fmla="*/ 746664 h 746664"/>
              <a:gd name="connsiteX3" fmla="*/ 0 w 6505947"/>
              <a:gd name="connsiteY3" fmla="*/ 746664 h 746664"/>
              <a:gd name="connsiteX4" fmla="*/ 0 w 6505947"/>
              <a:gd name="connsiteY4" fmla="*/ 0 h 746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5947" h="746664">
                <a:moveTo>
                  <a:pt x="0" y="0"/>
                </a:moveTo>
                <a:lnTo>
                  <a:pt x="6505947" y="0"/>
                </a:lnTo>
                <a:lnTo>
                  <a:pt x="6505947" y="746664"/>
                </a:lnTo>
                <a:lnTo>
                  <a:pt x="0" y="746664"/>
                </a:lnTo>
                <a:lnTo>
                  <a:pt x="0" y="0"/>
                </a:lnTo>
                <a:close/>
              </a:path>
            </a:pathLst>
          </a:custGeom>
          <a:noFill/>
          <a:ln>
            <a:noFill/>
          </a:ln>
        </p:spPr>
        <p:style>
          <a:lnRef idx="1">
            <a:schemeClr val="accent2">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1120" tIns="71120" rIns="71120" bIns="71120" numCol="1" spcCol="1270" anchor="ctr" anchorCtr="0">
            <a:noAutofit/>
          </a:bodyPr>
          <a:lstStyle/>
          <a:p>
            <a:pPr lvl="0" algn="just" defTabSz="1244600">
              <a:lnSpc>
                <a:spcPct val="150000"/>
              </a:lnSpc>
              <a:spcBef>
                <a:spcPct val="0"/>
              </a:spcBef>
              <a:spcAft>
                <a:spcPct val="35000"/>
              </a:spcAft>
              <a:defRPr/>
            </a:pPr>
            <a:r>
              <a:rPr lang="en-US" sz="4000" b="1" dirty="0">
                <a:solidFill>
                  <a:srgbClr val="1F497D"/>
                </a:solidFill>
                <a:latin typeface="Times New Roman" panose="02020603050405020304" pitchFamily="18" charset="0"/>
                <a:cs typeface="Times New Roman" panose="02020603050405020304" pitchFamily="18" charset="0"/>
              </a:rPr>
              <a:t>	</a:t>
            </a:r>
            <a:r>
              <a:rPr lang="vi-VN" sz="4000" b="1" dirty="0">
                <a:solidFill>
                  <a:srgbClr val="1F497D"/>
                </a:solidFill>
                <a:latin typeface="Times New Roman" panose="02020603050405020304" pitchFamily="18" charset="0"/>
                <a:cs typeface="Times New Roman" panose="02020603050405020304" pitchFamily="18" charset="0"/>
              </a:rPr>
              <a:t>Chơi vui làm tan biến sự mệt nhọc, giúp tinh thần thoải, mái, tăng thêm tinh thần đoàn kết, học tập sẽ tốt hơn.</a:t>
            </a:r>
            <a:endParaRPr kumimoji="0" lang="en-US" sz="4000" b="1" i="0" u="none" strike="noStrike" kern="1200" cap="none" spc="0" normalizeH="0" baseline="0" noProof="0" dirty="0">
              <a:ln>
                <a:noFill/>
              </a:ln>
              <a:solidFill>
                <a:srgbClr val="1F497D"/>
              </a:solidFill>
              <a:effectLst/>
              <a:uLnTx/>
              <a:uFillTx/>
              <a:latin typeface="Times New Roman" panose="02020603050405020304" pitchFamily="18" charset="0"/>
              <a:cs typeface="Times New Roman" panose="02020603050405020304" pitchFamily="18" charset="0"/>
            </a:endParaRPr>
          </a:p>
        </p:txBody>
      </p:sp>
      <p:sp>
        <p:nvSpPr>
          <p:cNvPr id="15" name="Freeform: Shape 14">
            <a:extLst>
              <a:ext uri="{FF2B5EF4-FFF2-40B4-BE49-F238E27FC236}">
                <a16:creationId xmlns:a16="http://schemas.microsoft.com/office/drawing/2014/main" id="{C0A76CAC-A7E6-4520-AB24-0C19D7FF48C8}"/>
              </a:ext>
            </a:extLst>
          </p:cNvPr>
          <p:cNvSpPr/>
          <p:nvPr/>
        </p:nvSpPr>
        <p:spPr>
          <a:xfrm>
            <a:off x="1218695" y="3284043"/>
            <a:ext cx="5039987" cy="458180"/>
          </a:xfrm>
          <a:custGeom>
            <a:avLst/>
            <a:gdLst>
              <a:gd name="connsiteX0" fmla="*/ 0 w 5039987"/>
              <a:gd name="connsiteY0" fmla="*/ 0 h 458180"/>
              <a:gd name="connsiteX1" fmla="*/ 5039987 w 5039987"/>
              <a:gd name="connsiteY1" fmla="*/ 0 h 458180"/>
              <a:gd name="connsiteX2" fmla="*/ 5039987 w 5039987"/>
              <a:gd name="connsiteY2" fmla="*/ 458180 h 458180"/>
              <a:gd name="connsiteX3" fmla="*/ 0 w 5039987"/>
              <a:gd name="connsiteY3" fmla="*/ 458180 h 458180"/>
              <a:gd name="connsiteX4" fmla="*/ 0 w 5039987"/>
              <a:gd name="connsiteY4" fmla="*/ 0 h 45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987" h="458180">
                <a:moveTo>
                  <a:pt x="0" y="0"/>
                </a:moveTo>
                <a:lnTo>
                  <a:pt x="5039987" y="0"/>
                </a:lnTo>
                <a:lnTo>
                  <a:pt x="5039987" y="458180"/>
                </a:lnTo>
                <a:lnTo>
                  <a:pt x="0" y="4581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b"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a:ln>
                <a:noFill/>
              </a:ln>
              <a:solidFill>
                <a:prstClr val="black">
                  <a:hueOff val="0"/>
                  <a:satOff val="0"/>
                  <a:lumOff val="0"/>
                  <a:alphaOff val="0"/>
                </a:prstClr>
              </a:solidFill>
              <a:effectLst/>
              <a:uLnTx/>
              <a:uFillTx/>
              <a:latin typeface="Segoe Print"/>
              <a:ea typeface="+mn-ea"/>
              <a:cs typeface="+mn-cs"/>
            </a:endParaRPr>
          </a:p>
        </p:txBody>
      </p:sp>
      <p:pic>
        <p:nvPicPr>
          <p:cNvPr id="4" name="Picture 3" descr="A picture containing fabric&#10;&#10;Description automatically generated">
            <a:extLst>
              <a:ext uri="{FF2B5EF4-FFF2-40B4-BE49-F238E27FC236}">
                <a16:creationId xmlns:a16="http://schemas.microsoft.com/office/drawing/2014/main" id="{905E80D0-24D0-4261-AEA6-019B3C3F425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1343" t="6739" r="13588" b="8196"/>
          <a:stretch/>
        </p:blipFill>
        <p:spPr>
          <a:xfrm>
            <a:off x="7722825" y="1795750"/>
            <a:ext cx="4267906" cy="4863132"/>
          </a:xfrm>
          <a:prstGeom prst="rect">
            <a:avLst/>
          </a:prstGeom>
        </p:spPr>
      </p:pic>
    </p:spTree>
    <p:extLst>
      <p:ext uri="{BB962C8B-B14F-4D97-AF65-F5344CB8AC3E}">
        <p14:creationId xmlns:p14="http://schemas.microsoft.com/office/powerpoint/2010/main" val="2233825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352697" y="1155189"/>
            <a:ext cx="8490857" cy="2128854"/>
          </a:xfrm>
          <a:custGeom>
            <a:avLst/>
            <a:gdLst>
              <a:gd name="connsiteX0" fmla="*/ 0 w 6876723"/>
              <a:gd name="connsiteY0" fmla="*/ 354816 h 2128854"/>
              <a:gd name="connsiteX1" fmla="*/ 354816 w 6876723"/>
              <a:gd name="connsiteY1" fmla="*/ 0 h 2128854"/>
              <a:gd name="connsiteX2" fmla="*/ 4011422 w 6876723"/>
              <a:gd name="connsiteY2" fmla="*/ 0 h 2128854"/>
              <a:gd name="connsiteX3" fmla="*/ 4011422 w 6876723"/>
              <a:gd name="connsiteY3" fmla="*/ 0 h 2128854"/>
              <a:gd name="connsiteX4" fmla="*/ 5730603 w 6876723"/>
              <a:gd name="connsiteY4" fmla="*/ 0 h 2128854"/>
              <a:gd name="connsiteX5" fmla="*/ 6521907 w 6876723"/>
              <a:gd name="connsiteY5" fmla="*/ 0 h 2128854"/>
              <a:gd name="connsiteX6" fmla="*/ 6876723 w 6876723"/>
              <a:gd name="connsiteY6" fmla="*/ 354816 h 2128854"/>
              <a:gd name="connsiteX7" fmla="*/ 6876723 w 6876723"/>
              <a:gd name="connsiteY7" fmla="*/ 1241832 h 2128854"/>
              <a:gd name="connsiteX8" fmla="*/ 6876723 w 6876723"/>
              <a:gd name="connsiteY8" fmla="*/ 1241832 h 2128854"/>
              <a:gd name="connsiteX9" fmla="*/ 6876723 w 6876723"/>
              <a:gd name="connsiteY9" fmla="*/ 1774045 h 2128854"/>
              <a:gd name="connsiteX10" fmla="*/ 6876723 w 6876723"/>
              <a:gd name="connsiteY10" fmla="*/ 1774038 h 2128854"/>
              <a:gd name="connsiteX11" fmla="*/ 6521907 w 6876723"/>
              <a:gd name="connsiteY11" fmla="*/ 2128854 h 2128854"/>
              <a:gd name="connsiteX12" fmla="*/ 5730603 w 6876723"/>
              <a:gd name="connsiteY12" fmla="*/ 2128854 h 2128854"/>
              <a:gd name="connsiteX13" fmla="*/ 6737607 w 6876723"/>
              <a:gd name="connsiteY13" fmla="*/ 2734896 h 2128854"/>
              <a:gd name="connsiteX14" fmla="*/ 4011422 w 6876723"/>
              <a:gd name="connsiteY14" fmla="*/ 2128854 h 2128854"/>
              <a:gd name="connsiteX15" fmla="*/ 354816 w 6876723"/>
              <a:gd name="connsiteY15" fmla="*/ 2128854 h 2128854"/>
              <a:gd name="connsiteX16" fmla="*/ 0 w 6876723"/>
              <a:gd name="connsiteY16" fmla="*/ 1774038 h 2128854"/>
              <a:gd name="connsiteX17" fmla="*/ 0 w 6876723"/>
              <a:gd name="connsiteY17" fmla="*/ 1774045 h 2128854"/>
              <a:gd name="connsiteX18" fmla="*/ 0 w 6876723"/>
              <a:gd name="connsiteY18" fmla="*/ 1241832 h 2128854"/>
              <a:gd name="connsiteX19" fmla="*/ 0 w 6876723"/>
              <a:gd name="connsiteY19" fmla="*/ 1241832 h 2128854"/>
              <a:gd name="connsiteX20" fmla="*/ 0 w 6876723"/>
              <a:gd name="connsiteY20" fmla="*/ 354816 h 212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6723" h="2128854" fill="none" extrusionOk="0">
                <a:moveTo>
                  <a:pt x="0" y="354816"/>
                </a:moveTo>
                <a:cubicBezTo>
                  <a:pt x="36741" y="154841"/>
                  <a:pt x="171554" y="4686"/>
                  <a:pt x="354816" y="0"/>
                </a:cubicBezTo>
                <a:cubicBezTo>
                  <a:pt x="1290318" y="101472"/>
                  <a:pt x="3367987" y="145148"/>
                  <a:pt x="4011422" y="0"/>
                </a:cubicBezTo>
                <a:lnTo>
                  <a:pt x="4011422" y="0"/>
                </a:lnTo>
                <a:cubicBezTo>
                  <a:pt x="4641945" y="49797"/>
                  <a:pt x="4902871" y="84833"/>
                  <a:pt x="5730603" y="0"/>
                </a:cubicBezTo>
                <a:cubicBezTo>
                  <a:pt x="5982176" y="70284"/>
                  <a:pt x="6303559" y="66722"/>
                  <a:pt x="6521907" y="0"/>
                </a:cubicBezTo>
                <a:cubicBezTo>
                  <a:pt x="6724633" y="9407"/>
                  <a:pt x="6894285" y="134982"/>
                  <a:pt x="6876723" y="354816"/>
                </a:cubicBezTo>
                <a:cubicBezTo>
                  <a:pt x="6942311" y="696725"/>
                  <a:pt x="6924113" y="843658"/>
                  <a:pt x="6876723" y="1241832"/>
                </a:cubicBezTo>
                <a:lnTo>
                  <a:pt x="6876723" y="1241832"/>
                </a:lnTo>
                <a:cubicBezTo>
                  <a:pt x="6888438" y="1350524"/>
                  <a:pt x="6891053" y="1646794"/>
                  <a:pt x="6876723" y="1774045"/>
                </a:cubicBezTo>
                <a:lnTo>
                  <a:pt x="6876723" y="1774038"/>
                </a:lnTo>
                <a:cubicBezTo>
                  <a:pt x="6863377" y="1955160"/>
                  <a:pt x="6696034" y="2156988"/>
                  <a:pt x="6521907" y="2128854"/>
                </a:cubicBezTo>
                <a:cubicBezTo>
                  <a:pt x="6337043" y="2180818"/>
                  <a:pt x="6034353" y="2187405"/>
                  <a:pt x="5730603" y="2128854"/>
                </a:cubicBezTo>
                <a:cubicBezTo>
                  <a:pt x="6159604" y="2291982"/>
                  <a:pt x="6508541" y="2508624"/>
                  <a:pt x="6737607" y="2734896"/>
                </a:cubicBezTo>
                <a:cubicBezTo>
                  <a:pt x="5519980" y="2535112"/>
                  <a:pt x="4706465" y="2366107"/>
                  <a:pt x="4011422" y="2128854"/>
                </a:cubicBezTo>
                <a:cubicBezTo>
                  <a:pt x="2892083" y="2137313"/>
                  <a:pt x="929507" y="2280761"/>
                  <a:pt x="354816" y="2128854"/>
                </a:cubicBezTo>
                <a:cubicBezTo>
                  <a:pt x="155960" y="2117906"/>
                  <a:pt x="-23408" y="1942309"/>
                  <a:pt x="0" y="1774038"/>
                </a:cubicBezTo>
                <a:lnTo>
                  <a:pt x="0" y="1774045"/>
                </a:lnTo>
                <a:cubicBezTo>
                  <a:pt x="46932" y="1642827"/>
                  <a:pt x="-23370" y="1392060"/>
                  <a:pt x="0" y="1241832"/>
                </a:cubicBezTo>
                <a:lnTo>
                  <a:pt x="0" y="1241832"/>
                </a:lnTo>
                <a:cubicBezTo>
                  <a:pt x="3605" y="1141396"/>
                  <a:pt x="55316" y="518066"/>
                  <a:pt x="0" y="354816"/>
                </a:cubicBezTo>
                <a:close/>
              </a:path>
              <a:path w="6876723" h="2128854" stroke="0" extrusionOk="0">
                <a:moveTo>
                  <a:pt x="0" y="354816"/>
                </a:moveTo>
                <a:cubicBezTo>
                  <a:pt x="24645" y="175413"/>
                  <a:pt x="161226" y="-4164"/>
                  <a:pt x="354816" y="0"/>
                </a:cubicBezTo>
                <a:cubicBezTo>
                  <a:pt x="1700175" y="125964"/>
                  <a:pt x="2856233" y="106804"/>
                  <a:pt x="4011422" y="0"/>
                </a:cubicBezTo>
                <a:lnTo>
                  <a:pt x="4011422" y="0"/>
                </a:lnTo>
                <a:cubicBezTo>
                  <a:pt x="4770316" y="30127"/>
                  <a:pt x="5470681" y="91379"/>
                  <a:pt x="5730603" y="0"/>
                </a:cubicBezTo>
                <a:cubicBezTo>
                  <a:pt x="5835898" y="38815"/>
                  <a:pt x="6202837" y="42291"/>
                  <a:pt x="6521907" y="0"/>
                </a:cubicBezTo>
                <a:cubicBezTo>
                  <a:pt x="6735037" y="26543"/>
                  <a:pt x="6897137" y="186492"/>
                  <a:pt x="6876723" y="354816"/>
                </a:cubicBezTo>
                <a:cubicBezTo>
                  <a:pt x="6860769" y="701318"/>
                  <a:pt x="6926003" y="1056409"/>
                  <a:pt x="6876723" y="1241832"/>
                </a:cubicBezTo>
                <a:lnTo>
                  <a:pt x="6876723" y="1241832"/>
                </a:lnTo>
                <a:cubicBezTo>
                  <a:pt x="6918293" y="1340612"/>
                  <a:pt x="6874332" y="1599766"/>
                  <a:pt x="6876723" y="1774045"/>
                </a:cubicBezTo>
                <a:lnTo>
                  <a:pt x="6876723" y="1774038"/>
                </a:lnTo>
                <a:cubicBezTo>
                  <a:pt x="6887660" y="1992198"/>
                  <a:pt x="6692675" y="2133483"/>
                  <a:pt x="6521907" y="2128854"/>
                </a:cubicBezTo>
                <a:cubicBezTo>
                  <a:pt x="6361412" y="2087344"/>
                  <a:pt x="6012452" y="2084559"/>
                  <a:pt x="5730603" y="2128854"/>
                </a:cubicBezTo>
                <a:cubicBezTo>
                  <a:pt x="6095757" y="2228631"/>
                  <a:pt x="6378537" y="2449947"/>
                  <a:pt x="6737607" y="2734896"/>
                </a:cubicBezTo>
                <a:cubicBezTo>
                  <a:pt x="5765013" y="2521063"/>
                  <a:pt x="4320018" y="2309952"/>
                  <a:pt x="4011422" y="2128854"/>
                </a:cubicBezTo>
                <a:cubicBezTo>
                  <a:pt x="3252229" y="2251457"/>
                  <a:pt x="1012286" y="2127507"/>
                  <a:pt x="354816" y="2128854"/>
                </a:cubicBezTo>
                <a:cubicBezTo>
                  <a:pt x="164482" y="2122323"/>
                  <a:pt x="-6295" y="1947145"/>
                  <a:pt x="0" y="1774038"/>
                </a:cubicBezTo>
                <a:lnTo>
                  <a:pt x="0" y="1774045"/>
                </a:lnTo>
                <a:cubicBezTo>
                  <a:pt x="-3493" y="1586288"/>
                  <a:pt x="10425" y="1493891"/>
                  <a:pt x="0" y="1241832"/>
                </a:cubicBezTo>
                <a:lnTo>
                  <a:pt x="0" y="1241832"/>
                </a:lnTo>
                <a:cubicBezTo>
                  <a:pt x="-33857" y="855036"/>
                  <a:pt x="-3944" y="732590"/>
                  <a:pt x="0" y="354816"/>
                </a:cubicBezTo>
                <a:close/>
              </a:path>
            </a:pathLst>
          </a:custGeom>
          <a:solidFill>
            <a:schemeClr val="accent2">
              <a:lumMod val="20000"/>
              <a:lumOff val="80000"/>
            </a:schemeClr>
          </a:solidFill>
          <a:ln>
            <a:solidFill>
              <a:schemeClr val="accent2">
                <a:lumMod val="75000"/>
              </a:schemeClr>
            </a:solidFill>
            <a:extLst>
              <a:ext uri="{C807C97D-BFC1-408E-A445-0C87EB9F89A2}">
                <ask:lineSketchStyleProps xmlns="" xmlns:ask="http://schemas.microsoft.com/office/drawing/2018/sketchyshapes" sd="95081910">
                  <a:prstGeom prst="wedgeRoundRectCallout">
                    <a:avLst>
                      <a:gd name="adj1" fmla="val 47977"/>
                      <a:gd name="adj2" fmla="val 7846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Các em thường chơi những trò chơi nào? Theo em những trò chơi đó có ích lợi gì?</a:t>
            </a:r>
            <a:endPar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5" name="Freeform: Shape 14">
            <a:extLst>
              <a:ext uri="{FF2B5EF4-FFF2-40B4-BE49-F238E27FC236}">
                <a16:creationId xmlns:a16="http://schemas.microsoft.com/office/drawing/2014/main" id="{C0A76CAC-A7E6-4520-AB24-0C19D7FF48C8}"/>
              </a:ext>
            </a:extLst>
          </p:cNvPr>
          <p:cNvSpPr/>
          <p:nvPr/>
        </p:nvSpPr>
        <p:spPr>
          <a:xfrm>
            <a:off x="1218695" y="3284043"/>
            <a:ext cx="5039987" cy="458180"/>
          </a:xfrm>
          <a:custGeom>
            <a:avLst/>
            <a:gdLst>
              <a:gd name="connsiteX0" fmla="*/ 0 w 5039987"/>
              <a:gd name="connsiteY0" fmla="*/ 0 h 458180"/>
              <a:gd name="connsiteX1" fmla="*/ 5039987 w 5039987"/>
              <a:gd name="connsiteY1" fmla="*/ 0 h 458180"/>
              <a:gd name="connsiteX2" fmla="*/ 5039987 w 5039987"/>
              <a:gd name="connsiteY2" fmla="*/ 458180 h 458180"/>
              <a:gd name="connsiteX3" fmla="*/ 0 w 5039987"/>
              <a:gd name="connsiteY3" fmla="*/ 458180 h 458180"/>
              <a:gd name="connsiteX4" fmla="*/ 0 w 5039987"/>
              <a:gd name="connsiteY4" fmla="*/ 0 h 45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987" h="458180">
                <a:moveTo>
                  <a:pt x="0" y="0"/>
                </a:moveTo>
                <a:lnTo>
                  <a:pt x="5039987" y="0"/>
                </a:lnTo>
                <a:lnTo>
                  <a:pt x="5039987" y="458180"/>
                </a:lnTo>
                <a:lnTo>
                  <a:pt x="0" y="4581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b"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a:ln>
                <a:noFill/>
              </a:ln>
              <a:solidFill>
                <a:prstClr val="black">
                  <a:hueOff val="0"/>
                  <a:satOff val="0"/>
                  <a:lumOff val="0"/>
                  <a:alphaOff val="0"/>
                </a:prstClr>
              </a:solidFill>
              <a:effectLst/>
              <a:uLnTx/>
              <a:uFillTx/>
              <a:latin typeface="Segoe Print"/>
              <a:ea typeface="+mn-ea"/>
              <a:cs typeface="+mn-cs"/>
            </a:endParaRPr>
          </a:p>
        </p:txBody>
      </p:sp>
      <p:pic>
        <p:nvPicPr>
          <p:cNvPr id="4" name="Picture 3" descr="A picture containing fabric&#10;&#10;Description automatically generated">
            <a:extLst>
              <a:ext uri="{FF2B5EF4-FFF2-40B4-BE49-F238E27FC236}">
                <a16:creationId xmlns:a16="http://schemas.microsoft.com/office/drawing/2014/main" id="{905E80D0-24D0-4261-AEA6-019B3C3F425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1343" t="6739" r="13588" b="8196"/>
          <a:stretch/>
        </p:blipFill>
        <p:spPr>
          <a:xfrm>
            <a:off x="8002037" y="392697"/>
            <a:ext cx="4267906" cy="6240871"/>
          </a:xfrm>
          <a:prstGeom prst="rect">
            <a:avLst/>
          </a:prstGeom>
        </p:spPr>
      </p:pic>
    </p:spTree>
    <p:extLst>
      <p:ext uri="{BB962C8B-B14F-4D97-AF65-F5344CB8AC3E}">
        <p14:creationId xmlns:p14="http://schemas.microsoft.com/office/powerpoint/2010/main" val="2095596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9259" y="612140"/>
            <a:ext cx="10944225" cy="64633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3600" b="1" dirty="0" err="1">
                <a:latin typeface="Times New Roman" pitchFamily="18" charset="0"/>
                <a:cs typeface="Times New Roman" pitchFamily="18" charset="0"/>
              </a:rPr>
              <a:t>Kể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số</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trò</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nguy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hiểm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biết</a:t>
            </a:r>
            <a:r>
              <a:rPr lang="en-US" sz="3600" b="1" dirty="0">
                <a:latin typeface="Times New Roman" pitchFamily="18" charset="0"/>
                <a:cs typeface="Times New Roman" pitchFamily="18" charset="0"/>
              </a:rPr>
              <a:t>.</a:t>
            </a:r>
          </a:p>
        </p:txBody>
      </p:sp>
      <p:pic>
        <p:nvPicPr>
          <p:cNvPr id="6" name="Picture 5" descr="324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464" y="1423852"/>
            <a:ext cx="3916362" cy="423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axresdefaul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2976" y="1423852"/>
            <a:ext cx="4032250" cy="423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l="9369" t="19455" r="11832"/>
          <a:stretch>
            <a:fillRect/>
          </a:stretch>
        </p:blipFill>
        <p:spPr bwMode="auto">
          <a:xfrm>
            <a:off x="8065226" y="1423852"/>
            <a:ext cx="4032250" cy="423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7000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24447" y="480255"/>
            <a:ext cx="12141957" cy="6388085"/>
          </a:xfrm>
          <a:prstGeom prst="rect">
            <a:avLst/>
          </a:prstGeom>
          <a:noFill/>
          <a:ln w="9525">
            <a:noFill/>
          </a:ln>
        </p:spPr>
      </p:pic>
      <p:pic>
        <p:nvPicPr>
          <p:cNvPr id="71684" name="图片 71683" descr="PPT素材-06"/>
          <p:cNvPicPr>
            <a:picLocks noChangeAspect="1"/>
          </p:cNvPicPr>
          <p:nvPr/>
        </p:nvPicPr>
        <p:blipFill>
          <a:blip r:embed="rId4"/>
          <a:stretch>
            <a:fillRect/>
          </a:stretch>
        </p:blipFill>
        <p:spPr>
          <a:xfrm>
            <a:off x="-954329" y="3508958"/>
            <a:ext cx="5155277" cy="3860426"/>
          </a:xfrm>
          <a:prstGeom prst="rect">
            <a:avLst/>
          </a:prstGeom>
          <a:noFill/>
          <a:ln w="9525">
            <a:noFill/>
          </a:ln>
        </p:spPr>
      </p:pic>
      <p:sp>
        <p:nvSpPr>
          <p:cNvPr id="71691" name="文本框 71690"/>
          <p:cNvSpPr txBox="1"/>
          <p:nvPr/>
        </p:nvSpPr>
        <p:spPr>
          <a:xfrm>
            <a:off x="6432064" y="1709617"/>
            <a:ext cx="2790766"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rPr>
              <a:t>Title 1</a:t>
            </a:r>
            <a:endParaRPr kumimoji="0" lang="zh-CN" altLang="en-US"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71692" name="文本框 71691"/>
          <p:cNvSpPr txBox="1"/>
          <p:nvPr/>
        </p:nvSpPr>
        <p:spPr>
          <a:xfrm>
            <a:off x="6380362" y="2907958"/>
            <a:ext cx="2790766"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rPr>
              <a:t>Title 2</a:t>
            </a:r>
            <a:endParaRPr kumimoji="0" lang="zh-CN" altLang="en-US"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71693" name="文本框 71692"/>
          <p:cNvSpPr txBox="1"/>
          <p:nvPr/>
        </p:nvSpPr>
        <p:spPr>
          <a:xfrm>
            <a:off x="6432064" y="4210852"/>
            <a:ext cx="3051574"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rPr>
              <a:t>Title 3</a:t>
            </a:r>
            <a:endParaRPr kumimoji="0" lang="zh-CN" altLang="en-US"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71694" name="文本框 71693"/>
          <p:cNvSpPr txBox="1"/>
          <p:nvPr/>
        </p:nvSpPr>
        <p:spPr>
          <a:xfrm>
            <a:off x="6432064" y="5409192"/>
            <a:ext cx="2842468"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rPr>
              <a:t>Title 4</a:t>
            </a:r>
            <a:endParaRPr kumimoji="0" lang="zh-CN" altLang="en-US"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endParaRPr>
          </a:p>
        </p:txBody>
      </p:sp>
      <p:pic>
        <p:nvPicPr>
          <p:cNvPr id="71696" name="图片 71695" descr="2"/>
          <p:cNvPicPr>
            <a:picLocks noChangeAspect="1"/>
          </p:cNvPicPr>
          <p:nvPr/>
        </p:nvPicPr>
        <p:blipFill>
          <a:blip r:embed="rId5"/>
          <a:stretch>
            <a:fillRect/>
          </a:stretch>
        </p:blipFill>
        <p:spPr>
          <a:xfrm>
            <a:off x="780447" y="719234"/>
            <a:ext cx="2240426" cy="1292554"/>
          </a:xfrm>
          <a:prstGeom prst="rect">
            <a:avLst/>
          </a:prstGeom>
          <a:noFill/>
          <a:ln w="9525">
            <a:noFill/>
          </a:ln>
        </p:spPr>
      </p:pic>
      <p:sp>
        <p:nvSpPr>
          <p:cNvPr id="2" name="TextBox 1"/>
          <p:cNvSpPr txBox="1"/>
          <p:nvPr/>
        </p:nvSpPr>
        <p:spPr>
          <a:xfrm>
            <a:off x="3367031" y="1770020"/>
            <a:ext cx="8817428"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C00000"/>
                </a:solidFill>
                <a:effectLst/>
                <a:uLnTx/>
                <a:uFillTx/>
                <a:latin typeface="Arial" panose="020B0604020202020204" pitchFamily="34" charset="0"/>
                <a:ea typeface="宋体"/>
                <a:cs typeface="Arial" panose="020B0604020202020204" pitchFamily="34" charset="0"/>
              </a:rPr>
              <a:t>Nội</a:t>
            </a: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宋体"/>
                <a:cs typeface="Arial" panose="020B0604020202020204" pitchFamily="34" charset="0"/>
              </a:rPr>
              <a:t> dung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Arial" panose="020B0604020202020204" pitchFamily="34" charset="0"/>
                <a:ea typeface="宋体"/>
                <a:cs typeface="Arial" panose="020B0604020202020204" pitchFamily="34" charset="0"/>
              </a:rPr>
              <a:t>Các bạn học sinh chơi đá cầu thật vui. Trò chơi còn giúp các bạn tinh mắt, dẻo chân, khỏe người. Bài thơ khuyên học sinh chăm chơi thể thao, chăm vận động trong giờ ra chơi để có sức khỏe, để vui hơn và học tập tốt hơn.</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宋体"/>
              <a:cs typeface="Arial" panose="020B0604020202020204" pitchFamily="34" charset="0"/>
            </a:endParaRPr>
          </a:p>
        </p:txBody>
      </p:sp>
    </p:spTree>
    <p:extLst>
      <p:ext uri="{BB962C8B-B14F-4D97-AF65-F5344CB8AC3E}">
        <p14:creationId xmlns:p14="http://schemas.microsoft.com/office/powerpoint/2010/main" val="3090436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1000"/>
                                        <p:tgtEl>
                                          <p:spTgt spid="71684"/>
                                        </p:tgtEl>
                                      </p:cBhvr>
                                    </p:animEffect>
                                    <p:anim calcmode="lin" valueType="num">
                                      <p:cBhvr>
                                        <p:cTn id="8" dur="1000" fill="hold"/>
                                        <p:tgtEl>
                                          <p:spTgt spid="71684"/>
                                        </p:tgtEl>
                                        <p:attrNameLst>
                                          <p:attrName>ppt_x</p:attrName>
                                        </p:attrNameLst>
                                      </p:cBhvr>
                                      <p:tavLst>
                                        <p:tav tm="0">
                                          <p:val>
                                            <p:strVal val="#ppt_x"/>
                                          </p:val>
                                        </p:tav>
                                        <p:tav tm="100000">
                                          <p:val>
                                            <p:strVal val="#ppt_x"/>
                                          </p:val>
                                        </p:tav>
                                      </p:tavLst>
                                    </p:anim>
                                    <p:anim calcmode="lin" valueType="num">
                                      <p:cBhvr>
                                        <p:cTn id="9" dur="1000" fill="hold"/>
                                        <p:tgtEl>
                                          <p:spTgt spid="716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71696"/>
                                        </p:tgtEl>
                                        <p:attrNameLst>
                                          <p:attrName>style.visibility</p:attrName>
                                        </p:attrNameLst>
                                      </p:cBhvr>
                                      <p:to>
                                        <p:strVal val="visible"/>
                                      </p:to>
                                    </p:set>
                                    <p:anim calcmode="lin" valueType="num">
                                      <p:cBhvr>
                                        <p:cTn id="13" dur="1000" fill="hold"/>
                                        <p:tgtEl>
                                          <p:spTgt spid="71696"/>
                                        </p:tgtEl>
                                        <p:attrNameLst>
                                          <p:attrName>ppt_x</p:attrName>
                                        </p:attrNameLst>
                                      </p:cBhvr>
                                      <p:tavLst>
                                        <p:tav tm="0">
                                          <p:val>
                                            <p:strVal val="#ppt_x-.2"/>
                                          </p:val>
                                        </p:tav>
                                        <p:tav tm="100000">
                                          <p:val>
                                            <p:strVal val="#ppt_x"/>
                                          </p:val>
                                        </p:tav>
                                      </p:tavLst>
                                    </p:anim>
                                    <p:anim calcmode="lin" valueType="num">
                                      <p:cBhvr>
                                        <p:cTn id="14" dur="1000" fill="hold"/>
                                        <p:tgtEl>
                                          <p:spTgt spid="7169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1696"/>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71691"/>
                                        </p:tgtEl>
                                        <p:attrNameLst>
                                          <p:attrName>style.visibility</p:attrName>
                                        </p:attrNameLst>
                                      </p:cBhvr>
                                      <p:to>
                                        <p:strVal val="visible"/>
                                      </p:to>
                                    </p:set>
                                    <p:anim calcmode="lin" valueType="num">
                                      <p:cBhvr>
                                        <p:cTn id="19" dur="1000" fill="hold"/>
                                        <p:tgtEl>
                                          <p:spTgt spid="71691"/>
                                        </p:tgtEl>
                                        <p:attrNameLst>
                                          <p:attrName>ppt_x</p:attrName>
                                        </p:attrNameLst>
                                      </p:cBhvr>
                                      <p:tavLst>
                                        <p:tav tm="0">
                                          <p:val>
                                            <p:strVal val="#ppt_x-.2"/>
                                          </p:val>
                                        </p:tav>
                                        <p:tav tm="100000">
                                          <p:val>
                                            <p:strVal val="#ppt_x"/>
                                          </p:val>
                                        </p:tav>
                                      </p:tavLst>
                                    </p:anim>
                                    <p:anim calcmode="lin" valueType="num">
                                      <p:cBhvr>
                                        <p:cTn id="20" dur="1000" fill="hold"/>
                                        <p:tgtEl>
                                          <p:spTgt spid="7169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1691"/>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71692"/>
                                        </p:tgtEl>
                                        <p:attrNameLst>
                                          <p:attrName>style.visibility</p:attrName>
                                        </p:attrNameLst>
                                      </p:cBhvr>
                                      <p:to>
                                        <p:strVal val="visible"/>
                                      </p:to>
                                    </p:set>
                                    <p:anim calcmode="lin" valueType="num">
                                      <p:cBhvr>
                                        <p:cTn id="25" dur="1000" fill="hold"/>
                                        <p:tgtEl>
                                          <p:spTgt spid="71692"/>
                                        </p:tgtEl>
                                        <p:attrNameLst>
                                          <p:attrName>ppt_x</p:attrName>
                                        </p:attrNameLst>
                                      </p:cBhvr>
                                      <p:tavLst>
                                        <p:tav tm="0">
                                          <p:val>
                                            <p:strVal val="#ppt_x-.2"/>
                                          </p:val>
                                        </p:tav>
                                        <p:tav tm="100000">
                                          <p:val>
                                            <p:strVal val="#ppt_x"/>
                                          </p:val>
                                        </p:tav>
                                      </p:tavLst>
                                    </p:anim>
                                    <p:anim calcmode="lin" valueType="num">
                                      <p:cBhvr>
                                        <p:cTn id="26" dur="1000" fill="hold"/>
                                        <p:tgtEl>
                                          <p:spTgt spid="7169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1692"/>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71693"/>
                                        </p:tgtEl>
                                        <p:attrNameLst>
                                          <p:attrName>style.visibility</p:attrName>
                                        </p:attrNameLst>
                                      </p:cBhvr>
                                      <p:to>
                                        <p:strVal val="visible"/>
                                      </p:to>
                                    </p:set>
                                    <p:anim calcmode="lin" valueType="num">
                                      <p:cBhvr>
                                        <p:cTn id="31" dur="1000" fill="hold"/>
                                        <p:tgtEl>
                                          <p:spTgt spid="71693"/>
                                        </p:tgtEl>
                                        <p:attrNameLst>
                                          <p:attrName>ppt_x</p:attrName>
                                        </p:attrNameLst>
                                      </p:cBhvr>
                                      <p:tavLst>
                                        <p:tav tm="0">
                                          <p:val>
                                            <p:strVal val="#ppt_x-.2"/>
                                          </p:val>
                                        </p:tav>
                                        <p:tav tm="100000">
                                          <p:val>
                                            <p:strVal val="#ppt_x"/>
                                          </p:val>
                                        </p:tav>
                                      </p:tavLst>
                                    </p:anim>
                                    <p:anim calcmode="lin" valueType="num">
                                      <p:cBhvr>
                                        <p:cTn id="32" dur="1000" fill="hold"/>
                                        <p:tgtEl>
                                          <p:spTgt spid="71693"/>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1693"/>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71694"/>
                                        </p:tgtEl>
                                        <p:attrNameLst>
                                          <p:attrName>style.visibility</p:attrName>
                                        </p:attrNameLst>
                                      </p:cBhvr>
                                      <p:to>
                                        <p:strVal val="visible"/>
                                      </p:to>
                                    </p:set>
                                    <p:anim calcmode="lin" valueType="num">
                                      <p:cBhvr>
                                        <p:cTn id="37" dur="1000" fill="hold"/>
                                        <p:tgtEl>
                                          <p:spTgt spid="71694"/>
                                        </p:tgtEl>
                                        <p:attrNameLst>
                                          <p:attrName>ppt_x</p:attrName>
                                        </p:attrNameLst>
                                      </p:cBhvr>
                                      <p:tavLst>
                                        <p:tav tm="0">
                                          <p:val>
                                            <p:strVal val="#ppt_x-.2"/>
                                          </p:val>
                                        </p:tav>
                                        <p:tav tm="100000">
                                          <p:val>
                                            <p:strVal val="#ppt_x"/>
                                          </p:val>
                                        </p:tav>
                                      </p:tavLst>
                                    </p:anim>
                                    <p:anim calcmode="lin" valueType="num">
                                      <p:cBhvr>
                                        <p:cTn id="38" dur="1000" fill="hold"/>
                                        <p:tgtEl>
                                          <p:spTgt spid="71694"/>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1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2" grpId="0"/>
      <p:bldP spid="71693" grpId="0"/>
      <p:bldP spid="7169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1696" descr="21">
            <a:extLst>
              <a:ext uri="{FF2B5EF4-FFF2-40B4-BE49-F238E27FC236}">
                <a16:creationId xmlns:a16="http://schemas.microsoft.com/office/drawing/2014/main" id="{62BD4F20-6427-4736-992A-5EFC90B81ED4}"/>
              </a:ext>
            </a:extLst>
          </p:cNvPr>
          <p:cNvPicPr>
            <a:picLocks noChangeAspect="1"/>
          </p:cNvPicPr>
          <p:nvPr/>
        </p:nvPicPr>
        <p:blipFill>
          <a:blip r:embed="rId2"/>
          <a:stretch>
            <a:fillRect/>
          </a:stretch>
        </p:blipFill>
        <p:spPr>
          <a:xfrm>
            <a:off x="25021" y="469915"/>
            <a:ext cx="12141957" cy="6388085"/>
          </a:xfrm>
          <a:prstGeom prst="rect">
            <a:avLst/>
          </a:prstGeom>
          <a:noFill/>
          <a:ln w="9525">
            <a:noFill/>
          </a:ln>
        </p:spPr>
      </p:pic>
      <p:pic>
        <p:nvPicPr>
          <p:cNvPr id="3" name="图片 71683" descr="PPT素材-06">
            <a:extLst>
              <a:ext uri="{FF2B5EF4-FFF2-40B4-BE49-F238E27FC236}">
                <a16:creationId xmlns:a16="http://schemas.microsoft.com/office/drawing/2014/main" id="{38718635-52CB-4B28-964B-2B9A3206693C}"/>
              </a:ext>
            </a:extLst>
          </p:cNvPr>
          <p:cNvPicPr>
            <a:picLocks noChangeAspect="1"/>
          </p:cNvPicPr>
          <p:nvPr/>
        </p:nvPicPr>
        <p:blipFill>
          <a:blip r:embed="rId3"/>
          <a:stretch>
            <a:fillRect/>
          </a:stretch>
        </p:blipFill>
        <p:spPr>
          <a:xfrm>
            <a:off x="-366191" y="3476680"/>
            <a:ext cx="5155277" cy="3860426"/>
          </a:xfrm>
          <a:prstGeom prst="rect">
            <a:avLst/>
          </a:prstGeom>
          <a:noFill/>
          <a:ln w="9525">
            <a:noFill/>
          </a:ln>
        </p:spPr>
      </p:pic>
      <p:sp>
        <p:nvSpPr>
          <p:cNvPr id="4" name="文本框 71690">
            <a:extLst>
              <a:ext uri="{FF2B5EF4-FFF2-40B4-BE49-F238E27FC236}">
                <a16:creationId xmlns:a16="http://schemas.microsoft.com/office/drawing/2014/main" id="{2723F9CF-4DFA-46B1-ADC5-A677A5CFA3E5}"/>
              </a:ext>
            </a:extLst>
          </p:cNvPr>
          <p:cNvSpPr txBox="1"/>
          <p:nvPr/>
        </p:nvSpPr>
        <p:spPr>
          <a:xfrm>
            <a:off x="6432064" y="1709617"/>
            <a:ext cx="2790766"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rPr>
              <a:t>Title 1</a:t>
            </a:r>
            <a:endParaRPr kumimoji="0" lang="zh-CN" altLang="en-US"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5" name="文本框 71691">
            <a:extLst>
              <a:ext uri="{FF2B5EF4-FFF2-40B4-BE49-F238E27FC236}">
                <a16:creationId xmlns:a16="http://schemas.microsoft.com/office/drawing/2014/main" id="{C1F8FDD0-349F-480F-A56E-8C3C8CE6E8AF}"/>
              </a:ext>
            </a:extLst>
          </p:cNvPr>
          <p:cNvSpPr txBox="1"/>
          <p:nvPr/>
        </p:nvSpPr>
        <p:spPr>
          <a:xfrm>
            <a:off x="6380362" y="2907958"/>
            <a:ext cx="2790766"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rPr>
              <a:t>Title 2</a:t>
            </a:r>
            <a:endParaRPr kumimoji="0" lang="zh-CN" altLang="en-US"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6" name="文本框 71692">
            <a:extLst>
              <a:ext uri="{FF2B5EF4-FFF2-40B4-BE49-F238E27FC236}">
                <a16:creationId xmlns:a16="http://schemas.microsoft.com/office/drawing/2014/main" id="{6A87FC17-BAD7-483F-8E53-A2A1D055ED96}"/>
              </a:ext>
            </a:extLst>
          </p:cNvPr>
          <p:cNvSpPr txBox="1"/>
          <p:nvPr/>
        </p:nvSpPr>
        <p:spPr>
          <a:xfrm>
            <a:off x="6432064" y="4210852"/>
            <a:ext cx="3051574"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rPr>
              <a:t>Title 3</a:t>
            </a:r>
            <a:endParaRPr kumimoji="0" lang="zh-CN" altLang="en-US"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7" name="文本框 71693">
            <a:extLst>
              <a:ext uri="{FF2B5EF4-FFF2-40B4-BE49-F238E27FC236}">
                <a16:creationId xmlns:a16="http://schemas.microsoft.com/office/drawing/2014/main" id="{314B025D-E1AB-4A57-A87F-B586D143119B}"/>
              </a:ext>
            </a:extLst>
          </p:cNvPr>
          <p:cNvSpPr txBox="1"/>
          <p:nvPr/>
        </p:nvSpPr>
        <p:spPr>
          <a:xfrm>
            <a:off x="6432064" y="5409192"/>
            <a:ext cx="2842468"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rPr>
              <a:t>Title 4</a:t>
            </a:r>
            <a:endParaRPr kumimoji="0" lang="zh-CN" altLang="en-US"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endParaRPr>
          </a:p>
        </p:txBody>
      </p:sp>
      <p:pic>
        <p:nvPicPr>
          <p:cNvPr id="8" name="图片 71695" descr="2">
            <a:extLst>
              <a:ext uri="{FF2B5EF4-FFF2-40B4-BE49-F238E27FC236}">
                <a16:creationId xmlns:a16="http://schemas.microsoft.com/office/drawing/2014/main" id="{372A5B36-F61E-4B7D-8A95-0DC4DC18A9D1}"/>
              </a:ext>
            </a:extLst>
          </p:cNvPr>
          <p:cNvPicPr>
            <a:picLocks noChangeAspect="1"/>
          </p:cNvPicPr>
          <p:nvPr/>
        </p:nvPicPr>
        <p:blipFill>
          <a:blip r:embed="rId4"/>
          <a:stretch>
            <a:fillRect/>
          </a:stretch>
        </p:blipFill>
        <p:spPr>
          <a:xfrm>
            <a:off x="780447" y="719234"/>
            <a:ext cx="2240426" cy="1292554"/>
          </a:xfrm>
          <a:prstGeom prst="rect">
            <a:avLst/>
          </a:prstGeom>
          <a:noFill/>
          <a:ln w="9525">
            <a:noFill/>
          </a:ln>
        </p:spPr>
      </p:pic>
      <p:sp>
        <p:nvSpPr>
          <p:cNvPr id="9" name="TextBox 8">
            <a:extLst>
              <a:ext uri="{FF2B5EF4-FFF2-40B4-BE49-F238E27FC236}">
                <a16:creationId xmlns:a16="http://schemas.microsoft.com/office/drawing/2014/main" id="{38ACCF76-D13B-40F5-BC17-5B856D1AE471}"/>
              </a:ext>
            </a:extLst>
          </p:cNvPr>
          <p:cNvSpPr txBox="1"/>
          <p:nvPr/>
        </p:nvSpPr>
        <p:spPr>
          <a:xfrm>
            <a:off x="3586922" y="2265641"/>
            <a:ext cx="837764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a:noFill/>
                </a:ln>
                <a:solidFill>
                  <a:srgbClr val="C00000"/>
                </a:solidFill>
                <a:effectLst/>
                <a:uLnTx/>
                <a:uFillTx/>
                <a:latin typeface="Arial" panose="020B0604020202020204" pitchFamily="34" charset="0"/>
                <a:ea typeface="宋体"/>
                <a:cs typeface="Arial" panose="020B0604020202020204" pitchFamily="34" charset="0"/>
              </a:rPr>
              <a:t>Luyện đọc lại</a:t>
            </a:r>
            <a:r>
              <a:rPr kumimoji="0" lang="en-US" sz="8000" b="1" i="0" u="none" strike="noStrike" kern="1200" cap="none" spc="0" normalizeH="0" baseline="0" noProof="0">
                <a:ln>
                  <a:noFill/>
                </a:ln>
                <a:solidFill>
                  <a:srgbClr val="C00000"/>
                </a:solidFill>
                <a:effectLst/>
                <a:uLnTx/>
                <a:uFillTx/>
                <a:latin typeface="Arial" panose="020B0604020202020204" pitchFamily="34" charset="0"/>
                <a:ea typeface="宋体"/>
                <a:cs typeface="Arial" panose="020B0604020202020204" pitchFamily="34" charset="0"/>
              </a:rPr>
              <a:t>  </a:t>
            </a:r>
            <a:endParaRPr kumimoji="0" lang="en-US" sz="8000" b="1" i="0" u="none" strike="noStrike" kern="1200" cap="none" spc="0" normalizeH="0" baseline="0" noProof="0" dirty="0">
              <a:ln>
                <a:noFill/>
              </a:ln>
              <a:solidFill>
                <a:srgbClr val="C00000"/>
              </a:solidFill>
              <a:effectLst/>
              <a:uLnTx/>
              <a:uFillTx/>
              <a:latin typeface="Arial" panose="020B0604020202020204" pitchFamily="34" charset="0"/>
              <a:ea typeface="宋体"/>
              <a:cs typeface="Arial" panose="020B0604020202020204" pitchFamily="34" charset="0"/>
            </a:endParaRPr>
          </a:p>
        </p:txBody>
      </p:sp>
    </p:spTree>
    <p:extLst>
      <p:ext uri="{BB962C8B-B14F-4D97-AF65-F5344CB8AC3E}">
        <p14:creationId xmlns:p14="http://schemas.microsoft.com/office/powerpoint/2010/main" val="1863379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ppt_x</p:attrName>
                                        </p:attrNameLst>
                                      </p:cBhvr>
                                      <p:tavLst>
                                        <p:tav tm="0">
                                          <p:val>
                                            <p:strVal val="#ppt_x-.2"/>
                                          </p:val>
                                        </p:tav>
                                        <p:tav tm="100000">
                                          <p:val>
                                            <p:strVal val="#ppt_x"/>
                                          </p:val>
                                        </p:tav>
                                      </p:tavLst>
                                    </p:anim>
                                    <p:anim calcmode="lin" valueType="num">
                                      <p:cBhvr>
                                        <p:cTn id="1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ppt_x</p:attrName>
                                        </p:attrNameLst>
                                      </p:cBhvr>
                                      <p:tavLst>
                                        <p:tav tm="0">
                                          <p:val>
                                            <p:strVal val="#ppt_x-.2"/>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ppt_x</p:attrName>
                                        </p:attrNameLst>
                                      </p:cBhvr>
                                      <p:tavLst>
                                        <p:tav tm="0">
                                          <p:val>
                                            <p:strVal val="#ppt_x-.2"/>
                                          </p:val>
                                        </p:tav>
                                        <p:tav tm="100000">
                                          <p:val>
                                            <p:strVal val="#ppt_x"/>
                                          </p:val>
                                        </p:tav>
                                      </p:tavLst>
                                    </p:anim>
                                    <p:anim calcmode="lin" valueType="num">
                                      <p:cBhvr>
                                        <p:cTn id="3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3" dur="1000"/>
                                        <p:tgtEl>
                                          <p:spTgt spid="6"/>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ppt_x</p:attrName>
                                        </p:attrNameLst>
                                      </p:cBhvr>
                                      <p:tavLst>
                                        <p:tav tm="0">
                                          <p:val>
                                            <p:strVal val="#ppt_x-.2"/>
                                          </p:val>
                                        </p:tav>
                                        <p:tav tm="100000">
                                          <p:val>
                                            <p:strVal val="#ppt_x"/>
                                          </p:val>
                                        </p:tav>
                                      </p:tavLst>
                                    </p:anim>
                                    <p:anim calcmode="lin" valueType="num">
                                      <p:cBhvr>
                                        <p:cTn id="3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507" name="AutoShape 5">
            <a:extLst>
              <a:ext uri="{FF2B5EF4-FFF2-40B4-BE49-F238E27FC236}">
                <a16:creationId xmlns:a16="http://schemas.microsoft.com/office/drawing/2014/main" id="{7ED3BDC5-6EAD-4306-BBA2-303378977FB5}"/>
              </a:ext>
            </a:extLst>
          </p:cNvPr>
          <p:cNvSpPr>
            <a:spLocks noChangeArrowheads="1"/>
          </p:cNvSpPr>
          <p:nvPr/>
        </p:nvSpPr>
        <p:spPr bwMode="auto">
          <a:xfrm>
            <a:off x="4744597" y="7591540"/>
            <a:ext cx="76200" cy="76200"/>
          </a:xfrm>
          <a:prstGeom prst="flowChartAlternateProcess">
            <a:avLst/>
          </a:prstGeom>
          <a:solidFill>
            <a:schemeClr val="accent1"/>
          </a:solidFill>
          <a:ln w="9525">
            <a:solidFill>
              <a:schemeClr val="tx1"/>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0"/>
              </a:spcBef>
              <a:spcAft>
                <a:spcPct val="0"/>
              </a:spcAft>
              <a:buClrTx/>
              <a:buSzTx/>
              <a:buNone/>
            </a:pPr>
            <a:endParaRPr lang="en-US" altLang="en-US" sz="1600">
              <a:solidFill>
                <a:prstClr val="black"/>
              </a:solidFill>
              <a:latin typeface="Arial" panose="020B0604020202020204" pitchFamily="34" charset="0"/>
            </a:endParaRPr>
          </a:p>
        </p:txBody>
      </p:sp>
      <p:sp>
        <p:nvSpPr>
          <p:cNvPr id="21508" name="Text Box 6">
            <a:extLst>
              <a:ext uri="{FF2B5EF4-FFF2-40B4-BE49-F238E27FC236}">
                <a16:creationId xmlns:a16="http://schemas.microsoft.com/office/drawing/2014/main" id="{2412B81B-5F9B-44DA-B56C-05CCFAE7BA21}"/>
              </a:ext>
            </a:extLst>
          </p:cNvPr>
          <p:cNvSpPr txBox="1">
            <a:spLocks noChangeArrowheads="1"/>
          </p:cNvSpPr>
          <p:nvPr/>
        </p:nvSpPr>
        <p:spPr bwMode="auto">
          <a:xfrm>
            <a:off x="1391797" y="2105140"/>
            <a:ext cx="15800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Ngày</a:t>
            </a:r>
            <a:endParaRPr lang="en-US" altLang="en-US" sz="2800" b="1" i="1" dirty="0">
              <a:solidFill>
                <a:srgbClr val="000099"/>
              </a:solidFill>
              <a:latin typeface="Arial" panose="020B0604020202020204" pitchFamily="34" charset="0"/>
            </a:endParaRPr>
          </a:p>
        </p:txBody>
      </p:sp>
      <p:sp>
        <p:nvSpPr>
          <p:cNvPr id="24583" name="Text Box 7">
            <a:extLst>
              <a:ext uri="{FF2B5EF4-FFF2-40B4-BE49-F238E27FC236}">
                <a16:creationId xmlns:a16="http://schemas.microsoft.com/office/drawing/2014/main" id="{F90AB16F-400B-4D50-A020-2969741D4539}"/>
              </a:ext>
            </a:extLst>
          </p:cNvPr>
          <p:cNvSpPr txBox="1">
            <a:spLocks noChangeArrowheads="1"/>
          </p:cNvSpPr>
          <p:nvPr/>
        </p:nvSpPr>
        <p:spPr bwMode="auto">
          <a:xfrm>
            <a:off x="2382397" y="2119428"/>
            <a:ext cx="26024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đẹp</a:t>
            </a:r>
            <a:r>
              <a:rPr lang="en-US" altLang="en-US" sz="2800" b="1" i="1" dirty="0">
                <a:solidFill>
                  <a:srgbClr val="000099"/>
                </a:solidFill>
                <a:latin typeface="Arial" panose="020B0604020202020204" pitchFamily="34" charset="0"/>
              </a:rPr>
              <a:t> </a:t>
            </a:r>
            <a:r>
              <a:rPr lang="en-US" altLang="en-US" sz="2800" b="1" i="1" dirty="0" err="1">
                <a:solidFill>
                  <a:srgbClr val="000099"/>
                </a:solidFill>
                <a:latin typeface="Arial" panose="020B0604020202020204" pitchFamily="34" charset="0"/>
              </a:rPr>
              <a:t>lắm</a:t>
            </a:r>
            <a:endParaRPr lang="en-US" altLang="en-US" sz="2800" b="1" i="1" dirty="0">
              <a:solidFill>
                <a:srgbClr val="000099"/>
              </a:solidFill>
              <a:latin typeface="Arial" panose="020B0604020202020204" pitchFamily="34" charset="0"/>
            </a:endParaRPr>
          </a:p>
        </p:txBody>
      </p:sp>
      <p:sp>
        <p:nvSpPr>
          <p:cNvPr id="24584" name="Text Box 8">
            <a:extLst>
              <a:ext uri="{FF2B5EF4-FFF2-40B4-BE49-F238E27FC236}">
                <a16:creationId xmlns:a16="http://schemas.microsoft.com/office/drawing/2014/main" id="{711855D6-2962-436E-9356-FB22EA96A934}"/>
              </a:ext>
            </a:extLst>
          </p:cNvPr>
          <p:cNvSpPr txBox="1">
            <a:spLocks noChangeArrowheads="1"/>
          </p:cNvSpPr>
          <p:nvPr/>
        </p:nvSpPr>
        <p:spPr bwMode="auto">
          <a:xfrm>
            <a:off x="3768285" y="2119428"/>
            <a:ext cx="20448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bạn</a:t>
            </a:r>
            <a:r>
              <a:rPr lang="en-US" altLang="en-US" sz="2800" b="1" i="1" dirty="0">
                <a:solidFill>
                  <a:srgbClr val="000099"/>
                </a:solidFill>
                <a:latin typeface="Arial" panose="020B0604020202020204" pitchFamily="34" charset="0"/>
              </a:rPr>
              <a:t> </a:t>
            </a:r>
            <a:r>
              <a:rPr lang="en-US" altLang="en-US" sz="2800" b="1" i="1" dirty="0" err="1">
                <a:solidFill>
                  <a:srgbClr val="000099"/>
                </a:solidFill>
                <a:latin typeface="Arial" panose="020B0604020202020204" pitchFamily="34" charset="0"/>
              </a:rPr>
              <a:t>ơi</a:t>
            </a:r>
            <a:endParaRPr lang="en-US" altLang="en-US" sz="2800" b="1" i="1" dirty="0">
              <a:solidFill>
                <a:srgbClr val="000099"/>
              </a:solidFill>
              <a:latin typeface="Arial" panose="020B0604020202020204" pitchFamily="34" charset="0"/>
            </a:endParaRPr>
          </a:p>
        </p:txBody>
      </p:sp>
      <p:sp>
        <p:nvSpPr>
          <p:cNvPr id="24585" name="Text Box 9">
            <a:extLst>
              <a:ext uri="{FF2B5EF4-FFF2-40B4-BE49-F238E27FC236}">
                <a16:creationId xmlns:a16="http://schemas.microsoft.com/office/drawing/2014/main" id="{9D25909A-8021-45E2-9DB0-0C42915B28CF}"/>
              </a:ext>
            </a:extLst>
          </p:cNvPr>
          <p:cNvSpPr txBox="1">
            <a:spLocks noChangeArrowheads="1"/>
          </p:cNvSpPr>
          <p:nvPr/>
        </p:nvSpPr>
        <p:spPr bwMode="auto">
          <a:xfrm>
            <a:off x="1391797" y="2576628"/>
            <a:ext cx="14871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Nắng</a:t>
            </a:r>
            <a:endParaRPr lang="en-US" altLang="en-US" sz="2800" b="1" i="1" dirty="0">
              <a:solidFill>
                <a:srgbClr val="000099"/>
              </a:solidFill>
              <a:latin typeface="Arial" panose="020B0604020202020204" pitchFamily="34" charset="0"/>
            </a:endParaRPr>
          </a:p>
        </p:txBody>
      </p:sp>
      <p:sp>
        <p:nvSpPr>
          <p:cNvPr id="24586" name="Text Box 10">
            <a:extLst>
              <a:ext uri="{FF2B5EF4-FFF2-40B4-BE49-F238E27FC236}">
                <a16:creationId xmlns:a16="http://schemas.microsoft.com/office/drawing/2014/main" id="{DE7C621A-3476-4C57-A346-78F1A6494555}"/>
              </a:ext>
            </a:extLst>
          </p:cNvPr>
          <p:cNvSpPr txBox="1">
            <a:spLocks noChangeArrowheads="1"/>
          </p:cNvSpPr>
          <p:nvPr/>
        </p:nvSpPr>
        <p:spPr bwMode="auto">
          <a:xfrm>
            <a:off x="3323785" y="2590915"/>
            <a:ext cx="31601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trải</a:t>
            </a:r>
            <a:r>
              <a:rPr lang="en-US" altLang="en-US" sz="2800" b="1" i="1" dirty="0">
                <a:solidFill>
                  <a:srgbClr val="000099"/>
                </a:solidFill>
                <a:latin typeface="Arial" panose="020B0604020202020204" pitchFamily="34" charset="0"/>
              </a:rPr>
              <a:t> </a:t>
            </a:r>
            <a:r>
              <a:rPr lang="en-US" altLang="en-US" sz="2800" b="1" i="1" dirty="0" err="1">
                <a:solidFill>
                  <a:srgbClr val="000099"/>
                </a:solidFill>
                <a:latin typeface="Arial" panose="020B0604020202020204" pitchFamily="34" charset="0"/>
              </a:rPr>
              <a:t>khắp</a:t>
            </a:r>
            <a:r>
              <a:rPr lang="en-US" altLang="en-US" sz="2800" b="1" i="1" dirty="0">
                <a:solidFill>
                  <a:srgbClr val="000099"/>
                </a:solidFill>
                <a:latin typeface="Arial" panose="020B0604020202020204" pitchFamily="34" charset="0"/>
              </a:rPr>
              <a:t> </a:t>
            </a:r>
            <a:r>
              <a:rPr lang="en-US" altLang="en-US" sz="2800" b="1" i="1" dirty="0" err="1">
                <a:solidFill>
                  <a:srgbClr val="000099"/>
                </a:solidFill>
                <a:latin typeface="Arial" panose="020B0604020202020204" pitchFamily="34" charset="0"/>
              </a:rPr>
              <a:t>nơi</a:t>
            </a:r>
            <a:endParaRPr lang="en-US" altLang="en-US" sz="2800" b="1" i="1" dirty="0">
              <a:solidFill>
                <a:srgbClr val="000099"/>
              </a:solidFill>
              <a:latin typeface="Arial" panose="020B0604020202020204" pitchFamily="34" charset="0"/>
            </a:endParaRPr>
          </a:p>
        </p:txBody>
      </p:sp>
      <p:sp>
        <p:nvSpPr>
          <p:cNvPr id="24587" name="Text Box 11">
            <a:extLst>
              <a:ext uri="{FF2B5EF4-FFF2-40B4-BE49-F238E27FC236}">
                <a16:creationId xmlns:a16="http://schemas.microsoft.com/office/drawing/2014/main" id="{7D167326-534B-47A4-9BE9-F2ABE11FE1D5}"/>
              </a:ext>
            </a:extLst>
          </p:cNvPr>
          <p:cNvSpPr txBox="1">
            <a:spLocks noChangeArrowheads="1"/>
          </p:cNvSpPr>
          <p:nvPr/>
        </p:nvSpPr>
        <p:spPr bwMode="auto">
          <a:xfrm>
            <a:off x="2436372" y="2576628"/>
            <a:ext cx="14871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vàng</a:t>
            </a:r>
            <a:endParaRPr lang="en-US" altLang="en-US" sz="2800" b="1" i="1" dirty="0">
              <a:solidFill>
                <a:srgbClr val="000099"/>
              </a:solidFill>
              <a:latin typeface="Arial" panose="020B0604020202020204" pitchFamily="34" charset="0"/>
            </a:endParaRPr>
          </a:p>
        </p:txBody>
      </p:sp>
      <p:sp>
        <p:nvSpPr>
          <p:cNvPr id="24588" name="Text Box 12">
            <a:extLst>
              <a:ext uri="{FF2B5EF4-FFF2-40B4-BE49-F238E27FC236}">
                <a16:creationId xmlns:a16="http://schemas.microsoft.com/office/drawing/2014/main" id="{2B232881-1934-432C-9F45-BBECD678A34F}"/>
              </a:ext>
            </a:extLst>
          </p:cNvPr>
          <p:cNvSpPr txBox="1">
            <a:spLocks noChangeArrowheads="1"/>
          </p:cNvSpPr>
          <p:nvPr/>
        </p:nvSpPr>
        <p:spPr bwMode="auto">
          <a:xfrm>
            <a:off x="1391797" y="3014778"/>
            <a:ext cx="15800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Chim</a:t>
            </a:r>
            <a:endParaRPr lang="en-US" altLang="en-US" sz="2800" b="1" i="1" dirty="0">
              <a:solidFill>
                <a:srgbClr val="000099"/>
              </a:solidFill>
              <a:latin typeface="Arial" panose="020B0604020202020204" pitchFamily="34" charset="0"/>
            </a:endParaRPr>
          </a:p>
        </p:txBody>
      </p:sp>
      <p:sp>
        <p:nvSpPr>
          <p:cNvPr id="24589" name="Text Box 13">
            <a:extLst>
              <a:ext uri="{FF2B5EF4-FFF2-40B4-BE49-F238E27FC236}">
                <a16:creationId xmlns:a16="http://schemas.microsoft.com/office/drawing/2014/main" id="{9D2072FC-6DA3-4450-B556-C61CB8963D85}"/>
              </a:ext>
            </a:extLst>
          </p:cNvPr>
          <p:cNvSpPr txBox="1">
            <a:spLocks noChangeArrowheads="1"/>
          </p:cNvSpPr>
          <p:nvPr/>
        </p:nvSpPr>
        <p:spPr bwMode="auto">
          <a:xfrm>
            <a:off x="2458597" y="3008428"/>
            <a:ext cx="11153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a:solidFill>
                  <a:srgbClr val="000099"/>
                </a:solidFill>
                <a:latin typeface="Arial" panose="020B0604020202020204" pitchFamily="34" charset="0"/>
              </a:rPr>
              <a:t>ca</a:t>
            </a:r>
          </a:p>
        </p:txBody>
      </p:sp>
      <p:sp>
        <p:nvSpPr>
          <p:cNvPr id="24590" name="Text Box 14">
            <a:extLst>
              <a:ext uri="{FF2B5EF4-FFF2-40B4-BE49-F238E27FC236}">
                <a16:creationId xmlns:a16="http://schemas.microsoft.com/office/drawing/2014/main" id="{1EC81067-041A-49AB-B44C-60DE1DB71D3B}"/>
              </a:ext>
            </a:extLst>
          </p:cNvPr>
          <p:cNvSpPr txBox="1">
            <a:spLocks noChangeArrowheads="1"/>
          </p:cNvSpPr>
          <p:nvPr/>
        </p:nvSpPr>
        <p:spPr bwMode="auto">
          <a:xfrm>
            <a:off x="2874522" y="3014779"/>
            <a:ext cx="35319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dirty="0">
                <a:solidFill>
                  <a:srgbClr val="000099"/>
                </a:solidFill>
                <a:latin typeface="Arial" panose="020B0604020202020204" pitchFamily="34" charset="0"/>
                <a:cs typeface="Arial" panose="020B0604020202020204" pitchFamily="34" charset="0"/>
              </a:rPr>
              <a:t> </a:t>
            </a:r>
            <a:r>
              <a:rPr lang="en-US" altLang="en-US" sz="2800" b="1" i="1" dirty="0" err="1">
                <a:solidFill>
                  <a:srgbClr val="000099"/>
                </a:solidFill>
                <a:latin typeface="Arial" panose="020B0604020202020204" pitchFamily="34" charset="0"/>
                <a:cs typeface="Arial" panose="020B0604020202020204" pitchFamily="34" charset="0"/>
              </a:rPr>
              <a:t>trong</a:t>
            </a:r>
            <a:r>
              <a:rPr lang="en-US" altLang="en-US" sz="2800" b="1" i="1" dirty="0">
                <a:solidFill>
                  <a:srgbClr val="000099"/>
                </a:solidFill>
                <a:latin typeface="Arial" panose="020B0604020202020204" pitchFamily="34" charset="0"/>
                <a:cs typeface="Arial" panose="020B0604020202020204" pitchFamily="34" charset="0"/>
              </a:rPr>
              <a:t> </a:t>
            </a:r>
            <a:r>
              <a:rPr lang="en-US" altLang="en-US" sz="2800" b="1" i="1" dirty="0" err="1">
                <a:solidFill>
                  <a:srgbClr val="000099"/>
                </a:solidFill>
                <a:latin typeface="Arial" panose="020B0604020202020204" pitchFamily="34" charset="0"/>
                <a:cs typeface="Arial" panose="020B0604020202020204" pitchFamily="34" charset="0"/>
              </a:rPr>
              <a:t>bóng</a:t>
            </a:r>
            <a:r>
              <a:rPr lang="en-US" altLang="en-US" sz="2800" b="1" i="1" dirty="0">
                <a:solidFill>
                  <a:srgbClr val="000099"/>
                </a:solidFill>
                <a:latin typeface="Arial" panose="020B0604020202020204" pitchFamily="34" charset="0"/>
                <a:cs typeface="Arial" panose="020B0604020202020204" pitchFamily="34" charset="0"/>
              </a:rPr>
              <a:t> </a:t>
            </a:r>
            <a:r>
              <a:rPr lang="en-US" altLang="en-US" sz="2800" b="1" i="1" dirty="0" err="1">
                <a:solidFill>
                  <a:srgbClr val="000099"/>
                </a:solidFill>
                <a:latin typeface="Arial" panose="020B0604020202020204" pitchFamily="34" charset="0"/>
                <a:cs typeface="Arial" panose="020B0604020202020204" pitchFamily="34" charset="0"/>
              </a:rPr>
              <a:t>lá</a:t>
            </a:r>
            <a:endParaRPr lang="en-US" altLang="en-US" sz="2800" b="1" i="1" dirty="0">
              <a:solidFill>
                <a:srgbClr val="000099"/>
              </a:solidFill>
              <a:latin typeface="Arial" panose="020B0604020202020204" pitchFamily="34" charset="0"/>
              <a:cs typeface="Arial" panose="020B0604020202020204" pitchFamily="34" charset="0"/>
            </a:endParaRPr>
          </a:p>
        </p:txBody>
      </p:sp>
      <p:sp>
        <p:nvSpPr>
          <p:cNvPr id="24591" name="Text Box 15">
            <a:extLst>
              <a:ext uri="{FF2B5EF4-FFF2-40B4-BE49-F238E27FC236}">
                <a16:creationId xmlns:a16="http://schemas.microsoft.com/office/drawing/2014/main" id="{913E34A8-EA4C-4B38-A225-760D08585C96}"/>
              </a:ext>
            </a:extLst>
          </p:cNvPr>
          <p:cNvSpPr txBox="1">
            <a:spLocks noChangeArrowheads="1"/>
          </p:cNvSpPr>
          <p:nvPr/>
        </p:nvSpPr>
        <p:spPr bwMode="auto">
          <a:xfrm>
            <a:off x="1391796" y="3443403"/>
            <a:ext cx="12082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a:solidFill>
                  <a:srgbClr val="000099"/>
                </a:solidFill>
                <a:latin typeface="Arial" panose="020B0604020202020204" pitchFamily="34" charset="0"/>
              </a:rPr>
              <a:t>Ra</a:t>
            </a:r>
          </a:p>
        </p:txBody>
      </p:sp>
      <p:sp>
        <p:nvSpPr>
          <p:cNvPr id="24592" name="Text Box 16">
            <a:extLst>
              <a:ext uri="{FF2B5EF4-FFF2-40B4-BE49-F238E27FC236}">
                <a16:creationId xmlns:a16="http://schemas.microsoft.com/office/drawing/2014/main" id="{EAF28658-C3F8-4A40-9EDD-969D0BB28FCC}"/>
              </a:ext>
            </a:extLst>
          </p:cNvPr>
          <p:cNvSpPr txBox="1">
            <a:spLocks noChangeArrowheads="1"/>
          </p:cNvSpPr>
          <p:nvPr/>
        </p:nvSpPr>
        <p:spPr bwMode="auto">
          <a:xfrm>
            <a:off x="1974409" y="3443403"/>
            <a:ext cx="13941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sân</a:t>
            </a:r>
            <a:endParaRPr lang="en-US" altLang="en-US" sz="2800" b="1" i="1" dirty="0">
              <a:solidFill>
                <a:srgbClr val="000099"/>
              </a:solidFill>
              <a:latin typeface="Arial" panose="020B0604020202020204" pitchFamily="34" charset="0"/>
            </a:endParaRPr>
          </a:p>
        </p:txBody>
      </p:sp>
      <p:sp>
        <p:nvSpPr>
          <p:cNvPr id="24593" name="Text Box 17">
            <a:extLst>
              <a:ext uri="{FF2B5EF4-FFF2-40B4-BE49-F238E27FC236}">
                <a16:creationId xmlns:a16="http://schemas.microsoft.com/office/drawing/2014/main" id="{D7CC14DB-7B9A-40ED-9F61-7FDF89F0DEC3}"/>
              </a:ext>
            </a:extLst>
          </p:cNvPr>
          <p:cNvSpPr txBox="1">
            <a:spLocks noChangeArrowheads="1"/>
          </p:cNvSpPr>
          <p:nvPr/>
        </p:nvSpPr>
        <p:spPr bwMode="auto">
          <a:xfrm>
            <a:off x="2695134" y="3443403"/>
            <a:ext cx="33460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a:solidFill>
                  <a:srgbClr val="000099"/>
                </a:solidFill>
                <a:latin typeface="Arial" panose="020B0604020202020204" pitchFamily="34" charset="0"/>
              </a:rPr>
              <a:t>ta </a:t>
            </a:r>
            <a:r>
              <a:rPr lang="en-US" altLang="en-US" sz="2800" b="1" i="1" dirty="0" err="1">
                <a:solidFill>
                  <a:srgbClr val="000099"/>
                </a:solidFill>
                <a:latin typeface="Arial" panose="020B0604020202020204" pitchFamily="34" charset="0"/>
              </a:rPr>
              <a:t>cùng</a:t>
            </a:r>
            <a:r>
              <a:rPr lang="en-US" altLang="en-US" sz="2800" b="1" i="1" dirty="0">
                <a:solidFill>
                  <a:srgbClr val="000099"/>
                </a:solidFill>
                <a:latin typeface="Arial" panose="020B0604020202020204" pitchFamily="34" charset="0"/>
              </a:rPr>
              <a:t> </a:t>
            </a:r>
            <a:r>
              <a:rPr lang="en-US" altLang="en-US" sz="2800" b="1" i="1" dirty="0" err="1">
                <a:solidFill>
                  <a:srgbClr val="000099"/>
                </a:solidFill>
                <a:latin typeface="Arial" panose="020B0604020202020204" pitchFamily="34" charset="0"/>
              </a:rPr>
              <a:t>chơi</a:t>
            </a:r>
            <a:r>
              <a:rPr lang="en-US" altLang="en-US" sz="2800" b="1" i="1" dirty="0">
                <a:solidFill>
                  <a:srgbClr val="000099"/>
                </a:solidFill>
                <a:latin typeface="Arial" panose="020B0604020202020204" pitchFamily="34" charset="0"/>
              </a:rPr>
              <a:t>.</a:t>
            </a:r>
          </a:p>
        </p:txBody>
      </p:sp>
      <p:sp>
        <p:nvSpPr>
          <p:cNvPr id="21520" name="Text Box 18">
            <a:extLst>
              <a:ext uri="{FF2B5EF4-FFF2-40B4-BE49-F238E27FC236}">
                <a16:creationId xmlns:a16="http://schemas.microsoft.com/office/drawing/2014/main" id="{7A9CB3A3-1D87-45F6-A35D-FA139602296F}"/>
              </a:ext>
            </a:extLst>
          </p:cNvPr>
          <p:cNvSpPr txBox="1">
            <a:spLocks noChangeArrowheads="1"/>
          </p:cNvSpPr>
          <p:nvPr/>
        </p:nvSpPr>
        <p:spPr bwMode="auto">
          <a:xfrm>
            <a:off x="1391796" y="4157778"/>
            <a:ext cx="13941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Qủa</a:t>
            </a:r>
            <a:endParaRPr lang="en-US" altLang="en-US" sz="2800" b="1" i="1" dirty="0">
              <a:solidFill>
                <a:srgbClr val="000099"/>
              </a:solidFill>
              <a:latin typeface="Arial" panose="020B0604020202020204" pitchFamily="34" charset="0"/>
            </a:endParaRPr>
          </a:p>
        </p:txBody>
      </p:sp>
      <p:sp>
        <p:nvSpPr>
          <p:cNvPr id="24595" name="Text Box 19">
            <a:extLst>
              <a:ext uri="{FF2B5EF4-FFF2-40B4-BE49-F238E27FC236}">
                <a16:creationId xmlns:a16="http://schemas.microsoft.com/office/drawing/2014/main" id="{68BDD3DB-6900-4A6E-A6CC-D58F3C0CCBB2}"/>
              </a:ext>
            </a:extLst>
          </p:cNvPr>
          <p:cNvSpPr txBox="1">
            <a:spLocks noChangeArrowheads="1"/>
          </p:cNvSpPr>
          <p:nvPr/>
        </p:nvSpPr>
        <p:spPr bwMode="auto">
          <a:xfrm>
            <a:off x="2153796" y="4157779"/>
            <a:ext cx="2416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dirty="0">
                <a:solidFill>
                  <a:prstClr val="black"/>
                </a:solidFill>
                <a:latin typeface="Arial" panose="020B0604020202020204" pitchFamily="34" charset="0"/>
                <a:cs typeface="Arial" panose="020B0604020202020204" pitchFamily="34" charset="0"/>
              </a:rPr>
              <a:t> </a:t>
            </a:r>
            <a:r>
              <a:rPr lang="en-US" altLang="en-US" sz="2800" b="1" i="1" dirty="0" err="1">
                <a:solidFill>
                  <a:srgbClr val="000099"/>
                </a:solidFill>
                <a:latin typeface="Arial" panose="020B0604020202020204" pitchFamily="34" charset="0"/>
                <a:cs typeface="Arial" panose="020B0604020202020204" pitchFamily="34" charset="0"/>
              </a:rPr>
              <a:t>cầu</a:t>
            </a:r>
            <a:r>
              <a:rPr lang="en-US" altLang="en-US" sz="2800" b="1" i="1" dirty="0">
                <a:solidFill>
                  <a:srgbClr val="000099"/>
                </a:solidFill>
                <a:latin typeface="Arial" panose="020B0604020202020204" pitchFamily="34" charset="0"/>
                <a:cs typeface="Arial" panose="020B0604020202020204" pitchFamily="34" charset="0"/>
              </a:rPr>
              <a:t> </a:t>
            </a:r>
            <a:r>
              <a:rPr lang="en-US" altLang="en-US" sz="2800" b="1" i="1" dirty="0" err="1">
                <a:solidFill>
                  <a:srgbClr val="000099"/>
                </a:solidFill>
                <a:latin typeface="Arial" panose="020B0604020202020204" pitchFamily="34" charset="0"/>
                <a:cs typeface="Arial" panose="020B0604020202020204" pitchFamily="34" charset="0"/>
              </a:rPr>
              <a:t>giấy</a:t>
            </a:r>
            <a:endParaRPr lang="en-US" altLang="en-US" sz="2800" b="1" i="1" dirty="0">
              <a:solidFill>
                <a:srgbClr val="000099"/>
              </a:solidFill>
              <a:latin typeface="Arial" panose="020B0604020202020204" pitchFamily="34" charset="0"/>
              <a:cs typeface="Arial" panose="020B0604020202020204" pitchFamily="34" charset="0"/>
            </a:endParaRPr>
          </a:p>
        </p:txBody>
      </p:sp>
      <p:sp>
        <p:nvSpPr>
          <p:cNvPr id="24596" name="Text Box 20">
            <a:extLst>
              <a:ext uri="{FF2B5EF4-FFF2-40B4-BE49-F238E27FC236}">
                <a16:creationId xmlns:a16="http://schemas.microsoft.com/office/drawing/2014/main" id="{D2098DE9-C897-4768-8FA5-7E82FF012E3D}"/>
              </a:ext>
            </a:extLst>
          </p:cNvPr>
          <p:cNvSpPr txBox="1">
            <a:spLocks noChangeArrowheads="1"/>
          </p:cNvSpPr>
          <p:nvPr/>
        </p:nvSpPr>
        <p:spPr bwMode="auto">
          <a:xfrm>
            <a:off x="3803210" y="4154603"/>
            <a:ext cx="2695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xanh</a:t>
            </a:r>
            <a:r>
              <a:rPr lang="en-US" altLang="en-US" sz="2800" b="1" i="1" dirty="0">
                <a:solidFill>
                  <a:srgbClr val="000099"/>
                </a:solidFill>
                <a:latin typeface="Arial" panose="020B0604020202020204" pitchFamily="34" charset="0"/>
              </a:rPr>
              <a:t> </a:t>
            </a:r>
            <a:r>
              <a:rPr lang="en-US" altLang="en-US" sz="2800" b="1" i="1" dirty="0" err="1">
                <a:solidFill>
                  <a:srgbClr val="000099"/>
                </a:solidFill>
                <a:latin typeface="Arial" panose="020B0604020202020204" pitchFamily="34" charset="0"/>
              </a:rPr>
              <a:t>xanh</a:t>
            </a:r>
            <a:endParaRPr lang="en-US" altLang="en-US" sz="2800" b="1" i="1" dirty="0">
              <a:solidFill>
                <a:srgbClr val="000099"/>
              </a:solidFill>
              <a:latin typeface="Arial" panose="020B0604020202020204" pitchFamily="34" charset="0"/>
            </a:endParaRPr>
          </a:p>
        </p:txBody>
      </p:sp>
      <p:sp>
        <p:nvSpPr>
          <p:cNvPr id="24597" name="Text Box 21">
            <a:extLst>
              <a:ext uri="{FF2B5EF4-FFF2-40B4-BE49-F238E27FC236}">
                <a16:creationId xmlns:a16="http://schemas.microsoft.com/office/drawing/2014/main" id="{D63C5E08-9009-4336-9CD1-5ABD84C8C50F}"/>
              </a:ext>
            </a:extLst>
          </p:cNvPr>
          <p:cNvSpPr txBox="1">
            <a:spLocks noChangeArrowheads="1"/>
          </p:cNvSpPr>
          <p:nvPr/>
        </p:nvSpPr>
        <p:spPr bwMode="auto">
          <a:xfrm>
            <a:off x="1391796" y="4624503"/>
            <a:ext cx="13012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a:solidFill>
                  <a:srgbClr val="000099"/>
                </a:solidFill>
                <a:latin typeface="Arial" panose="020B0604020202020204" pitchFamily="34" charset="0"/>
              </a:rPr>
              <a:t>Qua</a:t>
            </a:r>
          </a:p>
        </p:txBody>
      </p:sp>
      <p:sp>
        <p:nvSpPr>
          <p:cNvPr id="24598" name="Text Box 22">
            <a:extLst>
              <a:ext uri="{FF2B5EF4-FFF2-40B4-BE49-F238E27FC236}">
                <a16:creationId xmlns:a16="http://schemas.microsoft.com/office/drawing/2014/main" id="{50E804CB-A3E1-491A-9C3C-33D3A3A5EC04}"/>
              </a:ext>
            </a:extLst>
          </p:cNvPr>
          <p:cNvSpPr txBox="1">
            <a:spLocks noChangeArrowheads="1"/>
          </p:cNvSpPr>
          <p:nvPr/>
        </p:nvSpPr>
        <p:spPr bwMode="auto">
          <a:xfrm>
            <a:off x="2229996" y="4624503"/>
            <a:ext cx="22306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chân</a:t>
            </a:r>
            <a:r>
              <a:rPr lang="en-US" altLang="en-US" sz="2800" b="1" i="1" dirty="0">
                <a:solidFill>
                  <a:srgbClr val="000099"/>
                </a:solidFill>
                <a:latin typeface="Arial" panose="020B0604020202020204" pitchFamily="34" charset="0"/>
              </a:rPr>
              <a:t> </a:t>
            </a:r>
            <a:r>
              <a:rPr lang="en-US" altLang="en-US" sz="2800" b="1" i="1" dirty="0" err="1">
                <a:solidFill>
                  <a:srgbClr val="000099"/>
                </a:solidFill>
                <a:latin typeface="Arial" panose="020B0604020202020204" pitchFamily="34" charset="0"/>
              </a:rPr>
              <a:t>tôi</a:t>
            </a:r>
            <a:r>
              <a:rPr lang="en-US" altLang="en-US" sz="2800" b="1" i="1" dirty="0">
                <a:solidFill>
                  <a:srgbClr val="000099"/>
                </a:solidFill>
                <a:latin typeface="Arial" panose="020B0604020202020204" pitchFamily="34" charset="0"/>
              </a:rPr>
              <a:t>,</a:t>
            </a:r>
          </a:p>
        </p:txBody>
      </p:sp>
      <p:sp>
        <p:nvSpPr>
          <p:cNvPr id="24599" name="Text Box 23">
            <a:extLst>
              <a:ext uri="{FF2B5EF4-FFF2-40B4-BE49-F238E27FC236}">
                <a16:creationId xmlns:a16="http://schemas.microsoft.com/office/drawing/2014/main" id="{4EFE3983-6F7C-46F9-90F4-4BD3D365143B}"/>
              </a:ext>
            </a:extLst>
          </p:cNvPr>
          <p:cNvSpPr txBox="1">
            <a:spLocks noChangeArrowheads="1"/>
          </p:cNvSpPr>
          <p:nvPr/>
        </p:nvSpPr>
        <p:spPr bwMode="auto">
          <a:xfrm>
            <a:off x="3753997" y="4624503"/>
            <a:ext cx="25095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chân</a:t>
            </a:r>
            <a:r>
              <a:rPr lang="en-US" altLang="en-US" sz="2800" b="1" i="1" dirty="0">
                <a:solidFill>
                  <a:srgbClr val="000099"/>
                </a:solidFill>
                <a:latin typeface="Arial" panose="020B0604020202020204" pitchFamily="34" charset="0"/>
              </a:rPr>
              <a:t> </a:t>
            </a:r>
            <a:r>
              <a:rPr lang="en-US" altLang="en-US" sz="2800" b="1" i="1" dirty="0" err="1">
                <a:solidFill>
                  <a:srgbClr val="000099"/>
                </a:solidFill>
                <a:latin typeface="Arial" panose="020B0604020202020204" pitchFamily="34" charset="0"/>
              </a:rPr>
              <a:t>anh</a:t>
            </a:r>
            <a:endParaRPr lang="en-US" altLang="en-US" sz="2800" b="1" i="1" dirty="0">
              <a:solidFill>
                <a:srgbClr val="000099"/>
              </a:solidFill>
              <a:latin typeface="Arial" panose="020B0604020202020204" pitchFamily="34" charset="0"/>
            </a:endParaRPr>
          </a:p>
        </p:txBody>
      </p:sp>
      <p:sp>
        <p:nvSpPr>
          <p:cNvPr id="24600" name="Text Box 24">
            <a:extLst>
              <a:ext uri="{FF2B5EF4-FFF2-40B4-BE49-F238E27FC236}">
                <a16:creationId xmlns:a16="http://schemas.microsoft.com/office/drawing/2014/main" id="{4C6C7557-A58B-470B-B3AC-1501C98EBCCE}"/>
              </a:ext>
            </a:extLst>
          </p:cNvPr>
          <p:cNvSpPr txBox="1">
            <a:spLocks noChangeArrowheads="1"/>
          </p:cNvSpPr>
          <p:nvPr/>
        </p:nvSpPr>
        <p:spPr bwMode="auto">
          <a:xfrm>
            <a:off x="1391796" y="5081703"/>
            <a:ext cx="13012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a:solidFill>
                  <a:srgbClr val="000099"/>
                </a:solidFill>
                <a:latin typeface="Arial" panose="020B0604020202020204" pitchFamily="34" charset="0"/>
              </a:rPr>
              <a:t>Bay</a:t>
            </a:r>
          </a:p>
        </p:txBody>
      </p:sp>
      <p:sp>
        <p:nvSpPr>
          <p:cNvPr id="24601" name="Text Box 25">
            <a:extLst>
              <a:ext uri="{FF2B5EF4-FFF2-40B4-BE49-F238E27FC236}">
                <a16:creationId xmlns:a16="http://schemas.microsoft.com/office/drawing/2014/main" id="{7EB77347-EA40-4899-B2B6-8CF8B9F5601D}"/>
              </a:ext>
            </a:extLst>
          </p:cNvPr>
          <p:cNvSpPr txBox="1">
            <a:spLocks noChangeArrowheads="1"/>
          </p:cNvSpPr>
          <p:nvPr/>
        </p:nvSpPr>
        <p:spPr bwMode="auto">
          <a:xfrm>
            <a:off x="2153796" y="5081703"/>
            <a:ext cx="12082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lên</a:t>
            </a:r>
            <a:endParaRPr lang="en-US" altLang="en-US" sz="2800" b="1" i="1" dirty="0">
              <a:solidFill>
                <a:srgbClr val="000099"/>
              </a:solidFill>
              <a:latin typeface="Arial" panose="020B0604020202020204" pitchFamily="34" charset="0"/>
            </a:endParaRPr>
          </a:p>
        </p:txBody>
      </p:sp>
      <p:sp>
        <p:nvSpPr>
          <p:cNvPr id="24602" name="Text Box 26">
            <a:extLst>
              <a:ext uri="{FF2B5EF4-FFF2-40B4-BE49-F238E27FC236}">
                <a16:creationId xmlns:a16="http://schemas.microsoft.com/office/drawing/2014/main" id="{AAD55344-8D42-48A2-8D1E-DAE742BDB579}"/>
              </a:ext>
            </a:extLst>
          </p:cNvPr>
          <p:cNvSpPr txBox="1">
            <a:spLocks noChangeArrowheads="1"/>
          </p:cNvSpPr>
          <p:nvPr/>
        </p:nvSpPr>
        <p:spPr bwMode="auto">
          <a:xfrm>
            <a:off x="2790384" y="5081703"/>
            <a:ext cx="33460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rồi</a:t>
            </a:r>
            <a:r>
              <a:rPr lang="en-US" altLang="en-US" sz="2800" b="1" i="1" dirty="0">
                <a:solidFill>
                  <a:srgbClr val="000099"/>
                </a:solidFill>
                <a:latin typeface="Arial" panose="020B0604020202020204" pitchFamily="34" charset="0"/>
              </a:rPr>
              <a:t> </a:t>
            </a:r>
            <a:r>
              <a:rPr lang="en-US" altLang="en-US" sz="2800" b="1" i="1" dirty="0" err="1">
                <a:solidFill>
                  <a:srgbClr val="000099"/>
                </a:solidFill>
                <a:latin typeface="Arial" panose="020B0604020202020204" pitchFamily="34" charset="0"/>
              </a:rPr>
              <a:t>lộn</a:t>
            </a:r>
            <a:r>
              <a:rPr lang="en-US" altLang="en-US" sz="2800" b="1" i="1" dirty="0">
                <a:solidFill>
                  <a:srgbClr val="000099"/>
                </a:solidFill>
                <a:latin typeface="Arial" panose="020B0604020202020204" pitchFamily="34" charset="0"/>
              </a:rPr>
              <a:t> </a:t>
            </a:r>
            <a:r>
              <a:rPr lang="en-US" altLang="en-US" sz="2800" b="1" i="1" dirty="0" err="1">
                <a:solidFill>
                  <a:srgbClr val="000099"/>
                </a:solidFill>
                <a:latin typeface="Arial" panose="020B0604020202020204" pitchFamily="34" charset="0"/>
              </a:rPr>
              <a:t>xuống</a:t>
            </a:r>
            <a:endParaRPr lang="en-US" altLang="en-US" sz="2800" b="1" i="1" dirty="0">
              <a:solidFill>
                <a:srgbClr val="000099"/>
              </a:solidFill>
              <a:latin typeface="Arial" panose="020B0604020202020204" pitchFamily="34" charset="0"/>
            </a:endParaRPr>
          </a:p>
        </p:txBody>
      </p:sp>
      <p:sp>
        <p:nvSpPr>
          <p:cNvPr id="24603" name="Text Box 27">
            <a:extLst>
              <a:ext uri="{FF2B5EF4-FFF2-40B4-BE49-F238E27FC236}">
                <a16:creationId xmlns:a16="http://schemas.microsoft.com/office/drawing/2014/main" id="{96512A0E-CD27-4F3D-9DAD-DE460AC244C0}"/>
              </a:ext>
            </a:extLst>
          </p:cNvPr>
          <p:cNvSpPr txBox="1">
            <a:spLocks noChangeArrowheads="1"/>
          </p:cNvSpPr>
          <p:nvPr/>
        </p:nvSpPr>
        <p:spPr bwMode="auto">
          <a:xfrm>
            <a:off x="1391796" y="5524615"/>
            <a:ext cx="12082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Đi</a:t>
            </a:r>
            <a:endParaRPr lang="en-US" altLang="en-US" sz="2800" b="1" i="1" dirty="0">
              <a:solidFill>
                <a:srgbClr val="000099"/>
              </a:solidFill>
              <a:latin typeface="Arial" panose="020B0604020202020204" pitchFamily="34" charset="0"/>
            </a:endParaRPr>
          </a:p>
        </p:txBody>
      </p:sp>
      <p:sp>
        <p:nvSpPr>
          <p:cNvPr id="24604" name="Text Box 28">
            <a:extLst>
              <a:ext uri="{FF2B5EF4-FFF2-40B4-BE49-F238E27FC236}">
                <a16:creationId xmlns:a16="http://schemas.microsoft.com/office/drawing/2014/main" id="{F926F6EB-A82D-4D45-BAD1-AFEF2BB83B3C}"/>
              </a:ext>
            </a:extLst>
          </p:cNvPr>
          <p:cNvSpPr txBox="1">
            <a:spLocks noChangeArrowheads="1"/>
          </p:cNvSpPr>
          <p:nvPr/>
        </p:nvSpPr>
        <p:spPr bwMode="auto">
          <a:xfrm>
            <a:off x="1848997" y="5524616"/>
            <a:ext cx="2695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từng</a:t>
            </a:r>
            <a:r>
              <a:rPr lang="en-US" altLang="en-US" sz="2800" b="1" i="1" dirty="0">
                <a:solidFill>
                  <a:srgbClr val="000099"/>
                </a:solidFill>
                <a:latin typeface="Arial" panose="020B0604020202020204" pitchFamily="34" charset="0"/>
              </a:rPr>
              <a:t> </a:t>
            </a:r>
            <a:r>
              <a:rPr lang="en-US" altLang="en-US" sz="2800" b="1" i="1" dirty="0" err="1">
                <a:solidFill>
                  <a:srgbClr val="000099"/>
                </a:solidFill>
                <a:latin typeface="Arial" panose="020B0604020202020204" pitchFamily="34" charset="0"/>
              </a:rPr>
              <a:t>vòng</a:t>
            </a:r>
            <a:endParaRPr lang="en-US" altLang="en-US" sz="2800" b="1" i="1" dirty="0">
              <a:solidFill>
                <a:srgbClr val="000099"/>
              </a:solidFill>
              <a:latin typeface="Arial" panose="020B0604020202020204" pitchFamily="34" charset="0"/>
            </a:endParaRPr>
          </a:p>
        </p:txBody>
      </p:sp>
      <p:sp>
        <p:nvSpPr>
          <p:cNvPr id="24605" name="Text Box 29">
            <a:extLst>
              <a:ext uri="{FF2B5EF4-FFF2-40B4-BE49-F238E27FC236}">
                <a16:creationId xmlns:a16="http://schemas.microsoft.com/office/drawing/2014/main" id="{FD4B2DDE-2998-4AF6-A402-ABD91EDEF32F}"/>
              </a:ext>
            </a:extLst>
          </p:cNvPr>
          <p:cNvSpPr txBox="1">
            <a:spLocks noChangeArrowheads="1"/>
          </p:cNvSpPr>
          <p:nvPr/>
        </p:nvSpPr>
        <p:spPr bwMode="auto">
          <a:xfrm>
            <a:off x="3490471" y="5524615"/>
            <a:ext cx="33460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cs typeface="Arial" panose="020B0604020202020204" pitchFamily="34" charset="0"/>
              </a:rPr>
              <a:t>quanh</a:t>
            </a:r>
            <a:r>
              <a:rPr lang="en-US" altLang="en-US" sz="2800" b="1" i="1" dirty="0">
                <a:solidFill>
                  <a:srgbClr val="000099"/>
                </a:solidFill>
                <a:latin typeface="Arial" panose="020B0604020202020204" pitchFamily="34" charset="0"/>
                <a:cs typeface="Arial" panose="020B0604020202020204" pitchFamily="34" charset="0"/>
              </a:rPr>
              <a:t> </a:t>
            </a:r>
            <a:r>
              <a:rPr lang="en-US" altLang="en-US" sz="2800" b="1" i="1" dirty="0" err="1">
                <a:solidFill>
                  <a:srgbClr val="000099"/>
                </a:solidFill>
                <a:latin typeface="Arial" panose="020B0604020202020204" pitchFamily="34" charset="0"/>
                <a:cs typeface="Arial" panose="020B0604020202020204" pitchFamily="34" charset="0"/>
              </a:rPr>
              <a:t>quanh</a:t>
            </a:r>
            <a:r>
              <a:rPr lang="en-US" altLang="en-US" sz="2800" b="1" dirty="0">
                <a:solidFill>
                  <a:srgbClr val="1608C8"/>
                </a:solidFill>
                <a:latin typeface="Arial" panose="020B0604020202020204" pitchFamily="34" charset="0"/>
                <a:cs typeface="Arial" panose="020B0604020202020204" pitchFamily="34" charset="0"/>
              </a:rPr>
              <a:t>.</a:t>
            </a:r>
          </a:p>
        </p:txBody>
      </p:sp>
      <p:sp>
        <p:nvSpPr>
          <p:cNvPr id="21532" name="Line 30">
            <a:extLst>
              <a:ext uri="{FF2B5EF4-FFF2-40B4-BE49-F238E27FC236}">
                <a16:creationId xmlns:a16="http://schemas.microsoft.com/office/drawing/2014/main" id="{6B03823B-39F2-457C-A682-6EBCF9136840}"/>
              </a:ext>
            </a:extLst>
          </p:cNvPr>
          <p:cNvSpPr>
            <a:spLocks noChangeShapeType="1"/>
          </p:cNvSpPr>
          <p:nvPr/>
        </p:nvSpPr>
        <p:spPr bwMode="auto">
          <a:xfrm>
            <a:off x="6136427" y="2194309"/>
            <a:ext cx="0" cy="37338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600">
              <a:solidFill>
                <a:prstClr val="black"/>
              </a:solidFill>
              <a:latin typeface="Arial" panose="020B0604020202020204" pitchFamily="34" charset="0"/>
            </a:endParaRPr>
          </a:p>
        </p:txBody>
      </p:sp>
      <p:sp>
        <p:nvSpPr>
          <p:cNvPr id="21533" name="Text Box 31">
            <a:extLst>
              <a:ext uri="{FF2B5EF4-FFF2-40B4-BE49-F238E27FC236}">
                <a16:creationId xmlns:a16="http://schemas.microsoft.com/office/drawing/2014/main" id="{F4DD1827-CD3A-4680-AC0F-6CE0F632112F}"/>
              </a:ext>
            </a:extLst>
          </p:cNvPr>
          <p:cNvSpPr txBox="1">
            <a:spLocks noChangeArrowheads="1"/>
          </p:cNvSpPr>
          <p:nvPr/>
        </p:nvSpPr>
        <p:spPr bwMode="auto">
          <a:xfrm>
            <a:off x="6609501" y="2105140"/>
            <a:ext cx="17659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a:solidFill>
                  <a:srgbClr val="000099"/>
                </a:solidFill>
                <a:latin typeface="Arial" panose="020B0604020202020204" pitchFamily="34" charset="0"/>
              </a:rPr>
              <a:t>Anh</a:t>
            </a:r>
          </a:p>
        </p:txBody>
      </p:sp>
      <p:sp>
        <p:nvSpPr>
          <p:cNvPr id="24608" name="Text Box 32">
            <a:extLst>
              <a:ext uri="{FF2B5EF4-FFF2-40B4-BE49-F238E27FC236}">
                <a16:creationId xmlns:a16="http://schemas.microsoft.com/office/drawing/2014/main" id="{F7EC91AF-4DF3-4483-8124-6300E3C4B3CA}"/>
              </a:ext>
            </a:extLst>
          </p:cNvPr>
          <p:cNvSpPr txBox="1">
            <a:spLocks noChangeArrowheads="1"/>
          </p:cNvSpPr>
          <p:nvPr/>
        </p:nvSpPr>
        <p:spPr bwMode="auto">
          <a:xfrm>
            <a:off x="7449289" y="2105140"/>
            <a:ext cx="20448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nhìn</a:t>
            </a:r>
            <a:endParaRPr lang="en-US" altLang="en-US" sz="2800" b="1" i="1" dirty="0">
              <a:solidFill>
                <a:srgbClr val="000099"/>
              </a:solidFill>
              <a:latin typeface="Arial" panose="020B0604020202020204" pitchFamily="34" charset="0"/>
            </a:endParaRPr>
          </a:p>
        </p:txBody>
      </p:sp>
      <p:sp>
        <p:nvSpPr>
          <p:cNvPr id="24609" name="Text Box 33">
            <a:extLst>
              <a:ext uri="{FF2B5EF4-FFF2-40B4-BE49-F238E27FC236}">
                <a16:creationId xmlns:a16="http://schemas.microsoft.com/office/drawing/2014/main" id="{EB2F9E83-BAB7-4134-9D48-EC95A02A1D38}"/>
              </a:ext>
            </a:extLst>
          </p:cNvPr>
          <p:cNvSpPr txBox="1">
            <a:spLocks noChangeArrowheads="1"/>
          </p:cNvSpPr>
          <p:nvPr/>
        </p:nvSpPr>
        <p:spPr bwMode="auto">
          <a:xfrm>
            <a:off x="8287488" y="2105140"/>
            <a:ext cx="33460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dirty="0">
                <a:solidFill>
                  <a:prstClr val="black"/>
                </a:solidFill>
                <a:latin typeface="Arial" panose="020B0604020202020204" pitchFamily="34" charset="0"/>
                <a:cs typeface="Arial" panose="020B0604020202020204" pitchFamily="34" charset="0"/>
              </a:rPr>
              <a:t> </a:t>
            </a:r>
            <a:r>
              <a:rPr lang="en-US" altLang="en-US" sz="2800" b="1" i="1" dirty="0" err="1">
                <a:solidFill>
                  <a:srgbClr val="000099"/>
                </a:solidFill>
                <a:latin typeface="Arial" panose="020B0604020202020204" pitchFamily="34" charset="0"/>
                <a:cs typeface="Arial" panose="020B0604020202020204" pitchFamily="34" charset="0"/>
              </a:rPr>
              <a:t>cho</a:t>
            </a:r>
            <a:r>
              <a:rPr lang="en-US" altLang="en-US" sz="2800" b="1" i="1" dirty="0">
                <a:solidFill>
                  <a:srgbClr val="000099"/>
                </a:solidFill>
                <a:latin typeface="Arial" panose="020B0604020202020204" pitchFamily="34" charset="0"/>
                <a:cs typeface="Arial" panose="020B0604020202020204" pitchFamily="34" charset="0"/>
              </a:rPr>
              <a:t> </a:t>
            </a:r>
            <a:r>
              <a:rPr lang="en-US" altLang="en-US" sz="2800" b="1" i="1" dirty="0" err="1">
                <a:solidFill>
                  <a:srgbClr val="000099"/>
                </a:solidFill>
                <a:latin typeface="Arial" panose="020B0604020202020204" pitchFamily="34" charset="0"/>
                <a:cs typeface="Arial" panose="020B0604020202020204" pitchFamily="34" charset="0"/>
              </a:rPr>
              <a:t>tinh</a:t>
            </a:r>
            <a:r>
              <a:rPr lang="en-US" altLang="en-US" sz="2800" b="1" i="1" dirty="0">
                <a:solidFill>
                  <a:srgbClr val="000099"/>
                </a:solidFill>
                <a:latin typeface="Arial" panose="020B0604020202020204" pitchFamily="34" charset="0"/>
                <a:cs typeface="Arial" panose="020B0604020202020204" pitchFamily="34" charset="0"/>
              </a:rPr>
              <a:t> </a:t>
            </a:r>
            <a:r>
              <a:rPr lang="en-US" altLang="en-US" sz="2800" b="1" i="1" dirty="0" err="1">
                <a:solidFill>
                  <a:srgbClr val="000099"/>
                </a:solidFill>
                <a:latin typeface="Arial" panose="020B0604020202020204" pitchFamily="34" charset="0"/>
                <a:cs typeface="Arial" panose="020B0604020202020204" pitchFamily="34" charset="0"/>
              </a:rPr>
              <a:t>mắt</a:t>
            </a:r>
            <a:endParaRPr lang="en-US" altLang="en-US" sz="2800" b="1" i="1" dirty="0">
              <a:solidFill>
                <a:srgbClr val="000099"/>
              </a:solidFill>
              <a:latin typeface="Arial" panose="020B0604020202020204" pitchFamily="34" charset="0"/>
              <a:cs typeface="Arial" panose="020B0604020202020204" pitchFamily="34" charset="0"/>
            </a:endParaRPr>
          </a:p>
        </p:txBody>
      </p:sp>
      <p:sp>
        <p:nvSpPr>
          <p:cNvPr id="24610" name="Text Box 34">
            <a:extLst>
              <a:ext uri="{FF2B5EF4-FFF2-40B4-BE49-F238E27FC236}">
                <a16:creationId xmlns:a16="http://schemas.microsoft.com/office/drawing/2014/main" id="{1750DD63-0035-43BC-8C45-F36136E9A628}"/>
              </a:ext>
            </a:extLst>
          </p:cNvPr>
          <p:cNvSpPr txBox="1">
            <a:spLocks noChangeArrowheads="1"/>
          </p:cNvSpPr>
          <p:nvPr/>
        </p:nvSpPr>
        <p:spPr bwMode="auto">
          <a:xfrm>
            <a:off x="6499963" y="2562340"/>
            <a:ext cx="13941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dirty="0">
                <a:solidFill>
                  <a:prstClr val="black"/>
                </a:solidFill>
                <a:latin typeface="Arial" panose="020B0604020202020204" pitchFamily="34" charset="0"/>
                <a:cs typeface="Arial" panose="020B0604020202020204" pitchFamily="34" charset="0"/>
              </a:rPr>
              <a:t> </a:t>
            </a:r>
            <a:r>
              <a:rPr lang="en-US" altLang="en-US" sz="2800" b="1" i="1" dirty="0" err="1">
                <a:solidFill>
                  <a:srgbClr val="000099"/>
                </a:solidFill>
                <a:latin typeface="Arial" panose="020B0604020202020204" pitchFamily="34" charset="0"/>
                <a:cs typeface="Arial" panose="020B0604020202020204" pitchFamily="34" charset="0"/>
              </a:rPr>
              <a:t>Tôi</a:t>
            </a:r>
            <a:endParaRPr lang="en-US" altLang="en-US" sz="2800" b="1" i="1" dirty="0">
              <a:solidFill>
                <a:srgbClr val="000099"/>
              </a:solidFill>
              <a:latin typeface="Arial" panose="020B0604020202020204" pitchFamily="34" charset="0"/>
              <a:cs typeface="Arial" panose="020B0604020202020204" pitchFamily="34" charset="0"/>
            </a:endParaRPr>
          </a:p>
        </p:txBody>
      </p:sp>
      <p:sp>
        <p:nvSpPr>
          <p:cNvPr id="24611" name="Text Box 35">
            <a:extLst>
              <a:ext uri="{FF2B5EF4-FFF2-40B4-BE49-F238E27FC236}">
                <a16:creationId xmlns:a16="http://schemas.microsoft.com/office/drawing/2014/main" id="{6A29F1A7-05AC-438D-8A2E-E1B72B6AE886}"/>
              </a:ext>
            </a:extLst>
          </p:cNvPr>
          <p:cNvSpPr txBox="1">
            <a:spLocks noChangeArrowheads="1"/>
          </p:cNvSpPr>
          <p:nvPr/>
        </p:nvSpPr>
        <p:spPr bwMode="auto">
          <a:xfrm>
            <a:off x="7261963" y="2562340"/>
            <a:ext cx="13941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đá</a:t>
            </a:r>
            <a:endParaRPr lang="en-US" altLang="en-US" sz="2800" b="1" i="1" dirty="0">
              <a:solidFill>
                <a:srgbClr val="000099"/>
              </a:solidFill>
              <a:latin typeface="Arial" panose="020B0604020202020204" pitchFamily="34" charset="0"/>
            </a:endParaRPr>
          </a:p>
        </p:txBody>
      </p:sp>
      <p:sp>
        <p:nvSpPr>
          <p:cNvPr id="24612" name="Text Box 36">
            <a:extLst>
              <a:ext uri="{FF2B5EF4-FFF2-40B4-BE49-F238E27FC236}">
                <a16:creationId xmlns:a16="http://schemas.microsoft.com/office/drawing/2014/main" id="{627368D7-22C5-4B5C-975E-9A5B7A94F770}"/>
              </a:ext>
            </a:extLst>
          </p:cNvPr>
          <p:cNvSpPr txBox="1">
            <a:spLocks noChangeArrowheads="1"/>
          </p:cNvSpPr>
          <p:nvPr/>
        </p:nvSpPr>
        <p:spPr bwMode="auto">
          <a:xfrm>
            <a:off x="7820763" y="2562340"/>
            <a:ext cx="37565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thật</a:t>
            </a:r>
            <a:r>
              <a:rPr lang="en-US" altLang="en-US" sz="2800" b="1" i="1" dirty="0">
                <a:solidFill>
                  <a:srgbClr val="000099"/>
                </a:solidFill>
                <a:latin typeface="Arial" panose="020B0604020202020204" pitchFamily="34" charset="0"/>
              </a:rPr>
              <a:t> </a:t>
            </a:r>
            <a:r>
              <a:rPr lang="en-US" altLang="en-US" sz="2800" b="1" i="1" dirty="0" err="1">
                <a:solidFill>
                  <a:srgbClr val="000099"/>
                </a:solidFill>
                <a:latin typeface="Arial" panose="020B0604020202020204" pitchFamily="34" charset="0"/>
              </a:rPr>
              <a:t>dẻo</a:t>
            </a:r>
            <a:r>
              <a:rPr lang="en-US" altLang="en-US" sz="2800" b="1" i="1" dirty="0">
                <a:solidFill>
                  <a:srgbClr val="000099"/>
                </a:solidFill>
                <a:latin typeface="Arial" panose="020B0604020202020204" pitchFamily="34" charset="0"/>
              </a:rPr>
              <a:t> </a:t>
            </a:r>
            <a:r>
              <a:rPr lang="en-US" altLang="en-US" sz="2800" b="1" i="1" dirty="0" err="1">
                <a:solidFill>
                  <a:srgbClr val="000099"/>
                </a:solidFill>
                <a:latin typeface="Arial" panose="020B0604020202020204" pitchFamily="34" charset="0"/>
              </a:rPr>
              <a:t>chân</a:t>
            </a:r>
            <a:endParaRPr lang="en-US" altLang="en-US" sz="2800" b="1" i="1" dirty="0">
              <a:solidFill>
                <a:srgbClr val="000099"/>
              </a:solidFill>
              <a:latin typeface="Arial" panose="020B0604020202020204" pitchFamily="34" charset="0"/>
            </a:endParaRPr>
          </a:p>
        </p:txBody>
      </p:sp>
      <p:sp>
        <p:nvSpPr>
          <p:cNvPr id="24613" name="Text Box 37">
            <a:extLst>
              <a:ext uri="{FF2B5EF4-FFF2-40B4-BE49-F238E27FC236}">
                <a16:creationId xmlns:a16="http://schemas.microsoft.com/office/drawing/2014/main" id="{8C8CDBB5-FE02-4242-A814-40F2F16022DA}"/>
              </a:ext>
            </a:extLst>
          </p:cNvPr>
          <p:cNvSpPr txBox="1">
            <a:spLocks noChangeArrowheads="1"/>
          </p:cNvSpPr>
          <p:nvPr/>
        </p:nvSpPr>
        <p:spPr bwMode="auto">
          <a:xfrm>
            <a:off x="6588864" y="3048115"/>
            <a:ext cx="11153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a:solidFill>
                  <a:srgbClr val="000099"/>
                </a:solidFill>
                <a:latin typeface="Arial" panose="020B0604020202020204" pitchFamily="34" charset="0"/>
              </a:rPr>
              <a:t>Cho</a:t>
            </a:r>
          </a:p>
        </p:txBody>
      </p:sp>
      <p:sp>
        <p:nvSpPr>
          <p:cNvPr id="24614" name="Text Box 38">
            <a:extLst>
              <a:ext uri="{FF2B5EF4-FFF2-40B4-BE49-F238E27FC236}">
                <a16:creationId xmlns:a16="http://schemas.microsoft.com/office/drawing/2014/main" id="{2D92EA6F-170F-4EEF-9317-F38EC44BFB0E}"/>
              </a:ext>
            </a:extLst>
          </p:cNvPr>
          <p:cNvSpPr txBox="1">
            <a:spLocks noChangeArrowheads="1"/>
          </p:cNvSpPr>
          <p:nvPr/>
        </p:nvSpPr>
        <p:spPr bwMode="auto">
          <a:xfrm>
            <a:off x="7393727" y="3033828"/>
            <a:ext cx="2695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cầu</a:t>
            </a:r>
            <a:r>
              <a:rPr lang="en-US" altLang="en-US" sz="2800" b="1" i="1" dirty="0">
                <a:solidFill>
                  <a:srgbClr val="000099"/>
                </a:solidFill>
                <a:latin typeface="Arial" panose="020B0604020202020204" pitchFamily="34" charset="0"/>
              </a:rPr>
              <a:t> bay</a:t>
            </a:r>
          </a:p>
        </p:txBody>
      </p:sp>
      <p:sp>
        <p:nvSpPr>
          <p:cNvPr id="24615" name="Text Box 39">
            <a:extLst>
              <a:ext uri="{FF2B5EF4-FFF2-40B4-BE49-F238E27FC236}">
                <a16:creationId xmlns:a16="http://schemas.microsoft.com/office/drawing/2014/main" id="{0E168C65-59F9-4CAF-B7A4-D45A6BA4CDC4}"/>
              </a:ext>
            </a:extLst>
          </p:cNvPr>
          <p:cNvSpPr txBox="1">
            <a:spLocks noChangeArrowheads="1"/>
          </p:cNvSpPr>
          <p:nvPr/>
        </p:nvSpPr>
        <p:spPr bwMode="auto">
          <a:xfrm>
            <a:off x="8792314" y="3019540"/>
            <a:ext cx="26024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trên</a:t>
            </a:r>
            <a:r>
              <a:rPr lang="en-US" altLang="en-US" sz="2800" b="1" i="1" dirty="0">
                <a:solidFill>
                  <a:srgbClr val="000099"/>
                </a:solidFill>
                <a:latin typeface="Arial" panose="020B0604020202020204" pitchFamily="34" charset="0"/>
              </a:rPr>
              <a:t> </a:t>
            </a:r>
            <a:r>
              <a:rPr lang="en-US" altLang="en-US" sz="2800" b="1" i="1" dirty="0" err="1">
                <a:solidFill>
                  <a:srgbClr val="000099"/>
                </a:solidFill>
                <a:latin typeface="Arial" panose="020B0604020202020204" pitchFamily="34" charset="0"/>
              </a:rPr>
              <a:t>sân</a:t>
            </a:r>
            <a:endParaRPr lang="en-US" altLang="en-US" sz="2800" b="1" i="1" dirty="0">
              <a:solidFill>
                <a:srgbClr val="000099"/>
              </a:solidFill>
              <a:latin typeface="Arial" panose="020B0604020202020204" pitchFamily="34" charset="0"/>
            </a:endParaRPr>
          </a:p>
        </p:txBody>
      </p:sp>
      <p:sp>
        <p:nvSpPr>
          <p:cNvPr id="24616" name="Text Box 40">
            <a:extLst>
              <a:ext uri="{FF2B5EF4-FFF2-40B4-BE49-F238E27FC236}">
                <a16:creationId xmlns:a16="http://schemas.microsoft.com/office/drawing/2014/main" id="{DECB54AC-6865-4231-BD71-AD421488A656}"/>
              </a:ext>
            </a:extLst>
          </p:cNvPr>
          <p:cNvSpPr txBox="1">
            <a:spLocks noChangeArrowheads="1"/>
          </p:cNvSpPr>
          <p:nvPr/>
        </p:nvSpPr>
        <p:spPr bwMode="auto">
          <a:xfrm>
            <a:off x="6360263" y="3457690"/>
            <a:ext cx="17659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dirty="0">
                <a:solidFill>
                  <a:prstClr val="black"/>
                </a:solidFill>
                <a:latin typeface="Arial" panose="020B0604020202020204" pitchFamily="34" charset="0"/>
              </a:rPr>
              <a:t>  </a:t>
            </a:r>
            <a:r>
              <a:rPr lang="en-US" altLang="en-US" sz="2800" b="1" i="1" dirty="0" err="1">
                <a:solidFill>
                  <a:srgbClr val="000099"/>
                </a:solidFill>
                <a:latin typeface="Arial" panose="020B0604020202020204" pitchFamily="34" charset="0"/>
              </a:rPr>
              <a:t>Đừng</a:t>
            </a:r>
            <a:endParaRPr lang="en-US" altLang="en-US" sz="2800" b="1" i="1" dirty="0">
              <a:solidFill>
                <a:srgbClr val="000099"/>
              </a:solidFill>
              <a:latin typeface="Arial" panose="020B0604020202020204" pitchFamily="34" charset="0"/>
            </a:endParaRPr>
          </a:p>
        </p:txBody>
      </p:sp>
      <p:sp>
        <p:nvSpPr>
          <p:cNvPr id="24617" name="Text Box 41">
            <a:extLst>
              <a:ext uri="{FF2B5EF4-FFF2-40B4-BE49-F238E27FC236}">
                <a16:creationId xmlns:a16="http://schemas.microsoft.com/office/drawing/2014/main" id="{A41AE587-31AC-41E5-81F2-87643583B7A0}"/>
              </a:ext>
            </a:extLst>
          </p:cNvPr>
          <p:cNvSpPr txBox="1">
            <a:spLocks noChangeArrowheads="1"/>
          </p:cNvSpPr>
          <p:nvPr/>
        </p:nvSpPr>
        <p:spPr bwMode="auto">
          <a:xfrm>
            <a:off x="7574701" y="3456104"/>
            <a:ext cx="17659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0"/>
              </a:spcBef>
              <a:spcAft>
                <a:spcPct val="0"/>
              </a:spcAft>
              <a:buClrTx/>
              <a:buSzTx/>
              <a:buNone/>
            </a:pPr>
            <a:r>
              <a:rPr lang="en-US" altLang="en-US" sz="2800" b="1" dirty="0">
                <a:solidFill>
                  <a:prstClr val="black"/>
                </a:solidFill>
                <a:latin typeface="Arial" panose="020B0604020202020204" pitchFamily="34" charset="0"/>
                <a:cs typeface="Arial" panose="020B0604020202020204" pitchFamily="34" charset="0"/>
              </a:rPr>
              <a:t> </a:t>
            </a:r>
            <a:r>
              <a:rPr lang="en-US" altLang="en-US" sz="2800" b="1" i="1" dirty="0" err="1">
                <a:solidFill>
                  <a:srgbClr val="000099"/>
                </a:solidFill>
                <a:latin typeface="Arial" panose="020B0604020202020204" pitchFamily="34" charset="0"/>
                <a:cs typeface="Arial" panose="020B0604020202020204" pitchFamily="34" charset="0"/>
              </a:rPr>
              <a:t>để</a:t>
            </a:r>
            <a:r>
              <a:rPr lang="en-US" altLang="en-US" sz="2800" b="1" i="1" dirty="0">
                <a:solidFill>
                  <a:srgbClr val="000099"/>
                </a:solidFill>
                <a:latin typeface="Arial" panose="020B0604020202020204" pitchFamily="34" charset="0"/>
                <a:cs typeface="Arial" panose="020B0604020202020204" pitchFamily="34" charset="0"/>
              </a:rPr>
              <a:t> </a:t>
            </a:r>
            <a:r>
              <a:rPr lang="en-US" altLang="en-US" sz="2800" b="1" i="1" dirty="0" err="1">
                <a:solidFill>
                  <a:srgbClr val="000099"/>
                </a:solidFill>
                <a:latin typeface="Arial" panose="020B0604020202020204" pitchFamily="34" charset="0"/>
                <a:cs typeface="Arial" panose="020B0604020202020204" pitchFamily="34" charset="0"/>
              </a:rPr>
              <a:t>rơi</a:t>
            </a:r>
            <a:endParaRPr lang="en-US" altLang="en-US" sz="2800" b="1" i="1" dirty="0">
              <a:solidFill>
                <a:srgbClr val="000099"/>
              </a:solidFill>
              <a:latin typeface="Arial" panose="020B0604020202020204" pitchFamily="34" charset="0"/>
              <a:cs typeface="Arial" panose="020B0604020202020204" pitchFamily="34" charset="0"/>
            </a:endParaRPr>
          </a:p>
        </p:txBody>
      </p:sp>
      <p:sp>
        <p:nvSpPr>
          <p:cNvPr id="24618" name="Text Box 42">
            <a:extLst>
              <a:ext uri="{FF2B5EF4-FFF2-40B4-BE49-F238E27FC236}">
                <a16:creationId xmlns:a16="http://schemas.microsoft.com/office/drawing/2014/main" id="{1237DB69-9CB4-4BB4-94F2-6DAD2327E760}"/>
              </a:ext>
            </a:extLst>
          </p:cNvPr>
          <p:cNvSpPr txBox="1">
            <a:spLocks noChangeArrowheads="1"/>
          </p:cNvSpPr>
          <p:nvPr/>
        </p:nvSpPr>
        <p:spPr bwMode="auto">
          <a:xfrm>
            <a:off x="8771677" y="3443403"/>
            <a:ext cx="2695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xuống</a:t>
            </a:r>
            <a:r>
              <a:rPr lang="en-US" altLang="en-US" sz="2800" b="1" i="1" dirty="0">
                <a:solidFill>
                  <a:srgbClr val="000099"/>
                </a:solidFill>
                <a:latin typeface="Arial" panose="020B0604020202020204" pitchFamily="34" charset="0"/>
              </a:rPr>
              <a:t> </a:t>
            </a:r>
            <a:r>
              <a:rPr lang="en-US" altLang="en-US" sz="2800" b="1" i="1" dirty="0" err="1">
                <a:solidFill>
                  <a:srgbClr val="000099"/>
                </a:solidFill>
                <a:latin typeface="Arial" panose="020B0604020202020204" pitchFamily="34" charset="0"/>
              </a:rPr>
              <a:t>đất</a:t>
            </a:r>
            <a:r>
              <a:rPr lang="en-US" altLang="en-US" sz="2800" b="1" i="1" dirty="0">
                <a:solidFill>
                  <a:srgbClr val="000099"/>
                </a:solidFill>
                <a:latin typeface="Arial" panose="020B0604020202020204" pitchFamily="34" charset="0"/>
              </a:rPr>
              <a:t>.</a:t>
            </a:r>
          </a:p>
        </p:txBody>
      </p:sp>
      <p:sp>
        <p:nvSpPr>
          <p:cNvPr id="21545" name="Text Box 43">
            <a:extLst>
              <a:ext uri="{FF2B5EF4-FFF2-40B4-BE49-F238E27FC236}">
                <a16:creationId xmlns:a16="http://schemas.microsoft.com/office/drawing/2014/main" id="{C0B4EBE2-2F17-4F3F-B0B3-46B9B6697D8F}"/>
              </a:ext>
            </a:extLst>
          </p:cNvPr>
          <p:cNvSpPr txBox="1">
            <a:spLocks noChangeArrowheads="1"/>
          </p:cNvSpPr>
          <p:nvPr/>
        </p:nvSpPr>
        <p:spPr bwMode="auto">
          <a:xfrm>
            <a:off x="6458689" y="4114915"/>
            <a:ext cx="15800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Trong</a:t>
            </a:r>
            <a:endParaRPr lang="en-US" altLang="en-US" sz="2800" b="1" i="1" dirty="0">
              <a:solidFill>
                <a:srgbClr val="000099"/>
              </a:solidFill>
              <a:latin typeface="Arial" panose="020B0604020202020204" pitchFamily="34" charset="0"/>
            </a:endParaRPr>
          </a:p>
        </p:txBody>
      </p:sp>
      <p:sp>
        <p:nvSpPr>
          <p:cNvPr id="24620" name="Text Box 44">
            <a:extLst>
              <a:ext uri="{FF2B5EF4-FFF2-40B4-BE49-F238E27FC236}">
                <a16:creationId xmlns:a16="http://schemas.microsoft.com/office/drawing/2014/main" id="{8EF41A64-0606-423E-A7C9-31D60D6A09C0}"/>
              </a:ext>
            </a:extLst>
          </p:cNvPr>
          <p:cNvSpPr txBox="1">
            <a:spLocks noChangeArrowheads="1"/>
          </p:cNvSpPr>
          <p:nvPr/>
        </p:nvSpPr>
        <p:spPr bwMode="auto">
          <a:xfrm>
            <a:off x="7630265" y="4114915"/>
            <a:ext cx="31175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nắng</a:t>
            </a:r>
            <a:r>
              <a:rPr lang="en-US" altLang="en-US" sz="2800" b="1" i="1" dirty="0">
                <a:solidFill>
                  <a:srgbClr val="000099"/>
                </a:solidFill>
                <a:latin typeface="Arial" panose="020B0604020202020204" pitchFamily="34" charset="0"/>
              </a:rPr>
              <a:t> </a:t>
            </a:r>
            <a:r>
              <a:rPr lang="en-US" altLang="en-US" sz="2800" b="1" i="1" dirty="0" err="1">
                <a:solidFill>
                  <a:srgbClr val="000099"/>
                </a:solidFill>
                <a:latin typeface="Arial" panose="020B0604020202020204" pitchFamily="34" charset="0"/>
              </a:rPr>
              <a:t>vàng</a:t>
            </a:r>
            <a:endParaRPr lang="en-US" altLang="en-US" sz="2800" b="1" i="1" dirty="0">
              <a:solidFill>
                <a:srgbClr val="000099"/>
              </a:solidFill>
              <a:latin typeface="Arial" panose="020B0604020202020204" pitchFamily="34" charset="0"/>
            </a:endParaRPr>
          </a:p>
        </p:txBody>
      </p:sp>
      <p:sp>
        <p:nvSpPr>
          <p:cNvPr id="24621" name="Text Box 45">
            <a:extLst>
              <a:ext uri="{FF2B5EF4-FFF2-40B4-BE49-F238E27FC236}">
                <a16:creationId xmlns:a16="http://schemas.microsoft.com/office/drawing/2014/main" id="{86175AAB-6D79-4B8B-A84C-77BCF280B345}"/>
              </a:ext>
            </a:extLst>
          </p:cNvPr>
          <p:cNvSpPr txBox="1">
            <a:spLocks noChangeArrowheads="1"/>
          </p:cNvSpPr>
          <p:nvPr/>
        </p:nvSpPr>
        <p:spPr bwMode="auto">
          <a:xfrm>
            <a:off x="9506688" y="4129203"/>
            <a:ext cx="23236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tươi</a:t>
            </a:r>
            <a:r>
              <a:rPr lang="en-US" altLang="en-US" sz="2800" b="1" i="1" dirty="0">
                <a:solidFill>
                  <a:srgbClr val="000099"/>
                </a:solidFill>
                <a:latin typeface="Arial" panose="020B0604020202020204" pitchFamily="34" charset="0"/>
              </a:rPr>
              <a:t> </a:t>
            </a:r>
            <a:r>
              <a:rPr lang="en-US" altLang="en-US" sz="2800" b="1" i="1" dirty="0" err="1">
                <a:solidFill>
                  <a:srgbClr val="000099"/>
                </a:solidFill>
                <a:latin typeface="Arial" panose="020B0604020202020204" pitchFamily="34" charset="0"/>
              </a:rPr>
              <a:t>mát</a:t>
            </a:r>
            <a:endParaRPr lang="en-US" altLang="en-US" sz="2800" b="1" i="1" dirty="0">
              <a:solidFill>
                <a:srgbClr val="000099"/>
              </a:solidFill>
              <a:latin typeface="Arial" panose="020B0604020202020204" pitchFamily="34" charset="0"/>
            </a:endParaRPr>
          </a:p>
        </p:txBody>
      </p:sp>
      <p:sp>
        <p:nvSpPr>
          <p:cNvPr id="24622" name="Text Box 46">
            <a:extLst>
              <a:ext uri="{FF2B5EF4-FFF2-40B4-BE49-F238E27FC236}">
                <a16:creationId xmlns:a16="http://schemas.microsoft.com/office/drawing/2014/main" id="{8DBDA1E9-0D53-4D70-98E8-EB3914CCB562}"/>
              </a:ext>
            </a:extLst>
          </p:cNvPr>
          <p:cNvSpPr txBox="1">
            <a:spLocks noChangeArrowheads="1"/>
          </p:cNvSpPr>
          <p:nvPr/>
        </p:nvSpPr>
        <p:spPr bwMode="auto">
          <a:xfrm>
            <a:off x="6452340" y="4572115"/>
            <a:ext cx="2350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Cùng</a:t>
            </a:r>
            <a:endParaRPr lang="en-US" altLang="en-US" sz="2800" b="1" i="1" dirty="0">
              <a:solidFill>
                <a:srgbClr val="000099"/>
              </a:solidFill>
              <a:latin typeface="Arial" panose="020B0604020202020204" pitchFamily="34" charset="0"/>
            </a:endParaRPr>
          </a:p>
        </p:txBody>
      </p:sp>
      <p:sp>
        <p:nvSpPr>
          <p:cNvPr id="24623" name="Text Box 47">
            <a:extLst>
              <a:ext uri="{FF2B5EF4-FFF2-40B4-BE49-F238E27FC236}">
                <a16:creationId xmlns:a16="http://schemas.microsoft.com/office/drawing/2014/main" id="{BECE8C37-A828-4025-8E4E-12C4F4557C9D}"/>
              </a:ext>
            </a:extLst>
          </p:cNvPr>
          <p:cNvSpPr txBox="1">
            <a:spLocks noChangeArrowheads="1"/>
          </p:cNvSpPr>
          <p:nvPr/>
        </p:nvSpPr>
        <p:spPr bwMode="auto">
          <a:xfrm>
            <a:off x="7392140" y="4572115"/>
            <a:ext cx="17001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dirty="0">
                <a:solidFill>
                  <a:prstClr val="black"/>
                </a:solidFill>
                <a:latin typeface="Arial" panose="020B0604020202020204" pitchFamily="34" charset="0"/>
                <a:cs typeface="Arial" panose="020B0604020202020204" pitchFamily="34" charset="0"/>
              </a:rPr>
              <a:t> </a:t>
            </a:r>
            <a:r>
              <a:rPr lang="en-US" altLang="en-US" sz="2800" b="1" i="1" dirty="0" err="1">
                <a:solidFill>
                  <a:srgbClr val="000099"/>
                </a:solidFill>
                <a:latin typeface="Arial" panose="020B0604020202020204" pitchFamily="34" charset="0"/>
                <a:cs typeface="Arial" panose="020B0604020202020204" pitchFamily="34" charset="0"/>
              </a:rPr>
              <a:t>chơi</a:t>
            </a:r>
            <a:endParaRPr lang="en-US" altLang="en-US" sz="2800" b="1" i="1" dirty="0">
              <a:solidFill>
                <a:srgbClr val="000099"/>
              </a:solidFill>
              <a:latin typeface="Arial" panose="020B0604020202020204" pitchFamily="34" charset="0"/>
              <a:cs typeface="Arial" panose="020B0604020202020204" pitchFamily="34" charset="0"/>
            </a:endParaRPr>
          </a:p>
        </p:txBody>
      </p:sp>
      <p:sp>
        <p:nvSpPr>
          <p:cNvPr id="24624" name="Text Box 48">
            <a:extLst>
              <a:ext uri="{FF2B5EF4-FFF2-40B4-BE49-F238E27FC236}">
                <a16:creationId xmlns:a16="http://schemas.microsoft.com/office/drawing/2014/main" id="{CA55FFB9-459D-4227-944B-58457E270940}"/>
              </a:ext>
            </a:extLst>
          </p:cNvPr>
          <p:cNvSpPr txBox="1">
            <a:spLocks noChangeArrowheads="1"/>
          </p:cNvSpPr>
          <p:nvPr/>
        </p:nvSpPr>
        <p:spPr bwMode="auto">
          <a:xfrm>
            <a:off x="8233513" y="4567353"/>
            <a:ext cx="38107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dirty="0">
                <a:solidFill>
                  <a:prstClr val="black"/>
                </a:solidFill>
                <a:latin typeface="Arial" panose="020B0604020202020204" pitchFamily="34" charset="0"/>
                <a:cs typeface="Arial" panose="020B0604020202020204" pitchFamily="34" charset="0"/>
              </a:rPr>
              <a:t> </a:t>
            </a:r>
            <a:r>
              <a:rPr lang="en-US" altLang="en-US" sz="2800" b="1" i="1" dirty="0" err="1">
                <a:solidFill>
                  <a:srgbClr val="000099"/>
                </a:solidFill>
                <a:latin typeface="Arial" panose="020B0604020202020204" pitchFamily="34" charset="0"/>
                <a:cs typeface="Arial" panose="020B0604020202020204" pitchFamily="34" charset="0"/>
              </a:rPr>
              <a:t>cho</a:t>
            </a:r>
            <a:r>
              <a:rPr lang="en-US" altLang="en-US" sz="2800" b="1" i="1" dirty="0">
                <a:solidFill>
                  <a:srgbClr val="000099"/>
                </a:solidFill>
                <a:latin typeface="Arial" panose="020B0604020202020204" pitchFamily="34" charset="0"/>
                <a:cs typeface="Arial" panose="020B0604020202020204" pitchFamily="34" charset="0"/>
              </a:rPr>
              <a:t> </a:t>
            </a:r>
            <a:r>
              <a:rPr lang="en-US" altLang="en-US" sz="2800" b="1" i="1" dirty="0" err="1">
                <a:solidFill>
                  <a:srgbClr val="000099"/>
                </a:solidFill>
                <a:latin typeface="Arial" panose="020B0604020202020204" pitchFamily="34" charset="0"/>
                <a:cs typeface="Arial" panose="020B0604020202020204" pitchFamily="34" charset="0"/>
              </a:rPr>
              <a:t>khỏe</a:t>
            </a:r>
            <a:r>
              <a:rPr lang="en-US" altLang="en-US" sz="2800" b="1" i="1" dirty="0">
                <a:solidFill>
                  <a:srgbClr val="000099"/>
                </a:solidFill>
                <a:latin typeface="Arial" panose="020B0604020202020204" pitchFamily="34" charset="0"/>
                <a:cs typeface="Arial" panose="020B0604020202020204" pitchFamily="34" charset="0"/>
              </a:rPr>
              <a:t> </a:t>
            </a:r>
            <a:r>
              <a:rPr lang="en-US" altLang="en-US" sz="2800" b="1" i="1" dirty="0" err="1">
                <a:solidFill>
                  <a:srgbClr val="000099"/>
                </a:solidFill>
                <a:latin typeface="Arial" panose="020B0604020202020204" pitchFamily="34" charset="0"/>
                <a:cs typeface="Arial" panose="020B0604020202020204" pitchFamily="34" charset="0"/>
              </a:rPr>
              <a:t>người</a:t>
            </a:r>
            <a:endParaRPr lang="en-US" altLang="en-US" sz="2800" b="1" i="1" dirty="0">
              <a:solidFill>
                <a:srgbClr val="000099"/>
              </a:solidFill>
              <a:latin typeface="Arial" panose="020B0604020202020204" pitchFamily="34" charset="0"/>
              <a:cs typeface="Arial" panose="020B0604020202020204" pitchFamily="34" charset="0"/>
            </a:endParaRPr>
          </a:p>
        </p:txBody>
      </p:sp>
      <p:sp>
        <p:nvSpPr>
          <p:cNvPr id="24625" name="Text Box 49">
            <a:extLst>
              <a:ext uri="{FF2B5EF4-FFF2-40B4-BE49-F238E27FC236}">
                <a16:creationId xmlns:a16="http://schemas.microsoft.com/office/drawing/2014/main" id="{2548DC79-E4EF-43D6-9C9C-6F2673C976AC}"/>
              </a:ext>
            </a:extLst>
          </p:cNvPr>
          <p:cNvSpPr txBox="1">
            <a:spLocks noChangeArrowheads="1"/>
          </p:cNvSpPr>
          <p:nvPr/>
        </p:nvSpPr>
        <p:spPr bwMode="auto">
          <a:xfrm>
            <a:off x="6457102" y="5029315"/>
            <a:ext cx="15800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Tiếng</a:t>
            </a:r>
            <a:endParaRPr lang="en-US" altLang="en-US" sz="2800" b="1" i="1" dirty="0">
              <a:solidFill>
                <a:srgbClr val="000099"/>
              </a:solidFill>
              <a:latin typeface="Arial" panose="020B0604020202020204" pitchFamily="34" charset="0"/>
            </a:endParaRPr>
          </a:p>
        </p:txBody>
      </p:sp>
      <p:sp>
        <p:nvSpPr>
          <p:cNvPr id="24626" name="Text Box 50">
            <a:extLst>
              <a:ext uri="{FF2B5EF4-FFF2-40B4-BE49-F238E27FC236}">
                <a16:creationId xmlns:a16="http://schemas.microsoft.com/office/drawing/2014/main" id="{3FC86968-37F0-4853-9FF7-1887F2592D7C}"/>
              </a:ext>
            </a:extLst>
          </p:cNvPr>
          <p:cNvSpPr txBox="1">
            <a:spLocks noChangeArrowheads="1"/>
          </p:cNvSpPr>
          <p:nvPr/>
        </p:nvSpPr>
        <p:spPr bwMode="auto">
          <a:xfrm>
            <a:off x="7414364" y="5027729"/>
            <a:ext cx="1642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dirty="0">
                <a:solidFill>
                  <a:prstClr val="black"/>
                </a:solidFill>
                <a:latin typeface="Arial" panose="020B0604020202020204" pitchFamily="34" charset="0"/>
                <a:cs typeface="Arial" panose="020B0604020202020204" pitchFamily="34" charset="0"/>
              </a:rPr>
              <a:t> </a:t>
            </a:r>
            <a:r>
              <a:rPr lang="en-US" altLang="en-US" sz="2800" b="1" i="1" dirty="0" err="1">
                <a:solidFill>
                  <a:srgbClr val="000099"/>
                </a:solidFill>
                <a:latin typeface="Arial" panose="020B0604020202020204" pitchFamily="34" charset="0"/>
                <a:cs typeface="Arial" panose="020B0604020202020204" pitchFamily="34" charset="0"/>
              </a:rPr>
              <a:t>cười</a:t>
            </a:r>
            <a:endParaRPr lang="en-US" altLang="en-US" sz="2800" b="1" i="1" dirty="0">
              <a:solidFill>
                <a:srgbClr val="000099"/>
              </a:solidFill>
              <a:latin typeface="Arial" panose="020B0604020202020204" pitchFamily="34" charset="0"/>
              <a:cs typeface="Arial" panose="020B0604020202020204" pitchFamily="34" charset="0"/>
            </a:endParaRPr>
          </a:p>
        </p:txBody>
      </p:sp>
      <p:sp>
        <p:nvSpPr>
          <p:cNvPr id="24627" name="Text Box 51">
            <a:extLst>
              <a:ext uri="{FF2B5EF4-FFF2-40B4-BE49-F238E27FC236}">
                <a16:creationId xmlns:a16="http://schemas.microsoft.com/office/drawing/2014/main" id="{E4829B46-7842-4703-B79B-BCF799C3FFCA}"/>
              </a:ext>
            </a:extLst>
          </p:cNvPr>
          <p:cNvSpPr txBox="1">
            <a:spLocks noChangeArrowheads="1"/>
          </p:cNvSpPr>
          <p:nvPr/>
        </p:nvSpPr>
        <p:spPr bwMode="auto">
          <a:xfrm>
            <a:off x="8301776" y="5029315"/>
            <a:ext cx="32530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dirty="0">
                <a:solidFill>
                  <a:prstClr val="black"/>
                </a:solidFill>
                <a:latin typeface="Arial" panose="020B0604020202020204" pitchFamily="34" charset="0"/>
                <a:cs typeface="Arial" panose="020B0604020202020204" pitchFamily="34" charset="0"/>
              </a:rPr>
              <a:t> </a:t>
            </a:r>
            <a:r>
              <a:rPr lang="en-US" altLang="en-US" sz="2800" b="1" i="1" dirty="0">
                <a:solidFill>
                  <a:srgbClr val="000099"/>
                </a:solidFill>
                <a:latin typeface="Arial" panose="020B0604020202020204" pitchFamily="34" charset="0"/>
                <a:cs typeface="Arial" panose="020B0604020202020204" pitchFamily="34" charset="0"/>
              </a:rPr>
              <a:t>xen </a:t>
            </a:r>
            <a:r>
              <a:rPr lang="en-US" altLang="en-US" sz="2800" b="1" i="1" dirty="0" err="1">
                <a:solidFill>
                  <a:srgbClr val="000099"/>
                </a:solidFill>
                <a:latin typeface="Arial" panose="020B0604020202020204" pitchFamily="34" charset="0"/>
                <a:cs typeface="Arial" panose="020B0604020202020204" pitchFamily="34" charset="0"/>
              </a:rPr>
              <a:t>tiếng</a:t>
            </a:r>
            <a:r>
              <a:rPr lang="en-US" altLang="en-US" sz="2800" b="1" i="1" dirty="0">
                <a:solidFill>
                  <a:srgbClr val="000099"/>
                </a:solidFill>
                <a:latin typeface="Arial" panose="020B0604020202020204" pitchFamily="34" charset="0"/>
                <a:cs typeface="Arial" panose="020B0604020202020204" pitchFamily="34" charset="0"/>
              </a:rPr>
              <a:t> </a:t>
            </a:r>
            <a:r>
              <a:rPr lang="en-US" altLang="en-US" sz="2800" b="1" i="1" dirty="0" err="1">
                <a:solidFill>
                  <a:srgbClr val="000099"/>
                </a:solidFill>
                <a:latin typeface="Arial" panose="020B0604020202020204" pitchFamily="34" charset="0"/>
                <a:cs typeface="Arial" panose="020B0604020202020204" pitchFamily="34" charset="0"/>
              </a:rPr>
              <a:t>hát</a:t>
            </a:r>
            <a:endParaRPr lang="en-US" altLang="en-US" sz="2800" b="1" i="1" dirty="0">
              <a:solidFill>
                <a:srgbClr val="000099"/>
              </a:solidFill>
              <a:latin typeface="Arial" panose="020B0604020202020204" pitchFamily="34" charset="0"/>
              <a:cs typeface="Arial" panose="020B0604020202020204" pitchFamily="34" charset="0"/>
            </a:endParaRPr>
          </a:p>
        </p:txBody>
      </p:sp>
      <p:sp>
        <p:nvSpPr>
          <p:cNvPr id="21554" name="Text Box 52">
            <a:extLst>
              <a:ext uri="{FF2B5EF4-FFF2-40B4-BE49-F238E27FC236}">
                <a16:creationId xmlns:a16="http://schemas.microsoft.com/office/drawing/2014/main" id="{13D6EB68-E60F-48C2-B302-E2A3938466F2}"/>
              </a:ext>
            </a:extLst>
          </p:cNvPr>
          <p:cNvSpPr txBox="1">
            <a:spLocks noChangeArrowheads="1"/>
          </p:cNvSpPr>
          <p:nvPr/>
        </p:nvSpPr>
        <p:spPr bwMode="auto">
          <a:xfrm>
            <a:off x="5887596" y="5762741"/>
            <a:ext cx="2246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endParaRPr lang="en-US" altLang="en-US" sz="1600">
              <a:solidFill>
                <a:prstClr val="black"/>
              </a:solidFill>
              <a:latin typeface="Arial" panose="020B0604020202020204" pitchFamily="34" charset="0"/>
            </a:endParaRPr>
          </a:p>
        </p:txBody>
      </p:sp>
      <p:sp>
        <p:nvSpPr>
          <p:cNvPr id="24629" name="Text Box 53">
            <a:extLst>
              <a:ext uri="{FF2B5EF4-FFF2-40B4-BE49-F238E27FC236}">
                <a16:creationId xmlns:a16="http://schemas.microsoft.com/office/drawing/2014/main" id="{0A600E3F-8E84-480E-8203-12557DC53CCE}"/>
              </a:ext>
            </a:extLst>
          </p:cNvPr>
          <p:cNvSpPr txBox="1">
            <a:spLocks noChangeArrowheads="1"/>
          </p:cNvSpPr>
          <p:nvPr/>
        </p:nvSpPr>
        <p:spPr bwMode="auto">
          <a:xfrm>
            <a:off x="6458688" y="5481753"/>
            <a:ext cx="13012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Chơi</a:t>
            </a:r>
            <a:endParaRPr lang="en-US" altLang="en-US" sz="2800" b="1" i="1" dirty="0">
              <a:solidFill>
                <a:srgbClr val="000099"/>
              </a:solidFill>
              <a:latin typeface="Arial" panose="020B0604020202020204" pitchFamily="34" charset="0"/>
            </a:endParaRPr>
          </a:p>
        </p:txBody>
      </p:sp>
      <p:sp>
        <p:nvSpPr>
          <p:cNvPr id="24630" name="Text Box 54">
            <a:extLst>
              <a:ext uri="{FF2B5EF4-FFF2-40B4-BE49-F238E27FC236}">
                <a16:creationId xmlns:a16="http://schemas.microsoft.com/office/drawing/2014/main" id="{610D4DCC-54E4-4E2C-A047-B47CDE630926}"/>
              </a:ext>
            </a:extLst>
          </p:cNvPr>
          <p:cNvSpPr txBox="1">
            <a:spLocks noChangeArrowheads="1"/>
          </p:cNvSpPr>
          <p:nvPr/>
        </p:nvSpPr>
        <p:spPr bwMode="auto">
          <a:xfrm>
            <a:off x="7382614" y="5481753"/>
            <a:ext cx="11153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vui</a:t>
            </a:r>
            <a:endParaRPr lang="en-US" altLang="en-US" sz="2800" b="1" i="1" dirty="0">
              <a:solidFill>
                <a:srgbClr val="000099"/>
              </a:solidFill>
              <a:latin typeface="Arial" panose="020B0604020202020204" pitchFamily="34" charset="0"/>
            </a:endParaRPr>
          </a:p>
        </p:txBody>
      </p:sp>
      <p:sp>
        <p:nvSpPr>
          <p:cNvPr id="24631" name="Text Box 55">
            <a:extLst>
              <a:ext uri="{FF2B5EF4-FFF2-40B4-BE49-F238E27FC236}">
                <a16:creationId xmlns:a16="http://schemas.microsoft.com/office/drawing/2014/main" id="{FEF1A88F-CA24-4A3C-994D-0FBEF0BE71D0}"/>
              </a:ext>
            </a:extLst>
          </p:cNvPr>
          <p:cNvSpPr txBox="1">
            <a:spLocks noChangeArrowheads="1"/>
          </p:cNvSpPr>
          <p:nvPr/>
        </p:nvSpPr>
        <p:spPr bwMode="auto">
          <a:xfrm>
            <a:off x="7996976" y="5481754"/>
            <a:ext cx="33460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800" b="1" i="1" dirty="0" err="1">
                <a:solidFill>
                  <a:srgbClr val="000099"/>
                </a:solidFill>
                <a:latin typeface="Arial" panose="020B0604020202020204" pitchFamily="34" charset="0"/>
              </a:rPr>
              <a:t>học</a:t>
            </a:r>
            <a:r>
              <a:rPr lang="en-US" altLang="en-US" sz="2800" b="1" i="1" dirty="0">
                <a:solidFill>
                  <a:srgbClr val="000099"/>
                </a:solidFill>
                <a:latin typeface="Arial" panose="020B0604020202020204" pitchFamily="34" charset="0"/>
              </a:rPr>
              <a:t> </a:t>
            </a:r>
            <a:r>
              <a:rPr lang="en-US" altLang="en-US" sz="2800" b="1" i="1" dirty="0" err="1">
                <a:solidFill>
                  <a:srgbClr val="000099"/>
                </a:solidFill>
                <a:latin typeface="Arial" panose="020B0604020202020204" pitchFamily="34" charset="0"/>
              </a:rPr>
              <a:t>càng</a:t>
            </a:r>
            <a:r>
              <a:rPr lang="en-US" altLang="en-US" sz="2800" b="1" i="1" dirty="0">
                <a:solidFill>
                  <a:srgbClr val="000099"/>
                </a:solidFill>
                <a:latin typeface="Arial" panose="020B0604020202020204" pitchFamily="34" charset="0"/>
              </a:rPr>
              <a:t> </a:t>
            </a:r>
            <a:r>
              <a:rPr lang="en-US" altLang="en-US" sz="2800" b="1" i="1" dirty="0" err="1">
                <a:solidFill>
                  <a:srgbClr val="000099"/>
                </a:solidFill>
                <a:latin typeface="Arial" panose="020B0604020202020204" pitchFamily="34" charset="0"/>
              </a:rPr>
              <a:t>vui</a:t>
            </a:r>
            <a:r>
              <a:rPr lang="en-US" altLang="en-US" sz="2800" b="1" i="1" dirty="0">
                <a:solidFill>
                  <a:srgbClr val="000099"/>
                </a:solidFill>
                <a:latin typeface="Arial" panose="020B0604020202020204" pitchFamily="34" charset="0"/>
              </a:rPr>
              <a:t>.</a:t>
            </a:r>
          </a:p>
        </p:txBody>
      </p:sp>
      <p:sp>
        <p:nvSpPr>
          <p:cNvPr id="21558" name="Text Box 56">
            <a:extLst>
              <a:ext uri="{FF2B5EF4-FFF2-40B4-BE49-F238E27FC236}">
                <a16:creationId xmlns:a16="http://schemas.microsoft.com/office/drawing/2014/main" id="{4D0E9958-9691-471F-897E-25B12526C0B3}"/>
              </a:ext>
            </a:extLst>
          </p:cNvPr>
          <p:cNvSpPr txBox="1">
            <a:spLocks noChangeArrowheads="1"/>
          </p:cNvSpPr>
          <p:nvPr/>
        </p:nvSpPr>
        <p:spPr bwMode="auto">
          <a:xfrm>
            <a:off x="8577072" y="6004973"/>
            <a:ext cx="30846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r>
              <a:rPr lang="en-US" altLang="en-US" sz="2400" b="1" i="1" dirty="0">
                <a:solidFill>
                  <a:srgbClr val="000099"/>
                </a:solidFill>
                <a:latin typeface="Arial" panose="020B0604020202020204" pitchFamily="34" charset="0"/>
              </a:rPr>
              <a:t>TẬP ĐỌC 3</a:t>
            </a:r>
          </a:p>
        </p:txBody>
      </p:sp>
      <p:sp>
        <p:nvSpPr>
          <p:cNvPr id="21559" name="Text Box 58">
            <a:extLst>
              <a:ext uri="{FF2B5EF4-FFF2-40B4-BE49-F238E27FC236}">
                <a16:creationId xmlns:a16="http://schemas.microsoft.com/office/drawing/2014/main" id="{B612B230-A663-4FA5-9C2E-0DB65C95A465}"/>
              </a:ext>
            </a:extLst>
          </p:cNvPr>
          <p:cNvSpPr txBox="1">
            <a:spLocks noChangeArrowheads="1"/>
          </p:cNvSpPr>
          <p:nvPr/>
        </p:nvSpPr>
        <p:spPr bwMode="auto">
          <a:xfrm>
            <a:off x="2763396" y="3857741"/>
            <a:ext cx="185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fontAlgn="base">
              <a:spcBef>
                <a:spcPct val="50000"/>
              </a:spcBef>
              <a:spcAft>
                <a:spcPct val="0"/>
              </a:spcAft>
              <a:buClrTx/>
              <a:buSzTx/>
              <a:buNone/>
            </a:pPr>
            <a:endParaRPr lang="en-US" altLang="en-US" sz="1600">
              <a:solidFill>
                <a:prstClr val="black"/>
              </a:solidFill>
              <a:latin typeface="Arial" panose="020B0604020202020204" pitchFamily="34" charset="0"/>
            </a:endParaRPr>
          </a:p>
        </p:txBody>
      </p:sp>
      <p:sp>
        <p:nvSpPr>
          <p:cNvPr id="57" name="Rectangle 56">
            <a:extLst>
              <a:ext uri="{FF2B5EF4-FFF2-40B4-BE49-F238E27FC236}">
                <a16:creationId xmlns:a16="http://schemas.microsoft.com/office/drawing/2014/main" id="{B192B1C8-7BCB-4035-B440-50A254BC7957}"/>
              </a:ext>
            </a:extLst>
          </p:cNvPr>
          <p:cNvSpPr/>
          <p:nvPr/>
        </p:nvSpPr>
        <p:spPr>
          <a:xfrm>
            <a:off x="4269438" y="1323657"/>
            <a:ext cx="3624710" cy="707886"/>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fontAlgn="base">
              <a:spcBef>
                <a:spcPct val="0"/>
              </a:spcBef>
              <a:spcAft>
                <a:spcPct val="0"/>
              </a:spcAft>
              <a:defRPr/>
            </a:pPr>
            <a:r>
              <a:rPr lang="en-US" sz="4000" b="1" dirty="0" err="1">
                <a:ln/>
                <a:solidFill>
                  <a:srgbClr val="C00000"/>
                </a:solidFill>
                <a:latin typeface="Arial" panose="020B0604020202020204" pitchFamily="34" charset="0"/>
                <a:cs typeface="Arial" panose="020B0604020202020204" pitchFamily="34" charset="0"/>
              </a:rPr>
              <a:t>Cùng</a:t>
            </a:r>
            <a:r>
              <a:rPr lang="en-US" sz="4000" b="1" dirty="0">
                <a:ln/>
                <a:solidFill>
                  <a:srgbClr val="C00000"/>
                </a:solidFill>
                <a:latin typeface="Arial" panose="020B0604020202020204" pitchFamily="34" charset="0"/>
                <a:cs typeface="Arial" panose="020B0604020202020204" pitchFamily="34" charset="0"/>
              </a:rPr>
              <a:t> </a:t>
            </a:r>
            <a:r>
              <a:rPr lang="en-US" sz="4000" b="1" dirty="0" err="1">
                <a:ln/>
                <a:solidFill>
                  <a:srgbClr val="C00000"/>
                </a:solidFill>
                <a:latin typeface="Arial" panose="020B0604020202020204" pitchFamily="34" charset="0"/>
                <a:cs typeface="Arial" panose="020B0604020202020204" pitchFamily="34" charset="0"/>
              </a:rPr>
              <a:t>vui</a:t>
            </a:r>
            <a:r>
              <a:rPr lang="en-US" sz="4000" b="1" dirty="0">
                <a:ln/>
                <a:solidFill>
                  <a:srgbClr val="C00000"/>
                </a:solidFill>
                <a:latin typeface="Arial" panose="020B0604020202020204" pitchFamily="34" charset="0"/>
                <a:cs typeface="Arial" panose="020B0604020202020204" pitchFamily="34" charset="0"/>
              </a:rPr>
              <a:t> </a:t>
            </a:r>
            <a:r>
              <a:rPr lang="en-US" sz="4000" b="1" dirty="0" err="1">
                <a:ln/>
                <a:solidFill>
                  <a:srgbClr val="C00000"/>
                </a:solidFill>
                <a:latin typeface="Arial" panose="020B0604020202020204" pitchFamily="34" charset="0"/>
                <a:cs typeface="Arial" panose="020B0604020202020204" pitchFamily="34" charset="0"/>
              </a:rPr>
              <a:t>ch</a:t>
            </a:r>
            <a:r>
              <a:rPr lang="vi-VN" sz="4000" b="1" dirty="0">
                <a:ln/>
                <a:solidFill>
                  <a:srgbClr val="C00000"/>
                </a:solidFill>
                <a:latin typeface="Arial" panose="020B0604020202020204" pitchFamily="34" charset="0"/>
                <a:cs typeface="Arial" panose="020B0604020202020204" pitchFamily="34" charset="0"/>
              </a:rPr>
              <a:t>ơ</a:t>
            </a:r>
            <a:r>
              <a:rPr lang="en-US" sz="4000" b="1" dirty="0" err="1">
                <a:ln/>
                <a:solidFill>
                  <a:srgbClr val="C00000"/>
                </a:solidFill>
                <a:latin typeface="Arial" panose="020B0604020202020204" pitchFamily="34" charset="0"/>
                <a:cs typeface="Arial" panose="020B0604020202020204" pitchFamily="34" charset="0"/>
              </a:rPr>
              <a:t>i</a:t>
            </a:r>
            <a:endParaRPr lang="en-US" sz="4000" b="1" dirty="0">
              <a:ln/>
              <a:solidFill>
                <a:srgbClr val="C00000"/>
              </a:solidFill>
              <a:latin typeface="Arial" panose="020B0604020202020204" pitchFamily="34" charset="0"/>
              <a:cs typeface="Arial" panose="020B0604020202020204" pitchFamily="34" charset="0"/>
            </a:endParaRPr>
          </a:p>
        </p:txBody>
      </p:sp>
      <p:sp>
        <p:nvSpPr>
          <p:cNvPr id="21561" name="AutoShape 2">
            <a:extLst>
              <a:ext uri="{FF2B5EF4-FFF2-40B4-BE49-F238E27FC236}">
                <a16:creationId xmlns:a16="http://schemas.microsoft.com/office/drawing/2014/main" id="{94D97A96-8B0D-4F05-B16B-1768CBC9BE35}"/>
              </a:ext>
            </a:extLst>
          </p:cNvPr>
          <p:cNvSpPr>
            <a:spLocks noChangeArrowheads="1"/>
          </p:cNvSpPr>
          <p:nvPr/>
        </p:nvSpPr>
        <p:spPr bwMode="auto">
          <a:xfrm>
            <a:off x="2227400" y="517909"/>
            <a:ext cx="7391400" cy="762000"/>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fontAlgn="base">
              <a:spcBef>
                <a:spcPct val="0"/>
              </a:spcBef>
              <a:spcAft>
                <a:spcPct val="0"/>
              </a:spcAft>
              <a:buClrTx/>
              <a:buSzTx/>
              <a:buNone/>
            </a:pPr>
            <a:endParaRPr lang="en-US" altLang="en-US" sz="3200" b="1" dirty="0">
              <a:solidFill>
                <a:schemeClr val="accent1">
                  <a:lumMod val="75000"/>
                </a:schemeClr>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down)">
                                      <p:cBhvr>
                                        <p:cTn id="7" dur="435">
                                          <p:stCondLst>
                                            <p:cond delay="0"/>
                                          </p:stCondLst>
                                        </p:cTn>
                                        <p:tgtEl>
                                          <p:spTgt spid="57"/>
                                        </p:tgtEl>
                                      </p:cBhvr>
                                    </p:animEffect>
                                    <p:anim calcmode="lin" valueType="num">
                                      <p:cBhvr>
                                        <p:cTn id="8"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13" dur="20">
                                          <p:stCondLst>
                                            <p:cond delay="487"/>
                                          </p:stCondLst>
                                        </p:cTn>
                                        <p:tgtEl>
                                          <p:spTgt spid="57"/>
                                        </p:tgtEl>
                                      </p:cBhvr>
                                      <p:to x="100000" y="60000"/>
                                    </p:animScale>
                                    <p:animScale>
                                      <p:cBhvr>
                                        <p:cTn id="14" dur="124" decel="50000">
                                          <p:stCondLst>
                                            <p:cond delay="507"/>
                                          </p:stCondLst>
                                        </p:cTn>
                                        <p:tgtEl>
                                          <p:spTgt spid="57"/>
                                        </p:tgtEl>
                                      </p:cBhvr>
                                      <p:to x="100000" y="100000"/>
                                    </p:animScale>
                                    <p:animScale>
                                      <p:cBhvr>
                                        <p:cTn id="15" dur="20">
                                          <p:stCondLst>
                                            <p:cond delay="984"/>
                                          </p:stCondLst>
                                        </p:cTn>
                                        <p:tgtEl>
                                          <p:spTgt spid="57"/>
                                        </p:tgtEl>
                                      </p:cBhvr>
                                      <p:to x="100000" y="80000"/>
                                    </p:animScale>
                                    <p:animScale>
                                      <p:cBhvr>
                                        <p:cTn id="16" dur="124" decel="50000">
                                          <p:stCondLst>
                                            <p:cond delay="1004"/>
                                          </p:stCondLst>
                                        </p:cTn>
                                        <p:tgtEl>
                                          <p:spTgt spid="57"/>
                                        </p:tgtEl>
                                      </p:cBhvr>
                                      <p:to x="100000" y="100000"/>
                                    </p:animScale>
                                    <p:animScale>
                                      <p:cBhvr>
                                        <p:cTn id="17" dur="20">
                                          <p:stCondLst>
                                            <p:cond delay="1231"/>
                                          </p:stCondLst>
                                        </p:cTn>
                                        <p:tgtEl>
                                          <p:spTgt spid="57"/>
                                        </p:tgtEl>
                                      </p:cBhvr>
                                      <p:to x="100000" y="90000"/>
                                    </p:animScale>
                                    <p:animScale>
                                      <p:cBhvr>
                                        <p:cTn id="18" dur="124" decel="50000">
                                          <p:stCondLst>
                                            <p:cond delay="1251"/>
                                          </p:stCondLst>
                                        </p:cTn>
                                        <p:tgtEl>
                                          <p:spTgt spid="57"/>
                                        </p:tgtEl>
                                      </p:cBhvr>
                                      <p:to x="100000" y="100000"/>
                                    </p:animScale>
                                    <p:animScale>
                                      <p:cBhvr>
                                        <p:cTn id="19" dur="20">
                                          <p:stCondLst>
                                            <p:cond delay="1356"/>
                                          </p:stCondLst>
                                        </p:cTn>
                                        <p:tgtEl>
                                          <p:spTgt spid="57"/>
                                        </p:tgtEl>
                                      </p:cBhvr>
                                      <p:to x="100000" y="95000"/>
                                    </p:animScale>
                                    <p:animScale>
                                      <p:cBhvr>
                                        <p:cTn id="20" dur="124" decel="50000">
                                          <p:stCondLst>
                                            <p:cond delay="1376"/>
                                          </p:stCondLst>
                                        </p:cTn>
                                        <p:tgtEl>
                                          <p:spTgt spid="5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xit" presetSubtype="16" fill="hold" grpId="0" nodeType="clickEffect">
                                  <p:stCondLst>
                                    <p:cond delay="0"/>
                                  </p:stCondLst>
                                  <p:childTnLst>
                                    <p:animEffect transition="out" filter="box(in)">
                                      <p:cBhvr>
                                        <p:cTn id="24" dur="500"/>
                                        <p:tgtEl>
                                          <p:spTgt spid="24584"/>
                                        </p:tgtEl>
                                      </p:cBhvr>
                                    </p:animEffect>
                                    <p:set>
                                      <p:cBhvr>
                                        <p:cTn id="25" dur="1" fill="hold">
                                          <p:stCondLst>
                                            <p:cond delay="499"/>
                                          </p:stCondLst>
                                        </p:cTn>
                                        <p:tgtEl>
                                          <p:spTgt spid="24584"/>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xit" presetSubtype="16" fill="hold" grpId="0" nodeType="clickEffect">
                                  <p:stCondLst>
                                    <p:cond delay="0"/>
                                  </p:stCondLst>
                                  <p:childTnLst>
                                    <p:animEffect transition="out" filter="box(in)">
                                      <p:cBhvr>
                                        <p:cTn id="29" dur="500"/>
                                        <p:tgtEl>
                                          <p:spTgt spid="24586"/>
                                        </p:tgtEl>
                                      </p:cBhvr>
                                    </p:animEffect>
                                    <p:set>
                                      <p:cBhvr>
                                        <p:cTn id="30" dur="1" fill="hold">
                                          <p:stCondLst>
                                            <p:cond delay="499"/>
                                          </p:stCondLst>
                                        </p:cTn>
                                        <p:tgtEl>
                                          <p:spTgt spid="24586"/>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xit" presetSubtype="16" fill="hold" grpId="0" nodeType="clickEffect">
                                  <p:stCondLst>
                                    <p:cond delay="0"/>
                                  </p:stCondLst>
                                  <p:childTnLst>
                                    <p:animEffect transition="out" filter="box(in)">
                                      <p:cBhvr>
                                        <p:cTn id="34" dur="500"/>
                                        <p:tgtEl>
                                          <p:spTgt spid="24590"/>
                                        </p:tgtEl>
                                      </p:cBhvr>
                                    </p:animEffect>
                                    <p:set>
                                      <p:cBhvr>
                                        <p:cTn id="35" dur="1" fill="hold">
                                          <p:stCondLst>
                                            <p:cond delay="499"/>
                                          </p:stCondLst>
                                        </p:cTn>
                                        <p:tgtEl>
                                          <p:spTgt spid="24590"/>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grpId="0" nodeType="clickEffect">
                                  <p:stCondLst>
                                    <p:cond delay="0"/>
                                  </p:stCondLst>
                                  <p:childTnLst>
                                    <p:animEffect transition="out" filter="box(in)">
                                      <p:cBhvr>
                                        <p:cTn id="39" dur="500"/>
                                        <p:tgtEl>
                                          <p:spTgt spid="24593"/>
                                        </p:tgtEl>
                                      </p:cBhvr>
                                    </p:animEffect>
                                    <p:set>
                                      <p:cBhvr>
                                        <p:cTn id="40" dur="1" fill="hold">
                                          <p:stCondLst>
                                            <p:cond delay="499"/>
                                          </p:stCondLst>
                                        </p:cTn>
                                        <p:tgtEl>
                                          <p:spTgt spid="24593"/>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xit" presetSubtype="16" fill="hold" grpId="0" nodeType="clickEffect">
                                  <p:stCondLst>
                                    <p:cond delay="0"/>
                                  </p:stCondLst>
                                  <p:childTnLst>
                                    <p:animEffect transition="out" filter="box(in)">
                                      <p:cBhvr>
                                        <p:cTn id="44" dur="500"/>
                                        <p:tgtEl>
                                          <p:spTgt spid="24596"/>
                                        </p:tgtEl>
                                      </p:cBhvr>
                                    </p:animEffect>
                                    <p:set>
                                      <p:cBhvr>
                                        <p:cTn id="45" dur="1" fill="hold">
                                          <p:stCondLst>
                                            <p:cond delay="499"/>
                                          </p:stCondLst>
                                        </p:cTn>
                                        <p:tgtEl>
                                          <p:spTgt spid="24596"/>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xit" presetSubtype="16" fill="hold" grpId="0" nodeType="clickEffect">
                                  <p:stCondLst>
                                    <p:cond delay="0"/>
                                  </p:stCondLst>
                                  <p:childTnLst>
                                    <p:animEffect transition="out" filter="box(in)">
                                      <p:cBhvr>
                                        <p:cTn id="49" dur="500"/>
                                        <p:tgtEl>
                                          <p:spTgt spid="24599"/>
                                        </p:tgtEl>
                                      </p:cBhvr>
                                    </p:animEffect>
                                    <p:set>
                                      <p:cBhvr>
                                        <p:cTn id="50" dur="1" fill="hold">
                                          <p:stCondLst>
                                            <p:cond delay="499"/>
                                          </p:stCondLst>
                                        </p:cTn>
                                        <p:tgtEl>
                                          <p:spTgt spid="24599"/>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xit" presetSubtype="16" fill="hold" grpId="0" nodeType="clickEffect">
                                  <p:stCondLst>
                                    <p:cond delay="0"/>
                                  </p:stCondLst>
                                  <p:childTnLst>
                                    <p:animEffect transition="out" filter="box(in)">
                                      <p:cBhvr>
                                        <p:cTn id="54" dur="500"/>
                                        <p:tgtEl>
                                          <p:spTgt spid="24602"/>
                                        </p:tgtEl>
                                      </p:cBhvr>
                                    </p:animEffect>
                                    <p:set>
                                      <p:cBhvr>
                                        <p:cTn id="55" dur="1" fill="hold">
                                          <p:stCondLst>
                                            <p:cond delay="499"/>
                                          </p:stCondLst>
                                        </p:cTn>
                                        <p:tgtEl>
                                          <p:spTgt spid="24602"/>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xit" presetSubtype="16" fill="hold" grpId="0" nodeType="clickEffect">
                                  <p:stCondLst>
                                    <p:cond delay="0"/>
                                  </p:stCondLst>
                                  <p:childTnLst>
                                    <p:animEffect transition="out" filter="box(in)">
                                      <p:cBhvr>
                                        <p:cTn id="59" dur="500"/>
                                        <p:tgtEl>
                                          <p:spTgt spid="24605"/>
                                        </p:tgtEl>
                                      </p:cBhvr>
                                    </p:animEffect>
                                    <p:set>
                                      <p:cBhvr>
                                        <p:cTn id="60" dur="1" fill="hold">
                                          <p:stCondLst>
                                            <p:cond delay="499"/>
                                          </p:stCondLst>
                                        </p:cTn>
                                        <p:tgtEl>
                                          <p:spTgt spid="24605"/>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xit" presetSubtype="16" fill="hold" grpId="0" nodeType="clickEffect">
                                  <p:stCondLst>
                                    <p:cond delay="0"/>
                                  </p:stCondLst>
                                  <p:childTnLst>
                                    <p:animEffect transition="out" filter="box(in)">
                                      <p:cBhvr>
                                        <p:cTn id="64" dur="500"/>
                                        <p:tgtEl>
                                          <p:spTgt spid="24609"/>
                                        </p:tgtEl>
                                      </p:cBhvr>
                                    </p:animEffect>
                                    <p:set>
                                      <p:cBhvr>
                                        <p:cTn id="65" dur="1" fill="hold">
                                          <p:stCondLst>
                                            <p:cond delay="499"/>
                                          </p:stCondLst>
                                        </p:cTn>
                                        <p:tgtEl>
                                          <p:spTgt spid="24609"/>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xit" presetSubtype="16" fill="hold" grpId="0" nodeType="clickEffect">
                                  <p:stCondLst>
                                    <p:cond delay="0"/>
                                  </p:stCondLst>
                                  <p:childTnLst>
                                    <p:animEffect transition="out" filter="box(in)">
                                      <p:cBhvr>
                                        <p:cTn id="69" dur="500"/>
                                        <p:tgtEl>
                                          <p:spTgt spid="24612"/>
                                        </p:tgtEl>
                                      </p:cBhvr>
                                    </p:animEffect>
                                    <p:set>
                                      <p:cBhvr>
                                        <p:cTn id="70" dur="1" fill="hold">
                                          <p:stCondLst>
                                            <p:cond delay="499"/>
                                          </p:stCondLst>
                                        </p:cTn>
                                        <p:tgtEl>
                                          <p:spTgt spid="24612"/>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xit" presetSubtype="16" fill="hold" grpId="0" nodeType="clickEffect">
                                  <p:stCondLst>
                                    <p:cond delay="0"/>
                                  </p:stCondLst>
                                  <p:childTnLst>
                                    <p:animEffect transition="out" filter="box(in)">
                                      <p:cBhvr>
                                        <p:cTn id="74" dur="500"/>
                                        <p:tgtEl>
                                          <p:spTgt spid="24615"/>
                                        </p:tgtEl>
                                      </p:cBhvr>
                                    </p:animEffect>
                                    <p:set>
                                      <p:cBhvr>
                                        <p:cTn id="75" dur="1" fill="hold">
                                          <p:stCondLst>
                                            <p:cond delay="499"/>
                                          </p:stCondLst>
                                        </p:cTn>
                                        <p:tgtEl>
                                          <p:spTgt spid="24615"/>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xit" presetSubtype="16" fill="hold" grpId="0" nodeType="clickEffect">
                                  <p:stCondLst>
                                    <p:cond delay="0"/>
                                  </p:stCondLst>
                                  <p:childTnLst>
                                    <p:animEffect transition="out" filter="box(in)">
                                      <p:cBhvr>
                                        <p:cTn id="79" dur="500"/>
                                        <p:tgtEl>
                                          <p:spTgt spid="24618"/>
                                        </p:tgtEl>
                                      </p:cBhvr>
                                    </p:animEffect>
                                    <p:set>
                                      <p:cBhvr>
                                        <p:cTn id="80" dur="1" fill="hold">
                                          <p:stCondLst>
                                            <p:cond delay="499"/>
                                          </p:stCondLst>
                                        </p:cTn>
                                        <p:tgtEl>
                                          <p:spTgt spid="24618"/>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xit" presetSubtype="16" fill="hold" grpId="0" nodeType="clickEffect">
                                  <p:stCondLst>
                                    <p:cond delay="0"/>
                                  </p:stCondLst>
                                  <p:childTnLst>
                                    <p:animEffect transition="out" filter="box(in)">
                                      <p:cBhvr>
                                        <p:cTn id="84" dur="500"/>
                                        <p:tgtEl>
                                          <p:spTgt spid="24621"/>
                                        </p:tgtEl>
                                      </p:cBhvr>
                                    </p:animEffect>
                                    <p:set>
                                      <p:cBhvr>
                                        <p:cTn id="85" dur="1" fill="hold">
                                          <p:stCondLst>
                                            <p:cond delay="499"/>
                                          </p:stCondLst>
                                        </p:cTn>
                                        <p:tgtEl>
                                          <p:spTgt spid="24621"/>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4" presetClass="exit" presetSubtype="16" fill="hold" grpId="0" nodeType="clickEffect">
                                  <p:stCondLst>
                                    <p:cond delay="0"/>
                                  </p:stCondLst>
                                  <p:childTnLst>
                                    <p:animEffect transition="out" filter="box(in)">
                                      <p:cBhvr>
                                        <p:cTn id="89" dur="500"/>
                                        <p:tgtEl>
                                          <p:spTgt spid="24624"/>
                                        </p:tgtEl>
                                      </p:cBhvr>
                                    </p:animEffect>
                                    <p:set>
                                      <p:cBhvr>
                                        <p:cTn id="90" dur="1" fill="hold">
                                          <p:stCondLst>
                                            <p:cond delay="499"/>
                                          </p:stCondLst>
                                        </p:cTn>
                                        <p:tgtEl>
                                          <p:spTgt spid="24624"/>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4" presetClass="exit" presetSubtype="16" fill="hold" grpId="0" nodeType="clickEffect">
                                  <p:stCondLst>
                                    <p:cond delay="0"/>
                                  </p:stCondLst>
                                  <p:childTnLst>
                                    <p:animEffect transition="out" filter="box(in)">
                                      <p:cBhvr>
                                        <p:cTn id="94" dur="500"/>
                                        <p:tgtEl>
                                          <p:spTgt spid="24627"/>
                                        </p:tgtEl>
                                      </p:cBhvr>
                                    </p:animEffect>
                                    <p:set>
                                      <p:cBhvr>
                                        <p:cTn id="95" dur="1" fill="hold">
                                          <p:stCondLst>
                                            <p:cond delay="499"/>
                                          </p:stCondLst>
                                        </p:cTn>
                                        <p:tgtEl>
                                          <p:spTgt spid="24627"/>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4" presetClass="exit" presetSubtype="16" fill="hold" grpId="0" nodeType="clickEffect">
                                  <p:stCondLst>
                                    <p:cond delay="0"/>
                                  </p:stCondLst>
                                  <p:childTnLst>
                                    <p:animEffect transition="out" filter="box(in)">
                                      <p:cBhvr>
                                        <p:cTn id="99" dur="500"/>
                                        <p:tgtEl>
                                          <p:spTgt spid="24631"/>
                                        </p:tgtEl>
                                      </p:cBhvr>
                                    </p:animEffect>
                                    <p:set>
                                      <p:cBhvr>
                                        <p:cTn id="100" dur="1" fill="hold">
                                          <p:stCondLst>
                                            <p:cond delay="499"/>
                                          </p:stCondLst>
                                        </p:cTn>
                                        <p:tgtEl>
                                          <p:spTgt spid="24631"/>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 presetClass="exit" presetSubtype="16" fill="hold" grpId="0" nodeType="clickEffect">
                                  <p:stCondLst>
                                    <p:cond delay="0"/>
                                  </p:stCondLst>
                                  <p:childTnLst>
                                    <p:animEffect transition="out" filter="box(in)">
                                      <p:cBhvr>
                                        <p:cTn id="104" dur="500"/>
                                        <p:tgtEl>
                                          <p:spTgt spid="24583"/>
                                        </p:tgtEl>
                                      </p:cBhvr>
                                    </p:animEffect>
                                    <p:set>
                                      <p:cBhvr>
                                        <p:cTn id="105" dur="1" fill="hold">
                                          <p:stCondLst>
                                            <p:cond delay="499"/>
                                          </p:stCondLst>
                                        </p:cTn>
                                        <p:tgtEl>
                                          <p:spTgt spid="24583"/>
                                        </p:tgtEl>
                                        <p:attrNameLst>
                                          <p:attrName>style.visibility</p:attrName>
                                        </p:attrNameLst>
                                      </p:cBhvr>
                                      <p:to>
                                        <p:strVal val="hidden"/>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4" presetClass="exit" presetSubtype="16" fill="hold" grpId="0" nodeType="clickEffect">
                                  <p:stCondLst>
                                    <p:cond delay="0"/>
                                  </p:stCondLst>
                                  <p:childTnLst>
                                    <p:animEffect transition="out" filter="box(in)">
                                      <p:cBhvr>
                                        <p:cTn id="109" dur="500"/>
                                        <p:tgtEl>
                                          <p:spTgt spid="24587"/>
                                        </p:tgtEl>
                                      </p:cBhvr>
                                    </p:animEffect>
                                    <p:set>
                                      <p:cBhvr>
                                        <p:cTn id="110" dur="1" fill="hold">
                                          <p:stCondLst>
                                            <p:cond delay="499"/>
                                          </p:stCondLst>
                                        </p:cTn>
                                        <p:tgtEl>
                                          <p:spTgt spid="24587"/>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 presetClass="exit" presetSubtype="16" fill="hold" grpId="0" nodeType="clickEffect">
                                  <p:stCondLst>
                                    <p:cond delay="0"/>
                                  </p:stCondLst>
                                  <p:childTnLst>
                                    <p:animEffect transition="out" filter="box(in)">
                                      <p:cBhvr>
                                        <p:cTn id="114" dur="500"/>
                                        <p:tgtEl>
                                          <p:spTgt spid="24589"/>
                                        </p:tgtEl>
                                      </p:cBhvr>
                                    </p:animEffect>
                                    <p:set>
                                      <p:cBhvr>
                                        <p:cTn id="115" dur="1" fill="hold">
                                          <p:stCondLst>
                                            <p:cond delay="499"/>
                                          </p:stCondLst>
                                        </p:cTn>
                                        <p:tgtEl>
                                          <p:spTgt spid="24589"/>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4" presetClass="exit" presetSubtype="16" fill="hold" grpId="0" nodeType="clickEffect">
                                  <p:stCondLst>
                                    <p:cond delay="0"/>
                                  </p:stCondLst>
                                  <p:childTnLst>
                                    <p:animEffect transition="out" filter="box(in)">
                                      <p:cBhvr>
                                        <p:cTn id="119" dur="500"/>
                                        <p:tgtEl>
                                          <p:spTgt spid="24592"/>
                                        </p:tgtEl>
                                      </p:cBhvr>
                                    </p:animEffect>
                                    <p:set>
                                      <p:cBhvr>
                                        <p:cTn id="120" dur="1" fill="hold">
                                          <p:stCondLst>
                                            <p:cond delay="499"/>
                                          </p:stCondLst>
                                        </p:cTn>
                                        <p:tgtEl>
                                          <p:spTgt spid="24592"/>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4" presetClass="exit" presetSubtype="16" fill="hold" grpId="0" nodeType="clickEffect">
                                  <p:stCondLst>
                                    <p:cond delay="0"/>
                                  </p:stCondLst>
                                  <p:childTnLst>
                                    <p:animEffect transition="out" filter="box(in)">
                                      <p:cBhvr>
                                        <p:cTn id="124" dur="500"/>
                                        <p:tgtEl>
                                          <p:spTgt spid="24595"/>
                                        </p:tgtEl>
                                      </p:cBhvr>
                                    </p:animEffect>
                                    <p:set>
                                      <p:cBhvr>
                                        <p:cTn id="125" dur="1" fill="hold">
                                          <p:stCondLst>
                                            <p:cond delay="499"/>
                                          </p:stCondLst>
                                        </p:cTn>
                                        <p:tgtEl>
                                          <p:spTgt spid="24595"/>
                                        </p:tgtEl>
                                        <p:attrNameLst>
                                          <p:attrName>style.visibility</p:attrName>
                                        </p:attrNameLst>
                                      </p:cBhvr>
                                      <p:to>
                                        <p:strVal val="hidden"/>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4" presetClass="exit" presetSubtype="16" fill="hold" grpId="0" nodeType="clickEffect">
                                  <p:stCondLst>
                                    <p:cond delay="0"/>
                                  </p:stCondLst>
                                  <p:childTnLst>
                                    <p:animEffect transition="out" filter="box(in)">
                                      <p:cBhvr>
                                        <p:cTn id="129" dur="500"/>
                                        <p:tgtEl>
                                          <p:spTgt spid="24598"/>
                                        </p:tgtEl>
                                      </p:cBhvr>
                                    </p:animEffect>
                                    <p:set>
                                      <p:cBhvr>
                                        <p:cTn id="130" dur="1" fill="hold">
                                          <p:stCondLst>
                                            <p:cond delay="499"/>
                                          </p:stCondLst>
                                        </p:cTn>
                                        <p:tgtEl>
                                          <p:spTgt spid="24598"/>
                                        </p:tgtEl>
                                        <p:attrNameLst>
                                          <p:attrName>style.visibility</p:attrName>
                                        </p:attrNameLst>
                                      </p:cBhvr>
                                      <p:to>
                                        <p:strVal val="hidden"/>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4" presetClass="exit" presetSubtype="16" fill="hold" grpId="0" nodeType="clickEffect">
                                  <p:stCondLst>
                                    <p:cond delay="0"/>
                                  </p:stCondLst>
                                  <p:childTnLst>
                                    <p:animEffect transition="out" filter="box(in)">
                                      <p:cBhvr>
                                        <p:cTn id="134" dur="500"/>
                                        <p:tgtEl>
                                          <p:spTgt spid="24601"/>
                                        </p:tgtEl>
                                      </p:cBhvr>
                                    </p:animEffect>
                                    <p:set>
                                      <p:cBhvr>
                                        <p:cTn id="135" dur="1" fill="hold">
                                          <p:stCondLst>
                                            <p:cond delay="499"/>
                                          </p:stCondLst>
                                        </p:cTn>
                                        <p:tgtEl>
                                          <p:spTgt spid="24601"/>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4" presetClass="exit" presetSubtype="16" fill="hold" grpId="0" nodeType="clickEffect">
                                  <p:stCondLst>
                                    <p:cond delay="0"/>
                                  </p:stCondLst>
                                  <p:childTnLst>
                                    <p:animEffect transition="out" filter="box(in)">
                                      <p:cBhvr>
                                        <p:cTn id="139" dur="500"/>
                                        <p:tgtEl>
                                          <p:spTgt spid="24604"/>
                                        </p:tgtEl>
                                      </p:cBhvr>
                                    </p:animEffect>
                                    <p:set>
                                      <p:cBhvr>
                                        <p:cTn id="140" dur="1" fill="hold">
                                          <p:stCondLst>
                                            <p:cond delay="499"/>
                                          </p:stCondLst>
                                        </p:cTn>
                                        <p:tgtEl>
                                          <p:spTgt spid="24604"/>
                                        </p:tgtEl>
                                        <p:attrNameLst>
                                          <p:attrName>style.visibility</p:attrName>
                                        </p:attrNameLst>
                                      </p:cBhvr>
                                      <p:to>
                                        <p:strVal val="hidden"/>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4" presetClass="exit" presetSubtype="16" fill="hold" grpId="0" nodeType="clickEffect">
                                  <p:stCondLst>
                                    <p:cond delay="0"/>
                                  </p:stCondLst>
                                  <p:childTnLst>
                                    <p:animEffect transition="out" filter="box(in)">
                                      <p:cBhvr>
                                        <p:cTn id="144" dur="500"/>
                                        <p:tgtEl>
                                          <p:spTgt spid="24608"/>
                                        </p:tgtEl>
                                      </p:cBhvr>
                                    </p:animEffect>
                                    <p:set>
                                      <p:cBhvr>
                                        <p:cTn id="145" dur="1" fill="hold">
                                          <p:stCondLst>
                                            <p:cond delay="499"/>
                                          </p:stCondLst>
                                        </p:cTn>
                                        <p:tgtEl>
                                          <p:spTgt spid="24608"/>
                                        </p:tgtEl>
                                        <p:attrNameLst>
                                          <p:attrName>style.visibility</p:attrName>
                                        </p:attrNameLst>
                                      </p:cBhvr>
                                      <p:to>
                                        <p:strVal val="hidden"/>
                                      </p:to>
                                    </p:se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4" presetClass="exit" presetSubtype="16" fill="hold" grpId="0" nodeType="clickEffect">
                                  <p:stCondLst>
                                    <p:cond delay="0"/>
                                  </p:stCondLst>
                                  <p:childTnLst>
                                    <p:animEffect transition="out" filter="box(in)">
                                      <p:cBhvr>
                                        <p:cTn id="149" dur="500"/>
                                        <p:tgtEl>
                                          <p:spTgt spid="24611"/>
                                        </p:tgtEl>
                                      </p:cBhvr>
                                    </p:animEffect>
                                    <p:set>
                                      <p:cBhvr>
                                        <p:cTn id="150" dur="1" fill="hold">
                                          <p:stCondLst>
                                            <p:cond delay="499"/>
                                          </p:stCondLst>
                                        </p:cTn>
                                        <p:tgtEl>
                                          <p:spTgt spid="24611"/>
                                        </p:tgtEl>
                                        <p:attrNameLst>
                                          <p:attrName>style.visibility</p:attrName>
                                        </p:attrNameLst>
                                      </p:cBhvr>
                                      <p:to>
                                        <p:strVal val="hidden"/>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4" presetClass="exit" presetSubtype="16" fill="hold" grpId="0" nodeType="clickEffect">
                                  <p:stCondLst>
                                    <p:cond delay="0"/>
                                  </p:stCondLst>
                                  <p:childTnLst>
                                    <p:animEffect transition="out" filter="box(in)">
                                      <p:cBhvr>
                                        <p:cTn id="154" dur="500"/>
                                        <p:tgtEl>
                                          <p:spTgt spid="24614"/>
                                        </p:tgtEl>
                                      </p:cBhvr>
                                    </p:animEffect>
                                    <p:set>
                                      <p:cBhvr>
                                        <p:cTn id="155" dur="1" fill="hold">
                                          <p:stCondLst>
                                            <p:cond delay="499"/>
                                          </p:stCondLst>
                                        </p:cTn>
                                        <p:tgtEl>
                                          <p:spTgt spid="24614"/>
                                        </p:tgtEl>
                                        <p:attrNameLst>
                                          <p:attrName>style.visibility</p:attrName>
                                        </p:attrNameLst>
                                      </p:cBhvr>
                                      <p:to>
                                        <p:strVal val="hidden"/>
                                      </p:to>
                                    </p:se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4" presetClass="exit" presetSubtype="16" fill="hold" grpId="0" nodeType="clickEffect">
                                  <p:stCondLst>
                                    <p:cond delay="0"/>
                                  </p:stCondLst>
                                  <p:childTnLst>
                                    <p:animEffect transition="out" filter="box(in)">
                                      <p:cBhvr>
                                        <p:cTn id="159" dur="500"/>
                                        <p:tgtEl>
                                          <p:spTgt spid="24617"/>
                                        </p:tgtEl>
                                      </p:cBhvr>
                                    </p:animEffect>
                                    <p:set>
                                      <p:cBhvr>
                                        <p:cTn id="160" dur="1" fill="hold">
                                          <p:stCondLst>
                                            <p:cond delay="499"/>
                                          </p:stCondLst>
                                        </p:cTn>
                                        <p:tgtEl>
                                          <p:spTgt spid="24617"/>
                                        </p:tgtEl>
                                        <p:attrNameLst>
                                          <p:attrName>style.visibility</p:attrName>
                                        </p:attrNameLst>
                                      </p:cBhvr>
                                      <p:to>
                                        <p:strVal val="hidden"/>
                                      </p:to>
                                    </p:se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4" presetClass="exit" presetSubtype="16" fill="hold" grpId="0" nodeType="clickEffect">
                                  <p:stCondLst>
                                    <p:cond delay="0"/>
                                  </p:stCondLst>
                                  <p:childTnLst>
                                    <p:animEffect transition="out" filter="box(in)">
                                      <p:cBhvr>
                                        <p:cTn id="164" dur="500"/>
                                        <p:tgtEl>
                                          <p:spTgt spid="24620"/>
                                        </p:tgtEl>
                                      </p:cBhvr>
                                    </p:animEffect>
                                    <p:set>
                                      <p:cBhvr>
                                        <p:cTn id="165" dur="1" fill="hold">
                                          <p:stCondLst>
                                            <p:cond delay="499"/>
                                          </p:stCondLst>
                                        </p:cTn>
                                        <p:tgtEl>
                                          <p:spTgt spid="24620"/>
                                        </p:tgtEl>
                                        <p:attrNameLst>
                                          <p:attrName>style.visibility</p:attrName>
                                        </p:attrNameLst>
                                      </p:cBhvr>
                                      <p:to>
                                        <p:strVal val="hidden"/>
                                      </p:to>
                                    </p:se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4" presetClass="exit" presetSubtype="16" fill="hold" grpId="0" nodeType="clickEffect">
                                  <p:stCondLst>
                                    <p:cond delay="0"/>
                                  </p:stCondLst>
                                  <p:childTnLst>
                                    <p:animEffect transition="out" filter="box(in)">
                                      <p:cBhvr>
                                        <p:cTn id="169" dur="500"/>
                                        <p:tgtEl>
                                          <p:spTgt spid="24623"/>
                                        </p:tgtEl>
                                      </p:cBhvr>
                                    </p:animEffect>
                                    <p:set>
                                      <p:cBhvr>
                                        <p:cTn id="170" dur="1" fill="hold">
                                          <p:stCondLst>
                                            <p:cond delay="499"/>
                                          </p:stCondLst>
                                        </p:cTn>
                                        <p:tgtEl>
                                          <p:spTgt spid="24623"/>
                                        </p:tgtEl>
                                        <p:attrNameLst>
                                          <p:attrName>style.visibility</p:attrName>
                                        </p:attrNameLst>
                                      </p:cBhvr>
                                      <p:to>
                                        <p:strVal val="hidden"/>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4" presetClass="exit" presetSubtype="16" fill="hold" grpId="0" nodeType="clickEffect">
                                  <p:stCondLst>
                                    <p:cond delay="0"/>
                                  </p:stCondLst>
                                  <p:childTnLst>
                                    <p:animEffect transition="out" filter="box(in)">
                                      <p:cBhvr>
                                        <p:cTn id="174" dur="500"/>
                                        <p:tgtEl>
                                          <p:spTgt spid="24626"/>
                                        </p:tgtEl>
                                      </p:cBhvr>
                                    </p:animEffect>
                                    <p:set>
                                      <p:cBhvr>
                                        <p:cTn id="175" dur="1" fill="hold">
                                          <p:stCondLst>
                                            <p:cond delay="499"/>
                                          </p:stCondLst>
                                        </p:cTn>
                                        <p:tgtEl>
                                          <p:spTgt spid="24626"/>
                                        </p:tgtEl>
                                        <p:attrNameLst>
                                          <p:attrName>style.visibility</p:attrName>
                                        </p:attrNameLst>
                                      </p:cBhvr>
                                      <p:to>
                                        <p:strVal val="hidden"/>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4" presetClass="exit" presetSubtype="16" fill="hold" grpId="0" nodeType="clickEffect">
                                  <p:stCondLst>
                                    <p:cond delay="0"/>
                                  </p:stCondLst>
                                  <p:childTnLst>
                                    <p:animEffect transition="out" filter="box(in)">
                                      <p:cBhvr>
                                        <p:cTn id="179" dur="500"/>
                                        <p:tgtEl>
                                          <p:spTgt spid="24630"/>
                                        </p:tgtEl>
                                      </p:cBhvr>
                                    </p:animEffect>
                                    <p:set>
                                      <p:cBhvr>
                                        <p:cTn id="180" dur="1" fill="hold">
                                          <p:stCondLst>
                                            <p:cond delay="499"/>
                                          </p:stCondLst>
                                        </p:cTn>
                                        <p:tgtEl>
                                          <p:spTgt spid="24630"/>
                                        </p:tgtEl>
                                        <p:attrNameLst>
                                          <p:attrName>style.visibility</p:attrName>
                                        </p:attrNameLst>
                                      </p:cBhvr>
                                      <p:to>
                                        <p:strVal val="hidden"/>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4" presetClass="exit" presetSubtype="16" fill="hold" grpId="0" nodeType="clickEffect">
                                  <p:stCondLst>
                                    <p:cond delay="0"/>
                                  </p:stCondLst>
                                  <p:childTnLst>
                                    <p:animEffect transition="out" filter="box(in)">
                                      <p:cBhvr>
                                        <p:cTn id="184" dur="500"/>
                                        <p:tgtEl>
                                          <p:spTgt spid="24585"/>
                                        </p:tgtEl>
                                      </p:cBhvr>
                                    </p:animEffect>
                                    <p:set>
                                      <p:cBhvr>
                                        <p:cTn id="185" dur="1" fill="hold">
                                          <p:stCondLst>
                                            <p:cond delay="499"/>
                                          </p:stCondLst>
                                        </p:cTn>
                                        <p:tgtEl>
                                          <p:spTgt spid="24585"/>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4" presetClass="exit" presetSubtype="16" fill="hold" grpId="0" nodeType="clickEffect">
                                  <p:stCondLst>
                                    <p:cond delay="0"/>
                                  </p:stCondLst>
                                  <p:childTnLst>
                                    <p:animEffect transition="out" filter="box(in)">
                                      <p:cBhvr>
                                        <p:cTn id="189" dur="500"/>
                                        <p:tgtEl>
                                          <p:spTgt spid="24588"/>
                                        </p:tgtEl>
                                      </p:cBhvr>
                                    </p:animEffect>
                                    <p:set>
                                      <p:cBhvr>
                                        <p:cTn id="190" dur="1" fill="hold">
                                          <p:stCondLst>
                                            <p:cond delay="499"/>
                                          </p:stCondLst>
                                        </p:cTn>
                                        <p:tgtEl>
                                          <p:spTgt spid="24588"/>
                                        </p:tgtEl>
                                        <p:attrNameLst>
                                          <p:attrName>style.visibility</p:attrName>
                                        </p:attrNameLst>
                                      </p:cBhvr>
                                      <p:to>
                                        <p:strVal val="hidden"/>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4" presetClass="exit" presetSubtype="16" fill="hold" grpId="0" nodeType="clickEffect">
                                  <p:stCondLst>
                                    <p:cond delay="0"/>
                                  </p:stCondLst>
                                  <p:childTnLst>
                                    <p:animEffect transition="out" filter="box(in)">
                                      <p:cBhvr>
                                        <p:cTn id="194" dur="500"/>
                                        <p:tgtEl>
                                          <p:spTgt spid="24591"/>
                                        </p:tgtEl>
                                      </p:cBhvr>
                                    </p:animEffect>
                                    <p:set>
                                      <p:cBhvr>
                                        <p:cTn id="195" dur="1" fill="hold">
                                          <p:stCondLst>
                                            <p:cond delay="499"/>
                                          </p:stCondLst>
                                        </p:cTn>
                                        <p:tgtEl>
                                          <p:spTgt spid="24591"/>
                                        </p:tgtEl>
                                        <p:attrNameLst>
                                          <p:attrName>style.visibility</p:attrName>
                                        </p:attrNameLst>
                                      </p:cBhvr>
                                      <p:to>
                                        <p:strVal val="hidden"/>
                                      </p:to>
                                    </p:se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4" presetClass="exit" presetSubtype="16" fill="hold" grpId="0" nodeType="clickEffect">
                                  <p:stCondLst>
                                    <p:cond delay="0"/>
                                  </p:stCondLst>
                                  <p:childTnLst>
                                    <p:animEffect transition="out" filter="box(in)">
                                      <p:cBhvr>
                                        <p:cTn id="199" dur="500"/>
                                        <p:tgtEl>
                                          <p:spTgt spid="24597"/>
                                        </p:tgtEl>
                                      </p:cBhvr>
                                    </p:animEffect>
                                    <p:set>
                                      <p:cBhvr>
                                        <p:cTn id="200" dur="1" fill="hold">
                                          <p:stCondLst>
                                            <p:cond delay="499"/>
                                          </p:stCondLst>
                                        </p:cTn>
                                        <p:tgtEl>
                                          <p:spTgt spid="24597"/>
                                        </p:tgtEl>
                                        <p:attrNameLst>
                                          <p:attrName>style.visibility</p:attrName>
                                        </p:attrNameLst>
                                      </p:cBhvr>
                                      <p:to>
                                        <p:strVal val="hidden"/>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4" presetClass="exit" presetSubtype="16" fill="hold" grpId="0" nodeType="clickEffect">
                                  <p:stCondLst>
                                    <p:cond delay="0"/>
                                  </p:stCondLst>
                                  <p:childTnLst>
                                    <p:animEffect transition="out" filter="box(in)">
                                      <p:cBhvr>
                                        <p:cTn id="204" dur="500"/>
                                        <p:tgtEl>
                                          <p:spTgt spid="24600"/>
                                        </p:tgtEl>
                                      </p:cBhvr>
                                    </p:animEffect>
                                    <p:set>
                                      <p:cBhvr>
                                        <p:cTn id="205" dur="1" fill="hold">
                                          <p:stCondLst>
                                            <p:cond delay="499"/>
                                          </p:stCondLst>
                                        </p:cTn>
                                        <p:tgtEl>
                                          <p:spTgt spid="24600"/>
                                        </p:tgtEl>
                                        <p:attrNameLst>
                                          <p:attrName>style.visibility</p:attrName>
                                        </p:attrNameLst>
                                      </p:cBhvr>
                                      <p:to>
                                        <p:strVal val="hidden"/>
                                      </p:to>
                                    </p:se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4" presetClass="exit" presetSubtype="16" fill="hold" grpId="0" nodeType="clickEffect">
                                  <p:stCondLst>
                                    <p:cond delay="0"/>
                                  </p:stCondLst>
                                  <p:childTnLst>
                                    <p:animEffect transition="out" filter="box(in)">
                                      <p:cBhvr>
                                        <p:cTn id="209" dur="500"/>
                                        <p:tgtEl>
                                          <p:spTgt spid="24603"/>
                                        </p:tgtEl>
                                      </p:cBhvr>
                                    </p:animEffect>
                                    <p:set>
                                      <p:cBhvr>
                                        <p:cTn id="210" dur="1" fill="hold">
                                          <p:stCondLst>
                                            <p:cond delay="499"/>
                                          </p:stCondLst>
                                        </p:cTn>
                                        <p:tgtEl>
                                          <p:spTgt spid="24603"/>
                                        </p:tgtEl>
                                        <p:attrNameLst>
                                          <p:attrName>style.visibility</p:attrName>
                                        </p:attrNameLst>
                                      </p:cBhvr>
                                      <p:to>
                                        <p:strVal val="hidden"/>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4" presetClass="exit" presetSubtype="16" fill="hold" grpId="0" nodeType="clickEffect">
                                  <p:stCondLst>
                                    <p:cond delay="0"/>
                                  </p:stCondLst>
                                  <p:childTnLst>
                                    <p:animEffect transition="out" filter="box(in)">
                                      <p:cBhvr>
                                        <p:cTn id="214" dur="500"/>
                                        <p:tgtEl>
                                          <p:spTgt spid="24610"/>
                                        </p:tgtEl>
                                      </p:cBhvr>
                                    </p:animEffect>
                                    <p:set>
                                      <p:cBhvr>
                                        <p:cTn id="215" dur="1" fill="hold">
                                          <p:stCondLst>
                                            <p:cond delay="499"/>
                                          </p:stCondLst>
                                        </p:cTn>
                                        <p:tgtEl>
                                          <p:spTgt spid="24610"/>
                                        </p:tgtEl>
                                        <p:attrNameLst>
                                          <p:attrName>style.visibility</p:attrName>
                                        </p:attrNameLst>
                                      </p:cBhvr>
                                      <p:to>
                                        <p:strVal val="hidden"/>
                                      </p:to>
                                    </p:se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4" presetClass="exit" presetSubtype="16" fill="hold" grpId="0" nodeType="clickEffect">
                                  <p:stCondLst>
                                    <p:cond delay="0"/>
                                  </p:stCondLst>
                                  <p:childTnLst>
                                    <p:animEffect transition="out" filter="box(in)">
                                      <p:cBhvr>
                                        <p:cTn id="219" dur="500"/>
                                        <p:tgtEl>
                                          <p:spTgt spid="24613"/>
                                        </p:tgtEl>
                                      </p:cBhvr>
                                    </p:animEffect>
                                    <p:set>
                                      <p:cBhvr>
                                        <p:cTn id="220" dur="1" fill="hold">
                                          <p:stCondLst>
                                            <p:cond delay="499"/>
                                          </p:stCondLst>
                                        </p:cTn>
                                        <p:tgtEl>
                                          <p:spTgt spid="24613"/>
                                        </p:tgtEl>
                                        <p:attrNameLst>
                                          <p:attrName>style.visibility</p:attrName>
                                        </p:attrNameLst>
                                      </p:cBhvr>
                                      <p:to>
                                        <p:strVal val="hidden"/>
                                      </p:to>
                                    </p:se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4" presetClass="exit" presetSubtype="16" fill="hold" grpId="0" nodeType="clickEffect">
                                  <p:stCondLst>
                                    <p:cond delay="0"/>
                                  </p:stCondLst>
                                  <p:childTnLst>
                                    <p:animEffect transition="out" filter="box(in)">
                                      <p:cBhvr>
                                        <p:cTn id="224" dur="500"/>
                                        <p:tgtEl>
                                          <p:spTgt spid="24616"/>
                                        </p:tgtEl>
                                      </p:cBhvr>
                                    </p:animEffect>
                                    <p:set>
                                      <p:cBhvr>
                                        <p:cTn id="225" dur="1" fill="hold">
                                          <p:stCondLst>
                                            <p:cond delay="499"/>
                                          </p:stCondLst>
                                        </p:cTn>
                                        <p:tgtEl>
                                          <p:spTgt spid="24616"/>
                                        </p:tgtEl>
                                        <p:attrNameLst>
                                          <p:attrName>style.visibility</p:attrName>
                                        </p:attrNameLst>
                                      </p:cBhvr>
                                      <p:to>
                                        <p:strVal val="hidden"/>
                                      </p:to>
                                    </p:se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4" presetClass="exit" presetSubtype="16" fill="hold" grpId="0" nodeType="clickEffect">
                                  <p:stCondLst>
                                    <p:cond delay="0"/>
                                  </p:stCondLst>
                                  <p:childTnLst>
                                    <p:animEffect transition="out" filter="box(in)">
                                      <p:cBhvr>
                                        <p:cTn id="229" dur="500"/>
                                        <p:tgtEl>
                                          <p:spTgt spid="24622"/>
                                        </p:tgtEl>
                                      </p:cBhvr>
                                    </p:animEffect>
                                    <p:set>
                                      <p:cBhvr>
                                        <p:cTn id="230" dur="1" fill="hold">
                                          <p:stCondLst>
                                            <p:cond delay="499"/>
                                          </p:stCondLst>
                                        </p:cTn>
                                        <p:tgtEl>
                                          <p:spTgt spid="24622"/>
                                        </p:tgtEl>
                                        <p:attrNameLst>
                                          <p:attrName>style.visibility</p:attrName>
                                        </p:attrNameLst>
                                      </p:cBhvr>
                                      <p:to>
                                        <p:strVal val="hidden"/>
                                      </p:to>
                                    </p:se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4" presetClass="exit" presetSubtype="16" fill="hold" grpId="0" nodeType="clickEffect">
                                  <p:stCondLst>
                                    <p:cond delay="0"/>
                                  </p:stCondLst>
                                  <p:childTnLst>
                                    <p:animEffect transition="out" filter="box(in)">
                                      <p:cBhvr>
                                        <p:cTn id="234" dur="500"/>
                                        <p:tgtEl>
                                          <p:spTgt spid="24625"/>
                                        </p:tgtEl>
                                      </p:cBhvr>
                                    </p:animEffect>
                                    <p:set>
                                      <p:cBhvr>
                                        <p:cTn id="235" dur="1" fill="hold">
                                          <p:stCondLst>
                                            <p:cond delay="499"/>
                                          </p:stCondLst>
                                        </p:cTn>
                                        <p:tgtEl>
                                          <p:spTgt spid="24625"/>
                                        </p:tgtEl>
                                        <p:attrNameLst>
                                          <p:attrName>style.visibility</p:attrName>
                                        </p:attrNameLst>
                                      </p:cBhvr>
                                      <p:to>
                                        <p:strVal val="hidden"/>
                                      </p:to>
                                    </p:set>
                                  </p:childTnLst>
                                </p:cTn>
                              </p:par>
                            </p:childTnLst>
                          </p:cTn>
                        </p:par>
                      </p:childTnLst>
                    </p:cTn>
                  </p:par>
                  <p:par>
                    <p:cTn id="236" fill="hold" nodeType="clickPar">
                      <p:stCondLst>
                        <p:cond delay="indefinite"/>
                      </p:stCondLst>
                      <p:childTnLst>
                        <p:par>
                          <p:cTn id="237" fill="hold" nodeType="withGroup">
                            <p:stCondLst>
                              <p:cond delay="0"/>
                            </p:stCondLst>
                            <p:childTnLst>
                              <p:par>
                                <p:cTn id="238" presetID="4" presetClass="exit" presetSubtype="16" fill="hold" grpId="0" nodeType="clickEffect">
                                  <p:stCondLst>
                                    <p:cond delay="0"/>
                                  </p:stCondLst>
                                  <p:childTnLst>
                                    <p:animEffect transition="out" filter="box(in)">
                                      <p:cBhvr>
                                        <p:cTn id="239" dur="500"/>
                                        <p:tgtEl>
                                          <p:spTgt spid="24629"/>
                                        </p:tgtEl>
                                      </p:cBhvr>
                                    </p:animEffect>
                                    <p:set>
                                      <p:cBhvr>
                                        <p:cTn id="240" dur="1" fill="hold">
                                          <p:stCondLst>
                                            <p:cond delay="499"/>
                                          </p:stCondLst>
                                        </p:cTn>
                                        <p:tgtEl>
                                          <p:spTgt spid="246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4" grpId="0"/>
      <p:bldP spid="24585" grpId="0"/>
      <p:bldP spid="24586" grpId="0"/>
      <p:bldP spid="24587" grpId="0"/>
      <p:bldP spid="24588" grpId="0"/>
      <p:bldP spid="24589" grpId="0"/>
      <p:bldP spid="24590" grpId="0"/>
      <p:bldP spid="24591" grpId="0"/>
      <p:bldP spid="24592" grpId="0"/>
      <p:bldP spid="24593" grpId="0"/>
      <p:bldP spid="24595" grpId="0"/>
      <p:bldP spid="24596" grpId="0"/>
      <p:bldP spid="24597" grpId="0"/>
      <p:bldP spid="24598" grpId="0"/>
      <p:bldP spid="24599" grpId="0"/>
      <p:bldP spid="24600" grpId="0"/>
      <p:bldP spid="24601" grpId="0"/>
      <p:bldP spid="24602" grpId="0"/>
      <p:bldP spid="24603" grpId="0"/>
      <p:bldP spid="24604" grpId="0"/>
      <p:bldP spid="24605" grpId="0"/>
      <p:bldP spid="24608" grpId="0"/>
      <p:bldP spid="24609" grpId="0"/>
      <p:bldP spid="24610" grpId="0"/>
      <p:bldP spid="24611" grpId="0"/>
      <p:bldP spid="24612" grpId="0"/>
      <p:bldP spid="24613" grpId="0"/>
      <p:bldP spid="24614" grpId="0"/>
      <p:bldP spid="24615" grpId="0"/>
      <p:bldP spid="24616" grpId="0"/>
      <p:bldP spid="24617" grpId="0"/>
      <p:bldP spid="24618" grpId="0"/>
      <p:bldP spid="24620" grpId="0"/>
      <p:bldP spid="24621" grpId="0"/>
      <p:bldP spid="24622" grpId="0"/>
      <p:bldP spid="24623" grpId="0"/>
      <p:bldP spid="24624" grpId="0"/>
      <p:bldP spid="24625" grpId="0"/>
      <p:bldP spid="24626" grpId="0"/>
      <p:bldP spid="24627" grpId="0"/>
      <p:bldP spid="24629" grpId="0"/>
      <p:bldP spid="24630" grpId="0"/>
      <p:bldP spid="246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10">
            <a:extLst>
              <a:ext uri="{FF2B5EF4-FFF2-40B4-BE49-F238E27FC236}">
                <a16:creationId xmlns:a16="http://schemas.microsoft.com/office/drawing/2014/main" id="{C3F0661B-72C5-4D2B-A969-C500B14D993C}"/>
              </a:ext>
            </a:extLst>
          </p:cNvPr>
          <p:cNvSpPr txBox="1">
            <a:spLocks noChangeArrowheads="1"/>
          </p:cNvSpPr>
          <p:nvPr/>
        </p:nvSpPr>
        <p:spPr bwMode="auto">
          <a:xfrm>
            <a:off x="4210050" y="5726113"/>
            <a:ext cx="11430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endParaRPr kumimoji="0" lang="vi-VN" altLang="vi-VN"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173" name="Text Box 20">
            <a:extLst>
              <a:ext uri="{FF2B5EF4-FFF2-40B4-BE49-F238E27FC236}">
                <a16:creationId xmlns:a16="http://schemas.microsoft.com/office/drawing/2014/main" id="{8BC09100-CAEF-49A7-8F13-02FBC7626A7D}"/>
              </a:ext>
            </a:extLst>
          </p:cNvPr>
          <p:cNvSpPr txBox="1">
            <a:spLocks noChangeArrowheads="1"/>
          </p:cNvSpPr>
          <p:nvPr/>
        </p:nvSpPr>
        <p:spPr bwMode="auto">
          <a:xfrm>
            <a:off x="2667000" y="650327"/>
            <a:ext cx="685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vi-VN" sz="3600" b="1" i="0" u="none" strike="noStrike" kern="1200" cap="none" spc="0" normalizeH="0" baseline="0" noProof="0" dirty="0" err="1">
                <a:ln>
                  <a:noFill/>
                </a:ln>
                <a:solidFill>
                  <a:srgbClr val="C00000"/>
                </a:solidFill>
                <a:effectLst/>
                <a:uLnTx/>
                <a:uFillTx/>
                <a:latin typeface="Arial" panose="020B0604020202020204" pitchFamily="34" charset="0"/>
                <a:ea typeface="+mn-ea"/>
                <a:cs typeface="+mn-cs"/>
              </a:rPr>
              <a:t>Cùng</a:t>
            </a:r>
            <a:r>
              <a:rPr kumimoji="0" lang="en-US" altLang="vi-VN" sz="36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a:t>
            </a:r>
            <a:r>
              <a:rPr kumimoji="0" lang="en-US" altLang="vi-VN" sz="3600" b="1" i="0" u="none" strike="noStrike" kern="1200" cap="none" spc="0" normalizeH="0" baseline="0" noProof="0" dirty="0" err="1">
                <a:ln>
                  <a:noFill/>
                </a:ln>
                <a:solidFill>
                  <a:srgbClr val="C00000"/>
                </a:solidFill>
                <a:effectLst/>
                <a:uLnTx/>
                <a:uFillTx/>
                <a:latin typeface="Arial" panose="020B0604020202020204" pitchFamily="34" charset="0"/>
                <a:ea typeface="+mn-ea"/>
                <a:cs typeface="+mn-cs"/>
              </a:rPr>
              <a:t>vui</a:t>
            </a:r>
            <a:r>
              <a:rPr kumimoji="0" lang="en-US" altLang="vi-VN" sz="36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a:t>
            </a:r>
            <a:r>
              <a:rPr kumimoji="0" lang="en-US" altLang="vi-VN" sz="3600" b="1" i="0" u="none" strike="noStrike" kern="1200" cap="none" spc="0" normalizeH="0" baseline="0" noProof="0" dirty="0" err="1">
                <a:ln>
                  <a:noFill/>
                </a:ln>
                <a:solidFill>
                  <a:srgbClr val="C00000"/>
                </a:solidFill>
                <a:effectLst/>
                <a:uLnTx/>
                <a:uFillTx/>
                <a:latin typeface="Arial" panose="020B0604020202020204" pitchFamily="34" charset="0"/>
                <a:ea typeface="+mn-ea"/>
                <a:cs typeface="+mn-cs"/>
              </a:rPr>
              <a:t>chơi</a:t>
            </a:r>
            <a:endParaRPr kumimoji="0" lang="en-US" altLang="vi-VN" sz="36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890F4DA0-C894-480C-B73F-B8E660E40E77}"/>
              </a:ext>
            </a:extLst>
          </p:cNvPr>
          <p:cNvSpPr>
            <a:spLocks noChangeArrowheads="1"/>
          </p:cNvSpPr>
          <p:nvPr/>
        </p:nvSpPr>
        <p:spPr bwMode="auto">
          <a:xfrm>
            <a:off x="418011" y="1498692"/>
            <a:ext cx="1186579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Ngày</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đẹp</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lắm</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bạn</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ơi</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Anh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nhìn</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cho</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tinh</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mắt</a:t>
            </a:r>
            <a:endPar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Nắng</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vàng</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trải</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khắp</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nơi</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Tôi</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đá</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thật</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dẻo</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chân</a:t>
            </a:r>
            <a:endPar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Chim</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ca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trong</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bóng</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lá</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Cho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cầu</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bay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trên</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sân</a:t>
            </a:r>
            <a:endPar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Ra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sân</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ta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cùng</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chơi</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Đừng</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để</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rơi</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xuống</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đất</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Quả</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cầu</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giấy</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xanh</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xanh</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Trong</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nắng</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vàng</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tươi</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mát</a:t>
            </a:r>
            <a:endPar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Qua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chân</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tôi</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chân</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anh</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Cùng</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chơi</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cho</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khỏe</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người</a:t>
            </a:r>
            <a:endPar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Bay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lên</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rồi</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lộn</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xuống</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Tiếng</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cười</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xen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tiếng</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hát</a:t>
            </a:r>
            <a:endPar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Đi</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từng</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vòng</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quanh</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quanh</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Chơi</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vui</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học</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càng</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vui</a:t>
            </a: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TẬP ĐỌC 3, 1980</a:t>
            </a:r>
            <a:endParaRPr kumimoji="0" lang="en-US" altLang="en-US" sz="3000" b="1" i="0" u="none" strike="noStrike" kern="1200" cap="none" spc="0" normalizeH="0" baseline="0" noProof="0" dirty="0">
              <a:ln>
                <a:noFill/>
              </a:ln>
              <a:effectLst/>
              <a:uLnTx/>
              <a:uFillTx/>
              <a:latin typeface="Arial" panose="020B0604020202020204" pitchFamily="34" charset="0"/>
              <a:ea typeface="+mn-ea"/>
            </a:endParaRPr>
          </a:p>
        </p:txBody>
      </p:sp>
    </p:spTree>
    <p:extLst>
      <p:ext uri="{BB962C8B-B14F-4D97-AF65-F5344CB8AC3E}">
        <p14:creationId xmlns:p14="http://schemas.microsoft.com/office/powerpoint/2010/main" val="2691608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mmprod_answer10051"/>
          <p:cNvGrpSpPr>
            <a:grpSpLocks/>
          </p:cNvGrpSpPr>
          <p:nvPr>
            <p:custDataLst>
              <p:tags r:id="rId2"/>
            </p:custDataLst>
          </p:nvPr>
        </p:nvGrpSpPr>
        <p:grpSpPr bwMode="auto">
          <a:xfrm>
            <a:off x="1471613" y="2362200"/>
            <a:ext cx="9918700" cy="1281113"/>
            <a:chOff x="695" y="1488"/>
            <a:chExt cx="4686" cy="807"/>
          </a:xfrm>
        </p:grpSpPr>
        <p:sp>
          <p:nvSpPr>
            <p:cNvPr id="15374" name="mmprod_s2_1041"/>
            <p:cNvSpPr txBox="1">
              <a:spLocks noChangeArrowheads="1"/>
            </p:cNvSpPr>
            <p:nvPr>
              <p:custDataLst>
                <p:tags r:id="rId12"/>
              </p:custDataLst>
            </p:nvPr>
          </p:nvSpPr>
          <p:spPr bwMode="auto">
            <a:xfrm>
              <a:off x="695" y="1680"/>
              <a:ext cx="40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0033CC"/>
                  </a:solidFill>
                  <a:latin typeface="Times New Roman" panose="02020603050405020304" pitchFamily="18" charset="0"/>
                  <a:cs typeface="Times New Roman" panose="02020603050405020304" pitchFamily="18" charset="0"/>
                </a:rPr>
                <a:t>A)</a:t>
              </a:r>
              <a:r>
                <a:rPr lang="en-US" altLang="en-US" sz="3600" b="1">
                  <a:latin typeface="Times New Roman" panose="02020603050405020304" pitchFamily="18" charset="0"/>
                  <a:cs typeface="Times New Roman" panose="02020603050405020304" pitchFamily="18" charset="0"/>
                </a:rPr>
                <a:t> </a:t>
              </a:r>
            </a:p>
          </p:txBody>
        </p:sp>
        <p:sp>
          <p:nvSpPr>
            <p:cNvPr id="15375" name="mmprod_s1_1021"/>
            <p:cNvSpPr txBox="1">
              <a:spLocks noChangeArrowheads="1"/>
            </p:cNvSpPr>
            <p:nvPr>
              <p:custDataLst>
                <p:tags r:id="rId13"/>
              </p:custDataLst>
            </p:nvPr>
          </p:nvSpPr>
          <p:spPr bwMode="auto">
            <a:xfrm>
              <a:off x="1056" y="1488"/>
              <a:ext cx="4325"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0033CC"/>
                  </a:solidFill>
                  <a:latin typeface="Times New Roman" panose="02020603050405020304" pitchFamily="18" charset="0"/>
                  <a:cs typeface="Times New Roman" panose="02020603050405020304" pitchFamily="18" charset="0"/>
                </a:rPr>
                <a:t>Giúp chúng ta nhanh nhẹn, khéo léo, tinh mắt, dẻo chân có sức khỏe để học tập tốt.</a:t>
              </a:r>
            </a:p>
          </p:txBody>
        </p:sp>
      </p:grpSp>
      <p:grpSp>
        <p:nvGrpSpPr>
          <p:cNvPr id="3" name="mmprod_answer10053"/>
          <p:cNvGrpSpPr>
            <a:grpSpLocks/>
          </p:cNvGrpSpPr>
          <p:nvPr>
            <p:custDataLst>
              <p:tags r:id="rId3"/>
            </p:custDataLst>
          </p:nvPr>
        </p:nvGrpSpPr>
        <p:grpSpPr bwMode="auto">
          <a:xfrm>
            <a:off x="1455738" y="3657600"/>
            <a:ext cx="7134225" cy="427038"/>
            <a:chOff x="688" y="2304"/>
            <a:chExt cx="3370" cy="269"/>
          </a:xfrm>
        </p:grpSpPr>
        <p:sp>
          <p:nvSpPr>
            <p:cNvPr id="15372" name="mmprod_s2_1042"/>
            <p:cNvSpPr txBox="1">
              <a:spLocks noChangeArrowheads="1"/>
            </p:cNvSpPr>
            <p:nvPr>
              <p:custDataLst>
                <p:tags r:id="rId10"/>
              </p:custDataLst>
            </p:nvPr>
          </p:nvSpPr>
          <p:spPr bwMode="auto">
            <a:xfrm>
              <a:off x="688" y="2304"/>
              <a:ext cx="28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0033CC"/>
                  </a:solidFill>
                  <a:latin typeface="Times New Roman" panose="02020603050405020304" pitchFamily="18" charset="0"/>
                  <a:cs typeface="Times New Roman" panose="02020603050405020304" pitchFamily="18" charset="0"/>
                </a:rPr>
                <a:t>B) </a:t>
              </a:r>
            </a:p>
          </p:txBody>
        </p:sp>
        <p:sp>
          <p:nvSpPr>
            <p:cNvPr id="15373" name="mmprod_s1_1022"/>
            <p:cNvSpPr txBox="1">
              <a:spLocks noChangeArrowheads="1"/>
            </p:cNvSpPr>
            <p:nvPr>
              <p:custDataLst>
                <p:tags r:id="rId11"/>
              </p:custDataLst>
            </p:nvPr>
          </p:nvSpPr>
          <p:spPr bwMode="auto">
            <a:xfrm>
              <a:off x="976" y="2304"/>
              <a:ext cx="308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0033CC"/>
                  </a:solidFill>
                  <a:latin typeface="Times New Roman" panose="02020603050405020304" pitchFamily="18" charset="0"/>
                  <a:cs typeface="Times New Roman" panose="02020603050405020304" pitchFamily="18" charset="0"/>
                </a:rPr>
                <a:t>Giúp ta nhanh nhẹn, dẻo chân.</a:t>
              </a:r>
            </a:p>
          </p:txBody>
        </p:sp>
      </p:grpSp>
      <p:grpSp>
        <p:nvGrpSpPr>
          <p:cNvPr id="4" name="mmprod_answer10055"/>
          <p:cNvGrpSpPr>
            <a:grpSpLocks/>
          </p:cNvGrpSpPr>
          <p:nvPr>
            <p:custDataLst>
              <p:tags r:id="rId4"/>
            </p:custDataLst>
          </p:nvPr>
        </p:nvGrpSpPr>
        <p:grpSpPr bwMode="auto">
          <a:xfrm>
            <a:off x="1455738" y="4343400"/>
            <a:ext cx="7134225" cy="427038"/>
            <a:chOff x="736" y="2544"/>
            <a:chExt cx="3370" cy="269"/>
          </a:xfrm>
        </p:grpSpPr>
        <p:sp>
          <p:nvSpPr>
            <p:cNvPr id="15370" name="mmprod_s2_1043"/>
            <p:cNvSpPr txBox="1">
              <a:spLocks noChangeArrowheads="1"/>
            </p:cNvSpPr>
            <p:nvPr>
              <p:custDataLst>
                <p:tags r:id="rId8"/>
              </p:custDataLst>
            </p:nvPr>
          </p:nvSpPr>
          <p:spPr bwMode="auto">
            <a:xfrm>
              <a:off x="736" y="2544"/>
              <a:ext cx="29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0033CC"/>
                  </a:solidFill>
                  <a:latin typeface="Times New Roman" panose="02020603050405020304" pitchFamily="18" charset="0"/>
                  <a:cs typeface="Times New Roman" panose="02020603050405020304" pitchFamily="18" charset="0"/>
                </a:rPr>
                <a:t>C)</a:t>
              </a:r>
              <a:r>
                <a:rPr lang="en-US" altLang="en-US" sz="3600" b="1">
                  <a:latin typeface="Times New Roman" panose="02020603050405020304" pitchFamily="18" charset="0"/>
                  <a:cs typeface="Times New Roman" panose="02020603050405020304" pitchFamily="18" charset="0"/>
                </a:rPr>
                <a:t> </a:t>
              </a:r>
            </a:p>
          </p:txBody>
        </p:sp>
        <p:sp>
          <p:nvSpPr>
            <p:cNvPr id="15371" name="mmprod_s1_1023"/>
            <p:cNvSpPr txBox="1">
              <a:spLocks noChangeArrowheads="1"/>
            </p:cNvSpPr>
            <p:nvPr>
              <p:custDataLst>
                <p:tags r:id="rId9"/>
              </p:custDataLst>
            </p:nvPr>
          </p:nvSpPr>
          <p:spPr bwMode="auto">
            <a:xfrm>
              <a:off x="1032" y="2544"/>
              <a:ext cx="307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0033CC"/>
                  </a:solidFill>
                  <a:latin typeface="Times New Roman" panose="02020603050405020304" pitchFamily="18" charset="0"/>
                  <a:cs typeface="Times New Roman" panose="02020603050405020304" pitchFamily="18" charset="0"/>
                </a:rPr>
                <a:t>Giúp ta thông minh.</a:t>
              </a:r>
            </a:p>
          </p:txBody>
        </p:sp>
      </p:grpSp>
      <p:sp>
        <p:nvSpPr>
          <p:cNvPr id="15365" name="Rectangle 57"/>
          <p:cNvSpPr>
            <a:spLocks noChangeArrowheads="1"/>
          </p:cNvSpPr>
          <p:nvPr/>
        </p:nvSpPr>
        <p:spPr bwMode="auto">
          <a:xfrm>
            <a:off x="0" y="0"/>
            <a:ext cx="12192000" cy="6858000"/>
          </a:xfrm>
          <a:prstGeom prst="rect">
            <a:avLst/>
          </a:prstGeom>
          <a:noFill/>
          <a:ln w="76200" algn="ctr">
            <a:pattFill prst="sphere">
              <a:fgClr>
                <a:schemeClr val="tx1"/>
              </a:fgClr>
              <a:bgClr>
                <a:srgbClr val="FFFF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b="1">
              <a:latin typeface="Arial" panose="020B0604020202020204" pitchFamily="34" charset="0"/>
            </a:endParaRPr>
          </a:p>
        </p:txBody>
      </p:sp>
      <p:sp>
        <p:nvSpPr>
          <p:cNvPr id="33" name="Text Box 4"/>
          <p:cNvSpPr txBox="1">
            <a:spLocks noChangeArrowheads="1"/>
          </p:cNvSpPr>
          <p:nvPr/>
        </p:nvSpPr>
        <p:spPr bwMode="auto">
          <a:xfrm>
            <a:off x="0" y="1219200"/>
            <a:ext cx="1219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    </a:t>
            </a:r>
            <a:r>
              <a:rPr lang="en-US" altLang="en-US" sz="3600" b="1">
                <a:latin typeface="Times New Roman" panose="02020603050405020304" pitchFamily="18" charset="0"/>
                <a:cs typeface="Times New Roman" panose="02020603050405020304" pitchFamily="18" charset="0"/>
              </a:rPr>
              <a:t>Qua bài các em thấy trò chơi dân gian giúp ích gì cho mỗi người học sinh chúng ta?</a:t>
            </a:r>
            <a:endParaRPr lang="vi-VN" altLang="en-US" sz="3600" b="1">
              <a:latin typeface="Times New Roman" panose="02020603050405020304" pitchFamily="18" charset="0"/>
              <a:cs typeface="Times New Roman" panose="02020603050405020304" pitchFamily="18" charset="0"/>
            </a:endParaRPr>
          </a:p>
        </p:txBody>
      </p:sp>
      <p:grpSp>
        <p:nvGrpSpPr>
          <p:cNvPr id="5" name="mmprod_answer10051"/>
          <p:cNvGrpSpPr>
            <a:grpSpLocks/>
          </p:cNvGrpSpPr>
          <p:nvPr>
            <p:custDataLst>
              <p:tags r:id="rId5"/>
            </p:custDataLst>
          </p:nvPr>
        </p:nvGrpSpPr>
        <p:grpSpPr bwMode="auto">
          <a:xfrm>
            <a:off x="1524000" y="2292350"/>
            <a:ext cx="9692748" cy="1281113"/>
            <a:chOff x="695" y="1060"/>
            <a:chExt cx="4579" cy="807"/>
          </a:xfrm>
        </p:grpSpPr>
        <p:sp>
          <p:nvSpPr>
            <p:cNvPr id="15368" name="mmprod_s2_1041"/>
            <p:cNvSpPr txBox="1">
              <a:spLocks noChangeArrowheads="1"/>
            </p:cNvSpPr>
            <p:nvPr>
              <p:custDataLst>
                <p:tags r:id="rId6"/>
              </p:custDataLst>
            </p:nvPr>
          </p:nvSpPr>
          <p:spPr bwMode="auto">
            <a:xfrm>
              <a:off x="695" y="1296"/>
              <a:ext cx="40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A) </a:t>
              </a:r>
            </a:p>
          </p:txBody>
        </p:sp>
        <p:sp>
          <p:nvSpPr>
            <p:cNvPr id="15369" name="mmprod_s1_1021"/>
            <p:cNvSpPr txBox="1">
              <a:spLocks noChangeArrowheads="1"/>
            </p:cNvSpPr>
            <p:nvPr>
              <p:custDataLst>
                <p:tags r:id="rId7"/>
              </p:custDataLst>
            </p:nvPr>
          </p:nvSpPr>
          <p:spPr bwMode="auto">
            <a:xfrm>
              <a:off x="949" y="1060"/>
              <a:ext cx="4325"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i="1">
                  <a:solidFill>
                    <a:srgbClr val="FF0000"/>
                  </a:solidFill>
                  <a:latin typeface="Times New Roman" panose="02020603050405020304" pitchFamily="18" charset="0"/>
                  <a:cs typeface="Times New Roman" panose="02020603050405020304" pitchFamily="18" charset="0"/>
                </a:rPr>
                <a:t>Giúp chúng ta nhanh nhẹn, khéo léo, tinh mắt, dẻo chân có sức khỏe để học tập tốt</a:t>
              </a:r>
              <a:r>
                <a:rPr lang="en-US" altLang="en-US" sz="3600" b="1">
                  <a:solidFill>
                    <a:srgbClr val="FF0000"/>
                  </a:solidFill>
                  <a:latin typeface="Times New Roman" panose="02020603050405020304" pitchFamily="18" charset="0"/>
                  <a:cs typeface="Times New Roman" panose="02020603050405020304" pitchFamily="18" charset="0"/>
                </a:rPr>
                <a:t>.</a:t>
              </a:r>
            </a:p>
          </p:txBody>
        </p:sp>
      </p:grpSp>
    </p:spTree>
    <p:custDataLst>
      <p:tags r:id="rId1"/>
    </p:custDataLst>
    <p:extLst>
      <p:ext uri="{BB962C8B-B14F-4D97-AF65-F5344CB8AC3E}">
        <p14:creationId xmlns:p14="http://schemas.microsoft.com/office/powerpoint/2010/main" val="31197786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xit" presetSubtype="16" fill="hold" nodeType="clickEffect">
                                  <p:stCondLst>
                                    <p:cond delay="0"/>
                                  </p:stCondLst>
                                  <p:childTnLst>
                                    <p:animEffect transition="out" filter="box(in)">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4"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ox(in)">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101600" y="533400"/>
            <a:ext cx="12090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    </a:t>
            </a:r>
            <a:r>
              <a:rPr lang="en-US" altLang="en-US" sz="3600" b="1">
                <a:solidFill>
                  <a:srgbClr val="003BB0"/>
                </a:solidFill>
                <a:latin typeface="Times New Roman" panose="02020603050405020304" pitchFamily="18" charset="0"/>
                <a:cs typeface="Times New Roman" panose="02020603050405020304" pitchFamily="18" charset="0"/>
              </a:rPr>
              <a:t>Theo em Bộ giáo dục và đào tạo phát động học sinh chơi những trò chơi dân gian nhằm mục đích gì ?</a:t>
            </a:r>
          </a:p>
        </p:txBody>
      </p:sp>
      <p:sp>
        <p:nvSpPr>
          <p:cNvPr id="5" name="Text Box 13"/>
          <p:cNvSpPr txBox="1">
            <a:spLocks noChangeArrowheads="1"/>
          </p:cNvSpPr>
          <p:nvPr/>
        </p:nvSpPr>
        <p:spPr bwMode="auto">
          <a:xfrm>
            <a:off x="684213" y="1981200"/>
            <a:ext cx="1148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002060"/>
                </a:solidFill>
                <a:latin typeface="Times New Roman" panose="02020603050405020304" pitchFamily="18" charset="0"/>
                <a:cs typeface="Times New Roman" panose="02020603050405020304" pitchFamily="18" charset="0"/>
              </a:rPr>
              <a:t>A, Phát huy và giữ gìn bản sắc dân tộc.</a:t>
            </a:r>
          </a:p>
        </p:txBody>
      </p:sp>
      <p:sp>
        <p:nvSpPr>
          <p:cNvPr id="6" name="Text Box 13"/>
          <p:cNvSpPr txBox="1">
            <a:spLocks noChangeArrowheads="1"/>
          </p:cNvSpPr>
          <p:nvPr/>
        </p:nvSpPr>
        <p:spPr bwMode="auto">
          <a:xfrm>
            <a:off x="684213" y="2627531"/>
            <a:ext cx="1148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002060"/>
                </a:solidFill>
                <a:latin typeface="Times New Roman" panose="02020603050405020304" pitchFamily="18" charset="0"/>
                <a:cs typeface="Times New Roman" panose="02020603050405020304" pitchFamily="18" charset="0"/>
              </a:rPr>
              <a:t>B, Tạo sự thân thiện gần gũi với bạn bè.</a:t>
            </a:r>
          </a:p>
        </p:txBody>
      </p:sp>
      <p:sp>
        <p:nvSpPr>
          <p:cNvPr id="7" name="Text Box 13"/>
          <p:cNvSpPr txBox="1">
            <a:spLocks noChangeArrowheads="1"/>
          </p:cNvSpPr>
          <p:nvPr/>
        </p:nvSpPr>
        <p:spPr bwMode="auto">
          <a:xfrm>
            <a:off x="684213" y="4001867"/>
            <a:ext cx="1148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002060"/>
                </a:solidFill>
                <a:latin typeface="Times New Roman" panose="02020603050405020304" pitchFamily="18" charset="0"/>
                <a:cs typeface="Times New Roman" panose="02020603050405020304" pitchFamily="18" charset="0"/>
              </a:rPr>
              <a:t>D, Để học tập tốt hơn.</a:t>
            </a:r>
          </a:p>
        </p:txBody>
      </p:sp>
      <p:sp>
        <p:nvSpPr>
          <p:cNvPr id="8" name="Text Box 13"/>
          <p:cNvSpPr txBox="1">
            <a:spLocks noChangeArrowheads="1"/>
          </p:cNvSpPr>
          <p:nvPr/>
        </p:nvSpPr>
        <p:spPr bwMode="auto">
          <a:xfrm>
            <a:off x="684213" y="3314699"/>
            <a:ext cx="1148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002060"/>
                </a:solidFill>
                <a:latin typeface="Times New Roman" panose="02020603050405020304" pitchFamily="18" charset="0"/>
                <a:cs typeface="Times New Roman" panose="02020603050405020304" pitchFamily="18" charset="0"/>
              </a:rPr>
              <a:t>C, Làm cho khỏe người, tinh thần thoải mái, vui vẻ.</a:t>
            </a:r>
          </a:p>
        </p:txBody>
      </p:sp>
      <p:sp>
        <p:nvSpPr>
          <p:cNvPr id="9" name="Text Box 13"/>
          <p:cNvSpPr txBox="1">
            <a:spLocks noChangeArrowheads="1"/>
          </p:cNvSpPr>
          <p:nvPr/>
        </p:nvSpPr>
        <p:spPr bwMode="auto">
          <a:xfrm>
            <a:off x="684213" y="4648199"/>
            <a:ext cx="1148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002060"/>
                </a:solidFill>
                <a:latin typeface="Times New Roman" panose="02020603050405020304" pitchFamily="18" charset="0"/>
                <a:cs typeface="Times New Roman" panose="02020603050405020304" pitchFamily="18" charset="0"/>
              </a:rPr>
              <a:t>E, Cả 4 ý kiến trên.</a:t>
            </a:r>
          </a:p>
        </p:txBody>
      </p:sp>
      <p:sp>
        <p:nvSpPr>
          <p:cNvPr id="10" name="Text Box 13"/>
          <p:cNvSpPr txBox="1">
            <a:spLocks noChangeArrowheads="1"/>
          </p:cNvSpPr>
          <p:nvPr/>
        </p:nvSpPr>
        <p:spPr bwMode="auto">
          <a:xfrm>
            <a:off x="684213" y="4648200"/>
            <a:ext cx="1148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i="1">
                <a:solidFill>
                  <a:srgbClr val="FF0000"/>
                </a:solidFill>
                <a:latin typeface="Times New Roman" panose="02020603050405020304" pitchFamily="18" charset="0"/>
                <a:cs typeface="Times New Roman" panose="02020603050405020304" pitchFamily="18" charset="0"/>
              </a:rPr>
              <a:t>E, Cả 4 ý kiến trên.</a:t>
            </a:r>
          </a:p>
        </p:txBody>
      </p:sp>
    </p:spTree>
    <p:extLst>
      <p:ext uri="{BB962C8B-B14F-4D97-AF65-F5344CB8AC3E}">
        <p14:creationId xmlns:p14="http://schemas.microsoft.com/office/powerpoint/2010/main" val="2947385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linds(horizontal)">
                                      <p:cBhvr>
                                        <p:cTn id="15" dur="500"/>
                                        <p:tgtEl>
                                          <p:spTgt spid="6">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linds(horizontal)">
                                      <p:cBhvr>
                                        <p:cTn id="18" dur="500"/>
                                        <p:tgtEl>
                                          <p:spTgt spid="8">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blinds(horizontal)">
                                      <p:cBhvr>
                                        <p:cTn id="21" dur="500"/>
                                        <p:tgtEl>
                                          <p:spTgt spid="7">
                                            <p:txEl>
                                              <p:pRg st="0" end="0"/>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blinds(horizontal)">
                                      <p:cBhvr>
                                        <p:cTn id="24" dur="500"/>
                                        <p:tgtEl>
                                          <p:spTgt spid="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xit" presetSubtype="16" fill="hold" grpId="0" nodeType="clickEffect">
                                  <p:stCondLst>
                                    <p:cond delay="0"/>
                                  </p:stCondLst>
                                  <p:childTnLst>
                                    <p:animEffect transition="out" filter="box(in)">
                                      <p:cBhvr>
                                        <p:cTn id="28" dur="500"/>
                                        <p:tgtEl>
                                          <p:spTgt spid="9">
                                            <p:txEl>
                                              <p:pRg st="0" end="0"/>
                                            </p:txEl>
                                          </p:spTgt>
                                        </p:tgtEl>
                                      </p:cBhvr>
                                    </p:animEffect>
                                    <p:set>
                                      <p:cBhvr>
                                        <p:cTn id="29" dur="1" fill="hold">
                                          <p:stCondLst>
                                            <p:cond delay="499"/>
                                          </p:stCondLst>
                                        </p:cTn>
                                        <p:tgtEl>
                                          <p:spTgt spid="9">
                                            <p:txEl>
                                              <p:pRg st="0" end="0"/>
                                            </p:txEl>
                                          </p:spTgt>
                                        </p:tgtEl>
                                        <p:attrNameLst>
                                          <p:attrName>style.visibility</p:attrName>
                                        </p:attrNameLst>
                                      </p:cBhvr>
                                      <p:to>
                                        <p:strVal val="hidden"/>
                                      </p:to>
                                    </p:set>
                                  </p:childTnLst>
                                </p:cTn>
                              </p:par>
                              <p:par>
                                <p:cTn id="30" presetID="4"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632"/>
            <a:ext cx="10972800" cy="1143000"/>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vi-V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Ôn</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BÀI CŨ</a:t>
            </a:r>
          </a:p>
        </p:txBody>
      </p:sp>
      <p:sp>
        <p:nvSpPr>
          <p:cNvPr id="7" name="TextBox 6"/>
          <p:cNvSpPr txBox="1"/>
          <p:nvPr/>
        </p:nvSpPr>
        <p:spPr>
          <a:xfrm>
            <a:off x="671513" y="2039938"/>
            <a:ext cx="10848975" cy="584200"/>
          </a:xfrm>
          <a:prstGeom prst="rect">
            <a:avLst/>
          </a:prstGeom>
          <a:noFill/>
        </p:spPr>
        <p:txBody>
          <a:bodyPr>
            <a:spAutoFit/>
          </a:bodyPr>
          <a:lstStyle/>
          <a:p>
            <a:pPr>
              <a:defRPr/>
            </a:pPr>
            <a:r>
              <a:rPr lang="vi-VN" sz="3200" b="1" u="sng" dirty="0">
                <a:solidFill>
                  <a:srgbClr val="C00000"/>
                </a:solidFill>
                <a:latin typeface="+mj-lt"/>
              </a:rPr>
              <a:t>Câu 2:</a:t>
            </a:r>
            <a:r>
              <a:rPr lang="vi-VN" sz="3200" b="1" dirty="0">
                <a:solidFill>
                  <a:srgbClr val="C00000"/>
                </a:solidFill>
                <a:latin typeface="+mj-lt"/>
              </a:rPr>
              <a:t> Ngựa Con rút ra bài học gì?</a:t>
            </a:r>
            <a:endParaRPr lang="en-US" sz="3200" b="1" dirty="0">
              <a:solidFill>
                <a:srgbClr val="C00000"/>
              </a:solidFill>
              <a:latin typeface="+mj-lt"/>
            </a:endParaRPr>
          </a:p>
        </p:txBody>
      </p:sp>
      <p:sp>
        <p:nvSpPr>
          <p:cNvPr id="9" name="TextBox 8"/>
          <p:cNvSpPr txBox="1"/>
          <p:nvPr/>
        </p:nvSpPr>
        <p:spPr>
          <a:xfrm>
            <a:off x="1200150" y="3206750"/>
            <a:ext cx="5311775" cy="523875"/>
          </a:xfrm>
          <a:prstGeom prst="rect">
            <a:avLst/>
          </a:prstGeom>
          <a:noFill/>
        </p:spPr>
        <p:txBody>
          <a:bodyPr wrap="none">
            <a:spAutoFit/>
          </a:bodyPr>
          <a:lstStyle/>
          <a:p>
            <a:pPr>
              <a:defRPr/>
            </a:pPr>
            <a:r>
              <a:rPr lang="vi-VN" sz="2800" b="1" dirty="0">
                <a:latin typeface="+mj-lt"/>
              </a:rPr>
              <a:t>a) Làm việc gì cũng cần cẩn thận.</a:t>
            </a:r>
            <a:endParaRPr lang="en-US" sz="2800" b="1" dirty="0">
              <a:latin typeface="+mj-lt"/>
            </a:endParaRPr>
          </a:p>
        </p:txBody>
      </p:sp>
      <p:sp>
        <p:nvSpPr>
          <p:cNvPr id="10" name="TextBox 9"/>
          <p:cNvSpPr txBox="1"/>
          <p:nvPr/>
        </p:nvSpPr>
        <p:spPr>
          <a:xfrm>
            <a:off x="1200150" y="4098925"/>
            <a:ext cx="10725150" cy="523875"/>
          </a:xfrm>
          <a:prstGeom prst="rect">
            <a:avLst/>
          </a:prstGeom>
          <a:noFill/>
        </p:spPr>
        <p:txBody>
          <a:bodyPr>
            <a:spAutoFit/>
          </a:bodyPr>
          <a:lstStyle/>
          <a:p>
            <a:pPr>
              <a:defRPr/>
            </a:pPr>
            <a:r>
              <a:rPr lang="vi-VN" sz="2800" b="1" dirty="0">
                <a:latin typeface="+mj-lt"/>
              </a:rPr>
              <a:t>b</a:t>
            </a:r>
            <a:r>
              <a:rPr lang="vi-VN" sz="2800" b="1">
                <a:latin typeface="+mj-lt"/>
              </a:rPr>
              <a:t>) Đừng bao giờ </a:t>
            </a:r>
            <a:r>
              <a:rPr lang="vi-VN" sz="2800" b="1" dirty="0">
                <a:latin typeface="+mj-lt"/>
              </a:rPr>
              <a:t>chủ quan, cho dù đó là việc nhỏ nhất.</a:t>
            </a:r>
            <a:endParaRPr lang="en-US" sz="2800" b="1" dirty="0">
              <a:latin typeface="+mj-lt"/>
            </a:endParaRPr>
          </a:p>
        </p:txBody>
      </p:sp>
      <p:sp>
        <p:nvSpPr>
          <p:cNvPr id="11" name="TextBox 10"/>
          <p:cNvSpPr txBox="1"/>
          <p:nvPr/>
        </p:nvSpPr>
        <p:spPr>
          <a:xfrm>
            <a:off x="1182688" y="5202238"/>
            <a:ext cx="10037762" cy="523875"/>
          </a:xfrm>
          <a:prstGeom prst="rect">
            <a:avLst/>
          </a:prstGeom>
          <a:noFill/>
        </p:spPr>
        <p:txBody>
          <a:bodyPr>
            <a:spAutoFit/>
          </a:bodyPr>
          <a:lstStyle/>
          <a:p>
            <a:pPr>
              <a:defRPr/>
            </a:pPr>
            <a:r>
              <a:rPr lang="vi-VN" sz="2800" b="1" dirty="0">
                <a:latin typeface="+mj-lt"/>
              </a:rPr>
              <a:t>c) Làm việc gì cũng cần chu đáo.</a:t>
            </a:r>
            <a:endParaRPr lang="en-US" sz="2800" b="1"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097338"/>
            <a:ext cx="76835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887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74679" y="1069340"/>
            <a:ext cx="4224338" cy="1108075"/>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a:defRPr/>
            </a:pPr>
            <a:r>
              <a:rPr lang="en-US" sz="6600" dirty="0" err="1">
                <a:latin typeface="Times New Roman" pitchFamily="18" charset="0"/>
                <a:cs typeface="Times New Roman" pitchFamily="18" charset="0"/>
              </a:rPr>
              <a:t>Dặn</a:t>
            </a:r>
            <a:r>
              <a:rPr lang="en-US" sz="6600" dirty="0">
                <a:latin typeface="Times New Roman" pitchFamily="18" charset="0"/>
                <a:cs typeface="Times New Roman" pitchFamily="18" charset="0"/>
              </a:rPr>
              <a:t> </a:t>
            </a:r>
            <a:r>
              <a:rPr lang="en-US" sz="6600" dirty="0" err="1">
                <a:latin typeface="Times New Roman" pitchFamily="18" charset="0"/>
                <a:cs typeface="Times New Roman" pitchFamily="18" charset="0"/>
              </a:rPr>
              <a:t>dò</a:t>
            </a:r>
            <a:endParaRPr lang="en-US" sz="6600" dirty="0">
              <a:latin typeface="Times New Roman" pitchFamily="18" charset="0"/>
              <a:cs typeface="Times New Roman" pitchFamily="18" charset="0"/>
            </a:endParaRPr>
          </a:p>
        </p:txBody>
      </p:sp>
      <p:sp>
        <p:nvSpPr>
          <p:cNvPr id="6" name="TextBox 5"/>
          <p:cNvSpPr txBox="1"/>
          <p:nvPr/>
        </p:nvSpPr>
        <p:spPr>
          <a:xfrm>
            <a:off x="1018902" y="2907258"/>
            <a:ext cx="10618379" cy="1595021"/>
          </a:xfrm>
          <a:prstGeom prst="horizontalScroll">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defRPr/>
            </a:pPr>
            <a:r>
              <a:rPr lang="en-US" sz="7200" dirty="0" err="1">
                <a:latin typeface="Times New Roman" pitchFamily="18" charset="0"/>
                <a:cs typeface="Times New Roman" pitchFamily="18" charset="0"/>
              </a:rPr>
              <a:t>Học</a:t>
            </a:r>
            <a:r>
              <a:rPr lang="en-US" sz="7200" dirty="0">
                <a:latin typeface="Times New Roman" pitchFamily="18" charset="0"/>
                <a:cs typeface="Times New Roman" pitchFamily="18" charset="0"/>
              </a:rPr>
              <a:t> </a:t>
            </a:r>
            <a:r>
              <a:rPr lang="en-US" sz="7200" dirty="0" err="1">
                <a:latin typeface="Times New Roman" pitchFamily="18" charset="0"/>
                <a:cs typeface="Times New Roman" pitchFamily="18" charset="0"/>
              </a:rPr>
              <a:t>thuộc</a:t>
            </a:r>
            <a:r>
              <a:rPr lang="en-US" sz="7200" dirty="0">
                <a:latin typeface="Times New Roman" pitchFamily="18" charset="0"/>
                <a:cs typeface="Times New Roman" pitchFamily="18" charset="0"/>
              </a:rPr>
              <a:t> </a:t>
            </a:r>
            <a:r>
              <a:rPr lang="en-US" sz="7200" dirty="0" err="1">
                <a:latin typeface="Times New Roman" pitchFamily="18" charset="0"/>
                <a:cs typeface="Times New Roman" pitchFamily="18" charset="0"/>
              </a:rPr>
              <a:t>lòng</a:t>
            </a:r>
            <a:r>
              <a:rPr lang="en-US" sz="7200" dirty="0">
                <a:latin typeface="Times New Roman" pitchFamily="18" charset="0"/>
                <a:cs typeface="Times New Roman" pitchFamily="18" charset="0"/>
              </a:rPr>
              <a:t> </a:t>
            </a:r>
            <a:r>
              <a:rPr lang="en-US" sz="7200" dirty="0" err="1">
                <a:latin typeface="Times New Roman" pitchFamily="18" charset="0"/>
                <a:cs typeface="Times New Roman" pitchFamily="18" charset="0"/>
              </a:rPr>
              <a:t>cả</a:t>
            </a:r>
            <a:r>
              <a:rPr lang="en-US" sz="7200" dirty="0">
                <a:latin typeface="Times New Roman" pitchFamily="18" charset="0"/>
                <a:cs typeface="Times New Roman" pitchFamily="18" charset="0"/>
              </a:rPr>
              <a:t> </a:t>
            </a:r>
            <a:r>
              <a:rPr lang="en-US" sz="7200" dirty="0" err="1">
                <a:latin typeface="Times New Roman" pitchFamily="18" charset="0"/>
                <a:cs typeface="Times New Roman" pitchFamily="18" charset="0"/>
              </a:rPr>
              <a:t>bài</a:t>
            </a:r>
            <a:r>
              <a:rPr lang="en-US" sz="7200" dirty="0">
                <a:latin typeface="Times New Roman" pitchFamily="18" charset="0"/>
                <a:cs typeface="Times New Roman" pitchFamily="18" charset="0"/>
              </a:rPr>
              <a:t> </a:t>
            </a:r>
            <a:r>
              <a:rPr lang="en-US" sz="7200" dirty="0" err="1">
                <a:latin typeface="Times New Roman" pitchFamily="18" charset="0"/>
                <a:cs typeface="Times New Roman" pitchFamily="18" charset="0"/>
              </a:rPr>
              <a:t>thơ</a:t>
            </a:r>
            <a:r>
              <a:rPr lang="en-US" sz="7200" dirty="0">
                <a:latin typeface="Times New Roman" pitchFamily="18" charset="0"/>
                <a:cs typeface="Times New Roman" pitchFamily="18" charset="0"/>
              </a:rPr>
              <a:t>.</a:t>
            </a:r>
          </a:p>
        </p:txBody>
      </p:sp>
    </p:spTree>
    <p:extLst>
      <p:ext uri="{BB962C8B-B14F-4D97-AF65-F5344CB8AC3E}">
        <p14:creationId xmlns:p14="http://schemas.microsoft.com/office/powerpoint/2010/main" val="4066657173"/>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566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500834AA-54D1-4B73-A7DE-D7A480D47E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605" y="754655"/>
            <a:ext cx="8534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231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3" name="TextBox 6"/>
          <p:cNvSpPr txBox="1">
            <a:spLocks noChangeArrowheads="1"/>
          </p:cNvSpPr>
          <p:nvPr/>
        </p:nvSpPr>
        <p:spPr bwMode="auto">
          <a:xfrm>
            <a:off x="496605" y="939352"/>
            <a:ext cx="836639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Thứ</a:t>
            </a:r>
            <a:r>
              <a:rPr kumimoji="0" lang="en-US" alt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altLang="en-US" sz="4000" b="1" noProof="0" dirty="0" err="1" smtClean="0">
                <a:solidFill>
                  <a:prstClr val="white"/>
                </a:solidFill>
                <a:latin typeface="Arial" panose="020B0604020202020204" pitchFamily="34" charset="0"/>
              </a:rPr>
              <a:t>tư</a:t>
            </a:r>
            <a:r>
              <a:rPr kumimoji="0" lang="en-US" altLang="en-US"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ngày</a:t>
            </a:r>
            <a:r>
              <a:rPr kumimoji="0" lang="en-US" alt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30 </a:t>
            </a:r>
            <a:r>
              <a:rPr kumimoji="0" lang="en-US" alt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tháng</a:t>
            </a:r>
            <a:r>
              <a:rPr kumimoji="0" lang="en-US" alt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3 </a:t>
            </a:r>
            <a:r>
              <a:rPr kumimoji="0" lang="en-US" alt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năm</a:t>
            </a:r>
            <a:r>
              <a:rPr kumimoji="0" lang="en-US" alt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2022</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Tập</a:t>
            </a:r>
            <a:r>
              <a:rPr kumimoji="0" lang="en-US" alt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đọc</a:t>
            </a:r>
            <a:r>
              <a:rPr kumimoji="0" lang="en-US" alt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alt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en-US" sz="48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Cùng</a:t>
            </a:r>
            <a:r>
              <a:rPr kumimoji="0" lang="en-US" altLang="en-US" sz="4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altLang="en-US" sz="48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vui</a:t>
            </a:r>
            <a:r>
              <a:rPr kumimoji="0" lang="en-US" altLang="en-US" sz="4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altLang="en-US" sz="48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chơi</a:t>
            </a:r>
            <a:endParaRPr kumimoji="0" lang="en-US" alt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9599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10">
            <a:extLst>
              <a:ext uri="{FF2B5EF4-FFF2-40B4-BE49-F238E27FC236}">
                <a16:creationId xmlns:a16="http://schemas.microsoft.com/office/drawing/2014/main" id="{C3F0661B-72C5-4D2B-A969-C500B14D993C}"/>
              </a:ext>
            </a:extLst>
          </p:cNvPr>
          <p:cNvSpPr txBox="1">
            <a:spLocks noChangeArrowheads="1"/>
          </p:cNvSpPr>
          <p:nvPr/>
        </p:nvSpPr>
        <p:spPr bwMode="auto">
          <a:xfrm>
            <a:off x="4210050" y="5726113"/>
            <a:ext cx="11430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endParaRPr kumimoji="0" lang="vi-VN" altLang="vi-VN"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173" name="Text Box 20">
            <a:extLst>
              <a:ext uri="{FF2B5EF4-FFF2-40B4-BE49-F238E27FC236}">
                <a16:creationId xmlns:a16="http://schemas.microsoft.com/office/drawing/2014/main" id="{8BC09100-CAEF-49A7-8F13-02FBC7626A7D}"/>
              </a:ext>
            </a:extLst>
          </p:cNvPr>
          <p:cNvSpPr txBox="1">
            <a:spLocks noChangeArrowheads="1"/>
          </p:cNvSpPr>
          <p:nvPr/>
        </p:nvSpPr>
        <p:spPr bwMode="auto">
          <a:xfrm>
            <a:off x="2667000" y="650327"/>
            <a:ext cx="685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vi-VN" sz="3600" b="1" i="0" u="none" strike="noStrike" kern="1200" cap="none" spc="0" normalizeH="0" baseline="0" noProof="0" dirty="0" err="1">
                <a:ln>
                  <a:noFill/>
                </a:ln>
                <a:solidFill>
                  <a:srgbClr val="C00000"/>
                </a:solidFill>
                <a:effectLst/>
                <a:uLnTx/>
                <a:uFillTx/>
                <a:latin typeface="Arial" panose="020B0604020202020204" pitchFamily="34" charset="0"/>
                <a:ea typeface="+mn-ea"/>
                <a:cs typeface="+mn-cs"/>
              </a:rPr>
              <a:t>Cùng</a:t>
            </a:r>
            <a:r>
              <a:rPr kumimoji="0" lang="en-US" altLang="vi-VN" sz="36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a:t>
            </a:r>
            <a:r>
              <a:rPr kumimoji="0" lang="en-US" altLang="vi-VN" sz="3600" b="1" i="0" u="none" strike="noStrike" kern="1200" cap="none" spc="0" normalizeH="0" baseline="0" noProof="0" dirty="0" err="1">
                <a:ln>
                  <a:noFill/>
                </a:ln>
                <a:solidFill>
                  <a:srgbClr val="C00000"/>
                </a:solidFill>
                <a:effectLst/>
                <a:uLnTx/>
                <a:uFillTx/>
                <a:latin typeface="Arial" panose="020B0604020202020204" pitchFamily="34" charset="0"/>
                <a:ea typeface="+mn-ea"/>
                <a:cs typeface="+mn-cs"/>
              </a:rPr>
              <a:t>vui</a:t>
            </a:r>
            <a:r>
              <a:rPr kumimoji="0" lang="en-US" altLang="vi-VN" sz="36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a:t>
            </a:r>
            <a:r>
              <a:rPr kumimoji="0" lang="en-US" altLang="vi-VN" sz="3600" b="1" i="0" u="none" strike="noStrike" kern="1200" cap="none" spc="0" normalizeH="0" baseline="0" noProof="0" dirty="0" err="1">
                <a:ln>
                  <a:noFill/>
                </a:ln>
                <a:solidFill>
                  <a:srgbClr val="C00000"/>
                </a:solidFill>
                <a:effectLst/>
                <a:uLnTx/>
                <a:uFillTx/>
                <a:latin typeface="Arial" panose="020B0604020202020204" pitchFamily="34" charset="0"/>
                <a:ea typeface="+mn-ea"/>
                <a:cs typeface="+mn-cs"/>
              </a:rPr>
              <a:t>chơi</a:t>
            </a:r>
            <a:endParaRPr kumimoji="0" lang="en-US" altLang="vi-VN" sz="36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890F4DA0-C894-480C-B73F-B8E660E40E77}"/>
              </a:ext>
            </a:extLst>
          </p:cNvPr>
          <p:cNvSpPr>
            <a:spLocks noChangeArrowheads="1"/>
          </p:cNvSpPr>
          <p:nvPr/>
        </p:nvSpPr>
        <p:spPr bwMode="auto">
          <a:xfrm>
            <a:off x="1211855" y="1498692"/>
            <a:ext cx="1107195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000" dirty="0" err="1">
                <a:solidFill>
                  <a:schemeClr val="accent1">
                    <a:lumMod val="75000"/>
                  </a:schemeClr>
                </a:solidFill>
                <a:latin typeface="Arial" panose="020B0604020202020204" pitchFamily="34" charset="0"/>
                <a:cs typeface="Arial" panose="020B0604020202020204" pitchFamily="34" charset="0"/>
              </a:rPr>
              <a:t>Ngày</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đẹp</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lắm</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bạn</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ơi</a:t>
            </a:r>
            <a:r>
              <a:rPr lang="en-US" altLang="en-US" sz="3000" dirty="0">
                <a:solidFill>
                  <a:schemeClr val="accent1">
                    <a:lumMod val="75000"/>
                  </a:schemeClr>
                </a:solidFill>
                <a:latin typeface="Arial" panose="020B0604020202020204" pitchFamily="34" charset="0"/>
                <a:cs typeface="Arial" panose="020B0604020202020204" pitchFamily="34" charset="0"/>
              </a:rPr>
              <a:t>                Anh </a:t>
            </a:r>
            <a:r>
              <a:rPr lang="en-US" altLang="en-US" sz="3000" dirty="0" err="1">
                <a:solidFill>
                  <a:schemeClr val="accent1">
                    <a:lumMod val="75000"/>
                  </a:schemeClr>
                </a:solidFill>
                <a:latin typeface="Arial" panose="020B0604020202020204" pitchFamily="34" charset="0"/>
                <a:cs typeface="Arial" panose="020B0604020202020204" pitchFamily="34" charset="0"/>
              </a:rPr>
              <a:t>nhìn</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cho</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tinh</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mắt</a:t>
            </a:r>
            <a:endParaRPr lang="en-US" altLang="en-US" sz="3000" dirty="0">
              <a:solidFill>
                <a:schemeClr val="accent1">
                  <a:lumMod val="75000"/>
                </a:schemeClr>
              </a:solidFill>
              <a:latin typeface="Arial" panose="020B0604020202020204" pitchFamily="34" charset="0"/>
              <a:cs typeface="Arial" panose="020B0604020202020204" pitchFamily="34" charset="0"/>
            </a:endParaRPr>
          </a:p>
          <a:p>
            <a:pPr eaLnBrk="1" hangingPunct="1">
              <a:spcBef>
                <a:spcPct val="0"/>
              </a:spcBef>
              <a:buClrTx/>
              <a:buSzTx/>
              <a:buFontTx/>
              <a:buNone/>
            </a:pPr>
            <a:r>
              <a:rPr lang="en-US" altLang="en-US" sz="3000" dirty="0" err="1">
                <a:solidFill>
                  <a:schemeClr val="accent1">
                    <a:lumMod val="75000"/>
                  </a:schemeClr>
                </a:solidFill>
                <a:latin typeface="Arial" panose="020B0604020202020204" pitchFamily="34" charset="0"/>
                <a:cs typeface="Arial" panose="020B0604020202020204" pitchFamily="34" charset="0"/>
              </a:rPr>
              <a:t>Nắng</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vàng</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trải</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khắp</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nơi</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Tôi</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đá</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thật</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dẻo</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chân</a:t>
            </a:r>
            <a:endParaRPr lang="en-US" altLang="en-US" sz="3000" dirty="0">
              <a:solidFill>
                <a:schemeClr val="accent1">
                  <a:lumMod val="75000"/>
                </a:schemeClr>
              </a:solidFill>
              <a:latin typeface="Arial" panose="020B0604020202020204" pitchFamily="34" charset="0"/>
              <a:cs typeface="Arial" panose="020B0604020202020204" pitchFamily="34" charset="0"/>
            </a:endParaRPr>
          </a:p>
          <a:p>
            <a:pPr eaLnBrk="1" hangingPunct="1">
              <a:spcBef>
                <a:spcPct val="0"/>
              </a:spcBef>
              <a:buClrTx/>
              <a:buSzTx/>
              <a:buFontTx/>
              <a:buNone/>
            </a:pPr>
            <a:r>
              <a:rPr lang="en-US" altLang="en-US" sz="3000" dirty="0" err="1">
                <a:solidFill>
                  <a:schemeClr val="accent1">
                    <a:lumMod val="75000"/>
                  </a:schemeClr>
                </a:solidFill>
                <a:latin typeface="Arial" panose="020B0604020202020204" pitchFamily="34" charset="0"/>
                <a:cs typeface="Arial" panose="020B0604020202020204" pitchFamily="34" charset="0"/>
              </a:rPr>
              <a:t>Chim</a:t>
            </a:r>
            <a:r>
              <a:rPr lang="en-US" altLang="en-US" sz="3000" dirty="0">
                <a:solidFill>
                  <a:schemeClr val="accent1">
                    <a:lumMod val="75000"/>
                  </a:schemeClr>
                </a:solidFill>
                <a:latin typeface="Arial" panose="020B0604020202020204" pitchFamily="34" charset="0"/>
                <a:cs typeface="Arial" panose="020B0604020202020204" pitchFamily="34" charset="0"/>
              </a:rPr>
              <a:t> ca </a:t>
            </a:r>
            <a:r>
              <a:rPr lang="en-US" altLang="en-US" sz="3000" dirty="0" err="1">
                <a:solidFill>
                  <a:schemeClr val="accent1">
                    <a:lumMod val="75000"/>
                  </a:schemeClr>
                </a:solidFill>
                <a:latin typeface="Arial" panose="020B0604020202020204" pitchFamily="34" charset="0"/>
                <a:cs typeface="Arial" panose="020B0604020202020204" pitchFamily="34" charset="0"/>
              </a:rPr>
              <a:t>trong</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bóng</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lá</a:t>
            </a:r>
            <a:r>
              <a:rPr lang="en-US" altLang="en-US" sz="3000" dirty="0">
                <a:solidFill>
                  <a:schemeClr val="accent1">
                    <a:lumMod val="75000"/>
                  </a:schemeClr>
                </a:solidFill>
                <a:latin typeface="Arial" panose="020B0604020202020204" pitchFamily="34" charset="0"/>
                <a:cs typeface="Arial" panose="020B0604020202020204" pitchFamily="34" charset="0"/>
              </a:rPr>
              <a:t>              Cho </a:t>
            </a:r>
            <a:r>
              <a:rPr lang="en-US" altLang="en-US" sz="3000" dirty="0" err="1">
                <a:solidFill>
                  <a:schemeClr val="accent1">
                    <a:lumMod val="75000"/>
                  </a:schemeClr>
                </a:solidFill>
                <a:latin typeface="Arial" panose="020B0604020202020204" pitchFamily="34" charset="0"/>
                <a:cs typeface="Arial" panose="020B0604020202020204" pitchFamily="34" charset="0"/>
              </a:rPr>
              <a:t>cầu</a:t>
            </a:r>
            <a:r>
              <a:rPr lang="en-US" altLang="en-US" sz="3000" dirty="0">
                <a:solidFill>
                  <a:schemeClr val="accent1">
                    <a:lumMod val="75000"/>
                  </a:schemeClr>
                </a:solidFill>
                <a:latin typeface="Arial" panose="020B0604020202020204" pitchFamily="34" charset="0"/>
                <a:cs typeface="Arial" panose="020B0604020202020204" pitchFamily="34" charset="0"/>
              </a:rPr>
              <a:t> bay </a:t>
            </a:r>
            <a:r>
              <a:rPr lang="en-US" altLang="en-US" sz="3000" dirty="0" err="1">
                <a:solidFill>
                  <a:schemeClr val="accent1">
                    <a:lumMod val="75000"/>
                  </a:schemeClr>
                </a:solidFill>
                <a:latin typeface="Arial" panose="020B0604020202020204" pitchFamily="34" charset="0"/>
                <a:cs typeface="Arial" panose="020B0604020202020204" pitchFamily="34" charset="0"/>
              </a:rPr>
              <a:t>trên</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sân</a:t>
            </a:r>
            <a:endParaRPr lang="en-US" altLang="en-US" sz="3000" dirty="0">
              <a:solidFill>
                <a:schemeClr val="accent1">
                  <a:lumMod val="75000"/>
                </a:schemeClr>
              </a:solidFill>
              <a:latin typeface="Arial" panose="020B0604020202020204" pitchFamily="34" charset="0"/>
              <a:cs typeface="Arial" panose="020B0604020202020204" pitchFamily="34" charset="0"/>
            </a:endParaRPr>
          </a:p>
          <a:p>
            <a:pPr eaLnBrk="1" hangingPunct="1">
              <a:spcBef>
                <a:spcPct val="0"/>
              </a:spcBef>
              <a:buClrTx/>
              <a:buSzTx/>
              <a:buFontTx/>
              <a:buNone/>
            </a:pPr>
            <a:r>
              <a:rPr lang="en-US" altLang="en-US" sz="3000" dirty="0">
                <a:solidFill>
                  <a:schemeClr val="accent1">
                    <a:lumMod val="75000"/>
                  </a:schemeClr>
                </a:solidFill>
                <a:latin typeface="Arial" panose="020B0604020202020204" pitchFamily="34" charset="0"/>
                <a:cs typeface="Arial" panose="020B0604020202020204" pitchFamily="34" charset="0"/>
              </a:rPr>
              <a:t>Ra </a:t>
            </a:r>
            <a:r>
              <a:rPr lang="en-US" altLang="en-US" sz="3000" dirty="0" err="1">
                <a:solidFill>
                  <a:schemeClr val="accent1">
                    <a:lumMod val="75000"/>
                  </a:schemeClr>
                </a:solidFill>
                <a:latin typeface="Arial" panose="020B0604020202020204" pitchFamily="34" charset="0"/>
                <a:cs typeface="Arial" panose="020B0604020202020204" pitchFamily="34" charset="0"/>
              </a:rPr>
              <a:t>sân</a:t>
            </a:r>
            <a:r>
              <a:rPr lang="en-US" altLang="en-US" sz="3000" dirty="0">
                <a:solidFill>
                  <a:schemeClr val="accent1">
                    <a:lumMod val="75000"/>
                  </a:schemeClr>
                </a:solidFill>
                <a:latin typeface="Arial" panose="020B0604020202020204" pitchFamily="34" charset="0"/>
                <a:cs typeface="Arial" panose="020B0604020202020204" pitchFamily="34" charset="0"/>
              </a:rPr>
              <a:t> ta </a:t>
            </a:r>
            <a:r>
              <a:rPr lang="en-US" altLang="en-US" sz="3000" dirty="0" err="1">
                <a:solidFill>
                  <a:schemeClr val="accent1">
                    <a:lumMod val="75000"/>
                  </a:schemeClr>
                </a:solidFill>
                <a:latin typeface="Arial" panose="020B0604020202020204" pitchFamily="34" charset="0"/>
                <a:cs typeface="Arial" panose="020B0604020202020204" pitchFamily="34" charset="0"/>
              </a:rPr>
              <a:t>cùng</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chơi</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Đừng</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để</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rơi</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xuống</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đất</a:t>
            </a:r>
            <a:r>
              <a:rPr lang="en-US" altLang="en-US" sz="3000" dirty="0">
                <a:solidFill>
                  <a:schemeClr val="accent1">
                    <a:lumMod val="75000"/>
                  </a:schemeClr>
                </a:solidFill>
                <a:latin typeface="Arial" panose="020B0604020202020204" pitchFamily="34" charset="0"/>
                <a:cs typeface="Arial" panose="020B0604020202020204" pitchFamily="34" charset="0"/>
              </a:rPr>
              <a:t>.</a:t>
            </a:r>
          </a:p>
          <a:p>
            <a:pPr eaLnBrk="1" hangingPunct="1">
              <a:spcBef>
                <a:spcPct val="0"/>
              </a:spcBef>
              <a:buClrTx/>
              <a:buSzTx/>
              <a:buFontTx/>
              <a:buNone/>
            </a:pPr>
            <a:endParaRPr lang="en-US" altLang="en-US" sz="3000" dirty="0">
              <a:solidFill>
                <a:schemeClr val="accent1">
                  <a:lumMod val="75000"/>
                </a:schemeClr>
              </a:solidFill>
              <a:latin typeface="Arial" panose="020B0604020202020204" pitchFamily="34" charset="0"/>
              <a:cs typeface="Arial" panose="020B0604020202020204" pitchFamily="34" charset="0"/>
            </a:endParaRPr>
          </a:p>
          <a:p>
            <a:pPr eaLnBrk="1" hangingPunct="1">
              <a:spcBef>
                <a:spcPct val="0"/>
              </a:spcBef>
              <a:buClrTx/>
              <a:buSzTx/>
              <a:buFontTx/>
              <a:buNone/>
            </a:pPr>
            <a:r>
              <a:rPr lang="en-US" altLang="en-US" sz="3000" dirty="0" err="1">
                <a:solidFill>
                  <a:schemeClr val="accent1">
                    <a:lumMod val="75000"/>
                  </a:schemeClr>
                </a:solidFill>
                <a:latin typeface="Arial" panose="020B0604020202020204" pitchFamily="34" charset="0"/>
                <a:cs typeface="Arial" panose="020B0604020202020204" pitchFamily="34" charset="0"/>
              </a:rPr>
              <a:t>Quả</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cầu</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giấy</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xanh</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xanh</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Trong</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nắng</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vàng</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tươi</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mát</a:t>
            </a:r>
            <a:endParaRPr lang="en-US" altLang="en-US" sz="3000" dirty="0">
              <a:solidFill>
                <a:schemeClr val="accent1">
                  <a:lumMod val="75000"/>
                </a:schemeClr>
              </a:solidFill>
              <a:latin typeface="Arial" panose="020B0604020202020204" pitchFamily="34" charset="0"/>
              <a:cs typeface="Arial" panose="020B0604020202020204" pitchFamily="34" charset="0"/>
            </a:endParaRPr>
          </a:p>
          <a:p>
            <a:pPr eaLnBrk="1" hangingPunct="1">
              <a:spcBef>
                <a:spcPct val="0"/>
              </a:spcBef>
              <a:buClrTx/>
              <a:buSzTx/>
              <a:buFontTx/>
              <a:buNone/>
            </a:pPr>
            <a:r>
              <a:rPr lang="en-US" altLang="en-US" sz="3000" dirty="0">
                <a:solidFill>
                  <a:schemeClr val="accent1">
                    <a:lumMod val="75000"/>
                  </a:schemeClr>
                </a:solidFill>
                <a:latin typeface="Arial" panose="020B0604020202020204" pitchFamily="34" charset="0"/>
                <a:cs typeface="Arial" panose="020B0604020202020204" pitchFamily="34" charset="0"/>
              </a:rPr>
              <a:t>Qua </a:t>
            </a:r>
            <a:r>
              <a:rPr lang="en-US" altLang="en-US" sz="3000" dirty="0" err="1">
                <a:solidFill>
                  <a:schemeClr val="accent1">
                    <a:lumMod val="75000"/>
                  </a:schemeClr>
                </a:solidFill>
                <a:latin typeface="Arial" panose="020B0604020202020204" pitchFamily="34" charset="0"/>
                <a:cs typeface="Arial" panose="020B0604020202020204" pitchFamily="34" charset="0"/>
              </a:rPr>
              <a:t>chân</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tôi</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chân</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anh</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Cùng</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chơi</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cho</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khỏe</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người</a:t>
            </a:r>
            <a:endParaRPr lang="en-US" altLang="en-US" sz="3000" dirty="0">
              <a:solidFill>
                <a:schemeClr val="accent1">
                  <a:lumMod val="75000"/>
                </a:schemeClr>
              </a:solidFill>
              <a:latin typeface="Arial" panose="020B0604020202020204" pitchFamily="34" charset="0"/>
              <a:cs typeface="Arial" panose="020B0604020202020204" pitchFamily="34" charset="0"/>
            </a:endParaRPr>
          </a:p>
          <a:p>
            <a:pPr eaLnBrk="1" hangingPunct="1">
              <a:spcBef>
                <a:spcPct val="0"/>
              </a:spcBef>
              <a:buClrTx/>
              <a:buSzTx/>
              <a:buFontTx/>
              <a:buNone/>
            </a:pPr>
            <a:r>
              <a:rPr lang="en-US" altLang="en-US" sz="3000" dirty="0">
                <a:solidFill>
                  <a:schemeClr val="accent1">
                    <a:lumMod val="75000"/>
                  </a:schemeClr>
                </a:solidFill>
                <a:latin typeface="Arial" panose="020B0604020202020204" pitchFamily="34" charset="0"/>
                <a:cs typeface="Arial" panose="020B0604020202020204" pitchFamily="34" charset="0"/>
              </a:rPr>
              <a:t>Bay </a:t>
            </a:r>
            <a:r>
              <a:rPr lang="en-US" altLang="en-US" sz="3000" dirty="0" err="1">
                <a:solidFill>
                  <a:schemeClr val="accent1">
                    <a:lumMod val="75000"/>
                  </a:schemeClr>
                </a:solidFill>
                <a:latin typeface="Arial" panose="020B0604020202020204" pitchFamily="34" charset="0"/>
                <a:cs typeface="Arial" panose="020B0604020202020204" pitchFamily="34" charset="0"/>
              </a:rPr>
              <a:t>lên</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rồi</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lộn</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xuống</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Tiếng</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cười</a:t>
            </a:r>
            <a:r>
              <a:rPr lang="en-US" altLang="en-US" sz="3000" dirty="0">
                <a:solidFill>
                  <a:schemeClr val="accent1">
                    <a:lumMod val="75000"/>
                  </a:schemeClr>
                </a:solidFill>
                <a:latin typeface="Arial" panose="020B0604020202020204" pitchFamily="34" charset="0"/>
                <a:cs typeface="Arial" panose="020B0604020202020204" pitchFamily="34" charset="0"/>
              </a:rPr>
              <a:t> xen </a:t>
            </a:r>
            <a:r>
              <a:rPr lang="en-US" altLang="en-US" sz="3000" dirty="0" err="1">
                <a:solidFill>
                  <a:schemeClr val="accent1">
                    <a:lumMod val="75000"/>
                  </a:schemeClr>
                </a:solidFill>
                <a:latin typeface="Arial" panose="020B0604020202020204" pitchFamily="34" charset="0"/>
                <a:cs typeface="Arial" panose="020B0604020202020204" pitchFamily="34" charset="0"/>
              </a:rPr>
              <a:t>tiếng</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hát</a:t>
            </a:r>
            <a:endParaRPr lang="en-US" altLang="en-US" sz="3000" dirty="0">
              <a:solidFill>
                <a:schemeClr val="accent1">
                  <a:lumMod val="75000"/>
                </a:schemeClr>
              </a:solidFill>
              <a:latin typeface="Arial" panose="020B0604020202020204" pitchFamily="34" charset="0"/>
              <a:cs typeface="Arial" panose="020B0604020202020204" pitchFamily="34" charset="0"/>
            </a:endParaRPr>
          </a:p>
          <a:p>
            <a:pPr eaLnBrk="1" hangingPunct="1">
              <a:spcBef>
                <a:spcPct val="0"/>
              </a:spcBef>
              <a:buClrTx/>
              <a:buSzTx/>
              <a:buFontTx/>
              <a:buNone/>
            </a:pPr>
            <a:r>
              <a:rPr lang="en-US" altLang="en-US" sz="3000" dirty="0" err="1">
                <a:solidFill>
                  <a:schemeClr val="accent1">
                    <a:lumMod val="75000"/>
                  </a:schemeClr>
                </a:solidFill>
                <a:latin typeface="Arial" panose="020B0604020202020204" pitchFamily="34" charset="0"/>
                <a:cs typeface="Arial" panose="020B0604020202020204" pitchFamily="34" charset="0"/>
              </a:rPr>
              <a:t>Đi</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từng</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vòng</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quanh</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quanh</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Chơi</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vui</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học</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càng</a:t>
            </a:r>
            <a:r>
              <a:rPr lang="en-US" altLang="en-US" sz="3000" dirty="0">
                <a:solidFill>
                  <a:schemeClr val="accent1">
                    <a:lumMod val="75000"/>
                  </a:schemeClr>
                </a:solidFill>
                <a:latin typeface="Arial" panose="020B0604020202020204" pitchFamily="34" charset="0"/>
                <a:cs typeface="Arial" panose="020B0604020202020204" pitchFamily="34" charset="0"/>
              </a:rPr>
              <a:t> </a:t>
            </a:r>
            <a:r>
              <a:rPr lang="en-US" altLang="en-US" sz="3000" dirty="0" err="1">
                <a:solidFill>
                  <a:schemeClr val="accent1">
                    <a:lumMod val="75000"/>
                  </a:schemeClr>
                </a:solidFill>
                <a:latin typeface="Arial" panose="020B0604020202020204" pitchFamily="34" charset="0"/>
                <a:cs typeface="Arial" panose="020B0604020202020204" pitchFamily="34" charset="0"/>
              </a:rPr>
              <a:t>vui</a:t>
            </a:r>
            <a:r>
              <a:rPr lang="en-US" altLang="en-US" sz="3000" dirty="0">
                <a:solidFill>
                  <a:schemeClr val="accent1">
                    <a:lumMod val="75000"/>
                  </a:schemeClr>
                </a:solidFill>
                <a:latin typeface="Arial" panose="020B0604020202020204" pitchFamily="34" charset="0"/>
                <a:cs typeface="Arial" panose="020B0604020202020204" pitchFamily="34" charset="0"/>
              </a:rPr>
              <a:t>.     </a:t>
            </a:r>
          </a:p>
          <a:p>
            <a:pPr eaLnBrk="1" hangingPunct="1">
              <a:spcBef>
                <a:spcPct val="0"/>
              </a:spcBef>
              <a:buClrTx/>
              <a:buSzTx/>
              <a:buFontTx/>
              <a:buNone/>
            </a:pPr>
            <a:r>
              <a:rPr lang="en-US" altLang="en-US" sz="3000" dirty="0">
                <a:solidFill>
                  <a:schemeClr val="accent1">
                    <a:lumMod val="75000"/>
                  </a:schemeClr>
                </a:solidFill>
                <a:latin typeface="Arial" panose="020B0604020202020204" pitchFamily="34" charset="0"/>
                <a:cs typeface="Arial" panose="020B0604020202020204" pitchFamily="34" charset="0"/>
              </a:rPr>
              <a:t>                                                             TẬP ĐỌC 3, 1980</a:t>
            </a:r>
            <a:endParaRPr lang="en-US" altLang="en-US" sz="3000" dirty="0">
              <a:solidFill>
                <a:schemeClr val="accent1">
                  <a:lumMod val="75000"/>
                </a:schemeClr>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24447" y="480255"/>
            <a:ext cx="12141957" cy="6388085"/>
          </a:xfrm>
          <a:prstGeom prst="rect">
            <a:avLst/>
          </a:prstGeom>
          <a:noFill/>
          <a:ln w="9525">
            <a:noFill/>
          </a:ln>
        </p:spPr>
      </p:pic>
      <p:pic>
        <p:nvPicPr>
          <p:cNvPr id="71684" name="图片 71683" descr="PPT素材-06"/>
          <p:cNvPicPr>
            <a:picLocks noChangeAspect="1"/>
          </p:cNvPicPr>
          <p:nvPr/>
        </p:nvPicPr>
        <p:blipFill>
          <a:blip r:embed="rId4"/>
          <a:stretch>
            <a:fillRect/>
          </a:stretch>
        </p:blipFill>
        <p:spPr>
          <a:xfrm>
            <a:off x="-366191" y="3476680"/>
            <a:ext cx="5155277" cy="3860426"/>
          </a:xfrm>
          <a:prstGeom prst="rect">
            <a:avLst/>
          </a:prstGeom>
          <a:noFill/>
          <a:ln w="9525">
            <a:noFill/>
          </a:ln>
        </p:spPr>
      </p:pic>
      <p:sp>
        <p:nvSpPr>
          <p:cNvPr id="71691" name="文本框 71690"/>
          <p:cNvSpPr txBox="1"/>
          <p:nvPr/>
        </p:nvSpPr>
        <p:spPr>
          <a:xfrm>
            <a:off x="6432064" y="1709617"/>
            <a:ext cx="2790766"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rPr>
              <a:t>Title 1</a:t>
            </a:r>
            <a:endParaRPr kumimoji="0" lang="zh-CN" altLang="en-US"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71692" name="文本框 71691"/>
          <p:cNvSpPr txBox="1"/>
          <p:nvPr/>
        </p:nvSpPr>
        <p:spPr>
          <a:xfrm>
            <a:off x="6380362" y="2907958"/>
            <a:ext cx="2790766"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rPr>
              <a:t>Title 2</a:t>
            </a:r>
            <a:endParaRPr kumimoji="0" lang="zh-CN" altLang="en-US"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71693" name="文本框 71692"/>
          <p:cNvSpPr txBox="1"/>
          <p:nvPr/>
        </p:nvSpPr>
        <p:spPr>
          <a:xfrm>
            <a:off x="6432064" y="4210852"/>
            <a:ext cx="3051574"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rPr>
              <a:t>Title 3</a:t>
            </a:r>
            <a:endParaRPr kumimoji="0" lang="zh-CN" altLang="en-US" sz="2316" b="0" i="0" u="none" strike="noStrike" kern="120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71694" name="文本框 71693"/>
          <p:cNvSpPr txBox="1"/>
          <p:nvPr/>
        </p:nvSpPr>
        <p:spPr>
          <a:xfrm>
            <a:off x="6432064" y="5409192"/>
            <a:ext cx="2842468" cy="448713"/>
          </a:xfrm>
          <a:prstGeom prst="rect">
            <a:avLst/>
          </a:prstGeom>
          <a:noFill/>
          <a:ln w="9525">
            <a:noFill/>
          </a:ln>
        </p:spPr>
        <p:txBody>
          <a:bodyPr>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rPr>
              <a:t>Title 4</a:t>
            </a:r>
            <a:endParaRPr kumimoji="0" lang="zh-CN" altLang="en-US" sz="2316" b="0" i="0" u="none" strike="noStrike" kern="1200" cap="none" spc="0" normalizeH="0" baseline="0" noProof="0">
              <a:ln>
                <a:noFill/>
              </a:ln>
              <a:solidFill>
                <a:srgbClr val="FFFFFF"/>
              </a:solidFill>
              <a:effectLst/>
              <a:uLnTx/>
              <a:uFillTx/>
              <a:latin typeface="黑体" panose="02010609060101010101" pitchFamily="2" charset="-122"/>
              <a:ea typeface="黑体" panose="02010609060101010101" pitchFamily="2" charset="-122"/>
              <a:cs typeface="+mn-cs"/>
            </a:endParaRPr>
          </a:p>
        </p:txBody>
      </p:sp>
      <p:pic>
        <p:nvPicPr>
          <p:cNvPr id="71696" name="图片 71695" descr="2"/>
          <p:cNvPicPr>
            <a:picLocks noChangeAspect="1"/>
          </p:cNvPicPr>
          <p:nvPr/>
        </p:nvPicPr>
        <p:blipFill>
          <a:blip r:embed="rId5"/>
          <a:stretch>
            <a:fillRect/>
          </a:stretch>
        </p:blipFill>
        <p:spPr>
          <a:xfrm>
            <a:off x="780447" y="719234"/>
            <a:ext cx="2240426" cy="1292554"/>
          </a:xfrm>
          <a:prstGeom prst="rect">
            <a:avLst/>
          </a:prstGeom>
          <a:noFill/>
          <a:ln w="9525">
            <a:noFill/>
          </a:ln>
        </p:spPr>
      </p:pic>
      <p:sp>
        <p:nvSpPr>
          <p:cNvPr id="2" name="TextBox 1"/>
          <p:cNvSpPr txBox="1"/>
          <p:nvPr/>
        </p:nvSpPr>
        <p:spPr>
          <a:xfrm>
            <a:off x="3586922" y="2743273"/>
            <a:ext cx="837764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800" b="1" i="0" u="none" strike="noStrike" kern="1200" cap="none" spc="0" normalizeH="0" baseline="0" noProof="0" dirty="0">
                <a:ln>
                  <a:noFill/>
                </a:ln>
                <a:solidFill>
                  <a:srgbClr val="C00000"/>
                </a:solidFill>
                <a:effectLst/>
                <a:uLnTx/>
                <a:uFillTx/>
                <a:latin typeface="Arial" panose="020B0604020202020204" pitchFamily="34" charset="0"/>
                <a:ea typeface="宋体"/>
                <a:cs typeface="Arial" panose="020B0604020202020204" pitchFamily="34" charset="0"/>
              </a:rPr>
              <a:t>Luyện đọc</a:t>
            </a:r>
            <a:r>
              <a:rPr kumimoji="0" lang="en-US" sz="8800" b="1" i="0" u="none" strike="noStrike" kern="1200" cap="none" spc="0" normalizeH="0" baseline="0" noProof="0" dirty="0">
                <a:ln>
                  <a:noFill/>
                </a:ln>
                <a:solidFill>
                  <a:srgbClr val="C00000"/>
                </a:solidFill>
                <a:effectLst/>
                <a:uLnTx/>
                <a:uFillTx/>
                <a:latin typeface="Arial" panose="020B0604020202020204" pitchFamily="34" charset="0"/>
                <a:ea typeface="宋体"/>
                <a:cs typeface="Arial" panose="020B0604020202020204" pitchFamily="34" charset="0"/>
              </a:rPr>
              <a:t> </a:t>
            </a:r>
            <a:r>
              <a:rPr kumimoji="0" lang="en-US" sz="8800" b="1" i="0" u="none" strike="noStrike" kern="1200" cap="none" spc="0" normalizeH="0" baseline="0" noProof="0" dirty="0" err="1">
                <a:ln>
                  <a:noFill/>
                </a:ln>
                <a:solidFill>
                  <a:srgbClr val="C00000"/>
                </a:solidFill>
                <a:effectLst/>
                <a:uLnTx/>
                <a:uFillTx/>
                <a:latin typeface="Arial" panose="020B0604020202020204" pitchFamily="34" charset="0"/>
                <a:ea typeface="宋体"/>
                <a:cs typeface="Arial" panose="020B0604020202020204" pitchFamily="34" charset="0"/>
              </a:rPr>
              <a:t>câu</a:t>
            </a:r>
            <a:endParaRPr kumimoji="0" lang="en-US" sz="8800" b="1" i="0" u="none" strike="noStrike" kern="1200" cap="none" spc="0" normalizeH="0" baseline="0" noProof="0" dirty="0">
              <a:ln>
                <a:noFill/>
              </a:ln>
              <a:solidFill>
                <a:srgbClr val="C00000"/>
              </a:solidFill>
              <a:effectLst/>
              <a:uLnTx/>
              <a:uFillTx/>
              <a:latin typeface="Arial" panose="020B0604020202020204" pitchFamily="34" charset="0"/>
              <a:ea typeface="宋体"/>
              <a:cs typeface="Arial" panose="020B0604020202020204" pitchFamily="34" charset="0"/>
            </a:endParaRPr>
          </a:p>
        </p:txBody>
      </p:sp>
    </p:spTree>
    <p:extLst>
      <p:ext uri="{BB962C8B-B14F-4D97-AF65-F5344CB8AC3E}">
        <p14:creationId xmlns:p14="http://schemas.microsoft.com/office/powerpoint/2010/main" val="335008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1000"/>
                                        <p:tgtEl>
                                          <p:spTgt spid="71684"/>
                                        </p:tgtEl>
                                      </p:cBhvr>
                                    </p:animEffect>
                                    <p:anim calcmode="lin" valueType="num">
                                      <p:cBhvr>
                                        <p:cTn id="8" dur="1000" fill="hold"/>
                                        <p:tgtEl>
                                          <p:spTgt spid="71684"/>
                                        </p:tgtEl>
                                        <p:attrNameLst>
                                          <p:attrName>ppt_x</p:attrName>
                                        </p:attrNameLst>
                                      </p:cBhvr>
                                      <p:tavLst>
                                        <p:tav tm="0">
                                          <p:val>
                                            <p:strVal val="#ppt_x"/>
                                          </p:val>
                                        </p:tav>
                                        <p:tav tm="100000">
                                          <p:val>
                                            <p:strVal val="#ppt_x"/>
                                          </p:val>
                                        </p:tav>
                                      </p:tavLst>
                                    </p:anim>
                                    <p:anim calcmode="lin" valueType="num">
                                      <p:cBhvr>
                                        <p:cTn id="9" dur="1000" fill="hold"/>
                                        <p:tgtEl>
                                          <p:spTgt spid="716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71696"/>
                                        </p:tgtEl>
                                        <p:attrNameLst>
                                          <p:attrName>style.visibility</p:attrName>
                                        </p:attrNameLst>
                                      </p:cBhvr>
                                      <p:to>
                                        <p:strVal val="visible"/>
                                      </p:to>
                                    </p:set>
                                    <p:anim calcmode="lin" valueType="num">
                                      <p:cBhvr>
                                        <p:cTn id="13" dur="1000" fill="hold"/>
                                        <p:tgtEl>
                                          <p:spTgt spid="71696"/>
                                        </p:tgtEl>
                                        <p:attrNameLst>
                                          <p:attrName>ppt_x</p:attrName>
                                        </p:attrNameLst>
                                      </p:cBhvr>
                                      <p:tavLst>
                                        <p:tav tm="0">
                                          <p:val>
                                            <p:strVal val="#ppt_x-.2"/>
                                          </p:val>
                                        </p:tav>
                                        <p:tav tm="100000">
                                          <p:val>
                                            <p:strVal val="#ppt_x"/>
                                          </p:val>
                                        </p:tav>
                                      </p:tavLst>
                                    </p:anim>
                                    <p:anim calcmode="lin" valueType="num">
                                      <p:cBhvr>
                                        <p:cTn id="14" dur="1000" fill="hold"/>
                                        <p:tgtEl>
                                          <p:spTgt spid="7169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1696"/>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71691"/>
                                        </p:tgtEl>
                                        <p:attrNameLst>
                                          <p:attrName>style.visibility</p:attrName>
                                        </p:attrNameLst>
                                      </p:cBhvr>
                                      <p:to>
                                        <p:strVal val="visible"/>
                                      </p:to>
                                    </p:set>
                                    <p:anim calcmode="lin" valueType="num">
                                      <p:cBhvr>
                                        <p:cTn id="19" dur="1000" fill="hold"/>
                                        <p:tgtEl>
                                          <p:spTgt spid="71691"/>
                                        </p:tgtEl>
                                        <p:attrNameLst>
                                          <p:attrName>ppt_x</p:attrName>
                                        </p:attrNameLst>
                                      </p:cBhvr>
                                      <p:tavLst>
                                        <p:tav tm="0">
                                          <p:val>
                                            <p:strVal val="#ppt_x-.2"/>
                                          </p:val>
                                        </p:tav>
                                        <p:tav tm="100000">
                                          <p:val>
                                            <p:strVal val="#ppt_x"/>
                                          </p:val>
                                        </p:tav>
                                      </p:tavLst>
                                    </p:anim>
                                    <p:anim calcmode="lin" valueType="num">
                                      <p:cBhvr>
                                        <p:cTn id="20" dur="1000" fill="hold"/>
                                        <p:tgtEl>
                                          <p:spTgt spid="7169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1691"/>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71692"/>
                                        </p:tgtEl>
                                        <p:attrNameLst>
                                          <p:attrName>style.visibility</p:attrName>
                                        </p:attrNameLst>
                                      </p:cBhvr>
                                      <p:to>
                                        <p:strVal val="visible"/>
                                      </p:to>
                                    </p:set>
                                    <p:anim calcmode="lin" valueType="num">
                                      <p:cBhvr>
                                        <p:cTn id="25" dur="1000" fill="hold"/>
                                        <p:tgtEl>
                                          <p:spTgt spid="71692"/>
                                        </p:tgtEl>
                                        <p:attrNameLst>
                                          <p:attrName>ppt_x</p:attrName>
                                        </p:attrNameLst>
                                      </p:cBhvr>
                                      <p:tavLst>
                                        <p:tav tm="0">
                                          <p:val>
                                            <p:strVal val="#ppt_x-.2"/>
                                          </p:val>
                                        </p:tav>
                                        <p:tav tm="100000">
                                          <p:val>
                                            <p:strVal val="#ppt_x"/>
                                          </p:val>
                                        </p:tav>
                                      </p:tavLst>
                                    </p:anim>
                                    <p:anim calcmode="lin" valueType="num">
                                      <p:cBhvr>
                                        <p:cTn id="26" dur="1000" fill="hold"/>
                                        <p:tgtEl>
                                          <p:spTgt spid="7169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1692"/>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71693"/>
                                        </p:tgtEl>
                                        <p:attrNameLst>
                                          <p:attrName>style.visibility</p:attrName>
                                        </p:attrNameLst>
                                      </p:cBhvr>
                                      <p:to>
                                        <p:strVal val="visible"/>
                                      </p:to>
                                    </p:set>
                                    <p:anim calcmode="lin" valueType="num">
                                      <p:cBhvr>
                                        <p:cTn id="31" dur="1000" fill="hold"/>
                                        <p:tgtEl>
                                          <p:spTgt spid="71693"/>
                                        </p:tgtEl>
                                        <p:attrNameLst>
                                          <p:attrName>ppt_x</p:attrName>
                                        </p:attrNameLst>
                                      </p:cBhvr>
                                      <p:tavLst>
                                        <p:tav tm="0">
                                          <p:val>
                                            <p:strVal val="#ppt_x-.2"/>
                                          </p:val>
                                        </p:tav>
                                        <p:tav tm="100000">
                                          <p:val>
                                            <p:strVal val="#ppt_x"/>
                                          </p:val>
                                        </p:tav>
                                      </p:tavLst>
                                    </p:anim>
                                    <p:anim calcmode="lin" valueType="num">
                                      <p:cBhvr>
                                        <p:cTn id="32" dur="1000" fill="hold"/>
                                        <p:tgtEl>
                                          <p:spTgt spid="71693"/>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1693"/>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71694"/>
                                        </p:tgtEl>
                                        <p:attrNameLst>
                                          <p:attrName>style.visibility</p:attrName>
                                        </p:attrNameLst>
                                      </p:cBhvr>
                                      <p:to>
                                        <p:strVal val="visible"/>
                                      </p:to>
                                    </p:set>
                                    <p:anim calcmode="lin" valueType="num">
                                      <p:cBhvr>
                                        <p:cTn id="37" dur="1000" fill="hold"/>
                                        <p:tgtEl>
                                          <p:spTgt spid="71694"/>
                                        </p:tgtEl>
                                        <p:attrNameLst>
                                          <p:attrName>ppt_x</p:attrName>
                                        </p:attrNameLst>
                                      </p:cBhvr>
                                      <p:tavLst>
                                        <p:tav tm="0">
                                          <p:val>
                                            <p:strVal val="#ppt_x-.2"/>
                                          </p:val>
                                        </p:tav>
                                        <p:tav tm="100000">
                                          <p:val>
                                            <p:strVal val="#ppt_x"/>
                                          </p:val>
                                        </p:tav>
                                      </p:tavLst>
                                    </p:anim>
                                    <p:anim calcmode="lin" valueType="num">
                                      <p:cBhvr>
                                        <p:cTn id="38" dur="1000" fill="hold"/>
                                        <p:tgtEl>
                                          <p:spTgt spid="71694"/>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1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2" grpId="0"/>
      <p:bldP spid="71693" grpId="0"/>
      <p:bldP spid="716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712606" y="461161"/>
            <a:ext cx="3657600" cy="914400"/>
          </a:xfrm>
          <a:prstGeom prst="ellipse">
            <a:avLst/>
          </a:prstGeom>
          <a:ln/>
        </p:spPr>
        <p:style>
          <a:lnRef idx="3">
            <a:schemeClr val="lt1"/>
          </a:lnRef>
          <a:fillRef idx="1">
            <a:schemeClr val="accent5"/>
          </a:fillRef>
          <a:effectRef idx="1">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endParaRPr>
          </a:p>
        </p:txBody>
      </p:sp>
      <p:sp>
        <p:nvSpPr>
          <p:cNvPr id="6149" name="Text Box 20"/>
          <p:cNvSpPr txBox="1">
            <a:spLocks noChangeArrowheads="1"/>
          </p:cNvSpPr>
          <p:nvPr/>
        </p:nvSpPr>
        <p:spPr bwMode="auto">
          <a:xfrm>
            <a:off x="998356" y="610386"/>
            <a:ext cx="33718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400" b="1" i="1"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Từ</a:t>
            </a:r>
            <a:r>
              <a:rPr kumimoji="0" lang="en-US" altLang="en-US" sz="3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400" b="1" i="1"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khó</a:t>
            </a:r>
            <a:endParaRPr kumimoji="0" lang="en-US" altLang="en-US" sz="3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Text Box 20"/>
          <p:cNvSpPr txBox="1">
            <a:spLocks noChangeArrowheads="1"/>
          </p:cNvSpPr>
          <p:nvPr/>
        </p:nvSpPr>
        <p:spPr bwMode="auto">
          <a:xfrm>
            <a:off x="315686" y="1740129"/>
            <a:ext cx="4865914"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trải</a:t>
            </a:r>
            <a:r>
              <a:rPr kumimoji="0" lang="en-US" altLang="en-US" sz="4800" b="1"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r>
              <a:rPr kumimoji="0" lang="en-US" altLang="en-US" sz="4800" b="1"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khắp</a:t>
            </a:r>
            <a:r>
              <a:rPr kumimoji="0" lang="en-US" altLang="en-US" sz="4800" b="1" i="0" u="none" strike="noStrike" kern="1200" cap="none" spc="0" normalizeH="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r>
              <a:rPr kumimoji="0" lang="en-US" altLang="en-US" sz="4800" b="1" i="0" u="none" strike="noStrike" kern="1200" cap="none" spc="0" normalizeH="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nơi</a:t>
            </a:r>
            <a:endParaRPr kumimoji="0" lang="en-US" altLang="en-US" sz="4800" b="1" i="1"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endParaRPr>
          </a:p>
        </p:txBody>
      </p:sp>
      <p:sp>
        <p:nvSpPr>
          <p:cNvPr id="10" name="Text Box 20"/>
          <p:cNvSpPr txBox="1">
            <a:spLocks noChangeArrowheads="1"/>
          </p:cNvSpPr>
          <p:nvPr/>
        </p:nvSpPr>
        <p:spPr bwMode="auto">
          <a:xfrm>
            <a:off x="712606" y="3013501"/>
            <a:ext cx="36576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lộn</a:t>
            </a:r>
            <a:r>
              <a:rPr kumimoji="0" lang="en-US" altLang="en-US" sz="4800" b="1"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r>
              <a:rPr kumimoji="0" lang="en-US" altLang="en-US" sz="4800" b="1"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xuống</a:t>
            </a:r>
            <a:endParaRPr kumimoji="0" lang="en-US" altLang="en-US" sz="4800" b="1" i="1"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endParaRPr>
          </a:p>
        </p:txBody>
      </p:sp>
      <p:sp>
        <p:nvSpPr>
          <p:cNvPr id="12" name="Text Box 20"/>
          <p:cNvSpPr txBox="1">
            <a:spLocks noChangeArrowheads="1"/>
          </p:cNvSpPr>
          <p:nvPr/>
        </p:nvSpPr>
        <p:spPr bwMode="auto">
          <a:xfrm>
            <a:off x="5181600" y="1756473"/>
            <a:ext cx="3239588"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bóng</a:t>
            </a:r>
            <a:r>
              <a:rPr kumimoji="0" lang="en-US" altLang="en-US" sz="4800" b="1" i="0" u="none" strike="noStrike" kern="1200" cap="none" spc="0" normalizeH="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r>
              <a:rPr kumimoji="0" lang="en-US" altLang="en-US" sz="4800" b="1" i="0" u="none" strike="noStrike" kern="1200" cap="none" spc="0" normalizeH="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lá</a:t>
            </a:r>
            <a:endParaRPr kumimoji="0" lang="en-US" altLang="en-US" sz="4800" b="1" i="1"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endParaRPr>
          </a:p>
        </p:txBody>
      </p:sp>
      <p:sp>
        <p:nvSpPr>
          <p:cNvPr id="13" name="Text Box 20"/>
          <p:cNvSpPr txBox="1">
            <a:spLocks noChangeArrowheads="1"/>
          </p:cNvSpPr>
          <p:nvPr/>
        </p:nvSpPr>
        <p:spPr bwMode="auto">
          <a:xfrm>
            <a:off x="8636725" y="1755739"/>
            <a:ext cx="3239589"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nắng</a:t>
            </a:r>
            <a:r>
              <a:rPr kumimoji="0" lang="en-US" altLang="en-US" sz="4800" b="1" i="0" u="none" strike="noStrike" kern="1200" cap="none" spc="0" normalizeH="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r>
              <a:rPr kumimoji="0" lang="en-US" altLang="en-US" sz="4800" b="1" i="0" u="none" strike="noStrike" kern="1200" cap="none" spc="0" normalizeH="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vàng</a:t>
            </a:r>
            <a:endParaRPr kumimoji="0" lang="en-US" altLang="en-US" sz="4800" b="1" i="1"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endParaRPr>
          </a:p>
        </p:txBody>
      </p:sp>
      <p:sp>
        <p:nvSpPr>
          <p:cNvPr id="14" name="Text Box 20"/>
          <p:cNvSpPr txBox="1">
            <a:spLocks noChangeArrowheads="1"/>
          </p:cNvSpPr>
          <p:nvPr/>
        </p:nvSpPr>
        <p:spPr bwMode="auto">
          <a:xfrm>
            <a:off x="5181600" y="2935694"/>
            <a:ext cx="4292906"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quanh</a:t>
            </a:r>
            <a:r>
              <a:rPr kumimoji="0" lang="en-US" altLang="en-US" sz="4800" b="1"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 </a:t>
            </a:r>
            <a:r>
              <a:rPr kumimoji="0" lang="en-US" altLang="en-US" sz="4800" b="1" i="0" u="none" strike="noStrike" kern="1200" cap="none" spc="0" normalizeH="0" baseline="0" noProof="0" dirty="0" err="1">
                <a:ln>
                  <a:noFill/>
                </a:ln>
                <a:solidFill>
                  <a:srgbClr val="4F81BD">
                    <a:lumMod val="75000"/>
                  </a:srgbClr>
                </a:solidFill>
                <a:effectLst/>
                <a:uLnTx/>
                <a:uFillTx/>
                <a:latin typeface="Arial" panose="020B0604020202020204" pitchFamily="34" charset="0"/>
                <a:ea typeface="+mn-ea"/>
                <a:cs typeface="Arial" panose="020B0604020202020204" pitchFamily="34" charset="0"/>
              </a:rPr>
              <a:t>quanh</a:t>
            </a:r>
            <a:endParaRPr kumimoji="0" lang="en-US" altLang="en-US" sz="4800" b="1" i="1"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432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Google Shape;1187;p54">
            <a:extLst>
              <a:ext uri="{FF2B5EF4-FFF2-40B4-BE49-F238E27FC236}">
                <a16:creationId xmlns:a16="http://schemas.microsoft.com/office/drawing/2014/main" id="{1376C056-CE1C-4503-B5FF-C54C38754FCC}"/>
              </a:ext>
            </a:extLst>
          </p:cNvPr>
          <p:cNvGrpSpPr/>
          <p:nvPr/>
        </p:nvGrpSpPr>
        <p:grpSpPr>
          <a:xfrm rot="899962">
            <a:off x="910553" y="4676058"/>
            <a:ext cx="2876565" cy="1240919"/>
            <a:chOff x="-359358" y="-8"/>
            <a:chExt cx="3461082" cy="1493073"/>
          </a:xfrm>
        </p:grpSpPr>
        <p:sp>
          <p:nvSpPr>
            <p:cNvPr id="15" name="Google Shape;1188;p54">
              <a:extLst>
                <a:ext uri="{FF2B5EF4-FFF2-40B4-BE49-F238E27FC236}">
                  <a16:creationId xmlns:a16="http://schemas.microsoft.com/office/drawing/2014/main" id="{E65FDBC5-9531-4E3E-898B-8144C6D39778}"/>
                </a:ext>
              </a:extLst>
            </p:cNvPr>
            <p:cNvSpPr/>
            <p:nvPr/>
          </p:nvSpPr>
          <p:spPr>
            <a:xfrm rot="-245787">
              <a:off x="-318856" y="119118"/>
              <a:ext cx="3380079" cy="1254821"/>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rgbClr val="F3AF64"/>
            </a:solidFill>
            <a:ln>
              <a:noFill/>
            </a:ln>
            <a:effectLst>
              <a:outerShdw blurRad="57150" dist="19050" dir="5400000" algn="bl" rotWithShape="0">
                <a:srgbClr val="434343">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6" name="Google Shape;1189;p54">
              <a:extLst>
                <a:ext uri="{FF2B5EF4-FFF2-40B4-BE49-F238E27FC236}">
                  <a16:creationId xmlns:a16="http://schemas.microsoft.com/office/drawing/2014/main" id="{13AC47E6-5F41-4ED3-8517-881FD6FEC674}"/>
                </a:ext>
              </a:extLst>
            </p:cNvPr>
            <p:cNvSpPr/>
            <p:nvPr/>
          </p:nvSpPr>
          <p:spPr>
            <a:xfrm rot="-245787">
              <a:off x="-127500" y="346054"/>
              <a:ext cx="3013757" cy="808790"/>
            </a:xfrm>
            <a:custGeom>
              <a:avLst/>
              <a:gdLst/>
              <a:ahLst/>
              <a:cxnLst/>
              <a:rect l="l" t="t" r="r" b="b"/>
              <a:pathLst>
                <a:path w="35541" h="9538" extrusionOk="0">
                  <a:moveTo>
                    <a:pt x="462" y="0"/>
                  </a:moveTo>
                  <a:cubicBezTo>
                    <a:pt x="155" y="0"/>
                    <a:pt x="1" y="376"/>
                    <a:pt x="223" y="581"/>
                  </a:cubicBezTo>
                  <a:cubicBezTo>
                    <a:pt x="290" y="654"/>
                    <a:pt x="375" y="686"/>
                    <a:pt x="460" y="686"/>
                  </a:cubicBezTo>
                  <a:cubicBezTo>
                    <a:pt x="634" y="686"/>
                    <a:pt x="804" y="549"/>
                    <a:pt x="804" y="342"/>
                  </a:cubicBezTo>
                  <a:cubicBezTo>
                    <a:pt x="804" y="154"/>
                    <a:pt x="650" y="0"/>
                    <a:pt x="462" y="0"/>
                  </a:cubicBezTo>
                  <a:close/>
                  <a:moveTo>
                    <a:pt x="4324" y="0"/>
                  </a:moveTo>
                  <a:cubicBezTo>
                    <a:pt x="4016" y="0"/>
                    <a:pt x="3862" y="376"/>
                    <a:pt x="4085" y="581"/>
                  </a:cubicBezTo>
                  <a:cubicBezTo>
                    <a:pt x="4152" y="654"/>
                    <a:pt x="4237" y="686"/>
                    <a:pt x="4321" y="686"/>
                  </a:cubicBezTo>
                  <a:cubicBezTo>
                    <a:pt x="4495" y="686"/>
                    <a:pt x="4666" y="549"/>
                    <a:pt x="4666" y="342"/>
                  </a:cubicBezTo>
                  <a:cubicBezTo>
                    <a:pt x="4666" y="154"/>
                    <a:pt x="4512" y="0"/>
                    <a:pt x="4324" y="0"/>
                  </a:cubicBezTo>
                  <a:close/>
                  <a:moveTo>
                    <a:pt x="8185" y="0"/>
                  </a:moveTo>
                  <a:cubicBezTo>
                    <a:pt x="7878" y="0"/>
                    <a:pt x="7724" y="376"/>
                    <a:pt x="7946" y="581"/>
                  </a:cubicBezTo>
                  <a:cubicBezTo>
                    <a:pt x="8013" y="654"/>
                    <a:pt x="8098" y="686"/>
                    <a:pt x="8183" y="686"/>
                  </a:cubicBezTo>
                  <a:cubicBezTo>
                    <a:pt x="8357" y="686"/>
                    <a:pt x="8527" y="549"/>
                    <a:pt x="8527" y="342"/>
                  </a:cubicBezTo>
                  <a:cubicBezTo>
                    <a:pt x="8527" y="154"/>
                    <a:pt x="8373" y="0"/>
                    <a:pt x="8185" y="0"/>
                  </a:cubicBezTo>
                  <a:close/>
                  <a:moveTo>
                    <a:pt x="12047" y="0"/>
                  </a:moveTo>
                  <a:cubicBezTo>
                    <a:pt x="11739" y="0"/>
                    <a:pt x="11585" y="376"/>
                    <a:pt x="11790" y="581"/>
                  </a:cubicBezTo>
                  <a:cubicBezTo>
                    <a:pt x="11863" y="654"/>
                    <a:pt x="11952" y="686"/>
                    <a:pt x="12039" y="686"/>
                  </a:cubicBezTo>
                  <a:cubicBezTo>
                    <a:pt x="12218" y="686"/>
                    <a:pt x="12388" y="549"/>
                    <a:pt x="12388" y="342"/>
                  </a:cubicBezTo>
                  <a:cubicBezTo>
                    <a:pt x="12388" y="154"/>
                    <a:pt x="12235" y="0"/>
                    <a:pt x="12047" y="0"/>
                  </a:cubicBezTo>
                  <a:close/>
                  <a:moveTo>
                    <a:pt x="15891" y="0"/>
                  </a:moveTo>
                  <a:cubicBezTo>
                    <a:pt x="15601" y="0"/>
                    <a:pt x="15447" y="376"/>
                    <a:pt x="15652" y="581"/>
                  </a:cubicBezTo>
                  <a:cubicBezTo>
                    <a:pt x="15725" y="654"/>
                    <a:pt x="15814" y="686"/>
                    <a:pt x="15901" y="686"/>
                  </a:cubicBezTo>
                  <a:cubicBezTo>
                    <a:pt x="16080" y="686"/>
                    <a:pt x="16250" y="549"/>
                    <a:pt x="16250" y="342"/>
                  </a:cubicBezTo>
                  <a:cubicBezTo>
                    <a:pt x="16250" y="154"/>
                    <a:pt x="16096" y="0"/>
                    <a:pt x="15891" y="0"/>
                  </a:cubicBezTo>
                  <a:close/>
                  <a:moveTo>
                    <a:pt x="19753" y="0"/>
                  </a:moveTo>
                  <a:cubicBezTo>
                    <a:pt x="19445" y="0"/>
                    <a:pt x="19291" y="376"/>
                    <a:pt x="19513" y="581"/>
                  </a:cubicBezTo>
                  <a:cubicBezTo>
                    <a:pt x="19586" y="654"/>
                    <a:pt x="19673" y="686"/>
                    <a:pt x="19758" y="686"/>
                  </a:cubicBezTo>
                  <a:cubicBezTo>
                    <a:pt x="19932" y="686"/>
                    <a:pt x="20094" y="549"/>
                    <a:pt x="20094" y="342"/>
                  </a:cubicBezTo>
                  <a:cubicBezTo>
                    <a:pt x="20111" y="154"/>
                    <a:pt x="19941" y="0"/>
                    <a:pt x="19753" y="0"/>
                  </a:cubicBezTo>
                  <a:close/>
                  <a:moveTo>
                    <a:pt x="23614" y="0"/>
                  </a:moveTo>
                  <a:cubicBezTo>
                    <a:pt x="23307" y="0"/>
                    <a:pt x="23153" y="376"/>
                    <a:pt x="23375" y="581"/>
                  </a:cubicBezTo>
                  <a:cubicBezTo>
                    <a:pt x="23448" y="654"/>
                    <a:pt x="23535" y="686"/>
                    <a:pt x="23619" y="686"/>
                  </a:cubicBezTo>
                  <a:cubicBezTo>
                    <a:pt x="23793" y="686"/>
                    <a:pt x="23956" y="549"/>
                    <a:pt x="23956" y="342"/>
                  </a:cubicBezTo>
                  <a:cubicBezTo>
                    <a:pt x="23956" y="154"/>
                    <a:pt x="23802" y="0"/>
                    <a:pt x="23614" y="0"/>
                  </a:cubicBezTo>
                  <a:close/>
                  <a:moveTo>
                    <a:pt x="27476" y="0"/>
                  </a:moveTo>
                  <a:cubicBezTo>
                    <a:pt x="27168" y="0"/>
                    <a:pt x="27014" y="376"/>
                    <a:pt x="27236" y="581"/>
                  </a:cubicBezTo>
                  <a:cubicBezTo>
                    <a:pt x="27309" y="654"/>
                    <a:pt x="27396" y="686"/>
                    <a:pt x="27481" y="686"/>
                  </a:cubicBezTo>
                  <a:cubicBezTo>
                    <a:pt x="27655" y="686"/>
                    <a:pt x="27817" y="549"/>
                    <a:pt x="27817" y="342"/>
                  </a:cubicBezTo>
                  <a:cubicBezTo>
                    <a:pt x="27817" y="154"/>
                    <a:pt x="27664" y="0"/>
                    <a:pt x="27493" y="0"/>
                  </a:cubicBezTo>
                  <a:close/>
                  <a:moveTo>
                    <a:pt x="31337" y="0"/>
                  </a:moveTo>
                  <a:cubicBezTo>
                    <a:pt x="31030" y="0"/>
                    <a:pt x="30876" y="376"/>
                    <a:pt x="31098" y="581"/>
                  </a:cubicBezTo>
                  <a:cubicBezTo>
                    <a:pt x="31165" y="654"/>
                    <a:pt x="31250" y="686"/>
                    <a:pt x="31335" y="686"/>
                  </a:cubicBezTo>
                  <a:cubicBezTo>
                    <a:pt x="31509" y="686"/>
                    <a:pt x="31679" y="549"/>
                    <a:pt x="31679" y="342"/>
                  </a:cubicBezTo>
                  <a:cubicBezTo>
                    <a:pt x="31679" y="154"/>
                    <a:pt x="31525" y="0"/>
                    <a:pt x="31337" y="0"/>
                  </a:cubicBezTo>
                  <a:close/>
                  <a:moveTo>
                    <a:pt x="35199" y="0"/>
                  </a:moveTo>
                  <a:cubicBezTo>
                    <a:pt x="34891" y="0"/>
                    <a:pt x="34737" y="376"/>
                    <a:pt x="34959" y="581"/>
                  </a:cubicBezTo>
                  <a:cubicBezTo>
                    <a:pt x="35026" y="654"/>
                    <a:pt x="35112" y="686"/>
                    <a:pt x="35196" y="686"/>
                  </a:cubicBezTo>
                  <a:cubicBezTo>
                    <a:pt x="35370" y="686"/>
                    <a:pt x="35540" y="549"/>
                    <a:pt x="35540" y="342"/>
                  </a:cubicBezTo>
                  <a:cubicBezTo>
                    <a:pt x="35540" y="154"/>
                    <a:pt x="35387" y="0"/>
                    <a:pt x="35199" y="0"/>
                  </a:cubicBezTo>
                  <a:close/>
                  <a:moveTo>
                    <a:pt x="462" y="2956"/>
                  </a:moveTo>
                  <a:cubicBezTo>
                    <a:pt x="155" y="2956"/>
                    <a:pt x="1" y="3315"/>
                    <a:pt x="223" y="3537"/>
                  </a:cubicBezTo>
                  <a:cubicBezTo>
                    <a:pt x="290" y="3610"/>
                    <a:pt x="375" y="3642"/>
                    <a:pt x="460" y="3642"/>
                  </a:cubicBezTo>
                  <a:cubicBezTo>
                    <a:pt x="634" y="3642"/>
                    <a:pt x="804" y="3505"/>
                    <a:pt x="804" y="3298"/>
                  </a:cubicBezTo>
                  <a:cubicBezTo>
                    <a:pt x="804" y="3110"/>
                    <a:pt x="650" y="2956"/>
                    <a:pt x="462" y="2956"/>
                  </a:cubicBezTo>
                  <a:close/>
                  <a:moveTo>
                    <a:pt x="4324" y="2956"/>
                  </a:moveTo>
                  <a:cubicBezTo>
                    <a:pt x="4016" y="2956"/>
                    <a:pt x="3862" y="3315"/>
                    <a:pt x="4085" y="3537"/>
                  </a:cubicBezTo>
                  <a:cubicBezTo>
                    <a:pt x="4152" y="3610"/>
                    <a:pt x="4237" y="3642"/>
                    <a:pt x="4321" y="3642"/>
                  </a:cubicBezTo>
                  <a:cubicBezTo>
                    <a:pt x="4495" y="3642"/>
                    <a:pt x="4666" y="3505"/>
                    <a:pt x="4666" y="3298"/>
                  </a:cubicBezTo>
                  <a:cubicBezTo>
                    <a:pt x="4666" y="3110"/>
                    <a:pt x="4512" y="2956"/>
                    <a:pt x="4324" y="2956"/>
                  </a:cubicBezTo>
                  <a:close/>
                  <a:moveTo>
                    <a:pt x="8185" y="2956"/>
                  </a:moveTo>
                  <a:cubicBezTo>
                    <a:pt x="7878" y="2956"/>
                    <a:pt x="7724" y="3315"/>
                    <a:pt x="7946" y="3537"/>
                  </a:cubicBezTo>
                  <a:cubicBezTo>
                    <a:pt x="8013" y="3610"/>
                    <a:pt x="8098" y="3642"/>
                    <a:pt x="8183" y="3642"/>
                  </a:cubicBezTo>
                  <a:cubicBezTo>
                    <a:pt x="8357" y="3642"/>
                    <a:pt x="8527" y="3505"/>
                    <a:pt x="8527" y="3298"/>
                  </a:cubicBezTo>
                  <a:cubicBezTo>
                    <a:pt x="8527" y="3110"/>
                    <a:pt x="8373" y="2956"/>
                    <a:pt x="8185" y="2956"/>
                  </a:cubicBezTo>
                  <a:close/>
                  <a:moveTo>
                    <a:pt x="12047" y="2956"/>
                  </a:moveTo>
                  <a:cubicBezTo>
                    <a:pt x="11739" y="2956"/>
                    <a:pt x="11585" y="3332"/>
                    <a:pt x="11808" y="3537"/>
                  </a:cubicBezTo>
                  <a:cubicBezTo>
                    <a:pt x="11875" y="3610"/>
                    <a:pt x="11960" y="3642"/>
                    <a:pt x="12044" y="3642"/>
                  </a:cubicBezTo>
                  <a:cubicBezTo>
                    <a:pt x="12218" y="3642"/>
                    <a:pt x="12388" y="3505"/>
                    <a:pt x="12388" y="3298"/>
                  </a:cubicBezTo>
                  <a:cubicBezTo>
                    <a:pt x="12388" y="3110"/>
                    <a:pt x="12235" y="2956"/>
                    <a:pt x="12047" y="2956"/>
                  </a:cubicBezTo>
                  <a:close/>
                  <a:moveTo>
                    <a:pt x="15908" y="2956"/>
                  </a:moveTo>
                  <a:cubicBezTo>
                    <a:pt x="15601" y="2956"/>
                    <a:pt x="15447" y="3315"/>
                    <a:pt x="15652" y="3537"/>
                  </a:cubicBezTo>
                  <a:cubicBezTo>
                    <a:pt x="15725" y="3610"/>
                    <a:pt x="15814" y="3642"/>
                    <a:pt x="15901" y="3642"/>
                  </a:cubicBezTo>
                  <a:cubicBezTo>
                    <a:pt x="16080" y="3642"/>
                    <a:pt x="16250" y="3505"/>
                    <a:pt x="16250" y="3298"/>
                  </a:cubicBezTo>
                  <a:cubicBezTo>
                    <a:pt x="16250" y="3110"/>
                    <a:pt x="16096" y="2956"/>
                    <a:pt x="15908" y="2956"/>
                  </a:cubicBezTo>
                  <a:close/>
                  <a:moveTo>
                    <a:pt x="19753" y="2956"/>
                  </a:moveTo>
                  <a:cubicBezTo>
                    <a:pt x="19445" y="2956"/>
                    <a:pt x="19291" y="3315"/>
                    <a:pt x="19513" y="3537"/>
                  </a:cubicBezTo>
                  <a:cubicBezTo>
                    <a:pt x="19586" y="3610"/>
                    <a:pt x="19675" y="3642"/>
                    <a:pt x="19762" y="3642"/>
                  </a:cubicBezTo>
                  <a:cubicBezTo>
                    <a:pt x="19941" y="3642"/>
                    <a:pt x="20111" y="3505"/>
                    <a:pt x="20111" y="3298"/>
                  </a:cubicBezTo>
                  <a:cubicBezTo>
                    <a:pt x="20111" y="3110"/>
                    <a:pt x="19941" y="2956"/>
                    <a:pt x="19753" y="2956"/>
                  </a:cubicBezTo>
                  <a:close/>
                  <a:moveTo>
                    <a:pt x="23614" y="2956"/>
                  </a:moveTo>
                  <a:cubicBezTo>
                    <a:pt x="23307" y="2956"/>
                    <a:pt x="23153" y="3315"/>
                    <a:pt x="23375" y="3537"/>
                  </a:cubicBezTo>
                  <a:cubicBezTo>
                    <a:pt x="23448" y="3610"/>
                    <a:pt x="23535" y="3642"/>
                    <a:pt x="23619" y="3642"/>
                  </a:cubicBezTo>
                  <a:cubicBezTo>
                    <a:pt x="23793" y="3642"/>
                    <a:pt x="23956" y="3505"/>
                    <a:pt x="23956" y="3298"/>
                  </a:cubicBezTo>
                  <a:cubicBezTo>
                    <a:pt x="23956" y="3110"/>
                    <a:pt x="23802" y="2956"/>
                    <a:pt x="23614" y="2956"/>
                  </a:cubicBezTo>
                  <a:close/>
                  <a:moveTo>
                    <a:pt x="27476" y="2956"/>
                  </a:moveTo>
                  <a:cubicBezTo>
                    <a:pt x="27168" y="2956"/>
                    <a:pt x="27014" y="3315"/>
                    <a:pt x="27236" y="3537"/>
                  </a:cubicBezTo>
                  <a:cubicBezTo>
                    <a:pt x="27309" y="3610"/>
                    <a:pt x="27396" y="3642"/>
                    <a:pt x="27481" y="3642"/>
                  </a:cubicBezTo>
                  <a:cubicBezTo>
                    <a:pt x="27655" y="3642"/>
                    <a:pt x="27817" y="3505"/>
                    <a:pt x="27817" y="3298"/>
                  </a:cubicBezTo>
                  <a:cubicBezTo>
                    <a:pt x="27817" y="3110"/>
                    <a:pt x="27664" y="2956"/>
                    <a:pt x="27493" y="2956"/>
                  </a:cubicBezTo>
                  <a:close/>
                  <a:moveTo>
                    <a:pt x="31363" y="2955"/>
                  </a:moveTo>
                  <a:cubicBezTo>
                    <a:pt x="31354" y="2955"/>
                    <a:pt x="31346" y="2956"/>
                    <a:pt x="31337" y="2956"/>
                  </a:cubicBezTo>
                  <a:cubicBezTo>
                    <a:pt x="31030" y="2956"/>
                    <a:pt x="30876" y="3315"/>
                    <a:pt x="31098" y="3537"/>
                  </a:cubicBezTo>
                  <a:cubicBezTo>
                    <a:pt x="31165" y="3610"/>
                    <a:pt x="31250" y="3642"/>
                    <a:pt x="31335" y="3642"/>
                  </a:cubicBezTo>
                  <a:cubicBezTo>
                    <a:pt x="31509" y="3642"/>
                    <a:pt x="31679" y="3505"/>
                    <a:pt x="31679" y="3298"/>
                  </a:cubicBezTo>
                  <a:cubicBezTo>
                    <a:pt x="31679" y="3119"/>
                    <a:pt x="31539" y="2955"/>
                    <a:pt x="31363" y="2955"/>
                  </a:cubicBezTo>
                  <a:close/>
                  <a:moveTo>
                    <a:pt x="35199" y="2956"/>
                  </a:moveTo>
                  <a:cubicBezTo>
                    <a:pt x="34891" y="2956"/>
                    <a:pt x="34737" y="3315"/>
                    <a:pt x="34959" y="3537"/>
                  </a:cubicBezTo>
                  <a:cubicBezTo>
                    <a:pt x="35026" y="3610"/>
                    <a:pt x="35112" y="3642"/>
                    <a:pt x="35196" y="3642"/>
                  </a:cubicBezTo>
                  <a:cubicBezTo>
                    <a:pt x="35370" y="3642"/>
                    <a:pt x="35540" y="3505"/>
                    <a:pt x="35540" y="3298"/>
                  </a:cubicBezTo>
                  <a:cubicBezTo>
                    <a:pt x="35540" y="3110"/>
                    <a:pt x="35387" y="2956"/>
                    <a:pt x="35199" y="2956"/>
                  </a:cubicBezTo>
                  <a:close/>
                  <a:moveTo>
                    <a:pt x="462" y="5895"/>
                  </a:moveTo>
                  <a:cubicBezTo>
                    <a:pt x="155" y="5895"/>
                    <a:pt x="1" y="6271"/>
                    <a:pt x="223" y="6493"/>
                  </a:cubicBezTo>
                  <a:cubicBezTo>
                    <a:pt x="288" y="6558"/>
                    <a:pt x="370" y="6587"/>
                    <a:pt x="452" y="6587"/>
                  </a:cubicBezTo>
                  <a:cubicBezTo>
                    <a:pt x="629" y="6587"/>
                    <a:pt x="804" y="6452"/>
                    <a:pt x="804" y="6254"/>
                  </a:cubicBezTo>
                  <a:cubicBezTo>
                    <a:pt x="804" y="6049"/>
                    <a:pt x="650" y="5895"/>
                    <a:pt x="462" y="5895"/>
                  </a:cubicBezTo>
                  <a:close/>
                  <a:moveTo>
                    <a:pt x="4324" y="5895"/>
                  </a:moveTo>
                  <a:cubicBezTo>
                    <a:pt x="4016" y="5895"/>
                    <a:pt x="3862" y="6271"/>
                    <a:pt x="4085" y="6493"/>
                  </a:cubicBezTo>
                  <a:cubicBezTo>
                    <a:pt x="4150" y="6558"/>
                    <a:pt x="4232" y="6587"/>
                    <a:pt x="4313" y="6587"/>
                  </a:cubicBezTo>
                  <a:cubicBezTo>
                    <a:pt x="4490" y="6587"/>
                    <a:pt x="4666" y="6452"/>
                    <a:pt x="4666" y="6254"/>
                  </a:cubicBezTo>
                  <a:cubicBezTo>
                    <a:pt x="4666" y="6049"/>
                    <a:pt x="4512" y="5895"/>
                    <a:pt x="4324" y="5895"/>
                  </a:cubicBezTo>
                  <a:close/>
                  <a:moveTo>
                    <a:pt x="8185" y="5895"/>
                  </a:moveTo>
                  <a:cubicBezTo>
                    <a:pt x="7878" y="5895"/>
                    <a:pt x="7724" y="6271"/>
                    <a:pt x="7946" y="6493"/>
                  </a:cubicBezTo>
                  <a:cubicBezTo>
                    <a:pt x="8011" y="6558"/>
                    <a:pt x="8093" y="6587"/>
                    <a:pt x="8175" y="6587"/>
                  </a:cubicBezTo>
                  <a:cubicBezTo>
                    <a:pt x="8352" y="6587"/>
                    <a:pt x="8527" y="6452"/>
                    <a:pt x="8527" y="6254"/>
                  </a:cubicBezTo>
                  <a:cubicBezTo>
                    <a:pt x="8527" y="6049"/>
                    <a:pt x="8373" y="5895"/>
                    <a:pt x="8185" y="5895"/>
                  </a:cubicBezTo>
                  <a:close/>
                  <a:moveTo>
                    <a:pt x="12047" y="5895"/>
                  </a:moveTo>
                  <a:cubicBezTo>
                    <a:pt x="11739" y="5895"/>
                    <a:pt x="11585" y="6271"/>
                    <a:pt x="11790" y="6493"/>
                  </a:cubicBezTo>
                  <a:cubicBezTo>
                    <a:pt x="11861" y="6558"/>
                    <a:pt x="11947" y="6587"/>
                    <a:pt x="12031" y="6587"/>
                  </a:cubicBezTo>
                  <a:cubicBezTo>
                    <a:pt x="12213" y="6587"/>
                    <a:pt x="12388" y="6452"/>
                    <a:pt x="12388" y="6254"/>
                  </a:cubicBezTo>
                  <a:cubicBezTo>
                    <a:pt x="12388" y="6049"/>
                    <a:pt x="12235" y="5895"/>
                    <a:pt x="12047" y="5895"/>
                  </a:cubicBezTo>
                  <a:close/>
                  <a:moveTo>
                    <a:pt x="15908" y="5895"/>
                  </a:moveTo>
                  <a:cubicBezTo>
                    <a:pt x="15601" y="5895"/>
                    <a:pt x="15447" y="6271"/>
                    <a:pt x="15652" y="6493"/>
                  </a:cubicBezTo>
                  <a:cubicBezTo>
                    <a:pt x="15722" y="6558"/>
                    <a:pt x="15808" y="6587"/>
                    <a:pt x="15892" y="6587"/>
                  </a:cubicBezTo>
                  <a:cubicBezTo>
                    <a:pt x="16075" y="6587"/>
                    <a:pt x="16250" y="6452"/>
                    <a:pt x="16250" y="6254"/>
                  </a:cubicBezTo>
                  <a:cubicBezTo>
                    <a:pt x="16250" y="6049"/>
                    <a:pt x="16096" y="5895"/>
                    <a:pt x="15908" y="5895"/>
                  </a:cubicBezTo>
                  <a:close/>
                  <a:moveTo>
                    <a:pt x="19753" y="5895"/>
                  </a:moveTo>
                  <a:cubicBezTo>
                    <a:pt x="19445" y="5895"/>
                    <a:pt x="19291" y="6271"/>
                    <a:pt x="19513" y="6493"/>
                  </a:cubicBezTo>
                  <a:cubicBezTo>
                    <a:pt x="19584" y="6558"/>
                    <a:pt x="19670" y="6587"/>
                    <a:pt x="19754" y="6587"/>
                  </a:cubicBezTo>
                  <a:cubicBezTo>
                    <a:pt x="19936" y="6587"/>
                    <a:pt x="20111" y="6452"/>
                    <a:pt x="20111" y="6254"/>
                  </a:cubicBezTo>
                  <a:cubicBezTo>
                    <a:pt x="20094" y="6049"/>
                    <a:pt x="19941" y="5895"/>
                    <a:pt x="19753" y="5895"/>
                  </a:cubicBezTo>
                  <a:close/>
                  <a:moveTo>
                    <a:pt x="23614" y="5895"/>
                  </a:moveTo>
                  <a:cubicBezTo>
                    <a:pt x="23307" y="5895"/>
                    <a:pt x="23153" y="6271"/>
                    <a:pt x="23375" y="6493"/>
                  </a:cubicBezTo>
                  <a:cubicBezTo>
                    <a:pt x="23445" y="6558"/>
                    <a:pt x="23529" y="6587"/>
                    <a:pt x="23611" y="6587"/>
                  </a:cubicBezTo>
                  <a:cubicBezTo>
                    <a:pt x="23788" y="6587"/>
                    <a:pt x="23956" y="6452"/>
                    <a:pt x="23956" y="6254"/>
                  </a:cubicBezTo>
                  <a:cubicBezTo>
                    <a:pt x="23956" y="6049"/>
                    <a:pt x="23802" y="5895"/>
                    <a:pt x="23614" y="5895"/>
                  </a:cubicBezTo>
                  <a:close/>
                  <a:moveTo>
                    <a:pt x="27476" y="5895"/>
                  </a:moveTo>
                  <a:cubicBezTo>
                    <a:pt x="27168" y="5895"/>
                    <a:pt x="27014" y="6271"/>
                    <a:pt x="27236" y="6493"/>
                  </a:cubicBezTo>
                  <a:cubicBezTo>
                    <a:pt x="27307" y="6558"/>
                    <a:pt x="27391" y="6587"/>
                    <a:pt x="27473" y="6587"/>
                  </a:cubicBezTo>
                  <a:cubicBezTo>
                    <a:pt x="27650" y="6587"/>
                    <a:pt x="27817" y="6452"/>
                    <a:pt x="27817" y="6254"/>
                  </a:cubicBezTo>
                  <a:cubicBezTo>
                    <a:pt x="27817" y="6066"/>
                    <a:pt x="27664" y="5912"/>
                    <a:pt x="27493" y="5895"/>
                  </a:cubicBezTo>
                  <a:close/>
                  <a:moveTo>
                    <a:pt x="31337" y="5895"/>
                  </a:moveTo>
                  <a:cubicBezTo>
                    <a:pt x="31030" y="5895"/>
                    <a:pt x="30876" y="6271"/>
                    <a:pt x="31098" y="6493"/>
                  </a:cubicBezTo>
                  <a:cubicBezTo>
                    <a:pt x="31163" y="6558"/>
                    <a:pt x="31245" y="6587"/>
                    <a:pt x="31327" y="6587"/>
                  </a:cubicBezTo>
                  <a:cubicBezTo>
                    <a:pt x="31503" y="6587"/>
                    <a:pt x="31679" y="6452"/>
                    <a:pt x="31679" y="6254"/>
                  </a:cubicBezTo>
                  <a:cubicBezTo>
                    <a:pt x="31679" y="6049"/>
                    <a:pt x="31525" y="5895"/>
                    <a:pt x="31337" y="5895"/>
                  </a:cubicBezTo>
                  <a:close/>
                  <a:moveTo>
                    <a:pt x="35199" y="5895"/>
                  </a:moveTo>
                  <a:cubicBezTo>
                    <a:pt x="34891" y="5895"/>
                    <a:pt x="34737" y="6271"/>
                    <a:pt x="34959" y="6493"/>
                  </a:cubicBezTo>
                  <a:cubicBezTo>
                    <a:pt x="35024" y="6558"/>
                    <a:pt x="35106" y="6587"/>
                    <a:pt x="35188" y="6587"/>
                  </a:cubicBezTo>
                  <a:cubicBezTo>
                    <a:pt x="35365" y="6587"/>
                    <a:pt x="35540" y="6452"/>
                    <a:pt x="35540" y="6254"/>
                  </a:cubicBezTo>
                  <a:cubicBezTo>
                    <a:pt x="35540" y="6049"/>
                    <a:pt x="35387" y="5895"/>
                    <a:pt x="35199" y="5895"/>
                  </a:cubicBezTo>
                  <a:close/>
                  <a:moveTo>
                    <a:pt x="462" y="8851"/>
                  </a:moveTo>
                  <a:cubicBezTo>
                    <a:pt x="155" y="8851"/>
                    <a:pt x="1" y="9210"/>
                    <a:pt x="223" y="9432"/>
                  </a:cubicBezTo>
                  <a:cubicBezTo>
                    <a:pt x="290" y="9505"/>
                    <a:pt x="375" y="9537"/>
                    <a:pt x="460" y="9537"/>
                  </a:cubicBezTo>
                  <a:cubicBezTo>
                    <a:pt x="634" y="9537"/>
                    <a:pt x="804" y="9400"/>
                    <a:pt x="804" y="9193"/>
                  </a:cubicBezTo>
                  <a:cubicBezTo>
                    <a:pt x="804" y="9005"/>
                    <a:pt x="650" y="8851"/>
                    <a:pt x="462" y="8851"/>
                  </a:cubicBezTo>
                  <a:close/>
                  <a:moveTo>
                    <a:pt x="4324" y="8851"/>
                  </a:moveTo>
                  <a:cubicBezTo>
                    <a:pt x="4016" y="8851"/>
                    <a:pt x="3862" y="9210"/>
                    <a:pt x="4085" y="9432"/>
                  </a:cubicBezTo>
                  <a:cubicBezTo>
                    <a:pt x="4152" y="9505"/>
                    <a:pt x="4237" y="9537"/>
                    <a:pt x="4321" y="9537"/>
                  </a:cubicBezTo>
                  <a:cubicBezTo>
                    <a:pt x="4495" y="9537"/>
                    <a:pt x="4666" y="9400"/>
                    <a:pt x="4666" y="9193"/>
                  </a:cubicBezTo>
                  <a:cubicBezTo>
                    <a:pt x="4666" y="9005"/>
                    <a:pt x="4512" y="8851"/>
                    <a:pt x="4324" y="8851"/>
                  </a:cubicBezTo>
                  <a:close/>
                  <a:moveTo>
                    <a:pt x="8185" y="8851"/>
                  </a:moveTo>
                  <a:cubicBezTo>
                    <a:pt x="7878" y="8851"/>
                    <a:pt x="7724" y="9210"/>
                    <a:pt x="7946" y="9432"/>
                  </a:cubicBezTo>
                  <a:cubicBezTo>
                    <a:pt x="8013" y="9505"/>
                    <a:pt x="8098" y="9537"/>
                    <a:pt x="8183" y="9537"/>
                  </a:cubicBezTo>
                  <a:cubicBezTo>
                    <a:pt x="8357" y="9537"/>
                    <a:pt x="8527" y="9400"/>
                    <a:pt x="8527" y="9193"/>
                  </a:cubicBezTo>
                  <a:cubicBezTo>
                    <a:pt x="8527" y="9005"/>
                    <a:pt x="8373" y="8851"/>
                    <a:pt x="8185" y="8851"/>
                  </a:cubicBezTo>
                  <a:close/>
                  <a:moveTo>
                    <a:pt x="12047" y="8851"/>
                  </a:moveTo>
                  <a:cubicBezTo>
                    <a:pt x="11739" y="8851"/>
                    <a:pt x="11585" y="9210"/>
                    <a:pt x="11790" y="9432"/>
                  </a:cubicBezTo>
                  <a:cubicBezTo>
                    <a:pt x="11863" y="9505"/>
                    <a:pt x="11952" y="9537"/>
                    <a:pt x="12039" y="9537"/>
                  </a:cubicBezTo>
                  <a:cubicBezTo>
                    <a:pt x="12218" y="9537"/>
                    <a:pt x="12388" y="9400"/>
                    <a:pt x="12388" y="9193"/>
                  </a:cubicBezTo>
                  <a:cubicBezTo>
                    <a:pt x="12388" y="9005"/>
                    <a:pt x="12235" y="8851"/>
                    <a:pt x="12047" y="8851"/>
                  </a:cubicBezTo>
                  <a:close/>
                  <a:moveTo>
                    <a:pt x="15908" y="8851"/>
                  </a:moveTo>
                  <a:cubicBezTo>
                    <a:pt x="15601" y="8851"/>
                    <a:pt x="15447" y="9210"/>
                    <a:pt x="15652" y="9432"/>
                  </a:cubicBezTo>
                  <a:cubicBezTo>
                    <a:pt x="15725" y="9505"/>
                    <a:pt x="15814" y="9537"/>
                    <a:pt x="15901" y="9537"/>
                  </a:cubicBezTo>
                  <a:cubicBezTo>
                    <a:pt x="16080" y="9537"/>
                    <a:pt x="16250" y="9400"/>
                    <a:pt x="16250" y="9193"/>
                  </a:cubicBezTo>
                  <a:cubicBezTo>
                    <a:pt x="16250" y="9005"/>
                    <a:pt x="16096" y="8851"/>
                    <a:pt x="15908" y="8851"/>
                  </a:cubicBezTo>
                  <a:close/>
                  <a:moveTo>
                    <a:pt x="19753" y="8851"/>
                  </a:moveTo>
                  <a:cubicBezTo>
                    <a:pt x="19445" y="8851"/>
                    <a:pt x="19291" y="9210"/>
                    <a:pt x="19513" y="9432"/>
                  </a:cubicBezTo>
                  <a:cubicBezTo>
                    <a:pt x="19586" y="9505"/>
                    <a:pt x="19675" y="9537"/>
                    <a:pt x="19762" y="9537"/>
                  </a:cubicBezTo>
                  <a:cubicBezTo>
                    <a:pt x="19941" y="9537"/>
                    <a:pt x="20111" y="9400"/>
                    <a:pt x="20111" y="9193"/>
                  </a:cubicBezTo>
                  <a:cubicBezTo>
                    <a:pt x="20094" y="9005"/>
                    <a:pt x="19941" y="8851"/>
                    <a:pt x="19753" y="8851"/>
                  </a:cubicBezTo>
                  <a:close/>
                  <a:moveTo>
                    <a:pt x="23614" y="8851"/>
                  </a:moveTo>
                  <a:cubicBezTo>
                    <a:pt x="23307" y="8851"/>
                    <a:pt x="23153" y="9210"/>
                    <a:pt x="23375" y="9432"/>
                  </a:cubicBezTo>
                  <a:cubicBezTo>
                    <a:pt x="23448" y="9505"/>
                    <a:pt x="23535" y="9537"/>
                    <a:pt x="23619" y="9537"/>
                  </a:cubicBezTo>
                  <a:cubicBezTo>
                    <a:pt x="23793" y="9537"/>
                    <a:pt x="23956" y="9400"/>
                    <a:pt x="23956" y="9193"/>
                  </a:cubicBezTo>
                  <a:cubicBezTo>
                    <a:pt x="23956" y="9005"/>
                    <a:pt x="23802" y="8851"/>
                    <a:pt x="23614" y="8851"/>
                  </a:cubicBezTo>
                  <a:close/>
                  <a:moveTo>
                    <a:pt x="27493" y="8851"/>
                  </a:moveTo>
                  <a:cubicBezTo>
                    <a:pt x="27185" y="8851"/>
                    <a:pt x="27031" y="9210"/>
                    <a:pt x="27236" y="9432"/>
                  </a:cubicBezTo>
                  <a:cubicBezTo>
                    <a:pt x="27309" y="9505"/>
                    <a:pt x="27398" y="9537"/>
                    <a:pt x="27485" y="9537"/>
                  </a:cubicBezTo>
                  <a:cubicBezTo>
                    <a:pt x="27664" y="9537"/>
                    <a:pt x="27834" y="9400"/>
                    <a:pt x="27834" y="9193"/>
                  </a:cubicBezTo>
                  <a:cubicBezTo>
                    <a:pt x="27834" y="9005"/>
                    <a:pt x="27681" y="8851"/>
                    <a:pt x="27493" y="8851"/>
                  </a:cubicBezTo>
                  <a:close/>
                  <a:moveTo>
                    <a:pt x="31337" y="8851"/>
                  </a:moveTo>
                  <a:cubicBezTo>
                    <a:pt x="31030" y="8851"/>
                    <a:pt x="30876" y="9210"/>
                    <a:pt x="31081" y="9432"/>
                  </a:cubicBezTo>
                  <a:cubicBezTo>
                    <a:pt x="31153" y="9505"/>
                    <a:pt x="31243" y="9537"/>
                    <a:pt x="31330" y="9537"/>
                  </a:cubicBezTo>
                  <a:cubicBezTo>
                    <a:pt x="31509" y="9537"/>
                    <a:pt x="31679" y="9400"/>
                    <a:pt x="31679" y="9193"/>
                  </a:cubicBezTo>
                  <a:cubicBezTo>
                    <a:pt x="31679" y="9005"/>
                    <a:pt x="31525" y="8851"/>
                    <a:pt x="31337" y="8851"/>
                  </a:cubicBezTo>
                  <a:close/>
                  <a:moveTo>
                    <a:pt x="35182" y="8851"/>
                  </a:moveTo>
                  <a:cubicBezTo>
                    <a:pt x="34874" y="8851"/>
                    <a:pt x="34720" y="9210"/>
                    <a:pt x="34942" y="9432"/>
                  </a:cubicBezTo>
                  <a:cubicBezTo>
                    <a:pt x="35015" y="9505"/>
                    <a:pt x="35104" y="9537"/>
                    <a:pt x="35191" y="9537"/>
                  </a:cubicBezTo>
                  <a:cubicBezTo>
                    <a:pt x="35370" y="9537"/>
                    <a:pt x="35540" y="9400"/>
                    <a:pt x="35540" y="9193"/>
                  </a:cubicBezTo>
                  <a:cubicBezTo>
                    <a:pt x="35540" y="9005"/>
                    <a:pt x="35387" y="8851"/>
                    <a:pt x="35199" y="885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17" name="Google Shape;1152;p54">
            <a:extLst>
              <a:ext uri="{FF2B5EF4-FFF2-40B4-BE49-F238E27FC236}">
                <a16:creationId xmlns:a16="http://schemas.microsoft.com/office/drawing/2014/main" id="{660CB88C-9F1C-4FAE-9265-A549142A5183}"/>
              </a:ext>
            </a:extLst>
          </p:cNvPr>
          <p:cNvGrpSpPr/>
          <p:nvPr/>
        </p:nvGrpSpPr>
        <p:grpSpPr>
          <a:xfrm rot="-2703578">
            <a:off x="8736295" y="1006642"/>
            <a:ext cx="2039864" cy="2589117"/>
            <a:chOff x="1154976" y="632775"/>
            <a:chExt cx="2502430" cy="3877954"/>
          </a:xfrm>
        </p:grpSpPr>
        <p:sp>
          <p:nvSpPr>
            <p:cNvPr id="18" name="Google Shape;1153;p54">
              <a:extLst>
                <a:ext uri="{FF2B5EF4-FFF2-40B4-BE49-F238E27FC236}">
                  <a16:creationId xmlns:a16="http://schemas.microsoft.com/office/drawing/2014/main" id="{AB70BD02-70A5-4430-9D87-A562602A4A19}"/>
                </a:ext>
              </a:extLst>
            </p:cNvPr>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rgbClr val="EEECE1"/>
            </a:solidFill>
            <a:ln>
              <a:noFill/>
            </a:ln>
            <a:effectLst>
              <a:outerShdw blurRad="57150" dist="19050" dir="5400000" algn="bl" rotWithShape="0">
                <a:srgbClr val="1F497D">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 name="Google Shape;1154;p54">
              <a:extLst>
                <a:ext uri="{FF2B5EF4-FFF2-40B4-BE49-F238E27FC236}">
                  <a16:creationId xmlns:a16="http://schemas.microsoft.com/office/drawing/2014/main" id="{2B6E3268-E6E8-4958-9184-76DD408DAD9F}"/>
                </a:ext>
              </a:extLst>
            </p:cNvPr>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20" name="Google Shape;1156;p54">
            <a:extLst>
              <a:ext uri="{FF2B5EF4-FFF2-40B4-BE49-F238E27FC236}">
                <a16:creationId xmlns:a16="http://schemas.microsoft.com/office/drawing/2014/main" id="{114B14C3-02CA-4165-8716-8DAF3DD30D72}"/>
              </a:ext>
            </a:extLst>
          </p:cNvPr>
          <p:cNvSpPr/>
          <p:nvPr/>
        </p:nvSpPr>
        <p:spPr>
          <a:xfrm rot="16200000" flipH="1">
            <a:off x="4522069" y="-640713"/>
            <a:ext cx="3147861" cy="8888652"/>
          </a:xfrm>
          <a:custGeom>
            <a:avLst/>
            <a:gdLst/>
            <a:ahLst/>
            <a:cxnLst/>
            <a:rect l="l" t="t" r="r" b="b"/>
            <a:pathLst>
              <a:path w="20692" h="47654" extrusionOk="0">
                <a:moveTo>
                  <a:pt x="308" y="46031"/>
                </a:moveTo>
                <a:cubicBezTo>
                  <a:pt x="342" y="46031"/>
                  <a:pt x="393" y="46013"/>
                  <a:pt x="410" y="45996"/>
                </a:cubicBezTo>
                <a:lnTo>
                  <a:pt x="410" y="45962"/>
                </a:lnTo>
                <a:cubicBezTo>
                  <a:pt x="564" y="45894"/>
                  <a:pt x="701" y="45877"/>
                  <a:pt x="854" y="45877"/>
                </a:cubicBezTo>
                <a:cubicBezTo>
                  <a:pt x="1008" y="45877"/>
                  <a:pt x="1179" y="45825"/>
                  <a:pt x="1299" y="45757"/>
                </a:cubicBezTo>
                <a:cubicBezTo>
                  <a:pt x="1316" y="45740"/>
                  <a:pt x="1316" y="45740"/>
                  <a:pt x="1316" y="45723"/>
                </a:cubicBezTo>
                <a:lnTo>
                  <a:pt x="2136" y="45979"/>
                </a:lnTo>
                <a:lnTo>
                  <a:pt x="2136" y="45979"/>
                </a:lnTo>
                <a:lnTo>
                  <a:pt x="2136" y="46184"/>
                </a:lnTo>
                <a:cubicBezTo>
                  <a:pt x="2136" y="46201"/>
                  <a:pt x="2136" y="46218"/>
                  <a:pt x="2153" y="46218"/>
                </a:cubicBezTo>
                <a:cubicBezTo>
                  <a:pt x="2187" y="46236"/>
                  <a:pt x="2238" y="46253"/>
                  <a:pt x="2255" y="46253"/>
                </a:cubicBezTo>
                <a:cubicBezTo>
                  <a:pt x="2324" y="46236"/>
                  <a:pt x="2392" y="46201"/>
                  <a:pt x="2443" y="46150"/>
                </a:cubicBezTo>
                <a:cubicBezTo>
                  <a:pt x="2478" y="46099"/>
                  <a:pt x="2546" y="46099"/>
                  <a:pt x="2648" y="46167"/>
                </a:cubicBezTo>
                <a:cubicBezTo>
                  <a:pt x="2665" y="46184"/>
                  <a:pt x="2700" y="46184"/>
                  <a:pt x="2700" y="46184"/>
                </a:cubicBezTo>
                <a:cubicBezTo>
                  <a:pt x="2751" y="46065"/>
                  <a:pt x="3007" y="46184"/>
                  <a:pt x="3093" y="46116"/>
                </a:cubicBezTo>
                <a:cubicBezTo>
                  <a:pt x="3144" y="46082"/>
                  <a:pt x="3212" y="46048"/>
                  <a:pt x="3281" y="46065"/>
                </a:cubicBezTo>
                <a:cubicBezTo>
                  <a:pt x="3434" y="46099"/>
                  <a:pt x="3503" y="46013"/>
                  <a:pt x="3588" y="45996"/>
                </a:cubicBezTo>
                <a:lnTo>
                  <a:pt x="3759" y="45945"/>
                </a:lnTo>
                <a:lnTo>
                  <a:pt x="3827" y="45962"/>
                </a:lnTo>
                <a:cubicBezTo>
                  <a:pt x="3896" y="45996"/>
                  <a:pt x="3981" y="46048"/>
                  <a:pt x="3998" y="46116"/>
                </a:cubicBezTo>
                <a:cubicBezTo>
                  <a:pt x="4015" y="46150"/>
                  <a:pt x="3981" y="46201"/>
                  <a:pt x="3930" y="46218"/>
                </a:cubicBezTo>
                <a:cubicBezTo>
                  <a:pt x="3827" y="46218"/>
                  <a:pt x="3708" y="46218"/>
                  <a:pt x="3708" y="46321"/>
                </a:cubicBezTo>
                <a:cubicBezTo>
                  <a:pt x="3622" y="46321"/>
                  <a:pt x="3537" y="46321"/>
                  <a:pt x="3469" y="46338"/>
                </a:cubicBezTo>
                <a:cubicBezTo>
                  <a:pt x="3451" y="46338"/>
                  <a:pt x="3469" y="46389"/>
                  <a:pt x="3469" y="46406"/>
                </a:cubicBezTo>
                <a:cubicBezTo>
                  <a:pt x="3520" y="46475"/>
                  <a:pt x="3434" y="46441"/>
                  <a:pt x="3503" y="46458"/>
                </a:cubicBezTo>
                <a:cubicBezTo>
                  <a:pt x="3622" y="46475"/>
                  <a:pt x="3742" y="46509"/>
                  <a:pt x="3861" y="46526"/>
                </a:cubicBezTo>
                <a:cubicBezTo>
                  <a:pt x="3930" y="46543"/>
                  <a:pt x="3981" y="46526"/>
                  <a:pt x="3998" y="46492"/>
                </a:cubicBezTo>
                <a:cubicBezTo>
                  <a:pt x="4032" y="46441"/>
                  <a:pt x="4084" y="46423"/>
                  <a:pt x="4135" y="46441"/>
                </a:cubicBezTo>
                <a:cubicBezTo>
                  <a:pt x="4272" y="46458"/>
                  <a:pt x="4408" y="46492"/>
                  <a:pt x="4408" y="46355"/>
                </a:cubicBezTo>
                <a:cubicBezTo>
                  <a:pt x="4511" y="46355"/>
                  <a:pt x="4630" y="46372"/>
                  <a:pt x="4699" y="46321"/>
                </a:cubicBezTo>
                <a:cubicBezTo>
                  <a:pt x="4733" y="46287"/>
                  <a:pt x="4801" y="46338"/>
                  <a:pt x="4852" y="46372"/>
                </a:cubicBezTo>
                <a:cubicBezTo>
                  <a:pt x="4904" y="46423"/>
                  <a:pt x="4887" y="46458"/>
                  <a:pt x="4870" y="46492"/>
                </a:cubicBezTo>
                <a:cubicBezTo>
                  <a:pt x="4835" y="46560"/>
                  <a:pt x="4921" y="46646"/>
                  <a:pt x="5040" y="46697"/>
                </a:cubicBezTo>
                <a:cubicBezTo>
                  <a:pt x="5092" y="46714"/>
                  <a:pt x="5143" y="46731"/>
                  <a:pt x="5194" y="46748"/>
                </a:cubicBezTo>
                <a:cubicBezTo>
                  <a:pt x="5297" y="46799"/>
                  <a:pt x="5416" y="46816"/>
                  <a:pt x="5519" y="46765"/>
                </a:cubicBezTo>
                <a:cubicBezTo>
                  <a:pt x="5604" y="46748"/>
                  <a:pt x="5690" y="46714"/>
                  <a:pt x="5758" y="46663"/>
                </a:cubicBezTo>
                <a:cubicBezTo>
                  <a:pt x="5792" y="46646"/>
                  <a:pt x="5843" y="46629"/>
                  <a:pt x="5878" y="46646"/>
                </a:cubicBezTo>
                <a:cubicBezTo>
                  <a:pt x="6083" y="46748"/>
                  <a:pt x="6134" y="46646"/>
                  <a:pt x="6271" y="46646"/>
                </a:cubicBezTo>
                <a:cubicBezTo>
                  <a:pt x="6442" y="46646"/>
                  <a:pt x="6442" y="46594"/>
                  <a:pt x="6288" y="46389"/>
                </a:cubicBezTo>
                <a:cubicBezTo>
                  <a:pt x="6339" y="46372"/>
                  <a:pt x="6390" y="46355"/>
                  <a:pt x="6442" y="46304"/>
                </a:cubicBezTo>
                <a:cubicBezTo>
                  <a:pt x="6493" y="46253"/>
                  <a:pt x="6561" y="46287"/>
                  <a:pt x="6647" y="46389"/>
                </a:cubicBezTo>
                <a:cubicBezTo>
                  <a:pt x="6681" y="46423"/>
                  <a:pt x="6715" y="46475"/>
                  <a:pt x="6749" y="46526"/>
                </a:cubicBezTo>
                <a:cubicBezTo>
                  <a:pt x="6817" y="46492"/>
                  <a:pt x="6954" y="46611"/>
                  <a:pt x="7005" y="46543"/>
                </a:cubicBezTo>
                <a:lnTo>
                  <a:pt x="7005" y="46458"/>
                </a:lnTo>
                <a:cubicBezTo>
                  <a:pt x="7108" y="46458"/>
                  <a:pt x="7227" y="46526"/>
                  <a:pt x="7313" y="46560"/>
                </a:cubicBezTo>
                <a:lnTo>
                  <a:pt x="7347" y="46560"/>
                </a:lnTo>
                <a:cubicBezTo>
                  <a:pt x="7381" y="46594"/>
                  <a:pt x="7433" y="46629"/>
                  <a:pt x="7484" y="46663"/>
                </a:cubicBezTo>
                <a:cubicBezTo>
                  <a:pt x="7655" y="46748"/>
                  <a:pt x="7843" y="46799"/>
                  <a:pt x="8048" y="46799"/>
                </a:cubicBezTo>
                <a:cubicBezTo>
                  <a:pt x="8150" y="46834"/>
                  <a:pt x="8253" y="46851"/>
                  <a:pt x="8355" y="46851"/>
                </a:cubicBezTo>
                <a:cubicBezTo>
                  <a:pt x="8389" y="46868"/>
                  <a:pt x="8424" y="46885"/>
                  <a:pt x="8458" y="46902"/>
                </a:cubicBezTo>
                <a:cubicBezTo>
                  <a:pt x="8492" y="46970"/>
                  <a:pt x="8543" y="47039"/>
                  <a:pt x="8594" y="47090"/>
                </a:cubicBezTo>
                <a:cubicBezTo>
                  <a:pt x="8936" y="47090"/>
                  <a:pt x="9261" y="47209"/>
                  <a:pt x="9517" y="47432"/>
                </a:cubicBezTo>
                <a:lnTo>
                  <a:pt x="9637" y="47414"/>
                </a:lnTo>
                <a:cubicBezTo>
                  <a:pt x="9705" y="47414"/>
                  <a:pt x="9756" y="47363"/>
                  <a:pt x="9773" y="47312"/>
                </a:cubicBezTo>
                <a:lnTo>
                  <a:pt x="9790" y="47278"/>
                </a:lnTo>
                <a:cubicBezTo>
                  <a:pt x="9842" y="47261"/>
                  <a:pt x="9876" y="47227"/>
                  <a:pt x="9927" y="47192"/>
                </a:cubicBezTo>
                <a:lnTo>
                  <a:pt x="9927" y="47192"/>
                </a:lnTo>
                <a:cubicBezTo>
                  <a:pt x="9978" y="47141"/>
                  <a:pt x="10047" y="47090"/>
                  <a:pt x="10115" y="47056"/>
                </a:cubicBezTo>
                <a:cubicBezTo>
                  <a:pt x="10115" y="47056"/>
                  <a:pt x="10098" y="47039"/>
                  <a:pt x="10098" y="47022"/>
                </a:cubicBezTo>
                <a:cubicBezTo>
                  <a:pt x="10132" y="46987"/>
                  <a:pt x="10166" y="46919"/>
                  <a:pt x="10166" y="46868"/>
                </a:cubicBezTo>
                <a:cubicBezTo>
                  <a:pt x="10252" y="46902"/>
                  <a:pt x="10337" y="46936"/>
                  <a:pt x="10423" y="46936"/>
                </a:cubicBezTo>
                <a:cubicBezTo>
                  <a:pt x="10662" y="46885"/>
                  <a:pt x="10918" y="46868"/>
                  <a:pt x="11174" y="46919"/>
                </a:cubicBezTo>
                <a:lnTo>
                  <a:pt x="11174" y="46902"/>
                </a:lnTo>
                <a:lnTo>
                  <a:pt x="11397" y="46936"/>
                </a:lnTo>
                <a:lnTo>
                  <a:pt x="11499" y="47039"/>
                </a:lnTo>
                <a:cubicBezTo>
                  <a:pt x="11567" y="47073"/>
                  <a:pt x="11619" y="47107"/>
                  <a:pt x="11670" y="47141"/>
                </a:cubicBezTo>
                <a:cubicBezTo>
                  <a:pt x="11687" y="47141"/>
                  <a:pt x="11704" y="47141"/>
                  <a:pt x="11721" y="47124"/>
                </a:cubicBezTo>
                <a:cubicBezTo>
                  <a:pt x="11738" y="47107"/>
                  <a:pt x="11755" y="47073"/>
                  <a:pt x="11789" y="47056"/>
                </a:cubicBezTo>
                <a:cubicBezTo>
                  <a:pt x="11807" y="47039"/>
                  <a:pt x="11909" y="47056"/>
                  <a:pt x="11977" y="47107"/>
                </a:cubicBezTo>
                <a:cubicBezTo>
                  <a:pt x="12012" y="47124"/>
                  <a:pt x="12046" y="47175"/>
                  <a:pt x="12063" y="47227"/>
                </a:cubicBezTo>
                <a:cubicBezTo>
                  <a:pt x="12063" y="47244"/>
                  <a:pt x="12063" y="47261"/>
                  <a:pt x="12080" y="47278"/>
                </a:cubicBezTo>
                <a:cubicBezTo>
                  <a:pt x="12114" y="47363"/>
                  <a:pt x="12131" y="47380"/>
                  <a:pt x="12234" y="47380"/>
                </a:cubicBezTo>
                <a:cubicBezTo>
                  <a:pt x="12319" y="47380"/>
                  <a:pt x="12405" y="47414"/>
                  <a:pt x="12473" y="47483"/>
                </a:cubicBezTo>
                <a:lnTo>
                  <a:pt x="12558" y="47568"/>
                </a:lnTo>
                <a:cubicBezTo>
                  <a:pt x="12610" y="47551"/>
                  <a:pt x="12661" y="47534"/>
                  <a:pt x="12712" y="47500"/>
                </a:cubicBezTo>
                <a:cubicBezTo>
                  <a:pt x="12746" y="47483"/>
                  <a:pt x="12763" y="47449"/>
                  <a:pt x="12763" y="47397"/>
                </a:cubicBezTo>
                <a:cubicBezTo>
                  <a:pt x="12763" y="47346"/>
                  <a:pt x="12763" y="47278"/>
                  <a:pt x="12763" y="47227"/>
                </a:cubicBezTo>
                <a:lnTo>
                  <a:pt x="13173" y="47175"/>
                </a:lnTo>
                <a:cubicBezTo>
                  <a:pt x="13225" y="47278"/>
                  <a:pt x="13293" y="47363"/>
                  <a:pt x="13396" y="47346"/>
                </a:cubicBezTo>
                <a:cubicBezTo>
                  <a:pt x="13481" y="47329"/>
                  <a:pt x="13566" y="47329"/>
                  <a:pt x="13652" y="47363"/>
                </a:cubicBezTo>
                <a:cubicBezTo>
                  <a:pt x="13754" y="47346"/>
                  <a:pt x="13840" y="47329"/>
                  <a:pt x="13942" y="47329"/>
                </a:cubicBezTo>
                <a:cubicBezTo>
                  <a:pt x="13959" y="47312"/>
                  <a:pt x="13959" y="47295"/>
                  <a:pt x="13959" y="47278"/>
                </a:cubicBezTo>
                <a:cubicBezTo>
                  <a:pt x="14011" y="47295"/>
                  <a:pt x="14062" y="47312"/>
                  <a:pt x="14113" y="47312"/>
                </a:cubicBezTo>
                <a:cubicBezTo>
                  <a:pt x="14164" y="47329"/>
                  <a:pt x="14250" y="47329"/>
                  <a:pt x="14301" y="47329"/>
                </a:cubicBezTo>
                <a:cubicBezTo>
                  <a:pt x="14301" y="47346"/>
                  <a:pt x="14284" y="47346"/>
                  <a:pt x="14267" y="47363"/>
                </a:cubicBezTo>
                <a:cubicBezTo>
                  <a:pt x="14506" y="47397"/>
                  <a:pt x="14711" y="47483"/>
                  <a:pt x="14899" y="47637"/>
                </a:cubicBezTo>
                <a:cubicBezTo>
                  <a:pt x="14985" y="47620"/>
                  <a:pt x="15053" y="47637"/>
                  <a:pt x="15138" y="47654"/>
                </a:cubicBezTo>
                <a:cubicBezTo>
                  <a:pt x="15155" y="47637"/>
                  <a:pt x="15190" y="47620"/>
                  <a:pt x="15224" y="47620"/>
                </a:cubicBezTo>
                <a:cubicBezTo>
                  <a:pt x="15378" y="47585"/>
                  <a:pt x="15548" y="47585"/>
                  <a:pt x="15702" y="47637"/>
                </a:cubicBezTo>
                <a:cubicBezTo>
                  <a:pt x="15890" y="47534"/>
                  <a:pt x="16078" y="47483"/>
                  <a:pt x="16283" y="47483"/>
                </a:cubicBezTo>
                <a:lnTo>
                  <a:pt x="16317" y="47483"/>
                </a:lnTo>
                <a:lnTo>
                  <a:pt x="16369" y="47432"/>
                </a:lnTo>
                <a:cubicBezTo>
                  <a:pt x="16403" y="47397"/>
                  <a:pt x="16437" y="47363"/>
                  <a:pt x="16471" y="47329"/>
                </a:cubicBezTo>
                <a:cubicBezTo>
                  <a:pt x="16522" y="47278"/>
                  <a:pt x="16557" y="47244"/>
                  <a:pt x="16608" y="47227"/>
                </a:cubicBezTo>
                <a:lnTo>
                  <a:pt x="16608" y="47227"/>
                </a:lnTo>
                <a:lnTo>
                  <a:pt x="16659" y="47192"/>
                </a:lnTo>
                <a:cubicBezTo>
                  <a:pt x="16659" y="47175"/>
                  <a:pt x="16659" y="47158"/>
                  <a:pt x="16659" y="47141"/>
                </a:cubicBezTo>
                <a:cubicBezTo>
                  <a:pt x="16659" y="47056"/>
                  <a:pt x="16710" y="47022"/>
                  <a:pt x="16745" y="46970"/>
                </a:cubicBezTo>
                <a:cubicBezTo>
                  <a:pt x="16779" y="46919"/>
                  <a:pt x="16813" y="46953"/>
                  <a:pt x="16864" y="46970"/>
                </a:cubicBezTo>
                <a:lnTo>
                  <a:pt x="17001" y="46987"/>
                </a:lnTo>
                <a:cubicBezTo>
                  <a:pt x="17018" y="46987"/>
                  <a:pt x="17052" y="46936"/>
                  <a:pt x="17035" y="46902"/>
                </a:cubicBezTo>
                <a:lnTo>
                  <a:pt x="16967" y="46697"/>
                </a:lnTo>
                <a:lnTo>
                  <a:pt x="17462" y="46629"/>
                </a:lnTo>
                <a:lnTo>
                  <a:pt x="17496" y="46680"/>
                </a:lnTo>
                <a:cubicBezTo>
                  <a:pt x="17548" y="46629"/>
                  <a:pt x="17599" y="46594"/>
                  <a:pt x="17650" y="46560"/>
                </a:cubicBezTo>
                <a:lnTo>
                  <a:pt x="17650" y="46441"/>
                </a:lnTo>
                <a:cubicBezTo>
                  <a:pt x="17650" y="46372"/>
                  <a:pt x="17616" y="46321"/>
                  <a:pt x="17565" y="46287"/>
                </a:cubicBezTo>
                <a:lnTo>
                  <a:pt x="17530" y="46270"/>
                </a:lnTo>
                <a:cubicBezTo>
                  <a:pt x="17513" y="46236"/>
                  <a:pt x="17496" y="46184"/>
                  <a:pt x="17479" y="46133"/>
                </a:cubicBezTo>
                <a:lnTo>
                  <a:pt x="17479" y="46133"/>
                </a:lnTo>
                <a:cubicBezTo>
                  <a:pt x="17428" y="46065"/>
                  <a:pt x="17394" y="45996"/>
                  <a:pt x="17360" y="45928"/>
                </a:cubicBezTo>
                <a:lnTo>
                  <a:pt x="17325" y="45945"/>
                </a:lnTo>
                <a:cubicBezTo>
                  <a:pt x="17291" y="45894"/>
                  <a:pt x="17240" y="45860"/>
                  <a:pt x="17172" y="45843"/>
                </a:cubicBezTo>
                <a:cubicBezTo>
                  <a:pt x="17223" y="45774"/>
                  <a:pt x="17274" y="45706"/>
                  <a:pt x="17308" y="45638"/>
                </a:cubicBezTo>
                <a:cubicBezTo>
                  <a:pt x="17274" y="45398"/>
                  <a:pt x="17325" y="45159"/>
                  <a:pt x="17428" y="44937"/>
                </a:cubicBezTo>
                <a:lnTo>
                  <a:pt x="17394" y="44920"/>
                </a:lnTo>
                <a:lnTo>
                  <a:pt x="17479" y="44732"/>
                </a:lnTo>
                <a:lnTo>
                  <a:pt x="17599" y="44647"/>
                </a:lnTo>
                <a:cubicBezTo>
                  <a:pt x="17633" y="44595"/>
                  <a:pt x="17684" y="44561"/>
                  <a:pt x="17736" y="44510"/>
                </a:cubicBezTo>
                <a:cubicBezTo>
                  <a:pt x="17736" y="44493"/>
                  <a:pt x="17736" y="44476"/>
                  <a:pt x="17736" y="44476"/>
                </a:cubicBezTo>
                <a:cubicBezTo>
                  <a:pt x="17718" y="44441"/>
                  <a:pt x="17684" y="44424"/>
                  <a:pt x="17667" y="44407"/>
                </a:cubicBezTo>
                <a:cubicBezTo>
                  <a:pt x="17650" y="44373"/>
                  <a:pt x="17701" y="44288"/>
                  <a:pt x="17753" y="44236"/>
                </a:cubicBezTo>
                <a:cubicBezTo>
                  <a:pt x="17804" y="44185"/>
                  <a:pt x="17855" y="44168"/>
                  <a:pt x="17906" y="44168"/>
                </a:cubicBezTo>
                <a:lnTo>
                  <a:pt x="17958" y="44168"/>
                </a:lnTo>
                <a:cubicBezTo>
                  <a:pt x="18060" y="44151"/>
                  <a:pt x="18077" y="44134"/>
                  <a:pt x="18094" y="44048"/>
                </a:cubicBezTo>
                <a:cubicBezTo>
                  <a:pt x="18111" y="43963"/>
                  <a:pt x="18163" y="43895"/>
                  <a:pt x="18248" y="43843"/>
                </a:cubicBezTo>
                <a:lnTo>
                  <a:pt x="18351" y="43792"/>
                </a:lnTo>
                <a:cubicBezTo>
                  <a:pt x="18334" y="43741"/>
                  <a:pt x="18334" y="43673"/>
                  <a:pt x="18316" y="43621"/>
                </a:cubicBezTo>
                <a:cubicBezTo>
                  <a:pt x="18316" y="43604"/>
                  <a:pt x="18265" y="43570"/>
                  <a:pt x="18214" y="43570"/>
                </a:cubicBezTo>
                <a:cubicBezTo>
                  <a:pt x="18163" y="43553"/>
                  <a:pt x="18094" y="43536"/>
                  <a:pt x="18026" y="43536"/>
                </a:cubicBezTo>
                <a:lnTo>
                  <a:pt x="18043" y="43143"/>
                </a:lnTo>
                <a:cubicBezTo>
                  <a:pt x="18163" y="43109"/>
                  <a:pt x="18265" y="43075"/>
                  <a:pt x="18282" y="42972"/>
                </a:cubicBezTo>
                <a:cubicBezTo>
                  <a:pt x="18265" y="42887"/>
                  <a:pt x="18282" y="42801"/>
                  <a:pt x="18334" y="42750"/>
                </a:cubicBezTo>
                <a:cubicBezTo>
                  <a:pt x="18334" y="42647"/>
                  <a:pt x="18334" y="42562"/>
                  <a:pt x="18351" y="42459"/>
                </a:cubicBezTo>
                <a:cubicBezTo>
                  <a:pt x="18351" y="42459"/>
                  <a:pt x="18334" y="42442"/>
                  <a:pt x="18316" y="42442"/>
                </a:cubicBezTo>
                <a:cubicBezTo>
                  <a:pt x="18334" y="42408"/>
                  <a:pt x="18351" y="42357"/>
                  <a:pt x="18368" y="42306"/>
                </a:cubicBezTo>
                <a:cubicBezTo>
                  <a:pt x="18402" y="42254"/>
                  <a:pt x="18419" y="42186"/>
                  <a:pt x="18436" y="42135"/>
                </a:cubicBezTo>
                <a:cubicBezTo>
                  <a:pt x="18436" y="42135"/>
                  <a:pt x="18436" y="42152"/>
                  <a:pt x="18453" y="42169"/>
                </a:cubicBezTo>
                <a:cubicBezTo>
                  <a:pt x="18539" y="41964"/>
                  <a:pt x="18675" y="41776"/>
                  <a:pt x="18846" y="41656"/>
                </a:cubicBezTo>
                <a:cubicBezTo>
                  <a:pt x="18863" y="41571"/>
                  <a:pt x="18880" y="41503"/>
                  <a:pt x="18914" y="41434"/>
                </a:cubicBezTo>
                <a:cubicBezTo>
                  <a:pt x="18897" y="41400"/>
                  <a:pt x="18897" y="41366"/>
                  <a:pt x="18880" y="41349"/>
                </a:cubicBezTo>
                <a:cubicBezTo>
                  <a:pt x="18880" y="41178"/>
                  <a:pt x="18932" y="41024"/>
                  <a:pt x="19017" y="40905"/>
                </a:cubicBezTo>
                <a:cubicBezTo>
                  <a:pt x="18932" y="40717"/>
                  <a:pt x="18914" y="40529"/>
                  <a:pt x="18949" y="40341"/>
                </a:cubicBezTo>
                <a:lnTo>
                  <a:pt x="18949" y="40307"/>
                </a:lnTo>
                <a:lnTo>
                  <a:pt x="18897" y="40255"/>
                </a:lnTo>
                <a:cubicBezTo>
                  <a:pt x="18863" y="40221"/>
                  <a:pt x="18829" y="40187"/>
                  <a:pt x="18812" y="40136"/>
                </a:cubicBezTo>
                <a:cubicBezTo>
                  <a:pt x="18778" y="40102"/>
                  <a:pt x="18744" y="40050"/>
                  <a:pt x="18727" y="39999"/>
                </a:cubicBezTo>
                <a:lnTo>
                  <a:pt x="18727" y="39999"/>
                </a:lnTo>
                <a:cubicBezTo>
                  <a:pt x="18727" y="39982"/>
                  <a:pt x="18709" y="39965"/>
                  <a:pt x="18709" y="39948"/>
                </a:cubicBezTo>
                <a:lnTo>
                  <a:pt x="18658" y="39948"/>
                </a:lnTo>
                <a:cubicBezTo>
                  <a:pt x="18590" y="39931"/>
                  <a:pt x="18521" y="39897"/>
                  <a:pt x="18487" y="39845"/>
                </a:cubicBezTo>
                <a:cubicBezTo>
                  <a:pt x="18453" y="39811"/>
                  <a:pt x="18487" y="39777"/>
                  <a:pt x="18504" y="39726"/>
                </a:cubicBezTo>
                <a:cubicBezTo>
                  <a:pt x="18521" y="39692"/>
                  <a:pt x="18539" y="39657"/>
                  <a:pt x="18556" y="39606"/>
                </a:cubicBezTo>
                <a:cubicBezTo>
                  <a:pt x="18556" y="39589"/>
                  <a:pt x="18504" y="39538"/>
                  <a:pt x="18453" y="39555"/>
                </a:cubicBezTo>
                <a:lnTo>
                  <a:pt x="18231" y="39572"/>
                </a:lnTo>
                <a:lnTo>
                  <a:pt x="18265" y="39111"/>
                </a:lnTo>
                <a:cubicBezTo>
                  <a:pt x="18316" y="39093"/>
                  <a:pt x="18368" y="39076"/>
                  <a:pt x="18419" y="39059"/>
                </a:cubicBezTo>
                <a:cubicBezTo>
                  <a:pt x="18487" y="39076"/>
                  <a:pt x="18556" y="39076"/>
                  <a:pt x="18607" y="39093"/>
                </a:cubicBezTo>
                <a:cubicBezTo>
                  <a:pt x="18658" y="39093"/>
                  <a:pt x="18761" y="39059"/>
                  <a:pt x="18744" y="39025"/>
                </a:cubicBezTo>
                <a:cubicBezTo>
                  <a:pt x="18709" y="38923"/>
                  <a:pt x="18727" y="38803"/>
                  <a:pt x="18795" y="38718"/>
                </a:cubicBezTo>
                <a:cubicBezTo>
                  <a:pt x="18761" y="38632"/>
                  <a:pt x="18761" y="38530"/>
                  <a:pt x="18778" y="38427"/>
                </a:cubicBezTo>
                <a:cubicBezTo>
                  <a:pt x="18761" y="38359"/>
                  <a:pt x="18761" y="38273"/>
                  <a:pt x="18795" y="38205"/>
                </a:cubicBezTo>
                <a:cubicBezTo>
                  <a:pt x="18829" y="38137"/>
                  <a:pt x="18795" y="38034"/>
                  <a:pt x="18744" y="37983"/>
                </a:cubicBezTo>
                <a:cubicBezTo>
                  <a:pt x="18658" y="37897"/>
                  <a:pt x="18709" y="37812"/>
                  <a:pt x="18846" y="37727"/>
                </a:cubicBezTo>
                <a:cubicBezTo>
                  <a:pt x="18744" y="37710"/>
                  <a:pt x="18641" y="37727"/>
                  <a:pt x="18556" y="37761"/>
                </a:cubicBezTo>
                <a:cubicBezTo>
                  <a:pt x="18487" y="37795"/>
                  <a:pt x="18385" y="37778"/>
                  <a:pt x="18334" y="37710"/>
                </a:cubicBezTo>
                <a:cubicBezTo>
                  <a:pt x="18351" y="37487"/>
                  <a:pt x="18368" y="37299"/>
                  <a:pt x="18368" y="37094"/>
                </a:cubicBezTo>
                <a:cubicBezTo>
                  <a:pt x="18556" y="36992"/>
                  <a:pt x="18573" y="36992"/>
                  <a:pt x="18573" y="36889"/>
                </a:cubicBezTo>
                <a:cubicBezTo>
                  <a:pt x="18573" y="36872"/>
                  <a:pt x="18573" y="36838"/>
                  <a:pt x="18573" y="36821"/>
                </a:cubicBezTo>
                <a:cubicBezTo>
                  <a:pt x="18590" y="36770"/>
                  <a:pt x="18641" y="36736"/>
                  <a:pt x="18692" y="36736"/>
                </a:cubicBezTo>
                <a:cubicBezTo>
                  <a:pt x="18727" y="36701"/>
                  <a:pt x="18795" y="36719"/>
                  <a:pt x="18829" y="36736"/>
                </a:cubicBezTo>
                <a:cubicBezTo>
                  <a:pt x="18829" y="36736"/>
                  <a:pt x="18863" y="36753"/>
                  <a:pt x="18863" y="36770"/>
                </a:cubicBezTo>
                <a:cubicBezTo>
                  <a:pt x="18880" y="36804"/>
                  <a:pt x="18880" y="36838"/>
                  <a:pt x="18880" y="36872"/>
                </a:cubicBezTo>
                <a:lnTo>
                  <a:pt x="18880" y="36872"/>
                </a:lnTo>
                <a:lnTo>
                  <a:pt x="19256" y="36684"/>
                </a:lnTo>
                <a:cubicBezTo>
                  <a:pt x="19273" y="36650"/>
                  <a:pt x="19256" y="36616"/>
                  <a:pt x="19256" y="36599"/>
                </a:cubicBezTo>
                <a:cubicBezTo>
                  <a:pt x="19205" y="36479"/>
                  <a:pt x="19154" y="36377"/>
                  <a:pt x="19085" y="36274"/>
                </a:cubicBezTo>
                <a:cubicBezTo>
                  <a:pt x="19068" y="36240"/>
                  <a:pt x="19017" y="36223"/>
                  <a:pt x="18966" y="36206"/>
                </a:cubicBezTo>
                <a:cubicBezTo>
                  <a:pt x="19068" y="35967"/>
                  <a:pt x="19034" y="35676"/>
                  <a:pt x="18880" y="35471"/>
                </a:cubicBezTo>
                <a:cubicBezTo>
                  <a:pt x="18880" y="35437"/>
                  <a:pt x="18880" y="35403"/>
                  <a:pt x="18880" y="35386"/>
                </a:cubicBezTo>
                <a:cubicBezTo>
                  <a:pt x="18863" y="35335"/>
                  <a:pt x="18914" y="35300"/>
                  <a:pt x="18966" y="35283"/>
                </a:cubicBezTo>
                <a:cubicBezTo>
                  <a:pt x="19034" y="35249"/>
                  <a:pt x="19102" y="35181"/>
                  <a:pt x="19102" y="35112"/>
                </a:cubicBezTo>
                <a:cubicBezTo>
                  <a:pt x="19119" y="35061"/>
                  <a:pt x="19102" y="35027"/>
                  <a:pt x="19085" y="34993"/>
                </a:cubicBezTo>
                <a:cubicBezTo>
                  <a:pt x="19085" y="34959"/>
                  <a:pt x="19051" y="34924"/>
                  <a:pt x="19034" y="34907"/>
                </a:cubicBezTo>
                <a:cubicBezTo>
                  <a:pt x="18914" y="34805"/>
                  <a:pt x="18897" y="34651"/>
                  <a:pt x="18983" y="34514"/>
                </a:cubicBezTo>
                <a:cubicBezTo>
                  <a:pt x="18983" y="34497"/>
                  <a:pt x="19000" y="34463"/>
                  <a:pt x="19017" y="34446"/>
                </a:cubicBezTo>
                <a:cubicBezTo>
                  <a:pt x="19051" y="34326"/>
                  <a:pt x="19051" y="34224"/>
                  <a:pt x="18914" y="34190"/>
                </a:cubicBezTo>
                <a:cubicBezTo>
                  <a:pt x="18897" y="34190"/>
                  <a:pt x="18880" y="34190"/>
                  <a:pt x="18863" y="34190"/>
                </a:cubicBezTo>
                <a:cubicBezTo>
                  <a:pt x="18829" y="34190"/>
                  <a:pt x="18812" y="34207"/>
                  <a:pt x="18778" y="34207"/>
                </a:cubicBezTo>
                <a:cubicBezTo>
                  <a:pt x="18709" y="34190"/>
                  <a:pt x="18641" y="34173"/>
                  <a:pt x="18573" y="34156"/>
                </a:cubicBezTo>
                <a:cubicBezTo>
                  <a:pt x="18573" y="34019"/>
                  <a:pt x="18470" y="33951"/>
                  <a:pt x="18402" y="33831"/>
                </a:cubicBezTo>
                <a:cubicBezTo>
                  <a:pt x="18453" y="33763"/>
                  <a:pt x="18487" y="33677"/>
                  <a:pt x="18334" y="33746"/>
                </a:cubicBezTo>
                <a:cubicBezTo>
                  <a:pt x="18316" y="33763"/>
                  <a:pt x="18282" y="33746"/>
                  <a:pt x="18265" y="33728"/>
                </a:cubicBezTo>
                <a:cubicBezTo>
                  <a:pt x="18231" y="33694"/>
                  <a:pt x="18214" y="33660"/>
                  <a:pt x="18214" y="33609"/>
                </a:cubicBezTo>
                <a:cubicBezTo>
                  <a:pt x="18214" y="33609"/>
                  <a:pt x="18231" y="33575"/>
                  <a:pt x="18231" y="33558"/>
                </a:cubicBezTo>
                <a:cubicBezTo>
                  <a:pt x="18351" y="33438"/>
                  <a:pt x="18470" y="33318"/>
                  <a:pt x="18607" y="33216"/>
                </a:cubicBezTo>
                <a:cubicBezTo>
                  <a:pt x="18624" y="33216"/>
                  <a:pt x="18641" y="33199"/>
                  <a:pt x="18658" y="33199"/>
                </a:cubicBezTo>
                <a:cubicBezTo>
                  <a:pt x="18692" y="33199"/>
                  <a:pt x="18709" y="33216"/>
                  <a:pt x="18744" y="33233"/>
                </a:cubicBezTo>
                <a:cubicBezTo>
                  <a:pt x="18812" y="33216"/>
                  <a:pt x="18897" y="33216"/>
                  <a:pt x="18966" y="33233"/>
                </a:cubicBezTo>
                <a:cubicBezTo>
                  <a:pt x="18966" y="33113"/>
                  <a:pt x="18983" y="32994"/>
                  <a:pt x="18897" y="32942"/>
                </a:cubicBezTo>
                <a:cubicBezTo>
                  <a:pt x="18880" y="32942"/>
                  <a:pt x="18897" y="32891"/>
                  <a:pt x="18914" y="32874"/>
                </a:cubicBezTo>
                <a:cubicBezTo>
                  <a:pt x="18914" y="32857"/>
                  <a:pt x="18932" y="32840"/>
                  <a:pt x="18949" y="32823"/>
                </a:cubicBezTo>
                <a:cubicBezTo>
                  <a:pt x="19273" y="32498"/>
                  <a:pt x="19273" y="32498"/>
                  <a:pt x="19119" y="32344"/>
                </a:cubicBezTo>
                <a:cubicBezTo>
                  <a:pt x="19068" y="32293"/>
                  <a:pt x="19102" y="32225"/>
                  <a:pt x="19154" y="32156"/>
                </a:cubicBezTo>
                <a:cubicBezTo>
                  <a:pt x="19222" y="32071"/>
                  <a:pt x="19256" y="32037"/>
                  <a:pt x="19307" y="31986"/>
                </a:cubicBezTo>
                <a:cubicBezTo>
                  <a:pt x="19273" y="31969"/>
                  <a:pt x="19239" y="31969"/>
                  <a:pt x="19205" y="31951"/>
                </a:cubicBezTo>
                <a:cubicBezTo>
                  <a:pt x="19205" y="31951"/>
                  <a:pt x="19239" y="31934"/>
                  <a:pt x="19239" y="31917"/>
                </a:cubicBezTo>
                <a:cubicBezTo>
                  <a:pt x="19222" y="31644"/>
                  <a:pt x="19256" y="31388"/>
                  <a:pt x="19307" y="31114"/>
                </a:cubicBezTo>
                <a:cubicBezTo>
                  <a:pt x="19307" y="31063"/>
                  <a:pt x="19307" y="31029"/>
                  <a:pt x="19290" y="30978"/>
                </a:cubicBezTo>
                <a:cubicBezTo>
                  <a:pt x="19239" y="30841"/>
                  <a:pt x="19273" y="30704"/>
                  <a:pt x="19376" y="30602"/>
                </a:cubicBezTo>
                <a:cubicBezTo>
                  <a:pt x="19393" y="30585"/>
                  <a:pt x="19393" y="30567"/>
                  <a:pt x="19410" y="30567"/>
                </a:cubicBezTo>
                <a:cubicBezTo>
                  <a:pt x="19444" y="30499"/>
                  <a:pt x="19427" y="30448"/>
                  <a:pt x="19307" y="30448"/>
                </a:cubicBezTo>
                <a:cubicBezTo>
                  <a:pt x="19222" y="30448"/>
                  <a:pt x="19154" y="30414"/>
                  <a:pt x="19102" y="30362"/>
                </a:cubicBezTo>
                <a:cubicBezTo>
                  <a:pt x="19068" y="30328"/>
                  <a:pt x="19051" y="30277"/>
                  <a:pt x="19085" y="30226"/>
                </a:cubicBezTo>
                <a:lnTo>
                  <a:pt x="19137" y="30209"/>
                </a:lnTo>
                <a:cubicBezTo>
                  <a:pt x="19239" y="30192"/>
                  <a:pt x="19342" y="30140"/>
                  <a:pt x="19410" y="30038"/>
                </a:cubicBezTo>
                <a:cubicBezTo>
                  <a:pt x="19461" y="29952"/>
                  <a:pt x="19410" y="29884"/>
                  <a:pt x="19325" y="29850"/>
                </a:cubicBezTo>
                <a:cubicBezTo>
                  <a:pt x="19239" y="29799"/>
                  <a:pt x="19154" y="29764"/>
                  <a:pt x="19051" y="29730"/>
                </a:cubicBezTo>
                <a:lnTo>
                  <a:pt x="19034" y="29730"/>
                </a:lnTo>
                <a:cubicBezTo>
                  <a:pt x="19085" y="29542"/>
                  <a:pt x="19034" y="29354"/>
                  <a:pt x="18897" y="29218"/>
                </a:cubicBezTo>
                <a:cubicBezTo>
                  <a:pt x="18914" y="29166"/>
                  <a:pt x="18932" y="29115"/>
                  <a:pt x="18949" y="29064"/>
                </a:cubicBezTo>
                <a:cubicBezTo>
                  <a:pt x="19017" y="28910"/>
                  <a:pt x="19051" y="28756"/>
                  <a:pt x="19034" y="28603"/>
                </a:cubicBezTo>
                <a:cubicBezTo>
                  <a:pt x="19051" y="28603"/>
                  <a:pt x="19068" y="28603"/>
                  <a:pt x="19102" y="28620"/>
                </a:cubicBezTo>
                <a:cubicBezTo>
                  <a:pt x="19034" y="28415"/>
                  <a:pt x="19034" y="28210"/>
                  <a:pt x="19068" y="28005"/>
                </a:cubicBezTo>
                <a:cubicBezTo>
                  <a:pt x="18983" y="27919"/>
                  <a:pt x="18932" y="27817"/>
                  <a:pt x="18897" y="27697"/>
                </a:cubicBezTo>
                <a:cubicBezTo>
                  <a:pt x="18897" y="27612"/>
                  <a:pt x="18880" y="27509"/>
                  <a:pt x="18846" y="27424"/>
                </a:cubicBezTo>
                <a:cubicBezTo>
                  <a:pt x="18863" y="27355"/>
                  <a:pt x="18863" y="27287"/>
                  <a:pt x="18846" y="27236"/>
                </a:cubicBezTo>
                <a:cubicBezTo>
                  <a:pt x="18863" y="27065"/>
                  <a:pt x="18897" y="26894"/>
                  <a:pt x="18966" y="26740"/>
                </a:cubicBezTo>
                <a:cubicBezTo>
                  <a:pt x="18966" y="26501"/>
                  <a:pt x="18983" y="26262"/>
                  <a:pt x="19000" y="26023"/>
                </a:cubicBezTo>
                <a:lnTo>
                  <a:pt x="19051" y="25988"/>
                </a:lnTo>
                <a:cubicBezTo>
                  <a:pt x="19154" y="25920"/>
                  <a:pt x="19239" y="25869"/>
                  <a:pt x="19205" y="25766"/>
                </a:cubicBezTo>
                <a:cubicBezTo>
                  <a:pt x="19171" y="25681"/>
                  <a:pt x="19205" y="25630"/>
                  <a:pt x="19290" y="25561"/>
                </a:cubicBezTo>
                <a:cubicBezTo>
                  <a:pt x="19359" y="25510"/>
                  <a:pt x="19376" y="25442"/>
                  <a:pt x="19376" y="25356"/>
                </a:cubicBezTo>
                <a:cubicBezTo>
                  <a:pt x="19359" y="25288"/>
                  <a:pt x="19393" y="25185"/>
                  <a:pt x="19290" y="25151"/>
                </a:cubicBezTo>
                <a:cubicBezTo>
                  <a:pt x="19461" y="24929"/>
                  <a:pt x="19478" y="24621"/>
                  <a:pt x="19342" y="24365"/>
                </a:cubicBezTo>
                <a:cubicBezTo>
                  <a:pt x="19427" y="24177"/>
                  <a:pt x="19376" y="23938"/>
                  <a:pt x="19222" y="23801"/>
                </a:cubicBezTo>
                <a:cubicBezTo>
                  <a:pt x="19188" y="23767"/>
                  <a:pt x="19154" y="23750"/>
                  <a:pt x="19119" y="23750"/>
                </a:cubicBezTo>
                <a:lnTo>
                  <a:pt x="19119" y="23665"/>
                </a:lnTo>
                <a:cubicBezTo>
                  <a:pt x="19137" y="23613"/>
                  <a:pt x="19154" y="23562"/>
                  <a:pt x="19171" y="23511"/>
                </a:cubicBezTo>
                <a:cubicBezTo>
                  <a:pt x="19188" y="23391"/>
                  <a:pt x="19205" y="23255"/>
                  <a:pt x="19222" y="23118"/>
                </a:cubicBezTo>
                <a:cubicBezTo>
                  <a:pt x="19325" y="22998"/>
                  <a:pt x="19393" y="22844"/>
                  <a:pt x="19427" y="22691"/>
                </a:cubicBezTo>
                <a:cubicBezTo>
                  <a:pt x="19478" y="22469"/>
                  <a:pt x="19461" y="22229"/>
                  <a:pt x="19376" y="22007"/>
                </a:cubicBezTo>
                <a:cubicBezTo>
                  <a:pt x="19393" y="21990"/>
                  <a:pt x="19393" y="21990"/>
                  <a:pt x="19410" y="21973"/>
                </a:cubicBezTo>
                <a:cubicBezTo>
                  <a:pt x="19461" y="21905"/>
                  <a:pt x="19495" y="21819"/>
                  <a:pt x="19530" y="21734"/>
                </a:cubicBezTo>
                <a:cubicBezTo>
                  <a:pt x="19547" y="21666"/>
                  <a:pt x="19581" y="21580"/>
                  <a:pt x="19581" y="21495"/>
                </a:cubicBezTo>
                <a:lnTo>
                  <a:pt x="19632" y="21461"/>
                </a:lnTo>
                <a:cubicBezTo>
                  <a:pt x="19700" y="21409"/>
                  <a:pt x="19769" y="21341"/>
                  <a:pt x="19837" y="21273"/>
                </a:cubicBezTo>
                <a:cubicBezTo>
                  <a:pt x="19854" y="21341"/>
                  <a:pt x="19923" y="21375"/>
                  <a:pt x="20042" y="21358"/>
                </a:cubicBezTo>
                <a:cubicBezTo>
                  <a:pt x="20128" y="21358"/>
                  <a:pt x="20162" y="21358"/>
                  <a:pt x="20145" y="21443"/>
                </a:cubicBezTo>
                <a:cubicBezTo>
                  <a:pt x="20110" y="21512"/>
                  <a:pt x="20110" y="21546"/>
                  <a:pt x="20213" y="21546"/>
                </a:cubicBezTo>
                <a:cubicBezTo>
                  <a:pt x="20247" y="21529"/>
                  <a:pt x="20281" y="21529"/>
                  <a:pt x="20316" y="21512"/>
                </a:cubicBezTo>
                <a:cubicBezTo>
                  <a:pt x="20316" y="21461"/>
                  <a:pt x="20316" y="21426"/>
                  <a:pt x="20316" y="21392"/>
                </a:cubicBezTo>
                <a:cubicBezTo>
                  <a:pt x="20316" y="21358"/>
                  <a:pt x="20247" y="21341"/>
                  <a:pt x="20247" y="21307"/>
                </a:cubicBezTo>
                <a:cubicBezTo>
                  <a:pt x="20264" y="21204"/>
                  <a:pt x="20298" y="21102"/>
                  <a:pt x="20350" y="20999"/>
                </a:cubicBezTo>
                <a:cubicBezTo>
                  <a:pt x="20367" y="20948"/>
                  <a:pt x="20435" y="20897"/>
                  <a:pt x="20503" y="20880"/>
                </a:cubicBezTo>
                <a:cubicBezTo>
                  <a:pt x="20521" y="20862"/>
                  <a:pt x="20538" y="20862"/>
                  <a:pt x="20572" y="20880"/>
                </a:cubicBezTo>
                <a:lnTo>
                  <a:pt x="20640" y="20880"/>
                </a:lnTo>
                <a:cubicBezTo>
                  <a:pt x="20640" y="20862"/>
                  <a:pt x="20640" y="20845"/>
                  <a:pt x="20657" y="20828"/>
                </a:cubicBezTo>
                <a:cubicBezTo>
                  <a:pt x="20657" y="20794"/>
                  <a:pt x="20657" y="20777"/>
                  <a:pt x="20657" y="20760"/>
                </a:cubicBezTo>
                <a:cubicBezTo>
                  <a:pt x="20640" y="20675"/>
                  <a:pt x="20640" y="20606"/>
                  <a:pt x="20657" y="20521"/>
                </a:cubicBezTo>
                <a:cubicBezTo>
                  <a:pt x="20657" y="20487"/>
                  <a:pt x="20674" y="20435"/>
                  <a:pt x="20691" y="20401"/>
                </a:cubicBezTo>
                <a:lnTo>
                  <a:pt x="20691" y="20230"/>
                </a:lnTo>
                <a:cubicBezTo>
                  <a:pt x="20674" y="20213"/>
                  <a:pt x="20657" y="20213"/>
                  <a:pt x="20640" y="20196"/>
                </a:cubicBezTo>
                <a:cubicBezTo>
                  <a:pt x="20606" y="20179"/>
                  <a:pt x="20606" y="20094"/>
                  <a:pt x="20589" y="20042"/>
                </a:cubicBezTo>
                <a:cubicBezTo>
                  <a:pt x="20589" y="19974"/>
                  <a:pt x="20538" y="19991"/>
                  <a:pt x="20452" y="20008"/>
                </a:cubicBezTo>
                <a:lnTo>
                  <a:pt x="20401" y="20025"/>
                </a:lnTo>
                <a:cubicBezTo>
                  <a:pt x="20264" y="20077"/>
                  <a:pt x="20213" y="20025"/>
                  <a:pt x="20213" y="19957"/>
                </a:cubicBezTo>
                <a:cubicBezTo>
                  <a:pt x="20213" y="19906"/>
                  <a:pt x="20213" y="19871"/>
                  <a:pt x="20230" y="19837"/>
                </a:cubicBezTo>
                <a:cubicBezTo>
                  <a:pt x="20367" y="19752"/>
                  <a:pt x="20521" y="19684"/>
                  <a:pt x="20691" y="19632"/>
                </a:cubicBezTo>
                <a:lnTo>
                  <a:pt x="20691" y="19376"/>
                </a:lnTo>
                <a:cubicBezTo>
                  <a:pt x="20657" y="19308"/>
                  <a:pt x="20418" y="19427"/>
                  <a:pt x="20503" y="19256"/>
                </a:cubicBezTo>
                <a:cubicBezTo>
                  <a:pt x="20486" y="19188"/>
                  <a:pt x="20452" y="19120"/>
                  <a:pt x="20435" y="19068"/>
                </a:cubicBezTo>
                <a:cubicBezTo>
                  <a:pt x="20418" y="19051"/>
                  <a:pt x="20418" y="19034"/>
                  <a:pt x="20435" y="19017"/>
                </a:cubicBezTo>
                <a:cubicBezTo>
                  <a:pt x="20452" y="19000"/>
                  <a:pt x="20486" y="18966"/>
                  <a:pt x="20521" y="18949"/>
                </a:cubicBezTo>
                <a:cubicBezTo>
                  <a:pt x="20555" y="18898"/>
                  <a:pt x="20623" y="18863"/>
                  <a:pt x="20674" y="18880"/>
                </a:cubicBezTo>
                <a:lnTo>
                  <a:pt x="20674" y="0"/>
                </a:lnTo>
                <a:lnTo>
                  <a:pt x="0" y="0"/>
                </a:lnTo>
                <a:lnTo>
                  <a:pt x="0" y="46065"/>
                </a:lnTo>
                <a:cubicBezTo>
                  <a:pt x="103" y="46048"/>
                  <a:pt x="205" y="46031"/>
                  <a:pt x="308" y="46031"/>
                </a:cubicBezTo>
                <a:close/>
              </a:path>
            </a:pathLst>
          </a:custGeom>
          <a:solidFill>
            <a:schemeClr val="accent1">
              <a:lumMod val="20000"/>
              <a:lumOff val="80000"/>
            </a:schemeClr>
          </a:solidFill>
          <a:ln>
            <a:noFill/>
          </a:ln>
          <a:effectLst>
            <a:outerShdw blurRad="57150" dist="19050" dir="5400000" algn="bl" rotWithShape="0">
              <a:srgbClr val="1F497D">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 name="Text Box 10">
            <a:extLst>
              <a:ext uri="{FF2B5EF4-FFF2-40B4-BE49-F238E27FC236}">
                <a16:creationId xmlns:a16="http://schemas.microsoft.com/office/drawing/2014/main" id="{DA6165FF-B061-4703-B832-76D20A4B5456}"/>
              </a:ext>
            </a:extLst>
          </p:cNvPr>
          <p:cNvSpPr txBox="1"/>
          <p:nvPr/>
        </p:nvSpPr>
        <p:spPr>
          <a:xfrm>
            <a:off x="1688996" y="631264"/>
            <a:ext cx="9144000" cy="707886"/>
          </a:xfrm>
          <a:prstGeom prst="rect">
            <a:avLst/>
          </a:prstGeom>
          <a:noFill/>
          <a:ln w="9525">
            <a:noFill/>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Ngắt</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nhịp</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thơ</a:t>
            </a:r>
            <a:endParaRPr kumimoji="0" sz="40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mn-cs"/>
            </a:endParaRPr>
          </a:p>
        </p:txBody>
      </p:sp>
      <p:sp>
        <p:nvSpPr>
          <p:cNvPr id="22" name="Text Box 23">
            <a:extLst>
              <a:ext uri="{FF2B5EF4-FFF2-40B4-BE49-F238E27FC236}">
                <a16:creationId xmlns:a16="http://schemas.microsoft.com/office/drawing/2014/main" id="{B9B49429-A532-483D-98EE-81F1915CEF6E}"/>
              </a:ext>
            </a:extLst>
          </p:cNvPr>
          <p:cNvSpPr txBox="1">
            <a:spLocks noChangeArrowheads="1"/>
          </p:cNvSpPr>
          <p:nvPr/>
        </p:nvSpPr>
        <p:spPr bwMode="auto">
          <a:xfrm>
            <a:off x="3416420" y="2376461"/>
            <a:ext cx="5319956"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just" eaLnBrk="0" fontAlgn="base" hangingPunct="0">
              <a:spcBef>
                <a:spcPct val="50000"/>
              </a:spcBef>
              <a:spcAft>
                <a:spcPct val="0"/>
              </a:spcAft>
              <a:buNone/>
              <a:defRPr/>
            </a:pPr>
            <a:r>
              <a:rPr lang="vi-VN" altLang="en-US" b="1" dirty="0">
                <a:solidFill>
                  <a:srgbClr val="4F81BD">
                    <a:lumMod val="75000"/>
                  </a:srgbClr>
                </a:solidFill>
                <a:latin typeface="Arial" panose="020B0604020202020204" pitchFamily="34" charset="0"/>
                <a:cs typeface="Arial" panose="020B0604020202020204" pitchFamily="34" charset="0"/>
              </a:rPr>
              <a:t>Ngày đẹp lắm  bạn ơi</a:t>
            </a:r>
          </a:p>
          <a:p>
            <a:pPr lvl="0" algn="just" eaLnBrk="0" fontAlgn="base" hangingPunct="0">
              <a:spcBef>
                <a:spcPct val="50000"/>
              </a:spcBef>
              <a:spcAft>
                <a:spcPct val="0"/>
              </a:spcAft>
              <a:buNone/>
              <a:defRPr/>
            </a:pPr>
            <a:r>
              <a:rPr lang="vi-VN" altLang="en-US" b="1" dirty="0">
                <a:solidFill>
                  <a:srgbClr val="4F81BD">
                    <a:lumMod val="75000"/>
                  </a:srgbClr>
                </a:solidFill>
                <a:latin typeface="Arial" panose="020B0604020202020204" pitchFamily="34" charset="0"/>
                <a:cs typeface="Arial" panose="020B0604020202020204" pitchFamily="34" charset="0"/>
              </a:rPr>
              <a:t>Nắng vàng trải khắp nơi</a:t>
            </a:r>
          </a:p>
          <a:p>
            <a:pPr lvl="0" algn="just" eaLnBrk="0" fontAlgn="base" hangingPunct="0">
              <a:spcBef>
                <a:spcPct val="50000"/>
              </a:spcBef>
              <a:spcAft>
                <a:spcPct val="0"/>
              </a:spcAft>
              <a:buNone/>
              <a:defRPr/>
            </a:pPr>
            <a:r>
              <a:rPr lang="vi-VN" altLang="en-US" b="1" dirty="0">
                <a:solidFill>
                  <a:srgbClr val="4F81BD">
                    <a:lumMod val="75000"/>
                  </a:srgbClr>
                </a:solidFill>
                <a:latin typeface="Arial" panose="020B0604020202020204" pitchFamily="34" charset="0"/>
                <a:cs typeface="Arial" panose="020B0604020202020204" pitchFamily="34" charset="0"/>
              </a:rPr>
              <a:t>Chim ca trong bóng lá</a:t>
            </a:r>
          </a:p>
          <a:p>
            <a:pPr lvl="0" algn="just" eaLnBrk="0" fontAlgn="base" hangingPunct="0">
              <a:spcBef>
                <a:spcPct val="50000"/>
              </a:spcBef>
              <a:spcAft>
                <a:spcPct val="0"/>
              </a:spcAft>
              <a:buNone/>
              <a:defRPr/>
            </a:pPr>
            <a:r>
              <a:rPr lang="vi-VN" altLang="en-US" b="1" dirty="0">
                <a:solidFill>
                  <a:srgbClr val="4F81BD">
                    <a:lumMod val="75000"/>
                  </a:srgbClr>
                </a:solidFill>
                <a:latin typeface="Arial" panose="020B0604020202020204" pitchFamily="34" charset="0"/>
                <a:cs typeface="Arial" panose="020B0604020202020204" pitchFamily="34" charset="0"/>
              </a:rPr>
              <a:t>Ra sân  ta cùng chơi.</a:t>
            </a:r>
            <a:endParaRPr kumimoji="0" lang="en-US" altLang="en-US" sz="3200" b="1"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E44D67A0-3A14-4D5E-9732-A43FBEC1786F}"/>
              </a:ext>
            </a:extLst>
          </p:cNvPr>
          <p:cNvCxnSpPr/>
          <p:nvPr/>
        </p:nvCxnSpPr>
        <p:spPr>
          <a:xfrm flipH="1">
            <a:off x="6208670" y="2475897"/>
            <a:ext cx="87086" cy="395152"/>
          </a:xfrm>
          <a:prstGeom prst="line">
            <a:avLst/>
          </a:prstGeom>
          <a:noFill/>
          <a:ln w="28575" cap="flat" cmpd="sng" algn="ctr">
            <a:solidFill>
              <a:srgbClr val="C00000"/>
            </a:solidFill>
            <a:prstDash val="solid"/>
          </a:ln>
          <a:effectLst/>
        </p:spPr>
      </p:cxnSp>
      <p:grpSp>
        <p:nvGrpSpPr>
          <p:cNvPr id="25" name="Group 24">
            <a:extLst>
              <a:ext uri="{FF2B5EF4-FFF2-40B4-BE49-F238E27FC236}">
                <a16:creationId xmlns:a16="http://schemas.microsoft.com/office/drawing/2014/main" id="{8BB69306-CA26-40D6-891F-251656F49109}"/>
              </a:ext>
            </a:extLst>
          </p:cNvPr>
          <p:cNvGrpSpPr/>
          <p:nvPr/>
        </p:nvGrpSpPr>
        <p:grpSpPr>
          <a:xfrm>
            <a:off x="7668795" y="4683215"/>
            <a:ext cx="170794" cy="395153"/>
            <a:chOff x="3568803" y="4175985"/>
            <a:chExt cx="170794" cy="359230"/>
          </a:xfrm>
        </p:grpSpPr>
        <p:cxnSp>
          <p:nvCxnSpPr>
            <p:cNvPr id="26" name="Straight Connector 25">
              <a:extLst>
                <a:ext uri="{FF2B5EF4-FFF2-40B4-BE49-F238E27FC236}">
                  <a16:creationId xmlns:a16="http://schemas.microsoft.com/office/drawing/2014/main" id="{F251C232-30C9-4F09-961D-94497CE57B65}"/>
                </a:ext>
              </a:extLst>
            </p:cNvPr>
            <p:cNvCxnSpPr/>
            <p:nvPr/>
          </p:nvCxnSpPr>
          <p:spPr>
            <a:xfrm flipH="1">
              <a:off x="3568803" y="4175986"/>
              <a:ext cx="87086" cy="359229"/>
            </a:xfrm>
            <a:prstGeom prst="line">
              <a:avLst/>
            </a:prstGeom>
            <a:noFill/>
            <a:ln w="28575" cap="flat" cmpd="sng" algn="ctr">
              <a:solidFill>
                <a:srgbClr val="C00000"/>
              </a:solidFill>
              <a:prstDash val="solid"/>
            </a:ln>
            <a:effectLst/>
          </p:spPr>
        </p:cxnSp>
        <p:cxnSp>
          <p:nvCxnSpPr>
            <p:cNvPr id="27" name="Straight Connector 26">
              <a:extLst>
                <a:ext uri="{FF2B5EF4-FFF2-40B4-BE49-F238E27FC236}">
                  <a16:creationId xmlns:a16="http://schemas.microsoft.com/office/drawing/2014/main" id="{DD729192-8A8A-4BFA-81E3-162D1F37C905}"/>
                </a:ext>
              </a:extLst>
            </p:cNvPr>
            <p:cNvCxnSpPr/>
            <p:nvPr/>
          </p:nvCxnSpPr>
          <p:spPr>
            <a:xfrm flipH="1">
              <a:off x="3652511" y="4175985"/>
              <a:ext cx="87086" cy="359229"/>
            </a:xfrm>
            <a:prstGeom prst="line">
              <a:avLst/>
            </a:prstGeom>
            <a:noFill/>
            <a:ln w="28575" cap="flat" cmpd="sng" algn="ctr">
              <a:solidFill>
                <a:srgbClr val="C00000"/>
              </a:solidFill>
              <a:prstDash val="solid"/>
            </a:ln>
            <a:effectLst/>
          </p:spPr>
        </p:cxnSp>
      </p:grpSp>
      <p:pic>
        <p:nvPicPr>
          <p:cNvPr id="28" name="图片 71695" descr="2">
            <a:extLst>
              <a:ext uri="{FF2B5EF4-FFF2-40B4-BE49-F238E27FC236}">
                <a16:creationId xmlns:a16="http://schemas.microsoft.com/office/drawing/2014/main" id="{C5BC4794-634E-4EEF-B8F3-48AB274E934E}"/>
              </a:ext>
            </a:extLst>
          </p:cNvPr>
          <p:cNvPicPr>
            <a:picLocks noChangeAspect="1"/>
          </p:cNvPicPr>
          <p:nvPr/>
        </p:nvPicPr>
        <p:blipFill>
          <a:blip r:embed="rId2"/>
          <a:stretch>
            <a:fillRect/>
          </a:stretch>
        </p:blipFill>
        <p:spPr>
          <a:xfrm>
            <a:off x="531460" y="576721"/>
            <a:ext cx="2240426" cy="1292554"/>
          </a:xfrm>
          <a:prstGeom prst="rect">
            <a:avLst/>
          </a:prstGeom>
          <a:noFill/>
          <a:ln w="9525">
            <a:noFill/>
          </a:ln>
        </p:spPr>
      </p:pic>
      <p:cxnSp>
        <p:nvCxnSpPr>
          <p:cNvPr id="24" name="Straight Connector 23">
            <a:extLst>
              <a:ext uri="{FF2B5EF4-FFF2-40B4-BE49-F238E27FC236}">
                <a16:creationId xmlns:a16="http://schemas.microsoft.com/office/drawing/2014/main" id="{E94C878D-12EB-4F14-8851-80539B4737C8}"/>
              </a:ext>
            </a:extLst>
          </p:cNvPr>
          <p:cNvCxnSpPr/>
          <p:nvPr/>
        </p:nvCxnSpPr>
        <p:spPr>
          <a:xfrm flipH="1">
            <a:off x="7625252" y="2475897"/>
            <a:ext cx="87086" cy="395152"/>
          </a:xfrm>
          <a:prstGeom prst="line">
            <a:avLst/>
          </a:prstGeom>
          <a:noFill/>
          <a:ln w="28575" cap="flat" cmpd="sng" algn="ctr">
            <a:solidFill>
              <a:srgbClr val="C00000"/>
            </a:solidFill>
            <a:prstDash val="solid"/>
          </a:ln>
          <a:effectLst/>
        </p:spPr>
      </p:cxnSp>
      <p:cxnSp>
        <p:nvCxnSpPr>
          <p:cNvPr id="29" name="Straight Connector 28">
            <a:extLst>
              <a:ext uri="{FF2B5EF4-FFF2-40B4-BE49-F238E27FC236}">
                <a16:creationId xmlns:a16="http://schemas.microsoft.com/office/drawing/2014/main" id="{AF218468-CF93-4E8C-BD8E-E04A08EF6A0B}"/>
              </a:ext>
            </a:extLst>
          </p:cNvPr>
          <p:cNvCxnSpPr/>
          <p:nvPr/>
        </p:nvCxnSpPr>
        <p:spPr>
          <a:xfrm flipH="1">
            <a:off x="8170984" y="3228540"/>
            <a:ext cx="87086" cy="395152"/>
          </a:xfrm>
          <a:prstGeom prst="line">
            <a:avLst/>
          </a:prstGeom>
          <a:noFill/>
          <a:ln w="28575" cap="flat" cmpd="sng" algn="ctr">
            <a:solidFill>
              <a:srgbClr val="C00000"/>
            </a:solidFill>
            <a:prstDash val="solid"/>
          </a:ln>
          <a:effectLst/>
        </p:spPr>
      </p:cxnSp>
      <p:cxnSp>
        <p:nvCxnSpPr>
          <p:cNvPr id="30" name="Straight Connector 29">
            <a:extLst>
              <a:ext uri="{FF2B5EF4-FFF2-40B4-BE49-F238E27FC236}">
                <a16:creationId xmlns:a16="http://schemas.microsoft.com/office/drawing/2014/main" id="{E837D76C-8F69-4851-9A73-48DF6DD2388D}"/>
              </a:ext>
            </a:extLst>
          </p:cNvPr>
          <p:cNvCxnSpPr/>
          <p:nvPr/>
        </p:nvCxnSpPr>
        <p:spPr>
          <a:xfrm flipH="1">
            <a:off x="7877335" y="3934706"/>
            <a:ext cx="87086" cy="395152"/>
          </a:xfrm>
          <a:prstGeom prst="line">
            <a:avLst/>
          </a:prstGeom>
          <a:noFill/>
          <a:ln w="28575" cap="flat" cmpd="sng" algn="ctr">
            <a:solidFill>
              <a:srgbClr val="C00000"/>
            </a:solidFill>
            <a:prstDash val="solid"/>
          </a:ln>
          <a:effectLst/>
        </p:spPr>
      </p:cxnSp>
    </p:spTree>
    <p:extLst>
      <p:ext uri="{BB962C8B-B14F-4D97-AF65-F5344CB8AC3E}">
        <p14:creationId xmlns:p14="http://schemas.microsoft.com/office/powerpoint/2010/main" val="128779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35940999"/>
</p:tagLst>
</file>

<file path=ppt/tags/tag10.xml><?xml version="1.0" encoding="utf-8"?>
<p:tagLst xmlns:a="http://schemas.openxmlformats.org/drawingml/2006/main" xmlns:r="http://schemas.openxmlformats.org/officeDocument/2006/relationships" xmlns:p="http://schemas.openxmlformats.org/presentationml/2006/main">
  <p:tag name="MMPROD_LASTVALUES" val="&lt;ChangeData&gt;&lt;Text&gt;&lt;![CDATA[Giúp ta thông minh.]]&gt;&lt;/Text&gt;&lt;FontSize&gt;&lt;![CDATA[28]]&gt;&lt;/FontSize&gt;&lt;Left&gt;&lt;![CDATA[122]]&gt;&lt;/Left&gt;&lt;Top&gt;&lt;![CDATA[291.375]]&gt;&lt;/Top&gt;&lt;/ChangeData&gt;"/>
  <p:tag name="MMPROD_ABSOLUTEPOSITIONID" val="1023"/>
</p:tagLst>
</file>

<file path=ppt/tags/tag11.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8]]&gt;&lt;/FontSize&gt;&lt;Left&gt;&lt;![CDATA[85]]&gt;&lt;/Left&gt;&lt;Top&gt;&lt;![CDATA[244.125]]&gt;&lt;/Top&gt;&lt;/ChangeData&gt;"/>
  <p:tag name="MMPROD_ABSOLUTEPOSITIONID" val="1042"/>
</p:tagLst>
</file>

<file path=ppt/tags/tag12.xml><?xml version="1.0" encoding="utf-8"?>
<p:tagLst xmlns:a="http://schemas.openxmlformats.org/drawingml/2006/main" xmlns:r="http://schemas.openxmlformats.org/officeDocument/2006/relationships" xmlns:p="http://schemas.openxmlformats.org/presentationml/2006/main">
  <p:tag name="MMPROD_LASTVALUES" val="&lt;ChangeData&gt;&lt;Text&gt;&lt;![CDATA[Giúp ta nhanh nhẹn, dẻo chân.]]&gt;&lt;/Text&gt;&lt;FontSize&gt;&lt;![CDATA[28]]&gt;&lt;/FontSize&gt;&lt;Left&gt;&lt;![CDATA[121]]&gt;&lt;/Left&gt;&lt;Top&gt;&lt;![CDATA[244.125]]&gt;&lt;/Top&gt;&lt;/ChangeData&gt;"/>
  <p:tag name="MMPROD_ABSOLUTEPOSITIONID" val="1022"/>
</p:tagLst>
</file>

<file path=ppt/tags/tag1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8]]&gt;&lt;/FontSize&gt;&lt;Left&gt;&lt;![CDATA[85]]&gt;&lt;/Left&gt;&lt;Top&gt;&lt;![CDATA[129.625]]&gt;&lt;/Top&gt;&lt;/ChangeData&gt;"/>
  <p:tag name="MMPROD_ABSOLUTEPOSITIONID" val="1041"/>
</p:tagLst>
</file>

<file path=ppt/tags/tag14.xml><?xml version="1.0" encoding="utf-8"?>
<p:tagLst xmlns:a="http://schemas.openxmlformats.org/drawingml/2006/main" xmlns:r="http://schemas.openxmlformats.org/officeDocument/2006/relationships" xmlns:p="http://schemas.openxmlformats.org/presentationml/2006/main">
  <p:tag name="MMPROD_LASTVALUES" val="&lt;ChangeData&gt;&lt;Text&gt;&lt;![CDATA[Giúp chúng ta nhanh nhẹ, khéo léo, tinh mắt, dẻo chân có sức khỏe để học tập tốt.]]&gt;&lt;/Text&gt;&lt;FontSize&gt;&lt;![CDATA[28]]&gt;&lt;/FontSize&gt;&lt;Left&gt;&lt;![CDATA[121]]&gt;&lt;/Left&gt;&lt;Top&gt;&lt;![CDATA[129.625]]&gt;&lt;/Top&gt;&lt;/ChangeData&gt;"/>
  <p:tag name="MMPROD_ABSOLUTEPOSITIONID" val="1021"/>
</p:tagLst>
</file>

<file path=ppt/tags/tag2.xml><?xml version="1.0" encoding="utf-8"?>
<p:tagLst xmlns:a="http://schemas.openxmlformats.org/drawingml/2006/main" xmlns:r="http://schemas.openxmlformats.org/officeDocument/2006/relationships" xmlns:p="http://schemas.openxmlformats.org/presentationml/2006/main">
  <p:tag name="MMPROD_LASTVALUES" val="&lt;ChangeData&gt;&lt;SlideID&gt;&lt;![CDATA[344]]&gt;&lt;/SlideID&gt;&lt;/ChangeData&gt;"/>
  <p:tag name="MMPROD_PASSDATA" val="&lt;object type=&quot;10050&quot; unique_id=&quot;10049&quot;&gt;&lt;property id=&quot;10020&quot; value=&quot;2&quot;/&gt;&lt;property id=&quot;10191&quot; value=&quot;-1&quot;/&gt;&lt;/object&gt;"/>
  <p:tag name="MMPROD_FAILDATA" val="&lt;object type=&quot;10051&quot; unique_id=&quot;10050&quot;&gt;&lt;property id=&quot;10020&quot; value=&quot;2&quot;/&gt;&lt;property id=&quot;10191&quot; value=&quot;-1&quot;/&gt;&lt;/object&gt;"/>
  <p:tag name="MMPROD_ID" val="10047"/>
  <p:tag name="MMPROD_TYPE" val="10008"/>
  <p:tag name="MMPROD_DATA" val="&lt;property id=&quot;10026&quot; value=&quot;10&quot;/&gt;&lt;property id=&quot;10027&quot; value=&quot;Interaction10047&quot;/&gt;&lt;property id=&quot;10028&quot; value=&quot;0&quot;/&gt;&lt;property id=&quot;10063&quot; value=&quot;2&quot;/&gt;&lt;property id=&quot;10070&quot; value=&quot;Bài tập củng cố kiến thức&quot;/&gt;&lt;property id=&quot;10098&quot; value=&quot;Multiple choice&quot;/&gt;&lt;property id=&quot;10100&quot; value=&quot;0&quot;/&gt;&lt;property id=&quot;10108&quot; value=&quot;1&quot;/&gt;&lt;property id=&quot;10109&quot; value=&quot;1&quot;/&gt;&lt;property id=&quot;10110&quot; value=&quot;0&quot;/&gt;&lt;property id=&quot;10111&quot; value=&quot;3&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34"/>
  <p:tag name="MMPROD_PARENTQUESTIONGROUPID" val="-1"/>
  <p:tag name="QUIZCLIPSSOURCE" val="1696758777,D:\E.Learning Lan Huong\thuy lan huong\LOP 3\LOP 3\Bai tap doc lop 3\Media.ppcx"/>
  <p:tag name="PPSNARRATION" val="70,1696758777,C:\Users\Administrator\Desktop\TIEU HOC\POWERPOINT\KHOI LOP 3\MON TIENG VIET\Tap doc lop 3 - Cung vui choi\Tap doc lop 3 - Cung vui choi\Media.ppcx"/>
  <p:tag name="MMPROD_ANSWERCOUNT" val="3"/>
</p:tagLst>
</file>

<file path=ppt/tags/tag3.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2]]&gt;&lt;/Left&gt;&lt;Top&gt;&lt;![CDATA[210]]&gt;&lt;/Top&gt;&lt;/ChangeData&gt;"/>
  <p:tag name="MMPROD_ID" val="10051"/>
  <p:tag name="MMPROD_TYPE" val="10018"/>
  <p:tag name="MMPROD_DATA" val="&lt;property id=&quot;10074&quot; value=&quot;1&quot;/&gt;&lt;property id=&quot;10193&quot; value=&quot;A&quot;/&gt;&lt;property id=&quot;10199&quot; value=&quot;0&quot;/&gt;&lt;object type=&quot;10049&quot; unique_id=&quot;10052&quot;&gt;&lt;property id=&quot;10020&quot; value=&quot;9&quot;/&gt;&lt;property id=&quot;10102&quot; value=&quot;0&quot;/&gt;&lt;property id=&quot;10191&quot; value=&quot;-1&quot;/&gt;&lt;/object&gt;"/>
  <p:tag name="MMPROD_COLLECTIONCONTAINERID" val="10048"/>
  <p:tag name="MMPROD_PARENTID" val="10047"/>
  <p:tag name="MMPROD_ANSWERLETTER" val="A) "/>
</p:tagLst>
</file>

<file path=ppt/tags/tag4.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4]]&gt;&lt;/Left&gt;&lt;Top&gt;&lt;![CDATA[288]]&gt;&lt;/Top&gt;&lt;/ChangeData&gt;"/>
  <p:tag name="MMPROD_ID" val="10053"/>
  <p:tag name="MMPROD_TYPE" val="10018"/>
  <p:tag name="MMPROD_DATA" val="&lt;property id=&quot;10074&quot; value=&quot;0&quot;/&gt;&lt;property id=&quot;10193&quot; value=&quot;B&quot;/&gt;&lt;property id=&quot;10199&quot; value=&quot;0&quot;/&gt;&lt;object type=&quot;10049&quot; unique_id=&quot;10054&quot;&gt;&lt;property id=&quot;10020&quot; value=&quot;9&quot;/&gt;&lt;property id=&quot;10102&quot; value=&quot;0&quot;/&gt;&lt;property id=&quot;10191&quot; value=&quot;-1&quot;/&gt;&lt;/object&gt;"/>
  <p:tag name="MMPROD_COLLECTIONCONTAINERID" val="10048"/>
  <p:tag name="MMPROD_PARENTID" val="10047"/>
  <p:tag name="MMPROD_ANSWERLETTER" val="B) "/>
</p:tagLst>
</file>

<file path=ppt/tags/tag5.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60]]&gt;&lt;/Left&gt;&lt;Top&gt;&lt;![CDATA[318]]&gt;&lt;/Top&gt;&lt;/ChangeData&gt;"/>
  <p:tag name="MMPROD_ID" val="10055"/>
  <p:tag name="MMPROD_TYPE" val="10018"/>
  <p:tag name="MMPROD_DATA" val="&lt;property id=&quot;10074&quot; value=&quot;0&quot;/&gt;&lt;property id=&quot;10193&quot; value=&quot;C&quot;/&gt;&lt;property id=&quot;10199&quot; value=&quot;0&quot;/&gt;&lt;object type=&quot;10049&quot; unique_id=&quot;10056&quot;&gt;&lt;property id=&quot;10020&quot; value=&quot;9&quot;/&gt;&lt;property id=&quot;10102&quot; value=&quot;0&quot;/&gt;&lt;property id=&quot;10191&quot; value=&quot;-1&quot;/&gt;&lt;/object&gt;"/>
  <p:tag name="MMPROD_COLLECTIONCONTAINERID" val="10048"/>
  <p:tag name="MMPROD_PARENTID" val="10047"/>
  <p:tag name="MMPROD_ANSWERLETTER" val="C) "/>
</p:tagLst>
</file>

<file path=ppt/tags/tag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2]]&gt;&lt;/Left&gt;&lt;Top&gt;&lt;![CDATA[210]]&gt;&lt;/Top&gt;&lt;/ChangeData&gt;"/>
  <p:tag name="MMPROD_ID" val="10051"/>
  <p:tag name="MMPROD_TYPE" val="10018"/>
  <p:tag name="MMPROD_DATA" val="&lt;property id=&quot;10074&quot; value=&quot;1&quot;/&gt;&lt;property id=&quot;10193&quot; value=&quot;A&quot;/&gt;&lt;property id=&quot;10199&quot; value=&quot;0&quot;/&gt;&lt;object type=&quot;10049&quot; unique_id=&quot;10052&quot;&gt;&lt;property id=&quot;10020&quot; value=&quot;9&quot;/&gt;&lt;property id=&quot;10102&quot; value=&quot;0&quot;/&gt;&lt;property id=&quot;10191&quot; value=&quot;-1&quot;/&gt;&lt;/object&gt;"/>
  <p:tag name="MMPROD_COLLECTIONCONTAINERID" val="10048"/>
  <p:tag name="MMPROD_PARENTID" val="10047"/>
  <p:tag name="MMPROD_ANSWERLETTER" val="A) "/>
</p:tagLst>
</file>

<file path=ppt/tags/tag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8]]&gt;&lt;/FontSize&gt;&lt;Left&gt;&lt;![CDATA[85]]&gt;&lt;/Left&gt;&lt;Top&gt;&lt;![CDATA[129.625]]&gt;&lt;/Top&gt;&lt;/ChangeData&gt;"/>
  <p:tag name="MMPROD_ABSOLUTEPOSITIONID" val="1041"/>
</p:tagLst>
</file>

<file path=ppt/tags/tag8.xml><?xml version="1.0" encoding="utf-8"?>
<p:tagLst xmlns:a="http://schemas.openxmlformats.org/drawingml/2006/main" xmlns:r="http://schemas.openxmlformats.org/officeDocument/2006/relationships" xmlns:p="http://schemas.openxmlformats.org/presentationml/2006/main">
  <p:tag name="MMPROD_LASTVALUES" val="&lt;ChangeData&gt;&lt;Text&gt;&lt;![CDATA[Giúp chúng ta nhanh nhẹ, khéo léo, tinh mắt, dẻo chân có sức khỏe để học tập tốt.]]&gt;&lt;/Text&gt;&lt;FontSize&gt;&lt;![CDATA[28]]&gt;&lt;/FontSize&gt;&lt;Left&gt;&lt;![CDATA[121]]&gt;&lt;/Left&gt;&lt;Top&gt;&lt;![CDATA[129.625]]&gt;&lt;/Top&gt;&lt;/ChangeData&gt;"/>
  <p:tag name="MMPROD_ABSOLUTEPOSITIONID" val="1021"/>
</p:tagLst>
</file>

<file path=ppt/tags/tag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8]]&gt;&lt;/FontSize&gt;&lt;Left&gt;&lt;![CDATA[85]]&gt;&lt;/Left&gt;&lt;Top&gt;&lt;![CDATA[291.375]]&gt;&lt;/Top&gt;&lt;/ChangeData&gt;"/>
  <p:tag name="MMPROD_ABSOLUTEPOSITIONID" val="1043"/>
</p:tagLst>
</file>

<file path=ppt/theme/_rels/theme6.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Nature Illustration 16x9">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991</Words>
  <Application>Microsoft Office PowerPoint</Application>
  <PresentationFormat>Widescreen</PresentationFormat>
  <Paragraphs>184</Paragraphs>
  <Slides>31</Slides>
  <Notes>5</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31</vt:i4>
      </vt:variant>
    </vt:vector>
  </HeadingPairs>
  <TitlesOfParts>
    <vt:vector size="49" baseType="lpstr">
      <vt:lpstr>黑体</vt:lpstr>
      <vt:lpstr>宋体</vt:lpstr>
      <vt:lpstr>Arial</vt:lpstr>
      <vt:lpstr>Calibri</vt:lpstr>
      <vt:lpstr>Constantia</vt:lpstr>
      <vt:lpstr>DFPOP1-W9</vt:lpstr>
      <vt:lpstr>HP001 4 hàng</vt:lpstr>
      <vt:lpstr>Segoe Print</vt:lpstr>
      <vt:lpstr>Times New Roman</vt:lpstr>
      <vt:lpstr>Wingdings</vt:lpstr>
      <vt:lpstr>Wingdings 2</vt:lpstr>
      <vt:lpstr>华康少女文字W5</vt:lpstr>
      <vt:lpstr>Nature Illustration 16x9</vt:lpstr>
      <vt:lpstr>1_Office Theme</vt:lpstr>
      <vt:lpstr>默认设计模板</vt:lpstr>
      <vt:lpstr>3_Office Theme</vt:lpstr>
      <vt:lpstr>Office 主题</vt:lpstr>
      <vt:lpstr>Flow</vt:lpstr>
      <vt:lpstr>PowerPoint Presentation</vt:lpstr>
      <vt:lpstr>Ôn BÀI CŨ</vt:lpstr>
      <vt:lpstr>Ôn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Hạnh Hoàng</dc:creator>
  <cp:lastModifiedBy>Admin</cp:lastModifiedBy>
  <cp:revision>23</cp:revision>
  <dcterms:created xsi:type="dcterms:W3CDTF">2022-03-18T07:22:39Z</dcterms:created>
  <dcterms:modified xsi:type="dcterms:W3CDTF">2022-03-28T03:04:02Z</dcterms:modified>
</cp:coreProperties>
</file>