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 id="2147483672" r:id="rId3"/>
    <p:sldMasterId id="2147483688" r:id="rId4"/>
  </p:sldMasterIdLst>
  <p:notesMasterIdLst>
    <p:notesMasterId r:id="rId20"/>
  </p:notesMasterIdLst>
  <p:sldIdLst>
    <p:sldId id="425" r:id="rId5"/>
    <p:sldId id="352" r:id="rId6"/>
    <p:sldId id="260" r:id="rId7"/>
    <p:sldId id="257" r:id="rId8"/>
    <p:sldId id="424" r:id="rId9"/>
    <p:sldId id="400" r:id="rId10"/>
    <p:sldId id="343" r:id="rId11"/>
    <p:sldId id="402" r:id="rId12"/>
    <p:sldId id="403" r:id="rId13"/>
    <p:sldId id="404" r:id="rId14"/>
    <p:sldId id="420" r:id="rId15"/>
    <p:sldId id="421" r:id="rId16"/>
    <p:sldId id="422" r:id="rId17"/>
    <p:sldId id="413" r:id="rId18"/>
    <p:sldId id="283" r:id="rId19"/>
  </p:sldIdLst>
  <p:sldSz cx="12192000" cy="6858000"/>
  <p:notesSz cx="6858000" cy="9144000"/>
  <p:embeddedFontLst>
    <p:embeddedFont>
      <p:font typeface="等线" panose="02010600030101010101" pitchFamily="2" charset="-122"/>
      <p:regular r:id="rId21"/>
    </p:embeddedFont>
    <p:embeddedFont>
      <p:font typeface="Calibri" panose="020F0502020204030204" pitchFamily="34" charset="0"/>
      <p:regular r:id="rId22"/>
      <p:bold r:id="rId23"/>
      <p:italic r:id="rId24"/>
      <p:boldItalic r:id="rId25"/>
    </p:embeddedFont>
    <p:embeddedFont>
      <p:font typeface="Calibri Light" panose="020F0302020204030204" pitchFamily="34" charset="0"/>
      <p:regular r:id="rId26"/>
      <p:italic r:id="rId27"/>
    </p:embeddedFont>
    <p:embeddedFont>
      <p:font typeface="Helvetica" panose="020B0604020202020204" pitchFamily="34" charset="0"/>
      <p:regular r:id="rId28"/>
      <p:bold r:id="rId29"/>
      <p:italic r:id="rId30"/>
      <p:boldItalic r:id="rId31"/>
    </p:embeddedFont>
    <p:embeddedFont>
      <p:font typeface="HP001 4 hàng" panose="020B0603050302020204" pitchFamily="34" charset="0"/>
      <p:regular r:id="rId32"/>
      <p:bold r:id="rId33"/>
    </p:embeddedFont>
  </p:embeddedFontLst>
  <p:custDataLst>
    <p:tags r:id="rId34"/>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DF3ED"/>
    <a:srgbClr val="0F6F6A"/>
    <a:srgbClr val="E5AC3C"/>
    <a:srgbClr val="FF8599"/>
    <a:srgbClr val="1CD8EC"/>
    <a:srgbClr val="FEE002"/>
    <a:srgbClr val="D5393C"/>
    <a:srgbClr val="136198"/>
    <a:srgbClr val="5DA156"/>
    <a:srgbClr val="59A1C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748" autoAdjust="0"/>
    <p:restoredTop sz="93842" autoAdjust="0"/>
  </p:normalViewPr>
  <p:slideViewPr>
    <p:cSldViewPr snapToGrid="0">
      <p:cViewPr varScale="1">
        <p:scale>
          <a:sx n="64" d="100"/>
          <a:sy n="64" d="100"/>
        </p:scale>
        <p:origin x="1074" y="48"/>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4044"/>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6.fntdata"/><Relationship Id="rId3" Type="http://schemas.openxmlformats.org/officeDocument/2006/relationships/slideMaster" Target="slideMasters/slideMaster3.xml"/><Relationship Id="rId21" Type="http://schemas.openxmlformats.org/officeDocument/2006/relationships/font" Target="fonts/font1.fntdata"/><Relationship Id="rId34" Type="http://schemas.openxmlformats.org/officeDocument/2006/relationships/tags" Target="tags/tag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5.fntdata"/><Relationship Id="rId33" Type="http://schemas.openxmlformats.org/officeDocument/2006/relationships/font" Target="fonts/font13.fntdata"/><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notesMaster" Target="notesMasters/notesMaster1.xml"/><Relationship Id="rId29"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4.fntdata"/><Relationship Id="rId32" Type="http://schemas.openxmlformats.org/officeDocument/2006/relationships/font" Target="fonts/font12.fntdata"/><Relationship Id="rId37"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font" Target="fonts/font3.fntdata"/><Relationship Id="rId28" Type="http://schemas.openxmlformats.org/officeDocument/2006/relationships/font" Target="fonts/font8.fntdata"/><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11.fntdata"/><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font" Target="fonts/font10.fntdata"/><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107EA16-772A-4954-A20D-1DF23755AEEE}" type="datetimeFigureOut">
              <a:rPr lang="zh-CN" altLang="en-US" smtClean="0"/>
              <a:t>2022/3/26</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A2121CB-9439-40C6-A8AD-6C56513EA903}" type="slidenum">
              <a:rPr lang="zh-CN" altLang="en-US" smtClean="0"/>
              <a:t>‹#›</a:t>
            </a:fld>
            <a:endParaRPr lang="zh-CN" altLang="en-US"/>
          </a:p>
        </p:txBody>
      </p:sp>
    </p:spTree>
    <p:extLst>
      <p:ext uri="{BB962C8B-B14F-4D97-AF65-F5344CB8AC3E}">
        <p14:creationId xmlns:p14="http://schemas.microsoft.com/office/powerpoint/2010/main" val="8694290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幻灯片图像占位符 1">
            <a:extLst>
              <a:ext uri="{FF2B5EF4-FFF2-40B4-BE49-F238E27FC236}">
                <a16:creationId xmlns:a16="http://schemas.microsoft.com/office/drawing/2014/main" id="{54B07BF5-3472-49C1-B12C-260BD5FB0248}"/>
              </a:ext>
            </a:extLst>
          </p:cNvPr>
          <p:cNvSpPr>
            <a:spLocks noGrp="1" noRot="1" noChangeAspect="1" noChangeArrowheads="1" noTextEdit="1"/>
          </p:cNvSpPr>
          <p:nvPr>
            <p:ph type="sldImg"/>
          </p:nvPr>
        </p:nvSpPr>
        <p:spPr>
          <a:ln/>
        </p:spPr>
      </p:sp>
      <p:sp>
        <p:nvSpPr>
          <p:cNvPr id="106499" name="备注占位符 2">
            <a:extLst>
              <a:ext uri="{FF2B5EF4-FFF2-40B4-BE49-F238E27FC236}">
                <a16:creationId xmlns:a16="http://schemas.microsoft.com/office/drawing/2014/main" id="{01B41A61-CD31-47D1-8BC2-A057E6415903}"/>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latin typeface="Arial" panose="020B0604020202020204" pitchFamily="34" charset="0"/>
            </a:endParaRPr>
          </a:p>
        </p:txBody>
      </p:sp>
      <p:sp>
        <p:nvSpPr>
          <p:cNvPr id="106500" name="灯片编号占位符 3">
            <a:extLst>
              <a:ext uri="{FF2B5EF4-FFF2-40B4-BE49-F238E27FC236}">
                <a16:creationId xmlns:a16="http://schemas.microsoft.com/office/drawing/2014/main" id="{3D533EBD-5E45-4CDE-9617-6B724D3D381C}"/>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000">
                <a:solidFill>
                  <a:schemeClr val="tx1"/>
                </a:solidFill>
                <a:latin typeface="Arial" panose="020B0604020202020204" pitchFamily="34" charset="0"/>
              </a:defRPr>
            </a:lvl1pPr>
            <a:lvl2pPr marL="742950" indent="-285750">
              <a:defRPr sz="4000">
                <a:solidFill>
                  <a:schemeClr val="tx1"/>
                </a:solidFill>
                <a:latin typeface="Arial" panose="020B0604020202020204" pitchFamily="34" charset="0"/>
              </a:defRPr>
            </a:lvl2pPr>
            <a:lvl3pPr marL="1143000" indent="-228600">
              <a:defRPr sz="4000">
                <a:solidFill>
                  <a:schemeClr val="tx1"/>
                </a:solidFill>
                <a:latin typeface="Arial" panose="020B0604020202020204" pitchFamily="34" charset="0"/>
              </a:defRPr>
            </a:lvl3pPr>
            <a:lvl4pPr marL="1600200" indent="-228600">
              <a:defRPr sz="4000">
                <a:solidFill>
                  <a:schemeClr val="tx1"/>
                </a:solidFill>
                <a:latin typeface="Arial" panose="020B0604020202020204" pitchFamily="34" charset="0"/>
              </a:defRPr>
            </a:lvl4pPr>
            <a:lvl5pPr marL="2057400" indent="-228600">
              <a:defRPr sz="4000">
                <a:solidFill>
                  <a:schemeClr val="tx1"/>
                </a:solidFill>
                <a:latin typeface="Arial" panose="020B0604020202020204" pitchFamily="34" charset="0"/>
              </a:defRPr>
            </a:lvl5pPr>
            <a:lvl6pPr marL="2514600" indent="-228600" eaLnBrk="0" fontAlgn="base" hangingPunct="0">
              <a:spcBef>
                <a:spcPct val="0"/>
              </a:spcBef>
              <a:spcAft>
                <a:spcPct val="0"/>
              </a:spcAft>
              <a:defRPr sz="4000">
                <a:solidFill>
                  <a:schemeClr val="tx1"/>
                </a:solidFill>
                <a:latin typeface="Arial" panose="020B0604020202020204" pitchFamily="34" charset="0"/>
              </a:defRPr>
            </a:lvl6pPr>
            <a:lvl7pPr marL="2971800" indent="-228600" eaLnBrk="0" fontAlgn="base" hangingPunct="0">
              <a:spcBef>
                <a:spcPct val="0"/>
              </a:spcBef>
              <a:spcAft>
                <a:spcPct val="0"/>
              </a:spcAft>
              <a:defRPr sz="4000">
                <a:solidFill>
                  <a:schemeClr val="tx1"/>
                </a:solidFill>
                <a:latin typeface="Arial" panose="020B0604020202020204" pitchFamily="34" charset="0"/>
              </a:defRPr>
            </a:lvl7pPr>
            <a:lvl8pPr marL="3429000" indent="-228600" eaLnBrk="0" fontAlgn="base" hangingPunct="0">
              <a:spcBef>
                <a:spcPct val="0"/>
              </a:spcBef>
              <a:spcAft>
                <a:spcPct val="0"/>
              </a:spcAft>
              <a:defRPr sz="4000">
                <a:solidFill>
                  <a:schemeClr val="tx1"/>
                </a:solidFill>
                <a:latin typeface="Arial" panose="020B0604020202020204" pitchFamily="34" charset="0"/>
              </a:defRPr>
            </a:lvl8pPr>
            <a:lvl9pPr marL="3886200" indent="-228600" eaLnBrk="0" fontAlgn="base" hangingPunct="0">
              <a:spcBef>
                <a:spcPct val="0"/>
              </a:spcBef>
              <a:spcAft>
                <a:spcPct val="0"/>
              </a:spcAft>
              <a:defRPr sz="40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96146E5-EEAF-4032-A114-F47DBE38A8DF}" type="slidenum">
              <a:rPr kumimoji="0" lang="zh-CN" altLang="en-US" sz="1200" b="0" i="0" u="none" strike="noStrike" kern="120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1</a:t>
            </a:fld>
            <a:endParaRPr kumimoji="0" lang="zh-CN" altLang="en-US" sz="12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A2121CB-9439-40C6-A8AD-6C56513EA903}" type="slidenum">
              <a:rPr lang="zh-CN" altLang="en-US" smtClean="0"/>
              <a:t>4</a:t>
            </a:fld>
            <a:endParaRPr lang="zh-CN" altLang="en-US"/>
          </a:p>
        </p:txBody>
      </p:sp>
    </p:spTree>
    <p:extLst>
      <p:ext uri="{BB962C8B-B14F-4D97-AF65-F5344CB8AC3E}">
        <p14:creationId xmlns:p14="http://schemas.microsoft.com/office/powerpoint/2010/main" val="21753046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A2121CB-9439-40C6-A8AD-6C56513EA903}" type="slidenum">
              <a:rPr lang="zh-CN" altLang="en-US" smtClean="0"/>
              <a:t>15</a:t>
            </a:fld>
            <a:endParaRPr lang="zh-CN" altLang="en-US"/>
          </a:p>
        </p:txBody>
      </p:sp>
    </p:spTree>
    <p:extLst>
      <p:ext uri="{BB962C8B-B14F-4D97-AF65-F5344CB8AC3E}">
        <p14:creationId xmlns:p14="http://schemas.microsoft.com/office/powerpoint/2010/main" val="40013563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3.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3.xml"/><Relationship Id="rId4" Type="http://schemas.openxmlformats.org/officeDocument/2006/relationships/image" Target="../media/image7.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E4F27F4-E913-43D7-AD0C-00B508DBCFB1}"/>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A3492971-D6CB-4E29-AD5E-C3C4381A9F5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a:extLst>
              <a:ext uri="{FF2B5EF4-FFF2-40B4-BE49-F238E27FC236}">
                <a16:creationId xmlns:a16="http://schemas.microsoft.com/office/drawing/2014/main" id="{87B076BE-7A61-44A4-BE97-989E7221E133}"/>
              </a:ext>
            </a:extLst>
          </p:cNvPr>
          <p:cNvSpPr>
            <a:spLocks noGrp="1"/>
          </p:cNvSpPr>
          <p:nvPr>
            <p:ph type="dt" sz="half" idx="10"/>
          </p:nvPr>
        </p:nvSpPr>
        <p:spPr/>
        <p:txBody>
          <a:bodyPr/>
          <a:lstStyle/>
          <a:p>
            <a:fld id="{8A5C7D76-960B-46FE-A880-7E807A291F2E}" type="datetimeFigureOut">
              <a:rPr lang="zh-CN" altLang="en-US" smtClean="0"/>
              <a:t>2022/3/26</a:t>
            </a:fld>
            <a:endParaRPr lang="zh-CN" altLang="en-US"/>
          </a:p>
        </p:txBody>
      </p:sp>
      <p:sp>
        <p:nvSpPr>
          <p:cNvPr id="5" name="页脚占位符 4">
            <a:extLst>
              <a:ext uri="{FF2B5EF4-FFF2-40B4-BE49-F238E27FC236}">
                <a16:creationId xmlns:a16="http://schemas.microsoft.com/office/drawing/2014/main" id="{CFF5C7B5-5B9A-4AFA-9EC4-4F4654FC02E5}"/>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FDCC629-2424-4BDA-8274-584DD3574912}"/>
              </a:ext>
            </a:extLst>
          </p:cNvPr>
          <p:cNvSpPr>
            <a:spLocks noGrp="1"/>
          </p:cNvSpPr>
          <p:nvPr>
            <p:ph type="sldNum" sz="quarter" idx="12"/>
          </p:nvPr>
        </p:nvSpPr>
        <p:spPr/>
        <p:txBody>
          <a:bodyPr/>
          <a:lstStyle/>
          <a:p>
            <a:fld id="{37F7F747-6B13-4A8D-B9C6-88738E2C9F9C}" type="slidenum">
              <a:rPr lang="zh-CN" altLang="en-US" smtClean="0"/>
              <a:t>‹#›</a:t>
            </a:fld>
            <a:endParaRPr lang="zh-CN" altLang="en-US"/>
          </a:p>
        </p:txBody>
      </p:sp>
    </p:spTree>
    <p:extLst>
      <p:ext uri="{BB962C8B-B14F-4D97-AF65-F5344CB8AC3E}">
        <p14:creationId xmlns:p14="http://schemas.microsoft.com/office/powerpoint/2010/main" val="362267249"/>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BD1F83A-D995-4DA6-B0BF-E5E9E789304E}"/>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DD9CD03B-1487-40AF-B331-B0E4932D3810}"/>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199D57E2-B860-44E0-9AF4-67C43FFE6E07}"/>
              </a:ext>
            </a:extLst>
          </p:cNvPr>
          <p:cNvSpPr>
            <a:spLocks noGrp="1"/>
          </p:cNvSpPr>
          <p:nvPr>
            <p:ph type="dt" sz="half" idx="10"/>
          </p:nvPr>
        </p:nvSpPr>
        <p:spPr/>
        <p:txBody>
          <a:bodyPr/>
          <a:lstStyle/>
          <a:p>
            <a:fld id="{8A5C7D76-960B-46FE-A880-7E807A291F2E}" type="datetimeFigureOut">
              <a:rPr lang="zh-CN" altLang="en-US" smtClean="0"/>
              <a:t>2022/3/26</a:t>
            </a:fld>
            <a:endParaRPr lang="zh-CN" altLang="en-US"/>
          </a:p>
        </p:txBody>
      </p:sp>
      <p:sp>
        <p:nvSpPr>
          <p:cNvPr id="5" name="页脚占位符 4">
            <a:extLst>
              <a:ext uri="{FF2B5EF4-FFF2-40B4-BE49-F238E27FC236}">
                <a16:creationId xmlns:a16="http://schemas.microsoft.com/office/drawing/2014/main" id="{E198EF83-F0D5-4924-B50A-63CD12603A66}"/>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D7156CA0-1F81-4701-B1B5-7A7B73492881}"/>
              </a:ext>
            </a:extLst>
          </p:cNvPr>
          <p:cNvSpPr>
            <a:spLocks noGrp="1"/>
          </p:cNvSpPr>
          <p:nvPr>
            <p:ph type="sldNum" sz="quarter" idx="12"/>
          </p:nvPr>
        </p:nvSpPr>
        <p:spPr/>
        <p:txBody>
          <a:bodyPr/>
          <a:lstStyle/>
          <a:p>
            <a:fld id="{37F7F747-6B13-4A8D-B9C6-88738E2C9F9C}" type="slidenum">
              <a:rPr lang="zh-CN" altLang="en-US" smtClean="0"/>
              <a:t>‹#›</a:t>
            </a:fld>
            <a:endParaRPr lang="zh-CN" altLang="en-US"/>
          </a:p>
        </p:txBody>
      </p:sp>
    </p:spTree>
    <p:extLst>
      <p:ext uri="{BB962C8B-B14F-4D97-AF65-F5344CB8AC3E}">
        <p14:creationId xmlns:p14="http://schemas.microsoft.com/office/powerpoint/2010/main" val="2530885640"/>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E6A8EB87-89B7-4DC2-886F-D82971062EAC}"/>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DBACC57C-342E-48B2-8BEF-335D81EB15A7}"/>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E70D7DA-C54F-4E6C-8577-97D6C4F57B34}"/>
              </a:ext>
            </a:extLst>
          </p:cNvPr>
          <p:cNvSpPr>
            <a:spLocks noGrp="1"/>
          </p:cNvSpPr>
          <p:nvPr>
            <p:ph type="dt" sz="half" idx="10"/>
          </p:nvPr>
        </p:nvSpPr>
        <p:spPr/>
        <p:txBody>
          <a:bodyPr/>
          <a:lstStyle/>
          <a:p>
            <a:fld id="{8A5C7D76-960B-46FE-A880-7E807A291F2E}" type="datetimeFigureOut">
              <a:rPr lang="zh-CN" altLang="en-US" smtClean="0"/>
              <a:t>2022/3/26</a:t>
            </a:fld>
            <a:endParaRPr lang="zh-CN" altLang="en-US"/>
          </a:p>
        </p:txBody>
      </p:sp>
      <p:sp>
        <p:nvSpPr>
          <p:cNvPr id="5" name="页脚占位符 4">
            <a:extLst>
              <a:ext uri="{FF2B5EF4-FFF2-40B4-BE49-F238E27FC236}">
                <a16:creationId xmlns:a16="http://schemas.microsoft.com/office/drawing/2014/main" id="{38A5339C-8C92-490C-B8BE-D9AE0EB88205}"/>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69922C0-8706-4F1B-A4F5-FB826806D0D1}"/>
              </a:ext>
            </a:extLst>
          </p:cNvPr>
          <p:cNvSpPr>
            <a:spLocks noGrp="1"/>
          </p:cNvSpPr>
          <p:nvPr>
            <p:ph type="sldNum" sz="quarter" idx="12"/>
          </p:nvPr>
        </p:nvSpPr>
        <p:spPr/>
        <p:txBody>
          <a:bodyPr/>
          <a:lstStyle/>
          <a:p>
            <a:fld id="{37F7F747-6B13-4A8D-B9C6-88738E2C9F9C}" type="slidenum">
              <a:rPr lang="zh-CN" altLang="en-US" smtClean="0"/>
              <a:t>‹#›</a:t>
            </a:fld>
            <a:endParaRPr lang="zh-CN" altLang="en-US"/>
          </a:p>
        </p:txBody>
      </p:sp>
    </p:spTree>
    <p:extLst>
      <p:ext uri="{BB962C8B-B14F-4D97-AF65-F5344CB8AC3E}">
        <p14:creationId xmlns:p14="http://schemas.microsoft.com/office/powerpoint/2010/main" val="2708275154"/>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CE8CEE32-2E15-454F-BB51-C40A0D974412}"/>
              </a:ext>
            </a:extLst>
          </p:cNvPr>
          <p:cNvSpPr>
            <a:spLocks noGrp="1"/>
          </p:cNvSpPr>
          <p:nvPr>
            <p:ph type="dt" sz="half" idx="10"/>
          </p:nvPr>
        </p:nvSpPr>
        <p:spPr/>
        <p:txBody>
          <a:bodyPr/>
          <a:lstStyle>
            <a:lvl1pPr>
              <a:defRPr/>
            </a:lvl1pPr>
          </a:lstStyle>
          <a:p>
            <a:pPr>
              <a:defRPr/>
            </a:pPr>
            <a:fld id="{4A13998A-8566-47C7-B772-CAE4AAB82573}" type="datetimeFigureOut">
              <a:rPr lang="en-US"/>
              <a:pPr>
                <a:defRPr/>
              </a:pPr>
              <a:t>3/26/2022</a:t>
            </a:fld>
            <a:endParaRPr lang="en-US"/>
          </a:p>
        </p:txBody>
      </p:sp>
      <p:sp>
        <p:nvSpPr>
          <p:cNvPr id="5" name="Footer Placeholder 4">
            <a:extLst>
              <a:ext uri="{FF2B5EF4-FFF2-40B4-BE49-F238E27FC236}">
                <a16:creationId xmlns:a16="http://schemas.microsoft.com/office/drawing/2014/main" id="{A0FD1374-264A-44CD-A292-5AACF9C1C651}"/>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803E1DC4-582C-4820-AFD7-25AF444B92E8}"/>
              </a:ext>
            </a:extLst>
          </p:cNvPr>
          <p:cNvSpPr>
            <a:spLocks noGrp="1"/>
          </p:cNvSpPr>
          <p:nvPr>
            <p:ph type="sldNum" sz="quarter" idx="12"/>
          </p:nvPr>
        </p:nvSpPr>
        <p:spPr/>
        <p:txBody>
          <a:bodyPr/>
          <a:lstStyle>
            <a:lvl1pPr>
              <a:defRPr/>
            </a:lvl1pPr>
          </a:lstStyle>
          <a:p>
            <a:fld id="{FC253206-524B-43C2-BE66-724C85E18CD5}" type="slidenum">
              <a:rPr lang="en-US" altLang="vi-VN"/>
              <a:pPr/>
              <a:t>‹#›</a:t>
            </a:fld>
            <a:endParaRPr lang="en-US" altLang="vi-VN"/>
          </a:p>
        </p:txBody>
      </p:sp>
    </p:spTree>
    <p:extLst>
      <p:ext uri="{BB962C8B-B14F-4D97-AF65-F5344CB8AC3E}">
        <p14:creationId xmlns:p14="http://schemas.microsoft.com/office/powerpoint/2010/main" val="80405787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98C19A5-0693-4FE7-98CE-1DEA185A83AD}"/>
              </a:ext>
            </a:extLst>
          </p:cNvPr>
          <p:cNvSpPr>
            <a:spLocks noGrp="1"/>
          </p:cNvSpPr>
          <p:nvPr>
            <p:ph type="dt" sz="half" idx="10"/>
          </p:nvPr>
        </p:nvSpPr>
        <p:spPr/>
        <p:txBody>
          <a:bodyPr/>
          <a:lstStyle>
            <a:lvl1pPr>
              <a:defRPr/>
            </a:lvl1pPr>
          </a:lstStyle>
          <a:p>
            <a:pPr>
              <a:defRPr/>
            </a:pPr>
            <a:fld id="{7701A57E-CC7A-4FFA-8DB1-386E79B629AB}" type="datetimeFigureOut">
              <a:rPr lang="en-US"/>
              <a:pPr>
                <a:defRPr/>
              </a:pPr>
              <a:t>3/26/2022</a:t>
            </a:fld>
            <a:endParaRPr lang="en-US"/>
          </a:p>
        </p:txBody>
      </p:sp>
      <p:sp>
        <p:nvSpPr>
          <p:cNvPr id="5" name="Footer Placeholder 4">
            <a:extLst>
              <a:ext uri="{FF2B5EF4-FFF2-40B4-BE49-F238E27FC236}">
                <a16:creationId xmlns:a16="http://schemas.microsoft.com/office/drawing/2014/main" id="{2DA969A1-0667-4723-95F3-D3BD80EBAD5D}"/>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2B98BE13-22D0-49D3-BCF9-91150B68C594}"/>
              </a:ext>
            </a:extLst>
          </p:cNvPr>
          <p:cNvSpPr>
            <a:spLocks noGrp="1"/>
          </p:cNvSpPr>
          <p:nvPr>
            <p:ph type="sldNum" sz="quarter" idx="12"/>
          </p:nvPr>
        </p:nvSpPr>
        <p:spPr/>
        <p:txBody>
          <a:bodyPr/>
          <a:lstStyle>
            <a:lvl1pPr>
              <a:defRPr/>
            </a:lvl1pPr>
          </a:lstStyle>
          <a:p>
            <a:fld id="{6CDB798B-1EE5-44C0-92F7-0930FF199F6B}" type="slidenum">
              <a:rPr lang="en-US" altLang="vi-VN"/>
              <a:pPr/>
              <a:t>‹#›</a:t>
            </a:fld>
            <a:endParaRPr lang="en-US" altLang="vi-VN"/>
          </a:p>
        </p:txBody>
      </p:sp>
    </p:spTree>
    <p:extLst>
      <p:ext uri="{BB962C8B-B14F-4D97-AF65-F5344CB8AC3E}">
        <p14:creationId xmlns:p14="http://schemas.microsoft.com/office/powerpoint/2010/main" val="310104958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C69D6D-BF10-43E6-B14A-F8517E36CE29}"/>
              </a:ext>
            </a:extLst>
          </p:cNvPr>
          <p:cNvSpPr>
            <a:spLocks noGrp="1"/>
          </p:cNvSpPr>
          <p:nvPr>
            <p:ph type="dt" sz="half" idx="10"/>
          </p:nvPr>
        </p:nvSpPr>
        <p:spPr/>
        <p:txBody>
          <a:bodyPr/>
          <a:lstStyle>
            <a:lvl1pPr>
              <a:defRPr/>
            </a:lvl1pPr>
          </a:lstStyle>
          <a:p>
            <a:pPr>
              <a:defRPr/>
            </a:pPr>
            <a:fld id="{87C74F1D-D8AA-4A2D-B522-74AA5C614160}" type="datetimeFigureOut">
              <a:rPr lang="en-US"/>
              <a:pPr>
                <a:defRPr/>
              </a:pPr>
              <a:t>3/26/2022</a:t>
            </a:fld>
            <a:endParaRPr lang="en-US"/>
          </a:p>
        </p:txBody>
      </p:sp>
      <p:sp>
        <p:nvSpPr>
          <p:cNvPr id="5" name="Footer Placeholder 4">
            <a:extLst>
              <a:ext uri="{FF2B5EF4-FFF2-40B4-BE49-F238E27FC236}">
                <a16:creationId xmlns:a16="http://schemas.microsoft.com/office/drawing/2014/main" id="{C4F07592-5513-4A57-8CB0-A888247CEBB1}"/>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7EA5CD77-E286-4E6C-A409-D5C11F117F1D}"/>
              </a:ext>
            </a:extLst>
          </p:cNvPr>
          <p:cNvSpPr>
            <a:spLocks noGrp="1"/>
          </p:cNvSpPr>
          <p:nvPr>
            <p:ph type="sldNum" sz="quarter" idx="12"/>
          </p:nvPr>
        </p:nvSpPr>
        <p:spPr/>
        <p:txBody>
          <a:bodyPr/>
          <a:lstStyle>
            <a:lvl1pPr>
              <a:defRPr/>
            </a:lvl1pPr>
          </a:lstStyle>
          <a:p>
            <a:fld id="{290F6230-29AF-4A55-889B-9312BBAB3708}" type="slidenum">
              <a:rPr lang="en-US" altLang="vi-VN"/>
              <a:pPr/>
              <a:t>‹#›</a:t>
            </a:fld>
            <a:endParaRPr lang="en-US" altLang="vi-VN"/>
          </a:p>
        </p:txBody>
      </p:sp>
    </p:spTree>
    <p:extLst>
      <p:ext uri="{BB962C8B-B14F-4D97-AF65-F5344CB8AC3E}">
        <p14:creationId xmlns:p14="http://schemas.microsoft.com/office/powerpoint/2010/main" val="152490877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6AD37422-DE8D-4783-AD86-11439FA8005E}"/>
              </a:ext>
            </a:extLst>
          </p:cNvPr>
          <p:cNvSpPr>
            <a:spLocks noGrp="1"/>
          </p:cNvSpPr>
          <p:nvPr>
            <p:ph type="dt" sz="half" idx="10"/>
          </p:nvPr>
        </p:nvSpPr>
        <p:spPr/>
        <p:txBody>
          <a:bodyPr/>
          <a:lstStyle>
            <a:lvl1pPr>
              <a:defRPr/>
            </a:lvl1pPr>
          </a:lstStyle>
          <a:p>
            <a:pPr>
              <a:defRPr/>
            </a:pPr>
            <a:fld id="{71C5A241-4E81-42BD-9833-E7A82D2325FA}" type="datetimeFigureOut">
              <a:rPr lang="en-US"/>
              <a:pPr>
                <a:defRPr/>
              </a:pPr>
              <a:t>3/26/2022</a:t>
            </a:fld>
            <a:endParaRPr lang="en-US"/>
          </a:p>
        </p:txBody>
      </p:sp>
      <p:sp>
        <p:nvSpPr>
          <p:cNvPr id="6" name="Footer Placeholder 4">
            <a:extLst>
              <a:ext uri="{FF2B5EF4-FFF2-40B4-BE49-F238E27FC236}">
                <a16:creationId xmlns:a16="http://schemas.microsoft.com/office/drawing/2014/main" id="{FCF5DF48-ED2D-4DAE-B099-2F9730D637D5}"/>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5DD48919-8461-4A4A-95A9-72AEECD8C486}"/>
              </a:ext>
            </a:extLst>
          </p:cNvPr>
          <p:cNvSpPr>
            <a:spLocks noGrp="1"/>
          </p:cNvSpPr>
          <p:nvPr>
            <p:ph type="sldNum" sz="quarter" idx="12"/>
          </p:nvPr>
        </p:nvSpPr>
        <p:spPr/>
        <p:txBody>
          <a:bodyPr/>
          <a:lstStyle>
            <a:lvl1pPr>
              <a:defRPr/>
            </a:lvl1pPr>
          </a:lstStyle>
          <a:p>
            <a:fld id="{C77D26A1-1284-4153-BCF1-9A71E428BA9F}" type="slidenum">
              <a:rPr lang="en-US" altLang="vi-VN"/>
              <a:pPr/>
              <a:t>‹#›</a:t>
            </a:fld>
            <a:endParaRPr lang="en-US" altLang="vi-VN"/>
          </a:p>
        </p:txBody>
      </p:sp>
    </p:spTree>
    <p:extLst>
      <p:ext uri="{BB962C8B-B14F-4D97-AF65-F5344CB8AC3E}">
        <p14:creationId xmlns:p14="http://schemas.microsoft.com/office/powerpoint/2010/main" val="207284164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45F78246-1A4D-40E0-94D2-035AD3F37D27}"/>
              </a:ext>
            </a:extLst>
          </p:cNvPr>
          <p:cNvSpPr>
            <a:spLocks noGrp="1"/>
          </p:cNvSpPr>
          <p:nvPr>
            <p:ph type="dt" sz="half" idx="10"/>
          </p:nvPr>
        </p:nvSpPr>
        <p:spPr/>
        <p:txBody>
          <a:bodyPr/>
          <a:lstStyle>
            <a:lvl1pPr>
              <a:defRPr/>
            </a:lvl1pPr>
          </a:lstStyle>
          <a:p>
            <a:pPr>
              <a:defRPr/>
            </a:pPr>
            <a:fld id="{030E236A-9D29-4F10-A1A2-31321BB19BD7}" type="datetimeFigureOut">
              <a:rPr lang="en-US"/>
              <a:pPr>
                <a:defRPr/>
              </a:pPr>
              <a:t>3/26/2022</a:t>
            </a:fld>
            <a:endParaRPr lang="en-US"/>
          </a:p>
        </p:txBody>
      </p:sp>
      <p:sp>
        <p:nvSpPr>
          <p:cNvPr id="8" name="Footer Placeholder 4">
            <a:extLst>
              <a:ext uri="{FF2B5EF4-FFF2-40B4-BE49-F238E27FC236}">
                <a16:creationId xmlns:a16="http://schemas.microsoft.com/office/drawing/2014/main" id="{8D11A1B3-610B-4568-A80B-531A17599D6D}"/>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4EE3FC7F-8A5D-4FBD-A2CC-87B2EEF85CFD}"/>
              </a:ext>
            </a:extLst>
          </p:cNvPr>
          <p:cNvSpPr>
            <a:spLocks noGrp="1"/>
          </p:cNvSpPr>
          <p:nvPr>
            <p:ph type="sldNum" sz="quarter" idx="12"/>
          </p:nvPr>
        </p:nvSpPr>
        <p:spPr/>
        <p:txBody>
          <a:bodyPr/>
          <a:lstStyle>
            <a:lvl1pPr>
              <a:defRPr/>
            </a:lvl1pPr>
          </a:lstStyle>
          <a:p>
            <a:fld id="{20222400-8675-46F6-B1B0-D3E9D62768FD}" type="slidenum">
              <a:rPr lang="en-US" altLang="vi-VN"/>
              <a:pPr/>
              <a:t>‹#›</a:t>
            </a:fld>
            <a:endParaRPr lang="en-US" altLang="vi-VN"/>
          </a:p>
        </p:txBody>
      </p:sp>
    </p:spTree>
    <p:extLst>
      <p:ext uri="{BB962C8B-B14F-4D97-AF65-F5344CB8AC3E}">
        <p14:creationId xmlns:p14="http://schemas.microsoft.com/office/powerpoint/2010/main" val="386838940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47849C77-DFE8-483A-91AA-B89D33A88C7F}"/>
              </a:ext>
            </a:extLst>
          </p:cNvPr>
          <p:cNvSpPr>
            <a:spLocks noGrp="1"/>
          </p:cNvSpPr>
          <p:nvPr>
            <p:ph type="dt" sz="half" idx="10"/>
          </p:nvPr>
        </p:nvSpPr>
        <p:spPr/>
        <p:txBody>
          <a:bodyPr/>
          <a:lstStyle>
            <a:lvl1pPr>
              <a:defRPr/>
            </a:lvl1pPr>
          </a:lstStyle>
          <a:p>
            <a:pPr>
              <a:defRPr/>
            </a:pPr>
            <a:fld id="{6F2EDB10-670F-49A9-9211-ED65A7BB6587}" type="datetimeFigureOut">
              <a:rPr lang="en-US"/>
              <a:pPr>
                <a:defRPr/>
              </a:pPr>
              <a:t>3/26/2022</a:t>
            </a:fld>
            <a:endParaRPr lang="en-US"/>
          </a:p>
        </p:txBody>
      </p:sp>
      <p:sp>
        <p:nvSpPr>
          <p:cNvPr id="4" name="Footer Placeholder 4">
            <a:extLst>
              <a:ext uri="{FF2B5EF4-FFF2-40B4-BE49-F238E27FC236}">
                <a16:creationId xmlns:a16="http://schemas.microsoft.com/office/drawing/2014/main" id="{CA681E4E-C38D-49A4-8C2E-4FE0B168DFE1}"/>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299BE7B5-BDB8-4262-B7F9-8D21D1FAD85E}"/>
              </a:ext>
            </a:extLst>
          </p:cNvPr>
          <p:cNvSpPr>
            <a:spLocks noGrp="1"/>
          </p:cNvSpPr>
          <p:nvPr>
            <p:ph type="sldNum" sz="quarter" idx="12"/>
          </p:nvPr>
        </p:nvSpPr>
        <p:spPr/>
        <p:txBody>
          <a:bodyPr/>
          <a:lstStyle>
            <a:lvl1pPr>
              <a:defRPr/>
            </a:lvl1pPr>
          </a:lstStyle>
          <a:p>
            <a:fld id="{CC78B741-5AEE-4A85-9BA1-364154DA883B}" type="slidenum">
              <a:rPr lang="en-US" altLang="vi-VN"/>
              <a:pPr/>
              <a:t>‹#›</a:t>
            </a:fld>
            <a:endParaRPr lang="en-US" altLang="vi-VN"/>
          </a:p>
        </p:txBody>
      </p:sp>
    </p:spTree>
    <p:extLst>
      <p:ext uri="{BB962C8B-B14F-4D97-AF65-F5344CB8AC3E}">
        <p14:creationId xmlns:p14="http://schemas.microsoft.com/office/powerpoint/2010/main" val="427063237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77867778-C3E9-4478-B6A0-18752A0CF188}"/>
              </a:ext>
            </a:extLst>
          </p:cNvPr>
          <p:cNvSpPr>
            <a:spLocks noGrp="1"/>
          </p:cNvSpPr>
          <p:nvPr>
            <p:ph type="dt" sz="half" idx="10"/>
          </p:nvPr>
        </p:nvSpPr>
        <p:spPr/>
        <p:txBody>
          <a:bodyPr/>
          <a:lstStyle>
            <a:lvl1pPr>
              <a:defRPr/>
            </a:lvl1pPr>
          </a:lstStyle>
          <a:p>
            <a:pPr>
              <a:defRPr/>
            </a:pPr>
            <a:fld id="{695FAF84-D091-4085-9175-5E83DEA79317}" type="datetimeFigureOut">
              <a:rPr lang="en-US"/>
              <a:pPr>
                <a:defRPr/>
              </a:pPr>
              <a:t>3/26/2022</a:t>
            </a:fld>
            <a:endParaRPr lang="en-US"/>
          </a:p>
        </p:txBody>
      </p:sp>
      <p:sp>
        <p:nvSpPr>
          <p:cNvPr id="3" name="Footer Placeholder 4">
            <a:extLst>
              <a:ext uri="{FF2B5EF4-FFF2-40B4-BE49-F238E27FC236}">
                <a16:creationId xmlns:a16="http://schemas.microsoft.com/office/drawing/2014/main" id="{E5FF5ADE-D646-49E4-8A05-67D29A5F787D}"/>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90018AE1-3DC0-46DF-BC7A-0D344241BCAF}"/>
              </a:ext>
            </a:extLst>
          </p:cNvPr>
          <p:cNvSpPr>
            <a:spLocks noGrp="1"/>
          </p:cNvSpPr>
          <p:nvPr>
            <p:ph type="sldNum" sz="quarter" idx="12"/>
          </p:nvPr>
        </p:nvSpPr>
        <p:spPr/>
        <p:txBody>
          <a:bodyPr/>
          <a:lstStyle>
            <a:lvl1pPr>
              <a:defRPr/>
            </a:lvl1pPr>
          </a:lstStyle>
          <a:p>
            <a:fld id="{7D243DD0-7EE5-4EBF-8B2C-C4EC861F6571}" type="slidenum">
              <a:rPr lang="en-US" altLang="vi-VN"/>
              <a:pPr/>
              <a:t>‹#›</a:t>
            </a:fld>
            <a:endParaRPr lang="en-US" altLang="vi-VN"/>
          </a:p>
        </p:txBody>
      </p:sp>
    </p:spTree>
    <p:extLst>
      <p:ext uri="{BB962C8B-B14F-4D97-AF65-F5344CB8AC3E}">
        <p14:creationId xmlns:p14="http://schemas.microsoft.com/office/powerpoint/2010/main" val="263426587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C1F5AD6D-26C7-4D3A-A468-BA676F593D66}"/>
              </a:ext>
            </a:extLst>
          </p:cNvPr>
          <p:cNvSpPr>
            <a:spLocks noGrp="1"/>
          </p:cNvSpPr>
          <p:nvPr>
            <p:ph type="dt" sz="half" idx="10"/>
          </p:nvPr>
        </p:nvSpPr>
        <p:spPr/>
        <p:txBody>
          <a:bodyPr/>
          <a:lstStyle>
            <a:lvl1pPr>
              <a:defRPr/>
            </a:lvl1pPr>
          </a:lstStyle>
          <a:p>
            <a:pPr>
              <a:defRPr/>
            </a:pPr>
            <a:fld id="{ADFC7355-E6C4-449C-A601-5AF2547CEB12}" type="datetimeFigureOut">
              <a:rPr lang="en-US"/>
              <a:pPr>
                <a:defRPr/>
              </a:pPr>
              <a:t>3/26/2022</a:t>
            </a:fld>
            <a:endParaRPr lang="en-US"/>
          </a:p>
        </p:txBody>
      </p:sp>
      <p:sp>
        <p:nvSpPr>
          <p:cNvPr id="6" name="Footer Placeholder 4">
            <a:extLst>
              <a:ext uri="{FF2B5EF4-FFF2-40B4-BE49-F238E27FC236}">
                <a16:creationId xmlns:a16="http://schemas.microsoft.com/office/drawing/2014/main" id="{D9E55D9E-CF37-461C-83A1-53248D57F0C4}"/>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4F25C627-7BDB-4700-9B9A-5907A595D376}"/>
              </a:ext>
            </a:extLst>
          </p:cNvPr>
          <p:cNvSpPr>
            <a:spLocks noGrp="1"/>
          </p:cNvSpPr>
          <p:nvPr>
            <p:ph type="sldNum" sz="quarter" idx="12"/>
          </p:nvPr>
        </p:nvSpPr>
        <p:spPr/>
        <p:txBody>
          <a:bodyPr/>
          <a:lstStyle>
            <a:lvl1pPr>
              <a:defRPr/>
            </a:lvl1pPr>
          </a:lstStyle>
          <a:p>
            <a:fld id="{4A66E13D-914D-4371-BEDD-7EDDFCEC197B}" type="slidenum">
              <a:rPr lang="en-US" altLang="vi-VN"/>
              <a:pPr/>
              <a:t>‹#›</a:t>
            </a:fld>
            <a:endParaRPr lang="en-US" altLang="vi-VN"/>
          </a:p>
        </p:txBody>
      </p:sp>
    </p:spTree>
    <p:extLst>
      <p:ext uri="{BB962C8B-B14F-4D97-AF65-F5344CB8AC3E}">
        <p14:creationId xmlns:p14="http://schemas.microsoft.com/office/powerpoint/2010/main" val="19253605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974090500"/>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A553E60B-0581-4D8E-911E-EE59DFF62AC0}"/>
              </a:ext>
            </a:extLst>
          </p:cNvPr>
          <p:cNvSpPr>
            <a:spLocks noGrp="1"/>
          </p:cNvSpPr>
          <p:nvPr>
            <p:ph type="dt" sz="half" idx="10"/>
          </p:nvPr>
        </p:nvSpPr>
        <p:spPr/>
        <p:txBody>
          <a:bodyPr/>
          <a:lstStyle>
            <a:lvl1pPr>
              <a:defRPr/>
            </a:lvl1pPr>
          </a:lstStyle>
          <a:p>
            <a:pPr>
              <a:defRPr/>
            </a:pPr>
            <a:fld id="{22654D69-0E27-4979-9C0F-C3AB133DF001}" type="datetimeFigureOut">
              <a:rPr lang="en-US"/>
              <a:pPr>
                <a:defRPr/>
              </a:pPr>
              <a:t>3/26/2022</a:t>
            </a:fld>
            <a:endParaRPr lang="en-US"/>
          </a:p>
        </p:txBody>
      </p:sp>
      <p:sp>
        <p:nvSpPr>
          <p:cNvPr id="6" name="Footer Placeholder 4">
            <a:extLst>
              <a:ext uri="{FF2B5EF4-FFF2-40B4-BE49-F238E27FC236}">
                <a16:creationId xmlns:a16="http://schemas.microsoft.com/office/drawing/2014/main" id="{6376CE04-4613-4285-B9B8-FC95298F0F48}"/>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349F81E4-F9CD-4B3A-BC7B-433947669F52}"/>
              </a:ext>
            </a:extLst>
          </p:cNvPr>
          <p:cNvSpPr>
            <a:spLocks noGrp="1"/>
          </p:cNvSpPr>
          <p:nvPr>
            <p:ph type="sldNum" sz="quarter" idx="12"/>
          </p:nvPr>
        </p:nvSpPr>
        <p:spPr/>
        <p:txBody>
          <a:bodyPr/>
          <a:lstStyle>
            <a:lvl1pPr>
              <a:defRPr/>
            </a:lvl1pPr>
          </a:lstStyle>
          <a:p>
            <a:fld id="{6AABEDE5-516F-4EDC-B033-B07244A52B1C}" type="slidenum">
              <a:rPr lang="en-US" altLang="vi-VN"/>
              <a:pPr/>
              <a:t>‹#›</a:t>
            </a:fld>
            <a:endParaRPr lang="en-US" altLang="vi-VN"/>
          </a:p>
        </p:txBody>
      </p:sp>
    </p:spTree>
    <p:extLst>
      <p:ext uri="{BB962C8B-B14F-4D97-AF65-F5344CB8AC3E}">
        <p14:creationId xmlns:p14="http://schemas.microsoft.com/office/powerpoint/2010/main" val="132350352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2CAA898-B177-4694-A9EC-C6FC7C6F8896}"/>
              </a:ext>
            </a:extLst>
          </p:cNvPr>
          <p:cNvSpPr>
            <a:spLocks noGrp="1"/>
          </p:cNvSpPr>
          <p:nvPr>
            <p:ph type="dt" sz="half" idx="10"/>
          </p:nvPr>
        </p:nvSpPr>
        <p:spPr/>
        <p:txBody>
          <a:bodyPr/>
          <a:lstStyle>
            <a:lvl1pPr>
              <a:defRPr/>
            </a:lvl1pPr>
          </a:lstStyle>
          <a:p>
            <a:pPr>
              <a:defRPr/>
            </a:pPr>
            <a:fld id="{6F5E28AA-840B-4B89-B6DF-F879A5D6EEE6}" type="datetimeFigureOut">
              <a:rPr lang="en-US"/>
              <a:pPr>
                <a:defRPr/>
              </a:pPr>
              <a:t>3/26/2022</a:t>
            </a:fld>
            <a:endParaRPr lang="en-US"/>
          </a:p>
        </p:txBody>
      </p:sp>
      <p:sp>
        <p:nvSpPr>
          <p:cNvPr id="5" name="Footer Placeholder 4">
            <a:extLst>
              <a:ext uri="{FF2B5EF4-FFF2-40B4-BE49-F238E27FC236}">
                <a16:creationId xmlns:a16="http://schemas.microsoft.com/office/drawing/2014/main" id="{2EB38B96-F430-412E-A33B-9860B84AE4EE}"/>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F1A99D11-E045-43A1-A5B0-F1C30B463338}"/>
              </a:ext>
            </a:extLst>
          </p:cNvPr>
          <p:cNvSpPr>
            <a:spLocks noGrp="1"/>
          </p:cNvSpPr>
          <p:nvPr>
            <p:ph type="sldNum" sz="quarter" idx="12"/>
          </p:nvPr>
        </p:nvSpPr>
        <p:spPr/>
        <p:txBody>
          <a:bodyPr/>
          <a:lstStyle>
            <a:lvl1pPr>
              <a:defRPr/>
            </a:lvl1pPr>
          </a:lstStyle>
          <a:p>
            <a:fld id="{E142E906-1533-467E-907D-42E60365F98E}" type="slidenum">
              <a:rPr lang="en-US" altLang="vi-VN"/>
              <a:pPr/>
              <a:t>‹#›</a:t>
            </a:fld>
            <a:endParaRPr lang="en-US" altLang="vi-VN"/>
          </a:p>
        </p:txBody>
      </p:sp>
    </p:spTree>
    <p:extLst>
      <p:ext uri="{BB962C8B-B14F-4D97-AF65-F5344CB8AC3E}">
        <p14:creationId xmlns:p14="http://schemas.microsoft.com/office/powerpoint/2010/main" val="374815654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DCAD7F-69B7-49CD-9468-52DBC91C1A02}"/>
              </a:ext>
            </a:extLst>
          </p:cNvPr>
          <p:cNvSpPr>
            <a:spLocks noGrp="1"/>
          </p:cNvSpPr>
          <p:nvPr>
            <p:ph type="dt" sz="half" idx="10"/>
          </p:nvPr>
        </p:nvSpPr>
        <p:spPr/>
        <p:txBody>
          <a:bodyPr/>
          <a:lstStyle>
            <a:lvl1pPr>
              <a:defRPr/>
            </a:lvl1pPr>
          </a:lstStyle>
          <a:p>
            <a:pPr>
              <a:defRPr/>
            </a:pPr>
            <a:fld id="{F4D074F7-5EB6-43CA-893E-C57E77A52C34}" type="datetimeFigureOut">
              <a:rPr lang="en-US"/>
              <a:pPr>
                <a:defRPr/>
              </a:pPr>
              <a:t>3/26/2022</a:t>
            </a:fld>
            <a:endParaRPr lang="en-US"/>
          </a:p>
        </p:txBody>
      </p:sp>
      <p:sp>
        <p:nvSpPr>
          <p:cNvPr id="5" name="Footer Placeholder 4">
            <a:extLst>
              <a:ext uri="{FF2B5EF4-FFF2-40B4-BE49-F238E27FC236}">
                <a16:creationId xmlns:a16="http://schemas.microsoft.com/office/drawing/2014/main" id="{1B576D0C-1EF2-4C14-AAD0-53B6D9EBC8C0}"/>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31A9A09E-4974-4581-90DA-295F767573E4}"/>
              </a:ext>
            </a:extLst>
          </p:cNvPr>
          <p:cNvSpPr>
            <a:spLocks noGrp="1"/>
          </p:cNvSpPr>
          <p:nvPr>
            <p:ph type="sldNum" sz="quarter" idx="12"/>
          </p:nvPr>
        </p:nvSpPr>
        <p:spPr/>
        <p:txBody>
          <a:bodyPr/>
          <a:lstStyle>
            <a:lvl1pPr>
              <a:defRPr/>
            </a:lvl1pPr>
          </a:lstStyle>
          <a:p>
            <a:fld id="{E5477998-75B8-4007-868D-00293B87DC0E}" type="slidenum">
              <a:rPr lang="en-US" altLang="vi-VN"/>
              <a:pPr/>
              <a:t>‹#›</a:t>
            </a:fld>
            <a:endParaRPr lang="en-US" altLang="vi-VN"/>
          </a:p>
        </p:txBody>
      </p:sp>
    </p:spTree>
    <p:extLst>
      <p:ext uri="{BB962C8B-B14F-4D97-AF65-F5344CB8AC3E}">
        <p14:creationId xmlns:p14="http://schemas.microsoft.com/office/powerpoint/2010/main" val="243005942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E34CB99-C7FB-41B1-8223-844C1C1B8BE8}" type="datetimeFigureOut">
              <a:rPr lang="en-US" smtClean="0"/>
              <a:t>3/26/2022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9B21AE-0D7E-4224-8ABE-C7B4B1393D6E}" type="slidenum">
              <a:rPr lang="en-US" smtClean="0"/>
              <a:t>‹#›</a:t>
            </a:fld>
            <a:endParaRPr lang="en-US"/>
          </a:p>
        </p:txBody>
      </p:sp>
    </p:spTree>
    <p:extLst>
      <p:ext uri="{BB962C8B-B14F-4D97-AF65-F5344CB8AC3E}">
        <p14:creationId xmlns:p14="http://schemas.microsoft.com/office/powerpoint/2010/main" val="169149206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E34CB99-C7FB-41B1-8223-844C1C1B8BE8}" type="datetimeFigureOut">
              <a:rPr lang="en-US" smtClean="0"/>
              <a:t>3/26/2022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9B21AE-0D7E-4224-8ABE-C7B4B1393D6E}" type="slidenum">
              <a:rPr lang="en-US" smtClean="0"/>
              <a:t>‹#›</a:t>
            </a:fld>
            <a:endParaRPr lang="en-US"/>
          </a:p>
        </p:txBody>
      </p:sp>
    </p:spTree>
    <p:extLst>
      <p:ext uri="{BB962C8B-B14F-4D97-AF65-F5344CB8AC3E}">
        <p14:creationId xmlns:p14="http://schemas.microsoft.com/office/powerpoint/2010/main" val="7796700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E34CB99-C7FB-41B1-8223-844C1C1B8BE8}" type="datetimeFigureOut">
              <a:rPr lang="en-US" smtClean="0"/>
              <a:t>3/26/2022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9B21AE-0D7E-4224-8ABE-C7B4B1393D6E}" type="slidenum">
              <a:rPr lang="en-US" smtClean="0"/>
              <a:t>‹#›</a:t>
            </a:fld>
            <a:endParaRPr lang="en-US"/>
          </a:p>
        </p:txBody>
      </p:sp>
    </p:spTree>
    <p:extLst>
      <p:ext uri="{BB962C8B-B14F-4D97-AF65-F5344CB8AC3E}">
        <p14:creationId xmlns:p14="http://schemas.microsoft.com/office/powerpoint/2010/main" val="297467298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E34CB99-C7FB-41B1-8223-844C1C1B8BE8}" type="datetimeFigureOut">
              <a:rPr lang="en-US" smtClean="0"/>
              <a:t>3/26/2022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29B21AE-0D7E-4224-8ABE-C7B4B1393D6E}" type="slidenum">
              <a:rPr lang="en-US" smtClean="0"/>
              <a:t>‹#›</a:t>
            </a:fld>
            <a:endParaRPr lang="en-US"/>
          </a:p>
        </p:txBody>
      </p:sp>
    </p:spTree>
    <p:extLst>
      <p:ext uri="{BB962C8B-B14F-4D97-AF65-F5344CB8AC3E}">
        <p14:creationId xmlns:p14="http://schemas.microsoft.com/office/powerpoint/2010/main" val="409045799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E34CB99-C7FB-41B1-8223-844C1C1B8BE8}" type="datetimeFigureOut">
              <a:rPr lang="en-US" smtClean="0"/>
              <a:t>3/26/2022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29B21AE-0D7E-4224-8ABE-C7B4B1393D6E}" type="slidenum">
              <a:rPr lang="en-US" smtClean="0"/>
              <a:t>‹#›</a:t>
            </a:fld>
            <a:endParaRPr lang="en-US"/>
          </a:p>
        </p:txBody>
      </p:sp>
    </p:spTree>
    <p:extLst>
      <p:ext uri="{BB962C8B-B14F-4D97-AF65-F5344CB8AC3E}">
        <p14:creationId xmlns:p14="http://schemas.microsoft.com/office/powerpoint/2010/main" val="302790675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E34CB99-C7FB-41B1-8223-844C1C1B8BE8}" type="datetimeFigureOut">
              <a:rPr lang="en-US" smtClean="0"/>
              <a:t>3/26/2022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29B21AE-0D7E-4224-8ABE-C7B4B1393D6E}" type="slidenum">
              <a:rPr lang="en-US" smtClean="0"/>
              <a:t>‹#›</a:t>
            </a:fld>
            <a:endParaRPr lang="en-US"/>
          </a:p>
        </p:txBody>
      </p:sp>
    </p:spTree>
    <p:extLst>
      <p:ext uri="{BB962C8B-B14F-4D97-AF65-F5344CB8AC3E}">
        <p14:creationId xmlns:p14="http://schemas.microsoft.com/office/powerpoint/2010/main" val="301171704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E34CB99-C7FB-41B1-8223-844C1C1B8BE8}" type="datetimeFigureOut">
              <a:rPr lang="en-US" smtClean="0"/>
              <a:t>3/26/2022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29B21AE-0D7E-4224-8ABE-C7B4B1393D6E}" type="slidenum">
              <a:rPr lang="en-US" smtClean="0"/>
              <a:t>‹#›</a:t>
            </a:fld>
            <a:endParaRPr lang="en-US"/>
          </a:p>
        </p:txBody>
      </p:sp>
    </p:spTree>
    <p:extLst>
      <p:ext uri="{BB962C8B-B14F-4D97-AF65-F5344CB8AC3E}">
        <p14:creationId xmlns:p14="http://schemas.microsoft.com/office/powerpoint/2010/main" val="4668139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A524EA9-7100-4BAD-88BE-E73530FAACA9}"/>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6141E99D-9383-4CCE-8C78-F93B5E95FDD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DDE5B506-081A-403D-A4FC-DB0D9DAB7940}"/>
              </a:ext>
            </a:extLst>
          </p:cNvPr>
          <p:cNvSpPr>
            <a:spLocks noGrp="1"/>
          </p:cNvSpPr>
          <p:nvPr>
            <p:ph type="dt" sz="half" idx="10"/>
          </p:nvPr>
        </p:nvSpPr>
        <p:spPr/>
        <p:txBody>
          <a:bodyPr/>
          <a:lstStyle/>
          <a:p>
            <a:fld id="{8A5C7D76-960B-46FE-A880-7E807A291F2E}" type="datetimeFigureOut">
              <a:rPr lang="zh-CN" altLang="en-US" smtClean="0"/>
              <a:t>2022/3/26</a:t>
            </a:fld>
            <a:endParaRPr lang="zh-CN" altLang="en-US"/>
          </a:p>
        </p:txBody>
      </p:sp>
      <p:sp>
        <p:nvSpPr>
          <p:cNvPr id="5" name="页脚占位符 4">
            <a:extLst>
              <a:ext uri="{FF2B5EF4-FFF2-40B4-BE49-F238E27FC236}">
                <a16:creationId xmlns:a16="http://schemas.microsoft.com/office/drawing/2014/main" id="{C924781E-6E8D-4496-A782-E04E43D1EDA6}"/>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41A7BA04-B1A4-4565-B8A8-1200B49080FC}"/>
              </a:ext>
            </a:extLst>
          </p:cNvPr>
          <p:cNvSpPr>
            <a:spLocks noGrp="1"/>
          </p:cNvSpPr>
          <p:nvPr>
            <p:ph type="sldNum" sz="quarter" idx="12"/>
          </p:nvPr>
        </p:nvSpPr>
        <p:spPr/>
        <p:txBody>
          <a:bodyPr/>
          <a:lstStyle/>
          <a:p>
            <a:fld id="{37F7F747-6B13-4A8D-B9C6-88738E2C9F9C}" type="slidenum">
              <a:rPr lang="zh-CN" altLang="en-US" smtClean="0"/>
              <a:t>‹#›</a:t>
            </a:fld>
            <a:endParaRPr lang="zh-CN" altLang="en-US"/>
          </a:p>
        </p:txBody>
      </p:sp>
    </p:spTree>
    <p:extLst>
      <p:ext uri="{BB962C8B-B14F-4D97-AF65-F5344CB8AC3E}">
        <p14:creationId xmlns:p14="http://schemas.microsoft.com/office/powerpoint/2010/main" val="3182271353"/>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E34CB99-C7FB-41B1-8223-844C1C1B8BE8}" type="datetimeFigureOut">
              <a:rPr lang="en-US" smtClean="0"/>
              <a:t>3/26/2022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29B21AE-0D7E-4224-8ABE-C7B4B1393D6E}" type="slidenum">
              <a:rPr lang="en-US" smtClean="0"/>
              <a:t>‹#›</a:t>
            </a:fld>
            <a:endParaRPr lang="en-US"/>
          </a:p>
        </p:txBody>
      </p:sp>
    </p:spTree>
    <p:extLst>
      <p:ext uri="{BB962C8B-B14F-4D97-AF65-F5344CB8AC3E}">
        <p14:creationId xmlns:p14="http://schemas.microsoft.com/office/powerpoint/2010/main" val="279475054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E34CB99-C7FB-41B1-8223-844C1C1B8BE8}" type="datetimeFigureOut">
              <a:rPr lang="en-US" smtClean="0"/>
              <a:t>3/26/2022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29B21AE-0D7E-4224-8ABE-C7B4B1393D6E}" type="slidenum">
              <a:rPr lang="en-US" smtClean="0"/>
              <a:t>‹#›</a:t>
            </a:fld>
            <a:endParaRPr lang="en-US"/>
          </a:p>
        </p:txBody>
      </p:sp>
    </p:spTree>
    <p:extLst>
      <p:ext uri="{BB962C8B-B14F-4D97-AF65-F5344CB8AC3E}">
        <p14:creationId xmlns:p14="http://schemas.microsoft.com/office/powerpoint/2010/main" val="367740874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E34CB99-C7FB-41B1-8223-844C1C1B8BE8}" type="datetimeFigureOut">
              <a:rPr lang="en-US" smtClean="0"/>
              <a:t>3/26/2022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9B21AE-0D7E-4224-8ABE-C7B4B1393D6E}" type="slidenum">
              <a:rPr lang="en-US" smtClean="0"/>
              <a:t>‹#›</a:t>
            </a:fld>
            <a:endParaRPr lang="en-US"/>
          </a:p>
        </p:txBody>
      </p:sp>
    </p:spTree>
    <p:extLst>
      <p:ext uri="{BB962C8B-B14F-4D97-AF65-F5344CB8AC3E}">
        <p14:creationId xmlns:p14="http://schemas.microsoft.com/office/powerpoint/2010/main" val="105844406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E34CB99-C7FB-41B1-8223-844C1C1B8BE8}" type="datetimeFigureOut">
              <a:rPr lang="en-US" smtClean="0"/>
              <a:t>3/26/2022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9B21AE-0D7E-4224-8ABE-C7B4B1393D6E}" type="slidenum">
              <a:rPr lang="en-US" smtClean="0"/>
              <a:t>‹#›</a:t>
            </a:fld>
            <a:endParaRPr lang="en-US"/>
          </a:p>
        </p:txBody>
      </p:sp>
    </p:spTree>
    <p:extLst>
      <p:ext uri="{BB962C8B-B14F-4D97-AF65-F5344CB8AC3E}">
        <p14:creationId xmlns:p14="http://schemas.microsoft.com/office/powerpoint/2010/main" val="186048765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cSld name="Just plants small">
    <p:spTree>
      <p:nvGrpSpPr>
        <p:cNvPr id="1" name="Shape 101"/>
        <p:cNvGrpSpPr/>
        <p:nvPr/>
      </p:nvGrpSpPr>
      <p:grpSpPr>
        <a:xfrm>
          <a:off x="0" y="0"/>
          <a:ext cx="0" cy="0"/>
          <a:chOff x="0" y="0"/>
          <a:chExt cx="0" cy="0"/>
        </a:xfrm>
      </p:grpSpPr>
      <p:pic>
        <p:nvPicPr>
          <p:cNvPr id="102" name="Shape 102"/>
          <p:cNvPicPr preferRelativeResize="0"/>
          <p:nvPr/>
        </p:nvPicPr>
        <p:blipFill rotWithShape="1">
          <a:blip r:embed="rId2">
            <a:alphaModFix/>
          </a:blip>
          <a:srcRect l="43534"/>
          <a:stretch/>
        </p:blipFill>
        <p:spPr>
          <a:xfrm rot="-5400000" flipH="1">
            <a:off x="8598768" y="-1169267"/>
            <a:ext cx="1026657" cy="3339792"/>
          </a:xfrm>
          <a:prstGeom prst="rect">
            <a:avLst/>
          </a:prstGeom>
          <a:noFill/>
          <a:ln>
            <a:noFill/>
          </a:ln>
        </p:spPr>
      </p:pic>
      <p:pic>
        <p:nvPicPr>
          <p:cNvPr id="103" name="Shape 103"/>
          <p:cNvPicPr preferRelativeResize="0"/>
          <p:nvPr/>
        </p:nvPicPr>
        <p:blipFill rotWithShape="1">
          <a:blip r:embed="rId3">
            <a:alphaModFix/>
          </a:blip>
          <a:srcRect l="45142" t="-12064" b="21353"/>
          <a:stretch/>
        </p:blipFill>
        <p:spPr>
          <a:xfrm rot="5400000">
            <a:off x="962217" y="-987616"/>
            <a:ext cx="1682367" cy="3632199"/>
          </a:xfrm>
          <a:prstGeom prst="rect">
            <a:avLst/>
          </a:prstGeom>
          <a:noFill/>
          <a:ln>
            <a:noFill/>
          </a:ln>
        </p:spPr>
      </p:pic>
      <p:pic>
        <p:nvPicPr>
          <p:cNvPr id="104" name="Shape 104"/>
          <p:cNvPicPr preferRelativeResize="0"/>
          <p:nvPr/>
        </p:nvPicPr>
        <p:blipFill rotWithShape="1">
          <a:blip r:embed="rId2">
            <a:alphaModFix/>
          </a:blip>
          <a:srcRect r="35069" b="2780"/>
          <a:stretch/>
        </p:blipFill>
        <p:spPr>
          <a:xfrm rot="5400000">
            <a:off x="1970219" y="4884752"/>
            <a:ext cx="1052272" cy="2894221"/>
          </a:xfrm>
          <a:prstGeom prst="rect">
            <a:avLst/>
          </a:prstGeom>
          <a:noFill/>
          <a:ln>
            <a:noFill/>
          </a:ln>
        </p:spPr>
      </p:pic>
      <p:pic>
        <p:nvPicPr>
          <p:cNvPr id="105" name="Shape 105"/>
          <p:cNvPicPr preferRelativeResize="0"/>
          <p:nvPr/>
        </p:nvPicPr>
        <p:blipFill rotWithShape="1">
          <a:blip r:embed="rId4">
            <a:alphaModFix/>
          </a:blip>
          <a:srcRect r="20660" b="38811"/>
          <a:stretch/>
        </p:blipFill>
        <p:spPr>
          <a:xfrm>
            <a:off x="9297768" y="4667713"/>
            <a:ext cx="2894233" cy="2190287"/>
          </a:xfrm>
          <a:prstGeom prst="rect">
            <a:avLst/>
          </a:prstGeom>
          <a:noFill/>
          <a:ln>
            <a:noFill/>
          </a:ln>
        </p:spPr>
      </p:pic>
      <p:pic>
        <p:nvPicPr>
          <p:cNvPr id="106" name="Shape 106"/>
          <p:cNvPicPr preferRelativeResize="0"/>
          <p:nvPr/>
        </p:nvPicPr>
        <p:blipFill rotWithShape="1">
          <a:blip r:embed="rId5">
            <a:alphaModFix/>
          </a:blip>
          <a:srcRect r="26809"/>
          <a:stretch/>
        </p:blipFill>
        <p:spPr>
          <a:xfrm rot="-5400000">
            <a:off x="9749725" y="-687776"/>
            <a:ext cx="1767199" cy="3117352"/>
          </a:xfrm>
          <a:prstGeom prst="rect">
            <a:avLst/>
          </a:prstGeom>
          <a:noFill/>
          <a:ln>
            <a:noFill/>
          </a:ln>
        </p:spPr>
      </p:pic>
      <p:pic>
        <p:nvPicPr>
          <p:cNvPr id="107" name="Shape 107"/>
          <p:cNvPicPr preferRelativeResize="0"/>
          <p:nvPr/>
        </p:nvPicPr>
        <p:blipFill rotWithShape="1">
          <a:blip r:embed="rId6">
            <a:alphaModFix/>
          </a:blip>
          <a:srcRect r="34262" b="14813"/>
          <a:stretch/>
        </p:blipFill>
        <p:spPr>
          <a:xfrm flipH="1">
            <a:off x="0" y="3949701"/>
            <a:ext cx="1875235" cy="2908300"/>
          </a:xfrm>
          <a:prstGeom prst="rect">
            <a:avLst/>
          </a:prstGeom>
          <a:noFill/>
          <a:ln>
            <a:noFill/>
          </a:ln>
        </p:spPr>
      </p:pic>
      <p:pic>
        <p:nvPicPr>
          <p:cNvPr id="108" name="Shape 108"/>
          <p:cNvPicPr preferRelativeResize="0"/>
          <p:nvPr/>
        </p:nvPicPr>
        <p:blipFill rotWithShape="1">
          <a:blip r:embed="rId7">
            <a:alphaModFix/>
          </a:blip>
          <a:srcRect r="40695" b="12701"/>
          <a:stretch/>
        </p:blipFill>
        <p:spPr>
          <a:xfrm>
            <a:off x="10735725" y="3511797"/>
            <a:ext cx="1456276" cy="3346200"/>
          </a:xfrm>
          <a:prstGeom prst="rect">
            <a:avLst/>
          </a:prstGeom>
          <a:noFill/>
          <a:ln>
            <a:noFill/>
          </a:ln>
        </p:spPr>
      </p:pic>
    </p:spTree>
    <p:extLst>
      <p:ext uri="{BB962C8B-B14F-4D97-AF65-F5344CB8AC3E}">
        <p14:creationId xmlns:p14="http://schemas.microsoft.com/office/powerpoint/2010/main" val="418912473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woColTx">
  <p:cSld name="Title + 2 columns">
    <p:spTree>
      <p:nvGrpSpPr>
        <p:cNvPr id="1" name="Shape 49"/>
        <p:cNvGrpSpPr/>
        <p:nvPr/>
      </p:nvGrpSpPr>
      <p:grpSpPr>
        <a:xfrm>
          <a:off x="0" y="0"/>
          <a:ext cx="0" cy="0"/>
          <a:chOff x="0" y="0"/>
          <a:chExt cx="0" cy="0"/>
        </a:xfrm>
      </p:grpSpPr>
      <p:pic>
        <p:nvPicPr>
          <p:cNvPr id="50" name="Shape 50"/>
          <p:cNvPicPr preferRelativeResize="0"/>
          <p:nvPr/>
        </p:nvPicPr>
        <p:blipFill rotWithShape="1">
          <a:blip r:embed="rId2">
            <a:alphaModFix/>
          </a:blip>
          <a:srcRect r="34288" b="26905"/>
          <a:stretch/>
        </p:blipFill>
        <p:spPr>
          <a:xfrm rot="-5400000">
            <a:off x="8708900" y="-657534"/>
            <a:ext cx="2850965" cy="4140635"/>
          </a:xfrm>
          <a:prstGeom prst="rect">
            <a:avLst/>
          </a:prstGeom>
          <a:noFill/>
          <a:ln>
            <a:noFill/>
          </a:ln>
        </p:spPr>
      </p:pic>
      <p:grpSp>
        <p:nvGrpSpPr>
          <p:cNvPr id="51" name="Shape 51"/>
          <p:cNvGrpSpPr/>
          <p:nvPr/>
        </p:nvGrpSpPr>
        <p:grpSpPr>
          <a:xfrm>
            <a:off x="820301" y="775000"/>
            <a:ext cx="10551199" cy="5308000"/>
            <a:chOff x="615225" y="581250"/>
            <a:chExt cx="7913399" cy="3981000"/>
          </a:xfrm>
        </p:grpSpPr>
        <p:sp>
          <p:nvSpPr>
            <p:cNvPr id="52" name="Shape 52"/>
            <p:cNvSpPr/>
            <p:nvPr/>
          </p:nvSpPr>
          <p:spPr>
            <a:xfrm>
              <a:off x="615225" y="581250"/>
              <a:ext cx="7913399" cy="3981000"/>
            </a:xfrm>
            <a:prstGeom prst="rect">
              <a:avLst/>
            </a:prstGeom>
            <a:solidFill>
              <a:srgbClr val="FFFFFF">
                <a:alpha val="92690"/>
              </a:srgbClr>
            </a:solidFill>
            <a:ln w="9525" cap="flat" cmpd="sng">
              <a:solidFill>
                <a:srgbClr val="231F1C"/>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2400"/>
            </a:p>
          </p:txBody>
        </p:sp>
        <p:sp>
          <p:nvSpPr>
            <p:cNvPr id="53" name="Shape 53"/>
            <p:cNvSpPr/>
            <p:nvPr/>
          </p:nvSpPr>
          <p:spPr>
            <a:xfrm>
              <a:off x="704880" y="666850"/>
              <a:ext cx="7734000" cy="3809699"/>
            </a:xfrm>
            <a:prstGeom prst="rect">
              <a:avLst/>
            </a:prstGeom>
            <a:noFill/>
            <a:ln w="9525" cap="flat" cmpd="sng">
              <a:solidFill>
                <a:srgbClr val="231F1C"/>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2400"/>
            </a:p>
          </p:txBody>
        </p:sp>
      </p:grpSp>
      <p:sp>
        <p:nvSpPr>
          <p:cNvPr id="54" name="Shape 54"/>
          <p:cNvSpPr txBox="1">
            <a:spLocks noGrp="1"/>
          </p:cNvSpPr>
          <p:nvPr>
            <p:ph type="title"/>
          </p:nvPr>
        </p:nvSpPr>
        <p:spPr>
          <a:xfrm>
            <a:off x="1668801" y="1392234"/>
            <a:ext cx="8854399" cy="1271999"/>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55" name="Shape 55"/>
          <p:cNvSpPr txBox="1">
            <a:spLocks noGrp="1"/>
          </p:cNvSpPr>
          <p:nvPr>
            <p:ph type="body" idx="1"/>
          </p:nvPr>
        </p:nvSpPr>
        <p:spPr>
          <a:xfrm>
            <a:off x="1588867" y="2821031"/>
            <a:ext cx="4375599" cy="28696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56" name="Shape 56"/>
          <p:cNvSpPr txBox="1">
            <a:spLocks noGrp="1"/>
          </p:cNvSpPr>
          <p:nvPr>
            <p:ph type="body" idx="2"/>
          </p:nvPr>
        </p:nvSpPr>
        <p:spPr>
          <a:xfrm>
            <a:off x="6227734" y="2821031"/>
            <a:ext cx="4375599" cy="28696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pic>
        <p:nvPicPr>
          <p:cNvPr id="57" name="Shape 57"/>
          <p:cNvPicPr preferRelativeResize="0"/>
          <p:nvPr/>
        </p:nvPicPr>
        <p:blipFill rotWithShape="1">
          <a:blip r:embed="rId3">
            <a:alphaModFix/>
          </a:blip>
          <a:srcRect l="57520" b="21764"/>
          <a:stretch/>
        </p:blipFill>
        <p:spPr>
          <a:xfrm>
            <a:off x="0" y="3174100"/>
            <a:ext cx="2038533" cy="3683899"/>
          </a:xfrm>
          <a:prstGeom prst="rect">
            <a:avLst/>
          </a:prstGeom>
          <a:noFill/>
          <a:ln>
            <a:noFill/>
          </a:ln>
        </p:spPr>
      </p:pic>
      <p:pic>
        <p:nvPicPr>
          <p:cNvPr id="58" name="Shape 58"/>
          <p:cNvPicPr preferRelativeResize="0"/>
          <p:nvPr/>
        </p:nvPicPr>
        <p:blipFill rotWithShape="1">
          <a:blip r:embed="rId4">
            <a:alphaModFix/>
          </a:blip>
          <a:srcRect r="35069" b="72214"/>
          <a:stretch/>
        </p:blipFill>
        <p:spPr>
          <a:xfrm>
            <a:off x="9340900" y="4606944"/>
            <a:ext cx="2863800" cy="2251065"/>
          </a:xfrm>
          <a:prstGeom prst="rect">
            <a:avLst/>
          </a:prstGeom>
          <a:noFill/>
          <a:ln>
            <a:noFill/>
          </a:ln>
        </p:spPr>
      </p:pic>
    </p:spTree>
    <p:extLst>
      <p:ext uri="{BB962C8B-B14F-4D97-AF65-F5344CB8AC3E}">
        <p14:creationId xmlns:p14="http://schemas.microsoft.com/office/powerpoint/2010/main" val="326837177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cSld name="Title + 3 columns">
    <p:spTree>
      <p:nvGrpSpPr>
        <p:cNvPr id="1" name="Shape 59"/>
        <p:cNvGrpSpPr/>
        <p:nvPr/>
      </p:nvGrpSpPr>
      <p:grpSpPr>
        <a:xfrm>
          <a:off x="0" y="0"/>
          <a:ext cx="0" cy="0"/>
          <a:chOff x="0" y="0"/>
          <a:chExt cx="0" cy="0"/>
        </a:xfrm>
      </p:grpSpPr>
      <p:pic>
        <p:nvPicPr>
          <p:cNvPr id="60" name="Shape 60"/>
          <p:cNvPicPr preferRelativeResize="0"/>
          <p:nvPr/>
        </p:nvPicPr>
        <p:blipFill rotWithShape="1">
          <a:blip r:embed="rId2">
            <a:alphaModFix/>
          </a:blip>
          <a:srcRect l="45000" b="3157"/>
          <a:stretch/>
        </p:blipFill>
        <p:spPr>
          <a:xfrm>
            <a:off x="-14683" y="1778051"/>
            <a:ext cx="1575033" cy="5094632"/>
          </a:xfrm>
          <a:prstGeom prst="rect">
            <a:avLst/>
          </a:prstGeom>
          <a:noFill/>
          <a:ln>
            <a:noFill/>
          </a:ln>
        </p:spPr>
      </p:pic>
      <p:pic>
        <p:nvPicPr>
          <p:cNvPr id="61" name="Shape 61"/>
          <p:cNvPicPr preferRelativeResize="0"/>
          <p:nvPr/>
        </p:nvPicPr>
        <p:blipFill rotWithShape="1">
          <a:blip r:embed="rId3">
            <a:alphaModFix/>
          </a:blip>
          <a:srcRect l="-5401" t="-6270" r="32211" b="6270"/>
          <a:stretch/>
        </p:blipFill>
        <p:spPr>
          <a:xfrm rot="-5400000" flipH="1">
            <a:off x="8391183" y="3057183"/>
            <a:ext cx="2750232" cy="4851399"/>
          </a:xfrm>
          <a:prstGeom prst="rect">
            <a:avLst/>
          </a:prstGeom>
          <a:noFill/>
          <a:ln>
            <a:noFill/>
          </a:ln>
        </p:spPr>
      </p:pic>
      <p:grpSp>
        <p:nvGrpSpPr>
          <p:cNvPr id="62" name="Shape 62"/>
          <p:cNvGrpSpPr/>
          <p:nvPr/>
        </p:nvGrpSpPr>
        <p:grpSpPr>
          <a:xfrm>
            <a:off x="820301" y="775000"/>
            <a:ext cx="10551199" cy="5308000"/>
            <a:chOff x="615225" y="581250"/>
            <a:chExt cx="7913399" cy="3981000"/>
          </a:xfrm>
        </p:grpSpPr>
        <p:sp>
          <p:nvSpPr>
            <p:cNvPr id="63" name="Shape 63"/>
            <p:cNvSpPr/>
            <p:nvPr/>
          </p:nvSpPr>
          <p:spPr>
            <a:xfrm>
              <a:off x="615225" y="581250"/>
              <a:ext cx="7913399" cy="3981000"/>
            </a:xfrm>
            <a:prstGeom prst="rect">
              <a:avLst/>
            </a:prstGeom>
            <a:solidFill>
              <a:srgbClr val="FFFFFF">
                <a:alpha val="92690"/>
              </a:srgbClr>
            </a:solidFill>
            <a:ln w="9525" cap="flat" cmpd="sng">
              <a:solidFill>
                <a:srgbClr val="231F1C"/>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2400"/>
            </a:p>
          </p:txBody>
        </p:sp>
        <p:sp>
          <p:nvSpPr>
            <p:cNvPr id="64" name="Shape 64"/>
            <p:cNvSpPr/>
            <p:nvPr/>
          </p:nvSpPr>
          <p:spPr>
            <a:xfrm>
              <a:off x="704880" y="666850"/>
              <a:ext cx="7734000" cy="3809699"/>
            </a:xfrm>
            <a:prstGeom prst="rect">
              <a:avLst/>
            </a:prstGeom>
            <a:noFill/>
            <a:ln w="9525" cap="flat" cmpd="sng">
              <a:solidFill>
                <a:srgbClr val="231F1C"/>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2400"/>
            </a:p>
          </p:txBody>
        </p:sp>
      </p:grpSp>
      <p:sp>
        <p:nvSpPr>
          <p:cNvPr id="65" name="Shape 65"/>
          <p:cNvSpPr txBox="1">
            <a:spLocks noGrp="1"/>
          </p:cNvSpPr>
          <p:nvPr>
            <p:ph type="title"/>
          </p:nvPr>
        </p:nvSpPr>
        <p:spPr>
          <a:xfrm>
            <a:off x="1668801" y="1392234"/>
            <a:ext cx="8854399" cy="1271999"/>
          </a:xfrm>
          <a:prstGeom prst="rect">
            <a:avLst/>
          </a:prstGeom>
        </p:spPr>
        <p:txBody>
          <a:bodyPr lIns="91425" tIns="91425" rIns="91425" bIns="91425" anchor="t" anchorCtr="0"/>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66" name="Shape 66"/>
          <p:cNvSpPr txBox="1">
            <a:spLocks noGrp="1"/>
          </p:cNvSpPr>
          <p:nvPr>
            <p:ph type="body" idx="1"/>
          </p:nvPr>
        </p:nvSpPr>
        <p:spPr>
          <a:xfrm>
            <a:off x="1568133" y="2837234"/>
            <a:ext cx="2891200" cy="3112799"/>
          </a:xfrm>
          <a:prstGeom prst="rect">
            <a:avLst/>
          </a:prstGeom>
        </p:spPr>
        <p:txBody>
          <a:bodyPr lIns="91425" tIns="91425" rIns="91425" bIns="91425" anchor="t" anchorCtr="0"/>
          <a:lstStyle>
            <a:lvl1pPr lvl="0" rtl="0">
              <a:spcBef>
                <a:spcPts val="0"/>
              </a:spcBef>
              <a:buSzPct val="100000"/>
              <a:defRPr sz="1600"/>
            </a:lvl1pPr>
            <a:lvl2pPr lvl="1" rtl="0">
              <a:spcBef>
                <a:spcPts val="0"/>
              </a:spcBef>
              <a:buSzPct val="100000"/>
              <a:defRPr sz="1600"/>
            </a:lvl2pPr>
            <a:lvl3pPr lvl="2" rtl="0">
              <a:spcBef>
                <a:spcPts val="0"/>
              </a:spcBef>
              <a:buSzPct val="100000"/>
              <a:defRPr sz="1600"/>
            </a:lvl3pPr>
            <a:lvl4pPr lvl="3" rtl="0">
              <a:spcBef>
                <a:spcPts val="0"/>
              </a:spcBef>
              <a:buSzPct val="100000"/>
              <a:defRPr sz="1600"/>
            </a:lvl4pPr>
            <a:lvl5pPr lvl="4" rtl="0">
              <a:spcBef>
                <a:spcPts val="0"/>
              </a:spcBef>
              <a:buSzPct val="100000"/>
              <a:defRPr sz="1600"/>
            </a:lvl5pPr>
            <a:lvl6pPr lvl="5" rtl="0">
              <a:spcBef>
                <a:spcPts val="0"/>
              </a:spcBef>
              <a:buSzPct val="100000"/>
              <a:defRPr sz="1600"/>
            </a:lvl6pPr>
            <a:lvl7pPr lvl="6" rtl="0">
              <a:spcBef>
                <a:spcPts val="0"/>
              </a:spcBef>
              <a:buSzPct val="100000"/>
              <a:defRPr sz="1600"/>
            </a:lvl7pPr>
            <a:lvl8pPr lvl="7" rtl="0">
              <a:spcBef>
                <a:spcPts val="0"/>
              </a:spcBef>
              <a:buSzPct val="100000"/>
              <a:defRPr sz="1600"/>
            </a:lvl8pPr>
            <a:lvl9pPr lvl="8" rtl="0">
              <a:spcBef>
                <a:spcPts val="0"/>
              </a:spcBef>
              <a:buSzPct val="100000"/>
              <a:defRPr sz="1600"/>
            </a:lvl9pPr>
          </a:lstStyle>
          <a:p>
            <a:endParaRPr/>
          </a:p>
        </p:txBody>
      </p:sp>
      <p:sp>
        <p:nvSpPr>
          <p:cNvPr id="67" name="Shape 67"/>
          <p:cNvSpPr txBox="1">
            <a:spLocks noGrp="1"/>
          </p:cNvSpPr>
          <p:nvPr>
            <p:ph type="body" idx="2"/>
          </p:nvPr>
        </p:nvSpPr>
        <p:spPr>
          <a:xfrm>
            <a:off x="4607568" y="2837234"/>
            <a:ext cx="2891200" cy="3112799"/>
          </a:xfrm>
          <a:prstGeom prst="rect">
            <a:avLst/>
          </a:prstGeom>
        </p:spPr>
        <p:txBody>
          <a:bodyPr lIns="91425" tIns="91425" rIns="91425" bIns="91425" anchor="t" anchorCtr="0"/>
          <a:lstStyle>
            <a:lvl1pPr lvl="0" rtl="0">
              <a:spcBef>
                <a:spcPts val="0"/>
              </a:spcBef>
              <a:buSzPct val="100000"/>
              <a:defRPr sz="1600"/>
            </a:lvl1pPr>
            <a:lvl2pPr lvl="1" rtl="0">
              <a:spcBef>
                <a:spcPts val="0"/>
              </a:spcBef>
              <a:buSzPct val="100000"/>
              <a:defRPr sz="1600"/>
            </a:lvl2pPr>
            <a:lvl3pPr lvl="2" rtl="0">
              <a:spcBef>
                <a:spcPts val="0"/>
              </a:spcBef>
              <a:buSzPct val="100000"/>
              <a:defRPr sz="1600"/>
            </a:lvl3pPr>
            <a:lvl4pPr lvl="3" rtl="0">
              <a:spcBef>
                <a:spcPts val="0"/>
              </a:spcBef>
              <a:buSzPct val="100000"/>
              <a:defRPr sz="1600"/>
            </a:lvl4pPr>
            <a:lvl5pPr lvl="4" rtl="0">
              <a:spcBef>
                <a:spcPts val="0"/>
              </a:spcBef>
              <a:buSzPct val="100000"/>
              <a:defRPr sz="1600"/>
            </a:lvl5pPr>
            <a:lvl6pPr lvl="5" rtl="0">
              <a:spcBef>
                <a:spcPts val="0"/>
              </a:spcBef>
              <a:buSzPct val="100000"/>
              <a:defRPr sz="1600"/>
            </a:lvl6pPr>
            <a:lvl7pPr lvl="6" rtl="0">
              <a:spcBef>
                <a:spcPts val="0"/>
              </a:spcBef>
              <a:buSzPct val="100000"/>
              <a:defRPr sz="1600"/>
            </a:lvl7pPr>
            <a:lvl8pPr lvl="7" rtl="0">
              <a:spcBef>
                <a:spcPts val="0"/>
              </a:spcBef>
              <a:buSzPct val="100000"/>
              <a:defRPr sz="1600"/>
            </a:lvl8pPr>
            <a:lvl9pPr lvl="8" rtl="0">
              <a:spcBef>
                <a:spcPts val="0"/>
              </a:spcBef>
              <a:buSzPct val="100000"/>
              <a:defRPr sz="1600"/>
            </a:lvl9pPr>
          </a:lstStyle>
          <a:p>
            <a:endParaRPr/>
          </a:p>
        </p:txBody>
      </p:sp>
      <p:sp>
        <p:nvSpPr>
          <p:cNvPr id="68" name="Shape 68"/>
          <p:cNvSpPr txBox="1">
            <a:spLocks noGrp="1"/>
          </p:cNvSpPr>
          <p:nvPr>
            <p:ph type="body" idx="3"/>
          </p:nvPr>
        </p:nvSpPr>
        <p:spPr>
          <a:xfrm>
            <a:off x="7647004" y="2837234"/>
            <a:ext cx="2891200" cy="3112799"/>
          </a:xfrm>
          <a:prstGeom prst="rect">
            <a:avLst/>
          </a:prstGeom>
        </p:spPr>
        <p:txBody>
          <a:bodyPr lIns="91425" tIns="91425" rIns="91425" bIns="91425" anchor="t" anchorCtr="0"/>
          <a:lstStyle>
            <a:lvl1pPr lvl="0" rtl="0">
              <a:spcBef>
                <a:spcPts val="0"/>
              </a:spcBef>
              <a:buSzPct val="100000"/>
              <a:defRPr sz="1600"/>
            </a:lvl1pPr>
            <a:lvl2pPr lvl="1" rtl="0">
              <a:spcBef>
                <a:spcPts val="0"/>
              </a:spcBef>
              <a:buSzPct val="100000"/>
              <a:defRPr sz="1600"/>
            </a:lvl2pPr>
            <a:lvl3pPr lvl="2" rtl="0">
              <a:spcBef>
                <a:spcPts val="0"/>
              </a:spcBef>
              <a:buSzPct val="100000"/>
              <a:defRPr sz="1600"/>
            </a:lvl3pPr>
            <a:lvl4pPr lvl="3" rtl="0">
              <a:spcBef>
                <a:spcPts val="0"/>
              </a:spcBef>
              <a:buSzPct val="100000"/>
              <a:defRPr sz="1600"/>
            </a:lvl4pPr>
            <a:lvl5pPr lvl="4" rtl="0">
              <a:spcBef>
                <a:spcPts val="0"/>
              </a:spcBef>
              <a:buSzPct val="100000"/>
              <a:defRPr sz="1600"/>
            </a:lvl5pPr>
            <a:lvl6pPr lvl="5" rtl="0">
              <a:spcBef>
                <a:spcPts val="0"/>
              </a:spcBef>
              <a:buSzPct val="100000"/>
              <a:defRPr sz="1600"/>
            </a:lvl6pPr>
            <a:lvl7pPr lvl="6" rtl="0">
              <a:spcBef>
                <a:spcPts val="0"/>
              </a:spcBef>
              <a:buSzPct val="100000"/>
              <a:defRPr sz="1600"/>
            </a:lvl7pPr>
            <a:lvl8pPr lvl="7" rtl="0">
              <a:spcBef>
                <a:spcPts val="0"/>
              </a:spcBef>
              <a:buSzPct val="100000"/>
              <a:defRPr sz="1600"/>
            </a:lvl8pPr>
            <a:lvl9pPr lvl="8" rtl="0">
              <a:spcBef>
                <a:spcPts val="0"/>
              </a:spcBef>
              <a:buSzPct val="100000"/>
              <a:defRPr sz="1600"/>
            </a:lvl9pPr>
          </a:lstStyle>
          <a:p>
            <a:endParaRPr/>
          </a:p>
        </p:txBody>
      </p:sp>
      <p:pic>
        <p:nvPicPr>
          <p:cNvPr id="69" name="Shape 69"/>
          <p:cNvPicPr preferRelativeResize="0"/>
          <p:nvPr/>
        </p:nvPicPr>
        <p:blipFill rotWithShape="1">
          <a:blip r:embed="rId4">
            <a:alphaModFix/>
          </a:blip>
          <a:srcRect l="-13090" t="-8865" r="39793" b="42702"/>
          <a:stretch/>
        </p:blipFill>
        <p:spPr>
          <a:xfrm rot="-5400000">
            <a:off x="9258299" y="-121044"/>
            <a:ext cx="2844800" cy="3073399"/>
          </a:xfrm>
          <a:prstGeom prst="rect">
            <a:avLst/>
          </a:prstGeom>
          <a:noFill/>
          <a:ln>
            <a:noFill/>
          </a:ln>
        </p:spPr>
      </p:pic>
    </p:spTree>
    <p:extLst>
      <p:ext uri="{BB962C8B-B14F-4D97-AF65-F5344CB8AC3E}">
        <p14:creationId xmlns:p14="http://schemas.microsoft.com/office/powerpoint/2010/main" val="283973227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09600" y="274638"/>
            <a:ext cx="10972800" cy="1143000"/>
          </a:xfrm>
        </p:spPr>
        <p:txBody>
          <a:bodyPr/>
          <a:lstStyle/>
          <a:p>
            <a:r>
              <a:rPr lang="en-US"/>
              <a:t>Click to edit Master title style</a:t>
            </a:r>
          </a:p>
        </p:txBody>
      </p:sp>
      <p:sp>
        <p:nvSpPr>
          <p:cNvPr id="3" name="Content Placeholder 2"/>
          <p:cNvSpPr>
            <a:spLocks noGrp="1"/>
          </p:cNvSpPr>
          <p:nvPr>
            <p:ph sz="quarter" idx="1"/>
          </p:nvPr>
        </p:nvSpPr>
        <p:spPr>
          <a:xfrm>
            <a:off x="609600" y="1600200"/>
            <a:ext cx="5384800" cy="21859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0"/>
            <a:ext cx="5384800" cy="21859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09600" y="3938589"/>
            <a:ext cx="5384800" cy="21875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3938589"/>
            <a:ext cx="5384800" cy="21875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B66F3D45-6F7E-409C-A413-934510A3DAF2}" type="slidenum">
              <a:rPr lang="en-US" altLang="en-US"/>
              <a:pPr>
                <a:defRPr/>
              </a:pPr>
              <a:t>‹#›</a:t>
            </a:fld>
            <a:endParaRPr lang="en-US" altLang="en-US"/>
          </a:p>
        </p:txBody>
      </p:sp>
    </p:spTree>
    <p:extLst>
      <p:ext uri="{BB962C8B-B14F-4D97-AF65-F5344CB8AC3E}">
        <p14:creationId xmlns:p14="http://schemas.microsoft.com/office/powerpoint/2010/main" val="133385912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468AA559-1786-4B52-9EC1-157B81D906CE}"/>
              </a:ext>
            </a:extLst>
          </p:cNvPr>
          <p:cNvSpPr>
            <a:spLocks noGrp="1"/>
          </p:cNvSpPr>
          <p:nvPr>
            <p:ph type="dt" sz="half" idx="10"/>
          </p:nvPr>
        </p:nvSpPr>
        <p:spPr/>
        <p:txBody>
          <a:bodyPr/>
          <a:lstStyle>
            <a:lvl1pPr eaLnBrk="0" fontAlgn="base" hangingPunct="0">
              <a:spcBef>
                <a:spcPct val="0"/>
              </a:spcBef>
              <a:spcAft>
                <a:spcPct val="0"/>
              </a:spcAft>
              <a:defRPr>
                <a:latin typeface="Arial" pitchFamily="34" charset="0"/>
              </a:defRPr>
            </a:lvl1pPr>
          </a:lstStyle>
          <a:p>
            <a:pPr>
              <a:defRPr/>
            </a:pPr>
            <a:fld id="{C2860D5A-BF47-4639-B1FB-524957858B36}" type="datetimeFigureOut">
              <a:rPr lang="zh-CN" altLang="en-US"/>
              <a:pPr>
                <a:defRPr/>
              </a:pPr>
              <a:t>2022/3/26</a:t>
            </a:fld>
            <a:endParaRPr lang="zh-CN" altLang="en-US"/>
          </a:p>
        </p:txBody>
      </p:sp>
      <p:sp>
        <p:nvSpPr>
          <p:cNvPr id="5" name="页脚占位符 4">
            <a:extLst>
              <a:ext uri="{FF2B5EF4-FFF2-40B4-BE49-F238E27FC236}">
                <a16:creationId xmlns:a16="http://schemas.microsoft.com/office/drawing/2014/main" id="{6C1C70C5-A1CD-4898-9047-370BA91D5F8F}"/>
              </a:ext>
            </a:extLst>
          </p:cNvPr>
          <p:cNvSpPr>
            <a:spLocks noGrp="1"/>
          </p:cNvSpPr>
          <p:nvPr>
            <p:ph type="ftr" sz="quarter" idx="11"/>
          </p:nvPr>
        </p:nvSpPr>
        <p:spPr/>
        <p:txBody>
          <a:bodyPr/>
          <a:lstStyle>
            <a:lvl1pPr eaLnBrk="0" fontAlgn="base" hangingPunct="0">
              <a:spcBef>
                <a:spcPct val="0"/>
              </a:spcBef>
              <a:spcAft>
                <a:spcPct val="0"/>
              </a:spcAft>
              <a:defRPr>
                <a:latin typeface="Arial" pitchFamily="34" charset="0"/>
              </a:defRPr>
            </a:lvl1pPr>
          </a:lstStyle>
          <a:p>
            <a:pPr>
              <a:defRPr/>
            </a:pPr>
            <a:endParaRPr lang="zh-CN" altLang="en-US"/>
          </a:p>
        </p:txBody>
      </p:sp>
      <p:sp>
        <p:nvSpPr>
          <p:cNvPr id="6" name="灯片编号占位符 5">
            <a:extLst>
              <a:ext uri="{FF2B5EF4-FFF2-40B4-BE49-F238E27FC236}">
                <a16:creationId xmlns:a16="http://schemas.microsoft.com/office/drawing/2014/main" id="{9EDE5D1E-9047-493F-8C92-7C0FD21723CC}"/>
              </a:ext>
            </a:extLst>
          </p:cNvPr>
          <p:cNvSpPr>
            <a:spLocks noGrp="1"/>
          </p:cNvSpPr>
          <p:nvPr>
            <p:ph type="sldNum" sz="quarter" idx="12"/>
          </p:nvPr>
        </p:nvSpPr>
        <p:spPr/>
        <p:txBody>
          <a:bodyPr/>
          <a:lstStyle>
            <a:lvl1pPr eaLnBrk="0" hangingPunct="0">
              <a:defRPr smtClean="0">
                <a:latin typeface="Arial" panose="020B0604020202020204" pitchFamily="34" charset="0"/>
              </a:defRPr>
            </a:lvl1pPr>
          </a:lstStyle>
          <a:p>
            <a:pPr>
              <a:defRPr/>
            </a:pPr>
            <a:fld id="{E70ADBFD-2E01-45B9-8F23-7E7CAE8D6090}" type="slidenum">
              <a:rPr lang="zh-CN" altLang="en-US"/>
              <a:pPr>
                <a:defRPr/>
              </a:pPr>
              <a:t>‹#›</a:t>
            </a:fld>
            <a:endParaRPr lang="zh-CN" altLang="en-US"/>
          </a:p>
        </p:txBody>
      </p:sp>
    </p:spTree>
    <p:extLst>
      <p:ext uri="{BB962C8B-B14F-4D97-AF65-F5344CB8AC3E}">
        <p14:creationId xmlns:p14="http://schemas.microsoft.com/office/powerpoint/2010/main" val="4165685611"/>
      </p:ext>
    </p:extLst>
  </p:cSld>
  <p:clrMapOvr>
    <a:masterClrMapping/>
  </p:clrMapOvr>
  <p:transition spd="slow"/>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05820EF5-5D14-45C0-8998-FC1DBD7EDF9B}"/>
              </a:ext>
            </a:extLst>
          </p:cNvPr>
          <p:cNvSpPr>
            <a:spLocks noGrp="1"/>
          </p:cNvSpPr>
          <p:nvPr>
            <p:ph type="dt" sz="half" idx="10"/>
          </p:nvPr>
        </p:nvSpPr>
        <p:spPr/>
        <p:txBody>
          <a:bodyPr/>
          <a:lstStyle>
            <a:lvl1pPr eaLnBrk="0" fontAlgn="base" hangingPunct="0">
              <a:spcBef>
                <a:spcPct val="0"/>
              </a:spcBef>
              <a:spcAft>
                <a:spcPct val="0"/>
              </a:spcAft>
              <a:defRPr>
                <a:latin typeface="Arial" pitchFamily="34" charset="0"/>
              </a:defRPr>
            </a:lvl1pPr>
          </a:lstStyle>
          <a:p>
            <a:pPr>
              <a:defRPr/>
            </a:pPr>
            <a:fld id="{59642E12-CCC7-41DB-952B-25EB105A5AB2}" type="datetimeFigureOut">
              <a:rPr lang="zh-CN" altLang="en-US"/>
              <a:pPr>
                <a:defRPr/>
              </a:pPr>
              <a:t>2022/3/26</a:t>
            </a:fld>
            <a:endParaRPr lang="zh-CN" altLang="en-US"/>
          </a:p>
        </p:txBody>
      </p:sp>
      <p:sp>
        <p:nvSpPr>
          <p:cNvPr id="5" name="页脚占位符 4">
            <a:extLst>
              <a:ext uri="{FF2B5EF4-FFF2-40B4-BE49-F238E27FC236}">
                <a16:creationId xmlns:a16="http://schemas.microsoft.com/office/drawing/2014/main" id="{DA7AE36F-D126-4C14-901F-1DDA0B8036CE}"/>
              </a:ext>
            </a:extLst>
          </p:cNvPr>
          <p:cNvSpPr>
            <a:spLocks noGrp="1"/>
          </p:cNvSpPr>
          <p:nvPr>
            <p:ph type="ftr" sz="quarter" idx="11"/>
          </p:nvPr>
        </p:nvSpPr>
        <p:spPr/>
        <p:txBody>
          <a:bodyPr/>
          <a:lstStyle>
            <a:lvl1pPr eaLnBrk="0" fontAlgn="base" hangingPunct="0">
              <a:spcBef>
                <a:spcPct val="0"/>
              </a:spcBef>
              <a:spcAft>
                <a:spcPct val="0"/>
              </a:spcAft>
              <a:defRPr>
                <a:latin typeface="Arial" pitchFamily="34" charset="0"/>
              </a:defRPr>
            </a:lvl1pPr>
          </a:lstStyle>
          <a:p>
            <a:pPr>
              <a:defRPr/>
            </a:pPr>
            <a:endParaRPr lang="zh-CN" altLang="en-US"/>
          </a:p>
        </p:txBody>
      </p:sp>
      <p:sp>
        <p:nvSpPr>
          <p:cNvPr id="6" name="灯片编号占位符 5">
            <a:extLst>
              <a:ext uri="{FF2B5EF4-FFF2-40B4-BE49-F238E27FC236}">
                <a16:creationId xmlns:a16="http://schemas.microsoft.com/office/drawing/2014/main" id="{BB04E601-908C-4245-808E-A2621F7A26D8}"/>
              </a:ext>
            </a:extLst>
          </p:cNvPr>
          <p:cNvSpPr>
            <a:spLocks noGrp="1"/>
          </p:cNvSpPr>
          <p:nvPr>
            <p:ph type="sldNum" sz="quarter" idx="12"/>
          </p:nvPr>
        </p:nvSpPr>
        <p:spPr/>
        <p:txBody>
          <a:bodyPr/>
          <a:lstStyle>
            <a:lvl1pPr eaLnBrk="0" hangingPunct="0">
              <a:defRPr smtClean="0">
                <a:latin typeface="Arial" panose="020B0604020202020204" pitchFamily="34" charset="0"/>
              </a:defRPr>
            </a:lvl1pPr>
          </a:lstStyle>
          <a:p>
            <a:pPr>
              <a:defRPr/>
            </a:pPr>
            <a:fld id="{230E62CE-E2DC-476F-910F-8D5C088F823E}" type="slidenum">
              <a:rPr lang="zh-CN" altLang="en-US"/>
              <a:pPr>
                <a:defRPr/>
              </a:pPr>
              <a:t>‹#›</a:t>
            </a:fld>
            <a:endParaRPr lang="zh-CN" altLang="en-US"/>
          </a:p>
        </p:txBody>
      </p:sp>
    </p:spTree>
    <p:extLst>
      <p:ext uri="{BB962C8B-B14F-4D97-AF65-F5344CB8AC3E}">
        <p14:creationId xmlns:p14="http://schemas.microsoft.com/office/powerpoint/2010/main" val="2152171231"/>
      </p:ext>
    </p:extLst>
  </p:cSld>
  <p:clrMapOvr>
    <a:masterClrMapping/>
  </p:clrMapOvr>
  <p:transition spd="slow"/>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875378F-D804-45C0-8869-6810DE817EC7}"/>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8BB7C80B-8E48-477A-8215-64DA66D825B9}"/>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52785243-2A56-40A8-824A-3B7DE987CAFB}"/>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4D27D962-982B-4D18-B23A-17BA96A5E926}"/>
              </a:ext>
            </a:extLst>
          </p:cNvPr>
          <p:cNvSpPr>
            <a:spLocks noGrp="1"/>
          </p:cNvSpPr>
          <p:nvPr>
            <p:ph type="dt" sz="half" idx="10"/>
          </p:nvPr>
        </p:nvSpPr>
        <p:spPr/>
        <p:txBody>
          <a:bodyPr/>
          <a:lstStyle/>
          <a:p>
            <a:fld id="{8A5C7D76-960B-46FE-A880-7E807A291F2E}" type="datetimeFigureOut">
              <a:rPr lang="zh-CN" altLang="en-US" smtClean="0"/>
              <a:t>2022/3/26</a:t>
            </a:fld>
            <a:endParaRPr lang="zh-CN" altLang="en-US"/>
          </a:p>
        </p:txBody>
      </p:sp>
      <p:sp>
        <p:nvSpPr>
          <p:cNvPr id="6" name="页脚占位符 5">
            <a:extLst>
              <a:ext uri="{FF2B5EF4-FFF2-40B4-BE49-F238E27FC236}">
                <a16:creationId xmlns:a16="http://schemas.microsoft.com/office/drawing/2014/main" id="{F91538D5-3E18-49F0-B727-218B9F3E6DE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5B804F80-DF02-41FA-A80D-4382DD7E772B}"/>
              </a:ext>
            </a:extLst>
          </p:cNvPr>
          <p:cNvSpPr>
            <a:spLocks noGrp="1"/>
          </p:cNvSpPr>
          <p:nvPr>
            <p:ph type="sldNum" sz="quarter" idx="12"/>
          </p:nvPr>
        </p:nvSpPr>
        <p:spPr/>
        <p:txBody>
          <a:bodyPr/>
          <a:lstStyle/>
          <a:p>
            <a:fld id="{37F7F747-6B13-4A8D-B9C6-88738E2C9F9C}" type="slidenum">
              <a:rPr lang="zh-CN" altLang="en-US" smtClean="0"/>
              <a:t>‹#›</a:t>
            </a:fld>
            <a:endParaRPr lang="zh-CN" altLang="en-US"/>
          </a:p>
        </p:txBody>
      </p:sp>
    </p:spTree>
    <p:extLst>
      <p:ext uri="{BB962C8B-B14F-4D97-AF65-F5344CB8AC3E}">
        <p14:creationId xmlns:p14="http://schemas.microsoft.com/office/powerpoint/2010/main" val="4181572492"/>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782"/>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1" y="4589507"/>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2D659F83-A0D5-4CCB-8D15-54BA03ACCA6D}"/>
              </a:ext>
            </a:extLst>
          </p:cNvPr>
          <p:cNvSpPr>
            <a:spLocks noGrp="1"/>
          </p:cNvSpPr>
          <p:nvPr>
            <p:ph type="dt" sz="half" idx="10"/>
          </p:nvPr>
        </p:nvSpPr>
        <p:spPr/>
        <p:txBody>
          <a:bodyPr/>
          <a:lstStyle>
            <a:lvl1pPr eaLnBrk="0" fontAlgn="base" hangingPunct="0">
              <a:spcBef>
                <a:spcPct val="0"/>
              </a:spcBef>
              <a:spcAft>
                <a:spcPct val="0"/>
              </a:spcAft>
              <a:defRPr>
                <a:latin typeface="Arial" pitchFamily="34" charset="0"/>
              </a:defRPr>
            </a:lvl1pPr>
          </a:lstStyle>
          <a:p>
            <a:pPr>
              <a:defRPr/>
            </a:pPr>
            <a:fld id="{182873FE-CD84-41E4-8FC0-5CDAD4B4037E}" type="datetimeFigureOut">
              <a:rPr lang="zh-CN" altLang="en-US"/>
              <a:pPr>
                <a:defRPr/>
              </a:pPr>
              <a:t>2022/3/26</a:t>
            </a:fld>
            <a:endParaRPr lang="zh-CN" altLang="en-US"/>
          </a:p>
        </p:txBody>
      </p:sp>
      <p:sp>
        <p:nvSpPr>
          <p:cNvPr id="5" name="页脚占位符 4">
            <a:extLst>
              <a:ext uri="{FF2B5EF4-FFF2-40B4-BE49-F238E27FC236}">
                <a16:creationId xmlns:a16="http://schemas.microsoft.com/office/drawing/2014/main" id="{D2774620-357F-4A92-A8EB-7282D82C86AB}"/>
              </a:ext>
            </a:extLst>
          </p:cNvPr>
          <p:cNvSpPr>
            <a:spLocks noGrp="1"/>
          </p:cNvSpPr>
          <p:nvPr>
            <p:ph type="ftr" sz="quarter" idx="11"/>
          </p:nvPr>
        </p:nvSpPr>
        <p:spPr/>
        <p:txBody>
          <a:bodyPr/>
          <a:lstStyle>
            <a:lvl1pPr eaLnBrk="0" fontAlgn="base" hangingPunct="0">
              <a:spcBef>
                <a:spcPct val="0"/>
              </a:spcBef>
              <a:spcAft>
                <a:spcPct val="0"/>
              </a:spcAft>
              <a:defRPr>
                <a:latin typeface="Arial" pitchFamily="34" charset="0"/>
              </a:defRPr>
            </a:lvl1pPr>
          </a:lstStyle>
          <a:p>
            <a:pPr>
              <a:defRPr/>
            </a:pPr>
            <a:endParaRPr lang="zh-CN" altLang="en-US"/>
          </a:p>
        </p:txBody>
      </p:sp>
      <p:sp>
        <p:nvSpPr>
          <p:cNvPr id="6" name="灯片编号占位符 5">
            <a:extLst>
              <a:ext uri="{FF2B5EF4-FFF2-40B4-BE49-F238E27FC236}">
                <a16:creationId xmlns:a16="http://schemas.microsoft.com/office/drawing/2014/main" id="{881C2E39-8D66-4EB0-BAE5-89C26A061C23}"/>
              </a:ext>
            </a:extLst>
          </p:cNvPr>
          <p:cNvSpPr>
            <a:spLocks noGrp="1"/>
          </p:cNvSpPr>
          <p:nvPr>
            <p:ph type="sldNum" sz="quarter" idx="12"/>
          </p:nvPr>
        </p:nvSpPr>
        <p:spPr/>
        <p:txBody>
          <a:bodyPr/>
          <a:lstStyle>
            <a:lvl1pPr eaLnBrk="0" hangingPunct="0">
              <a:defRPr smtClean="0">
                <a:latin typeface="Arial" panose="020B0604020202020204" pitchFamily="34" charset="0"/>
              </a:defRPr>
            </a:lvl1pPr>
          </a:lstStyle>
          <a:p>
            <a:pPr>
              <a:defRPr/>
            </a:pPr>
            <a:fld id="{17373D8D-3585-4D7A-9F85-3FED4E12C03B}" type="slidenum">
              <a:rPr lang="zh-CN" altLang="en-US"/>
              <a:pPr>
                <a:defRPr/>
              </a:pPr>
              <a:t>‹#›</a:t>
            </a:fld>
            <a:endParaRPr lang="zh-CN" altLang="en-US"/>
          </a:p>
        </p:txBody>
      </p:sp>
    </p:spTree>
    <p:extLst>
      <p:ext uri="{BB962C8B-B14F-4D97-AF65-F5344CB8AC3E}">
        <p14:creationId xmlns:p14="http://schemas.microsoft.com/office/powerpoint/2010/main" val="3311588892"/>
      </p:ext>
    </p:extLst>
  </p:cSld>
  <p:clrMapOvr>
    <a:masterClrMapping/>
  </p:clrMapOvr>
  <p:transition spd="slow"/>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DB061ACB-E349-4935-ABE8-7338055AD4A3}"/>
              </a:ext>
            </a:extLst>
          </p:cNvPr>
          <p:cNvSpPr>
            <a:spLocks noGrp="1"/>
          </p:cNvSpPr>
          <p:nvPr>
            <p:ph type="dt" sz="half" idx="10"/>
          </p:nvPr>
        </p:nvSpPr>
        <p:spPr/>
        <p:txBody>
          <a:bodyPr/>
          <a:lstStyle>
            <a:lvl1pPr eaLnBrk="0" fontAlgn="base" hangingPunct="0">
              <a:spcBef>
                <a:spcPct val="0"/>
              </a:spcBef>
              <a:spcAft>
                <a:spcPct val="0"/>
              </a:spcAft>
              <a:defRPr>
                <a:latin typeface="Arial" pitchFamily="34" charset="0"/>
              </a:defRPr>
            </a:lvl1pPr>
          </a:lstStyle>
          <a:p>
            <a:pPr>
              <a:defRPr/>
            </a:pPr>
            <a:fld id="{5D01E861-5AE6-45F7-8F77-0792EC4E5F67}" type="datetimeFigureOut">
              <a:rPr lang="zh-CN" altLang="en-US"/>
              <a:pPr>
                <a:defRPr/>
              </a:pPr>
              <a:t>2022/3/26</a:t>
            </a:fld>
            <a:endParaRPr lang="zh-CN" altLang="en-US"/>
          </a:p>
        </p:txBody>
      </p:sp>
      <p:sp>
        <p:nvSpPr>
          <p:cNvPr id="6" name="页脚占位符 5">
            <a:extLst>
              <a:ext uri="{FF2B5EF4-FFF2-40B4-BE49-F238E27FC236}">
                <a16:creationId xmlns:a16="http://schemas.microsoft.com/office/drawing/2014/main" id="{8DDA85F8-C096-4862-A03B-911DD4B2134E}"/>
              </a:ext>
            </a:extLst>
          </p:cNvPr>
          <p:cNvSpPr>
            <a:spLocks noGrp="1"/>
          </p:cNvSpPr>
          <p:nvPr>
            <p:ph type="ftr" sz="quarter" idx="11"/>
          </p:nvPr>
        </p:nvSpPr>
        <p:spPr/>
        <p:txBody>
          <a:bodyPr/>
          <a:lstStyle>
            <a:lvl1pPr eaLnBrk="0" fontAlgn="base" hangingPunct="0">
              <a:spcBef>
                <a:spcPct val="0"/>
              </a:spcBef>
              <a:spcAft>
                <a:spcPct val="0"/>
              </a:spcAft>
              <a:defRPr>
                <a:latin typeface="Arial" pitchFamily="34" charset="0"/>
              </a:defRPr>
            </a:lvl1pPr>
          </a:lstStyle>
          <a:p>
            <a:pPr>
              <a:defRPr/>
            </a:pPr>
            <a:endParaRPr lang="zh-CN" altLang="en-US"/>
          </a:p>
        </p:txBody>
      </p:sp>
      <p:sp>
        <p:nvSpPr>
          <p:cNvPr id="7" name="灯片编号占位符 6">
            <a:extLst>
              <a:ext uri="{FF2B5EF4-FFF2-40B4-BE49-F238E27FC236}">
                <a16:creationId xmlns:a16="http://schemas.microsoft.com/office/drawing/2014/main" id="{7AE78B97-9FCE-418C-BE96-5A7995A1CAB2}"/>
              </a:ext>
            </a:extLst>
          </p:cNvPr>
          <p:cNvSpPr>
            <a:spLocks noGrp="1"/>
          </p:cNvSpPr>
          <p:nvPr>
            <p:ph type="sldNum" sz="quarter" idx="12"/>
          </p:nvPr>
        </p:nvSpPr>
        <p:spPr/>
        <p:txBody>
          <a:bodyPr/>
          <a:lstStyle>
            <a:lvl1pPr eaLnBrk="0" hangingPunct="0">
              <a:defRPr smtClean="0">
                <a:latin typeface="Arial" panose="020B0604020202020204" pitchFamily="34" charset="0"/>
              </a:defRPr>
            </a:lvl1pPr>
          </a:lstStyle>
          <a:p>
            <a:pPr>
              <a:defRPr/>
            </a:pPr>
            <a:fld id="{CE4C7F36-A930-4CBE-9C44-19197583D321}" type="slidenum">
              <a:rPr lang="zh-CN" altLang="en-US"/>
              <a:pPr>
                <a:defRPr/>
              </a:pPr>
              <a:t>‹#›</a:t>
            </a:fld>
            <a:endParaRPr lang="zh-CN" altLang="en-US"/>
          </a:p>
        </p:txBody>
      </p:sp>
    </p:spTree>
    <p:extLst>
      <p:ext uri="{BB962C8B-B14F-4D97-AF65-F5344CB8AC3E}">
        <p14:creationId xmlns:p14="http://schemas.microsoft.com/office/powerpoint/2010/main" val="3700793004"/>
      </p:ext>
    </p:extLst>
  </p:cSld>
  <p:clrMapOvr>
    <a:masterClrMapping/>
  </p:clrMapOvr>
  <p:transition spd="slow"/>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9"/>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1186792" y="1778438"/>
            <a:ext cx="4873575" cy="823912"/>
          </a:xfrm>
        </p:spPr>
        <p:txBody>
          <a:bodyPr anchor="ctr"/>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4" name="内容占位符 3"/>
          <p:cNvSpPr>
            <a:spLocks noGrp="1"/>
          </p:cNvSpPr>
          <p:nvPr>
            <p:ph sz="half" idx="2"/>
          </p:nvPr>
        </p:nvSpPr>
        <p:spPr>
          <a:xfrm>
            <a:off x="1186792" y="2665379"/>
            <a:ext cx="4873575"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6939" y="1778438"/>
            <a:ext cx="4897576" cy="823912"/>
          </a:xfrm>
        </p:spPr>
        <p:txBody>
          <a:bodyPr anchor="ctr"/>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6" name="内容占位符 5"/>
          <p:cNvSpPr>
            <a:spLocks noGrp="1"/>
          </p:cNvSpPr>
          <p:nvPr>
            <p:ph sz="quarter" idx="4"/>
          </p:nvPr>
        </p:nvSpPr>
        <p:spPr>
          <a:xfrm>
            <a:off x="6256939" y="2665379"/>
            <a:ext cx="4897576"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E11FFB42-33F2-42F4-AC06-39960E161C83}"/>
              </a:ext>
            </a:extLst>
          </p:cNvPr>
          <p:cNvSpPr>
            <a:spLocks noGrp="1"/>
          </p:cNvSpPr>
          <p:nvPr>
            <p:ph type="dt" sz="half" idx="10"/>
          </p:nvPr>
        </p:nvSpPr>
        <p:spPr/>
        <p:txBody>
          <a:bodyPr/>
          <a:lstStyle>
            <a:lvl1pPr eaLnBrk="0" fontAlgn="base" hangingPunct="0">
              <a:spcBef>
                <a:spcPct val="0"/>
              </a:spcBef>
              <a:spcAft>
                <a:spcPct val="0"/>
              </a:spcAft>
              <a:defRPr>
                <a:latin typeface="Arial" pitchFamily="34" charset="0"/>
              </a:defRPr>
            </a:lvl1pPr>
          </a:lstStyle>
          <a:p>
            <a:pPr>
              <a:defRPr/>
            </a:pPr>
            <a:fld id="{EE9A8DA2-0EE4-41C9-B2B2-FFAFD5036161}" type="datetimeFigureOut">
              <a:rPr lang="zh-CN" altLang="en-US"/>
              <a:pPr>
                <a:defRPr/>
              </a:pPr>
              <a:t>2022/3/26</a:t>
            </a:fld>
            <a:endParaRPr lang="zh-CN" altLang="en-US"/>
          </a:p>
        </p:txBody>
      </p:sp>
      <p:sp>
        <p:nvSpPr>
          <p:cNvPr id="8" name="页脚占位符 7">
            <a:extLst>
              <a:ext uri="{FF2B5EF4-FFF2-40B4-BE49-F238E27FC236}">
                <a16:creationId xmlns:a16="http://schemas.microsoft.com/office/drawing/2014/main" id="{6922BB2F-3AE0-41B5-AD32-DE78DD66B570}"/>
              </a:ext>
            </a:extLst>
          </p:cNvPr>
          <p:cNvSpPr>
            <a:spLocks noGrp="1"/>
          </p:cNvSpPr>
          <p:nvPr>
            <p:ph type="ftr" sz="quarter" idx="11"/>
          </p:nvPr>
        </p:nvSpPr>
        <p:spPr/>
        <p:txBody>
          <a:bodyPr/>
          <a:lstStyle>
            <a:lvl1pPr eaLnBrk="0" fontAlgn="base" hangingPunct="0">
              <a:spcBef>
                <a:spcPct val="0"/>
              </a:spcBef>
              <a:spcAft>
                <a:spcPct val="0"/>
              </a:spcAft>
              <a:defRPr>
                <a:latin typeface="Arial" pitchFamily="34" charset="0"/>
              </a:defRPr>
            </a:lvl1pPr>
          </a:lstStyle>
          <a:p>
            <a:pPr>
              <a:defRPr/>
            </a:pPr>
            <a:endParaRPr lang="zh-CN" altLang="en-US"/>
          </a:p>
        </p:txBody>
      </p:sp>
      <p:sp>
        <p:nvSpPr>
          <p:cNvPr id="9" name="灯片编号占位符 8">
            <a:extLst>
              <a:ext uri="{FF2B5EF4-FFF2-40B4-BE49-F238E27FC236}">
                <a16:creationId xmlns:a16="http://schemas.microsoft.com/office/drawing/2014/main" id="{B80369F3-5C75-4406-B478-95AB2648CE82}"/>
              </a:ext>
            </a:extLst>
          </p:cNvPr>
          <p:cNvSpPr>
            <a:spLocks noGrp="1"/>
          </p:cNvSpPr>
          <p:nvPr>
            <p:ph type="sldNum" sz="quarter" idx="12"/>
          </p:nvPr>
        </p:nvSpPr>
        <p:spPr/>
        <p:txBody>
          <a:bodyPr/>
          <a:lstStyle>
            <a:lvl1pPr eaLnBrk="0" hangingPunct="0">
              <a:defRPr smtClean="0">
                <a:latin typeface="Arial" panose="020B0604020202020204" pitchFamily="34" charset="0"/>
              </a:defRPr>
            </a:lvl1pPr>
          </a:lstStyle>
          <a:p>
            <a:pPr>
              <a:defRPr/>
            </a:pPr>
            <a:fld id="{244508EA-5658-4C91-B467-8E3DDCAE57D4}" type="slidenum">
              <a:rPr lang="zh-CN" altLang="en-US"/>
              <a:pPr>
                <a:defRPr/>
              </a:pPr>
              <a:t>‹#›</a:t>
            </a:fld>
            <a:endParaRPr lang="zh-CN" altLang="en-US"/>
          </a:p>
        </p:txBody>
      </p:sp>
    </p:spTree>
    <p:extLst>
      <p:ext uri="{BB962C8B-B14F-4D97-AF65-F5344CB8AC3E}">
        <p14:creationId xmlns:p14="http://schemas.microsoft.com/office/powerpoint/2010/main" val="720093675"/>
      </p:ext>
    </p:extLst>
  </p:cSld>
  <p:clrMapOvr>
    <a:masterClrMapping/>
  </p:clrMapOvr>
  <p:transition spd="slow"/>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FDE82101-FE36-44EB-911F-B1B425233347}"/>
              </a:ext>
            </a:extLst>
          </p:cNvPr>
          <p:cNvSpPr>
            <a:spLocks noGrp="1"/>
          </p:cNvSpPr>
          <p:nvPr>
            <p:ph type="dt" sz="half" idx="10"/>
          </p:nvPr>
        </p:nvSpPr>
        <p:spPr/>
        <p:txBody>
          <a:bodyPr/>
          <a:lstStyle>
            <a:lvl1pPr eaLnBrk="0" fontAlgn="base" hangingPunct="0">
              <a:spcBef>
                <a:spcPct val="0"/>
              </a:spcBef>
              <a:spcAft>
                <a:spcPct val="0"/>
              </a:spcAft>
              <a:defRPr>
                <a:latin typeface="Arial" pitchFamily="34" charset="0"/>
              </a:defRPr>
            </a:lvl1pPr>
          </a:lstStyle>
          <a:p>
            <a:pPr>
              <a:defRPr/>
            </a:pPr>
            <a:fld id="{4D8BB835-398B-4F70-A5C1-09987AE9F02E}" type="datetimeFigureOut">
              <a:rPr lang="zh-CN" altLang="en-US"/>
              <a:pPr>
                <a:defRPr/>
              </a:pPr>
              <a:t>2022/3/26</a:t>
            </a:fld>
            <a:endParaRPr lang="zh-CN" altLang="en-US"/>
          </a:p>
        </p:txBody>
      </p:sp>
      <p:sp>
        <p:nvSpPr>
          <p:cNvPr id="4" name="页脚占位符 3">
            <a:extLst>
              <a:ext uri="{FF2B5EF4-FFF2-40B4-BE49-F238E27FC236}">
                <a16:creationId xmlns:a16="http://schemas.microsoft.com/office/drawing/2014/main" id="{ED04E258-F3BF-4E78-B067-57B22EEED8D9}"/>
              </a:ext>
            </a:extLst>
          </p:cNvPr>
          <p:cNvSpPr>
            <a:spLocks noGrp="1"/>
          </p:cNvSpPr>
          <p:nvPr>
            <p:ph type="ftr" sz="quarter" idx="11"/>
          </p:nvPr>
        </p:nvSpPr>
        <p:spPr/>
        <p:txBody>
          <a:bodyPr/>
          <a:lstStyle>
            <a:lvl1pPr eaLnBrk="0" fontAlgn="base" hangingPunct="0">
              <a:spcBef>
                <a:spcPct val="0"/>
              </a:spcBef>
              <a:spcAft>
                <a:spcPct val="0"/>
              </a:spcAft>
              <a:defRPr>
                <a:latin typeface="Arial" pitchFamily="34" charset="0"/>
              </a:defRPr>
            </a:lvl1pPr>
          </a:lstStyle>
          <a:p>
            <a:pPr>
              <a:defRPr/>
            </a:pPr>
            <a:endParaRPr lang="zh-CN" altLang="en-US"/>
          </a:p>
        </p:txBody>
      </p:sp>
      <p:sp>
        <p:nvSpPr>
          <p:cNvPr id="5" name="灯片编号占位符 4">
            <a:extLst>
              <a:ext uri="{FF2B5EF4-FFF2-40B4-BE49-F238E27FC236}">
                <a16:creationId xmlns:a16="http://schemas.microsoft.com/office/drawing/2014/main" id="{805F2338-6493-4457-AA48-6290BBA5959A}"/>
              </a:ext>
            </a:extLst>
          </p:cNvPr>
          <p:cNvSpPr>
            <a:spLocks noGrp="1"/>
          </p:cNvSpPr>
          <p:nvPr>
            <p:ph type="sldNum" sz="quarter" idx="12"/>
          </p:nvPr>
        </p:nvSpPr>
        <p:spPr/>
        <p:txBody>
          <a:bodyPr/>
          <a:lstStyle>
            <a:lvl1pPr eaLnBrk="0" hangingPunct="0">
              <a:defRPr smtClean="0">
                <a:latin typeface="Arial" panose="020B0604020202020204" pitchFamily="34" charset="0"/>
              </a:defRPr>
            </a:lvl1pPr>
          </a:lstStyle>
          <a:p>
            <a:pPr>
              <a:defRPr/>
            </a:pPr>
            <a:fld id="{D1C9BD23-C5D3-47A7-AE68-B342B1EB7813}" type="slidenum">
              <a:rPr lang="zh-CN" altLang="en-US"/>
              <a:pPr>
                <a:defRPr/>
              </a:pPr>
              <a:t>‹#›</a:t>
            </a:fld>
            <a:endParaRPr lang="zh-CN" altLang="en-US"/>
          </a:p>
        </p:txBody>
      </p:sp>
    </p:spTree>
    <p:extLst>
      <p:ext uri="{BB962C8B-B14F-4D97-AF65-F5344CB8AC3E}">
        <p14:creationId xmlns:p14="http://schemas.microsoft.com/office/powerpoint/2010/main" val="3792219745"/>
      </p:ext>
    </p:extLst>
  </p:cSld>
  <p:clrMapOvr>
    <a:masterClrMapping/>
  </p:clrMapOvr>
  <p:transition spd="slow"/>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DB8F4EC-5F6D-4335-A865-D995DA9FB387}"/>
              </a:ext>
            </a:extLst>
          </p:cNvPr>
          <p:cNvSpPr>
            <a:spLocks noGrp="1"/>
          </p:cNvSpPr>
          <p:nvPr>
            <p:ph type="dt" sz="half" idx="10"/>
          </p:nvPr>
        </p:nvSpPr>
        <p:spPr/>
        <p:txBody>
          <a:bodyPr/>
          <a:lstStyle>
            <a:lvl1pPr eaLnBrk="0" fontAlgn="base" hangingPunct="0">
              <a:spcBef>
                <a:spcPct val="0"/>
              </a:spcBef>
              <a:spcAft>
                <a:spcPct val="0"/>
              </a:spcAft>
              <a:defRPr>
                <a:latin typeface="Arial" pitchFamily="34" charset="0"/>
              </a:defRPr>
            </a:lvl1pPr>
          </a:lstStyle>
          <a:p>
            <a:pPr>
              <a:defRPr/>
            </a:pPr>
            <a:fld id="{A3D56B79-3FD3-402E-829C-4CB28F64DC38}" type="datetimeFigureOut">
              <a:rPr lang="zh-CN" altLang="en-US"/>
              <a:pPr>
                <a:defRPr/>
              </a:pPr>
              <a:t>2022/3/26</a:t>
            </a:fld>
            <a:endParaRPr lang="zh-CN" altLang="en-US"/>
          </a:p>
        </p:txBody>
      </p:sp>
      <p:sp>
        <p:nvSpPr>
          <p:cNvPr id="3" name="页脚占位符 2">
            <a:extLst>
              <a:ext uri="{FF2B5EF4-FFF2-40B4-BE49-F238E27FC236}">
                <a16:creationId xmlns:a16="http://schemas.microsoft.com/office/drawing/2014/main" id="{B3294EB7-B934-4276-8EBF-F6F4B1D3AD02}"/>
              </a:ext>
            </a:extLst>
          </p:cNvPr>
          <p:cNvSpPr>
            <a:spLocks noGrp="1"/>
          </p:cNvSpPr>
          <p:nvPr>
            <p:ph type="ftr" sz="quarter" idx="11"/>
          </p:nvPr>
        </p:nvSpPr>
        <p:spPr/>
        <p:txBody>
          <a:bodyPr/>
          <a:lstStyle>
            <a:lvl1pPr eaLnBrk="0" fontAlgn="base" hangingPunct="0">
              <a:spcBef>
                <a:spcPct val="0"/>
              </a:spcBef>
              <a:spcAft>
                <a:spcPct val="0"/>
              </a:spcAft>
              <a:defRPr>
                <a:latin typeface="Arial" pitchFamily="34" charset="0"/>
              </a:defRPr>
            </a:lvl1pPr>
          </a:lstStyle>
          <a:p>
            <a:pPr>
              <a:defRPr/>
            </a:pPr>
            <a:endParaRPr lang="zh-CN" altLang="en-US"/>
          </a:p>
        </p:txBody>
      </p:sp>
      <p:sp>
        <p:nvSpPr>
          <p:cNvPr id="4" name="灯片编号占位符 3">
            <a:extLst>
              <a:ext uri="{FF2B5EF4-FFF2-40B4-BE49-F238E27FC236}">
                <a16:creationId xmlns:a16="http://schemas.microsoft.com/office/drawing/2014/main" id="{1BB594D8-DA0D-420A-9618-CEAA83BAF509}"/>
              </a:ext>
            </a:extLst>
          </p:cNvPr>
          <p:cNvSpPr>
            <a:spLocks noGrp="1"/>
          </p:cNvSpPr>
          <p:nvPr>
            <p:ph type="sldNum" sz="quarter" idx="12"/>
          </p:nvPr>
        </p:nvSpPr>
        <p:spPr/>
        <p:txBody>
          <a:bodyPr/>
          <a:lstStyle>
            <a:lvl1pPr eaLnBrk="0" hangingPunct="0">
              <a:defRPr smtClean="0">
                <a:latin typeface="Arial" panose="020B0604020202020204" pitchFamily="34" charset="0"/>
              </a:defRPr>
            </a:lvl1pPr>
          </a:lstStyle>
          <a:p>
            <a:pPr>
              <a:defRPr/>
            </a:pPr>
            <a:fld id="{A934D69D-F901-4F45-8AE7-EA30D4EEA2C6}" type="slidenum">
              <a:rPr lang="zh-CN" altLang="en-US"/>
              <a:pPr>
                <a:defRPr/>
              </a:pPr>
              <a:t>‹#›</a:t>
            </a:fld>
            <a:endParaRPr lang="zh-CN" altLang="en-US"/>
          </a:p>
        </p:txBody>
      </p:sp>
    </p:spTree>
    <p:extLst>
      <p:ext uri="{BB962C8B-B14F-4D97-AF65-F5344CB8AC3E}">
        <p14:creationId xmlns:p14="http://schemas.microsoft.com/office/powerpoint/2010/main" val="655117264"/>
      </p:ext>
    </p:extLst>
  </p:cSld>
  <p:clrMapOvr>
    <a:masterClrMapping/>
  </p:clrMapOvr>
  <p:transition spd="slow"/>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4165349"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457201"/>
            <a:ext cx="6172200" cy="540385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839788" y="2057400"/>
            <a:ext cx="4165349" cy="3811588"/>
          </a:xfrm>
        </p:spPr>
        <p:txBody>
          <a:bodyPr/>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6B733A0E-3753-45E0-8172-BA7307ECC2F1}"/>
              </a:ext>
            </a:extLst>
          </p:cNvPr>
          <p:cNvSpPr>
            <a:spLocks noGrp="1"/>
          </p:cNvSpPr>
          <p:nvPr>
            <p:ph type="dt" sz="half" idx="10"/>
          </p:nvPr>
        </p:nvSpPr>
        <p:spPr/>
        <p:txBody>
          <a:bodyPr/>
          <a:lstStyle>
            <a:lvl1pPr eaLnBrk="0" fontAlgn="base" hangingPunct="0">
              <a:spcBef>
                <a:spcPct val="0"/>
              </a:spcBef>
              <a:spcAft>
                <a:spcPct val="0"/>
              </a:spcAft>
              <a:defRPr>
                <a:latin typeface="Arial" pitchFamily="34" charset="0"/>
              </a:defRPr>
            </a:lvl1pPr>
          </a:lstStyle>
          <a:p>
            <a:pPr>
              <a:defRPr/>
            </a:pPr>
            <a:fld id="{642F5CDF-0D2B-47B1-B1B7-13443361F325}" type="datetimeFigureOut">
              <a:rPr lang="zh-CN" altLang="en-US"/>
              <a:pPr>
                <a:defRPr/>
              </a:pPr>
              <a:t>2022/3/26</a:t>
            </a:fld>
            <a:endParaRPr lang="zh-CN" altLang="en-US"/>
          </a:p>
        </p:txBody>
      </p:sp>
      <p:sp>
        <p:nvSpPr>
          <p:cNvPr id="6" name="页脚占位符 5">
            <a:extLst>
              <a:ext uri="{FF2B5EF4-FFF2-40B4-BE49-F238E27FC236}">
                <a16:creationId xmlns:a16="http://schemas.microsoft.com/office/drawing/2014/main" id="{4D7541A9-7FA4-448F-B860-84BF3C2BAEB5}"/>
              </a:ext>
            </a:extLst>
          </p:cNvPr>
          <p:cNvSpPr>
            <a:spLocks noGrp="1"/>
          </p:cNvSpPr>
          <p:nvPr>
            <p:ph type="ftr" sz="quarter" idx="11"/>
          </p:nvPr>
        </p:nvSpPr>
        <p:spPr/>
        <p:txBody>
          <a:bodyPr/>
          <a:lstStyle>
            <a:lvl1pPr eaLnBrk="0" fontAlgn="base" hangingPunct="0">
              <a:spcBef>
                <a:spcPct val="0"/>
              </a:spcBef>
              <a:spcAft>
                <a:spcPct val="0"/>
              </a:spcAft>
              <a:defRPr>
                <a:latin typeface="Arial" pitchFamily="34" charset="0"/>
              </a:defRPr>
            </a:lvl1pPr>
          </a:lstStyle>
          <a:p>
            <a:pPr>
              <a:defRPr/>
            </a:pPr>
            <a:endParaRPr lang="zh-CN" altLang="en-US"/>
          </a:p>
        </p:txBody>
      </p:sp>
      <p:sp>
        <p:nvSpPr>
          <p:cNvPr id="7" name="灯片编号占位符 6">
            <a:extLst>
              <a:ext uri="{FF2B5EF4-FFF2-40B4-BE49-F238E27FC236}">
                <a16:creationId xmlns:a16="http://schemas.microsoft.com/office/drawing/2014/main" id="{E35BFC39-12C1-4303-B2B8-F0985D05F5D1}"/>
              </a:ext>
            </a:extLst>
          </p:cNvPr>
          <p:cNvSpPr>
            <a:spLocks noGrp="1"/>
          </p:cNvSpPr>
          <p:nvPr>
            <p:ph type="sldNum" sz="quarter" idx="12"/>
          </p:nvPr>
        </p:nvSpPr>
        <p:spPr/>
        <p:txBody>
          <a:bodyPr/>
          <a:lstStyle>
            <a:lvl1pPr eaLnBrk="0" hangingPunct="0">
              <a:defRPr smtClean="0">
                <a:latin typeface="Arial" panose="020B0604020202020204" pitchFamily="34" charset="0"/>
              </a:defRPr>
            </a:lvl1pPr>
          </a:lstStyle>
          <a:p>
            <a:pPr>
              <a:defRPr/>
            </a:pPr>
            <a:fld id="{6797C2CF-509F-42FB-8B87-5F1D25EB9AE7}" type="slidenum">
              <a:rPr lang="zh-CN" altLang="en-US"/>
              <a:pPr>
                <a:defRPr/>
              </a:pPr>
              <a:t>‹#›</a:t>
            </a:fld>
            <a:endParaRPr lang="zh-CN" altLang="en-US"/>
          </a:p>
        </p:txBody>
      </p:sp>
    </p:spTree>
    <p:extLst>
      <p:ext uri="{BB962C8B-B14F-4D97-AF65-F5344CB8AC3E}">
        <p14:creationId xmlns:p14="http://schemas.microsoft.com/office/powerpoint/2010/main" val="1321199716"/>
      </p:ext>
    </p:extLst>
  </p:cSld>
  <p:clrMapOvr>
    <a:masterClrMapping/>
  </p:clrMapOvr>
  <p:transition spd="slow"/>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2"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3"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A7FCE6E4-927B-41EE-9790-C18D98B775C8}"/>
              </a:ext>
            </a:extLst>
          </p:cNvPr>
          <p:cNvSpPr>
            <a:spLocks noGrp="1"/>
          </p:cNvSpPr>
          <p:nvPr>
            <p:ph type="dt" sz="half" idx="10"/>
          </p:nvPr>
        </p:nvSpPr>
        <p:spPr/>
        <p:txBody>
          <a:bodyPr/>
          <a:lstStyle>
            <a:lvl1pPr eaLnBrk="0" fontAlgn="base" hangingPunct="0">
              <a:spcBef>
                <a:spcPct val="0"/>
              </a:spcBef>
              <a:spcAft>
                <a:spcPct val="0"/>
              </a:spcAft>
              <a:defRPr>
                <a:latin typeface="Arial" pitchFamily="34" charset="0"/>
              </a:defRPr>
            </a:lvl1pPr>
          </a:lstStyle>
          <a:p>
            <a:pPr>
              <a:defRPr/>
            </a:pPr>
            <a:fld id="{AA93A67F-93E1-4C80-B8FF-3F6045BEB381}" type="datetimeFigureOut">
              <a:rPr lang="zh-CN" altLang="en-US"/>
              <a:pPr>
                <a:defRPr/>
              </a:pPr>
              <a:t>2022/3/26</a:t>
            </a:fld>
            <a:endParaRPr lang="zh-CN" altLang="en-US"/>
          </a:p>
        </p:txBody>
      </p:sp>
      <p:sp>
        <p:nvSpPr>
          <p:cNvPr id="5" name="页脚占位符 4">
            <a:extLst>
              <a:ext uri="{FF2B5EF4-FFF2-40B4-BE49-F238E27FC236}">
                <a16:creationId xmlns:a16="http://schemas.microsoft.com/office/drawing/2014/main" id="{DFDBA80B-B9BE-4F68-B764-13BFDCCA738E}"/>
              </a:ext>
            </a:extLst>
          </p:cNvPr>
          <p:cNvSpPr>
            <a:spLocks noGrp="1"/>
          </p:cNvSpPr>
          <p:nvPr>
            <p:ph type="ftr" sz="quarter" idx="11"/>
          </p:nvPr>
        </p:nvSpPr>
        <p:spPr/>
        <p:txBody>
          <a:bodyPr/>
          <a:lstStyle>
            <a:lvl1pPr eaLnBrk="0" fontAlgn="base" hangingPunct="0">
              <a:spcBef>
                <a:spcPct val="0"/>
              </a:spcBef>
              <a:spcAft>
                <a:spcPct val="0"/>
              </a:spcAft>
              <a:defRPr>
                <a:latin typeface="Arial" pitchFamily="34" charset="0"/>
              </a:defRPr>
            </a:lvl1pPr>
          </a:lstStyle>
          <a:p>
            <a:pPr>
              <a:defRPr/>
            </a:pPr>
            <a:endParaRPr lang="zh-CN" altLang="en-US"/>
          </a:p>
        </p:txBody>
      </p:sp>
      <p:sp>
        <p:nvSpPr>
          <p:cNvPr id="6" name="灯片编号占位符 5">
            <a:extLst>
              <a:ext uri="{FF2B5EF4-FFF2-40B4-BE49-F238E27FC236}">
                <a16:creationId xmlns:a16="http://schemas.microsoft.com/office/drawing/2014/main" id="{7DA02E44-126A-417B-9643-E57C31EB7CE9}"/>
              </a:ext>
            </a:extLst>
          </p:cNvPr>
          <p:cNvSpPr>
            <a:spLocks noGrp="1"/>
          </p:cNvSpPr>
          <p:nvPr>
            <p:ph type="sldNum" sz="quarter" idx="12"/>
          </p:nvPr>
        </p:nvSpPr>
        <p:spPr/>
        <p:txBody>
          <a:bodyPr/>
          <a:lstStyle>
            <a:lvl1pPr eaLnBrk="0" hangingPunct="0">
              <a:defRPr smtClean="0">
                <a:latin typeface="Arial" panose="020B0604020202020204" pitchFamily="34" charset="0"/>
              </a:defRPr>
            </a:lvl1pPr>
          </a:lstStyle>
          <a:p>
            <a:pPr>
              <a:defRPr/>
            </a:pPr>
            <a:fld id="{896F4ED6-BF71-4D48-B10A-C31B58E67ABA}" type="slidenum">
              <a:rPr lang="zh-CN" altLang="en-US"/>
              <a:pPr>
                <a:defRPr/>
              </a:pPr>
              <a:t>‹#›</a:t>
            </a:fld>
            <a:endParaRPr lang="zh-CN" altLang="en-US"/>
          </a:p>
        </p:txBody>
      </p:sp>
    </p:spTree>
    <p:extLst>
      <p:ext uri="{BB962C8B-B14F-4D97-AF65-F5344CB8AC3E}">
        <p14:creationId xmlns:p14="http://schemas.microsoft.com/office/powerpoint/2010/main" val="1191784934"/>
      </p:ext>
    </p:extLst>
  </p:cSld>
  <p:clrMapOvr>
    <a:masterClrMapping/>
  </p:clrMapOvr>
  <p:transition spd="slow"/>
</p:sldLayout>
</file>

<file path=ppt/slideLayouts/slideLayout47.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838200" y="365125"/>
            <a:ext cx="10515600" cy="58118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3" name="日期占位符 2">
            <a:extLst>
              <a:ext uri="{FF2B5EF4-FFF2-40B4-BE49-F238E27FC236}">
                <a16:creationId xmlns:a16="http://schemas.microsoft.com/office/drawing/2014/main" id="{268486AB-F29A-4B82-9FBD-8CE9EE96977E}"/>
              </a:ext>
            </a:extLst>
          </p:cNvPr>
          <p:cNvSpPr>
            <a:spLocks noGrp="1"/>
          </p:cNvSpPr>
          <p:nvPr>
            <p:ph type="dt" sz="half" idx="10"/>
          </p:nvPr>
        </p:nvSpPr>
        <p:spPr/>
        <p:txBody>
          <a:bodyPr/>
          <a:lstStyle>
            <a:lvl1pPr eaLnBrk="0" fontAlgn="base" hangingPunct="0">
              <a:spcBef>
                <a:spcPct val="0"/>
              </a:spcBef>
              <a:spcAft>
                <a:spcPct val="0"/>
              </a:spcAft>
              <a:defRPr>
                <a:latin typeface="Arial" pitchFamily="34" charset="0"/>
              </a:defRPr>
            </a:lvl1pPr>
          </a:lstStyle>
          <a:p>
            <a:pPr>
              <a:defRPr/>
            </a:pPr>
            <a:fld id="{A1B01335-80B3-4564-BAAB-0A1EFBA835D0}" type="datetimeFigureOut">
              <a:rPr lang="zh-CN" altLang="en-US"/>
              <a:pPr>
                <a:defRPr/>
              </a:pPr>
              <a:t>2022/3/26</a:t>
            </a:fld>
            <a:endParaRPr lang="zh-CN" altLang="en-US"/>
          </a:p>
        </p:txBody>
      </p:sp>
      <p:sp>
        <p:nvSpPr>
          <p:cNvPr id="4" name="页脚占位符 3">
            <a:extLst>
              <a:ext uri="{FF2B5EF4-FFF2-40B4-BE49-F238E27FC236}">
                <a16:creationId xmlns:a16="http://schemas.microsoft.com/office/drawing/2014/main" id="{7F348DC6-E0E4-47BF-A21F-C9A5063127AD}"/>
              </a:ext>
            </a:extLst>
          </p:cNvPr>
          <p:cNvSpPr>
            <a:spLocks noGrp="1"/>
          </p:cNvSpPr>
          <p:nvPr>
            <p:ph type="ftr" sz="quarter" idx="11"/>
          </p:nvPr>
        </p:nvSpPr>
        <p:spPr/>
        <p:txBody>
          <a:bodyPr/>
          <a:lstStyle>
            <a:lvl1pPr eaLnBrk="0" fontAlgn="base" hangingPunct="0">
              <a:spcBef>
                <a:spcPct val="0"/>
              </a:spcBef>
              <a:spcAft>
                <a:spcPct val="0"/>
              </a:spcAft>
              <a:defRPr>
                <a:latin typeface="Arial" pitchFamily="34" charset="0"/>
              </a:defRPr>
            </a:lvl1pPr>
          </a:lstStyle>
          <a:p>
            <a:pPr>
              <a:defRPr/>
            </a:pPr>
            <a:endParaRPr lang="zh-CN" altLang="en-US"/>
          </a:p>
        </p:txBody>
      </p:sp>
      <p:sp>
        <p:nvSpPr>
          <p:cNvPr id="5" name="灯片编号占位符 4">
            <a:extLst>
              <a:ext uri="{FF2B5EF4-FFF2-40B4-BE49-F238E27FC236}">
                <a16:creationId xmlns:a16="http://schemas.microsoft.com/office/drawing/2014/main" id="{A962BFF1-7FBD-4EF2-8579-8C0F33F3B7E4}"/>
              </a:ext>
            </a:extLst>
          </p:cNvPr>
          <p:cNvSpPr>
            <a:spLocks noGrp="1"/>
          </p:cNvSpPr>
          <p:nvPr>
            <p:ph type="sldNum" sz="quarter" idx="12"/>
          </p:nvPr>
        </p:nvSpPr>
        <p:spPr/>
        <p:txBody>
          <a:bodyPr/>
          <a:lstStyle>
            <a:lvl1pPr eaLnBrk="0" hangingPunct="0">
              <a:defRPr smtClean="0">
                <a:latin typeface="Arial" panose="020B0604020202020204" pitchFamily="34" charset="0"/>
              </a:defRPr>
            </a:lvl1pPr>
          </a:lstStyle>
          <a:p>
            <a:pPr>
              <a:defRPr/>
            </a:pPr>
            <a:fld id="{7F64D97D-0C6C-4913-A627-73913A84096B}" type="slidenum">
              <a:rPr lang="zh-CN" altLang="en-US"/>
              <a:pPr>
                <a:defRPr/>
              </a:pPr>
              <a:t>‹#›</a:t>
            </a:fld>
            <a:endParaRPr lang="zh-CN" altLang="en-US"/>
          </a:p>
        </p:txBody>
      </p:sp>
    </p:spTree>
    <p:extLst>
      <p:ext uri="{BB962C8B-B14F-4D97-AF65-F5344CB8AC3E}">
        <p14:creationId xmlns:p14="http://schemas.microsoft.com/office/powerpoint/2010/main" val="2799387613"/>
      </p:ext>
    </p:extLst>
  </p:cSld>
  <p:clrMapOvr>
    <a:masterClrMapping/>
  </p:clrMapOvr>
  <p:transition spd="slow"/>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8392938-EEB7-424E-8CE9-CEC34B78D153}"/>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0707C6B9-CDDD-45B4-BCF8-CF7B8F6953B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15CAB06A-29B6-4B29-8DEC-15450FB43340}"/>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4083C25F-368C-4216-849C-96B16AF983F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BABD49E5-FF5D-436E-B805-AD663129D808}"/>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0E0D386F-92A5-4253-A09B-50C7D900D285}"/>
              </a:ext>
            </a:extLst>
          </p:cNvPr>
          <p:cNvSpPr>
            <a:spLocks noGrp="1"/>
          </p:cNvSpPr>
          <p:nvPr>
            <p:ph type="dt" sz="half" idx="10"/>
          </p:nvPr>
        </p:nvSpPr>
        <p:spPr/>
        <p:txBody>
          <a:bodyPr/>
          <a:lstStyle/>
          <a:p>
            <a:fld id="{8A5C7D76-960B-46FE-A880-7E807A291F2E}" type="datetimeFigureOut">
              <a:rPr lang="zh-CN" altLang="en-US" smtClean="0"/>
              <a:t>2022/3/26</a:t>
            </a:fld>
            <a:endParaRPr lang="zh-CN" altLang="en-US"/>
          </a:p>
        </p:txBody>
      </p:sp>
      <p:sp>
        <p:nvSpPr>
          <p:cNvPr id="8" name="页脚占位符 7">
            <a:extLst>
              <a:ext uri="{FF2B5EF4-FFF2-40B4-BE49-F238E27FC236}">
                <a16:creationId xmlns:a16="http://schemas.microsoft.com/office/drawing/2014/main" id="{659C9393-C265-4F5B-A271-72C94516345B}"/>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496E8F71-058B-4A01-AF10-C98DFBAB6414}"/>
              </a:ext>
            </a:extLst>
          </p:cNvPr>
          <p:cNvSpPr>
            <a:spLocks noGrp="1"/>
          </p:cNvSpPr>
          <p:nvPr>
            <p:ph type="sldNum" sz="quarter" idx="12"/>
          </p:nvPr>
        </p:nvSpPr>
        <p:spPr/>
        <p:txBody>
          <a:bodyPr/>
          <a:lstStyle/>
          <a:p>
            <a:fld id="{37F7F747-6B13-4A8D-B9C6-88738E2C9F9C}" type="slidenum">
              <a:rPr lang="zh-CN" altLang="en-US" smtClean="0"/>
              <a:t>‹#›</a:t>
            </a:fld>
            <a:endParaRPr lang="zh-CN" altLang="en-US"/>
          </a:p>
        </p:txBody>
      </p:sp>
    </p:spTree>
    <p:extLst>
      <p:ext uri="{BB962C8B-B14F-4D97-AF65-F5344CB8AC3E}">
        <p14:creationId xmlns:p14="http://schemas.microsoft.com/office/powerpoint/2010/main" val="1330151901"/>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C0E20E8-693B-4187-91B7-4ED53D5B82F3}"/>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0C2235B9-7825-4857-A13A-44EB0539B320}"/>
              </a:ext>
            </a:extLst>
          </p:cNvPr>
          <p:cNvSpPr>
            <a:spLocks noGrp="1"/>
          </p:cNvSpPr>
          <p:nvPr>
            <p:ph type="dt" sz="half" idx="10"/>
          </p:nvPr>
        </p:nvSpPr>
        <p:spPr/>
        <p:txBody>
          <a:bodyPr/>
          <a:lstStyle/>
          <a:p>
            <a:fld id="{8A5C7D76-960B-46FE-A880-7E807A291F2E}" type="datetimeFigureOut">
              <a:rPr lang="zh-CN" altLang="en-US" smtClean="0"/>
              <a:t>2022/3/26</a:t>
            </a:fld>
            <a:endParaRPr lang="zh-CN" altLang="en-US"/>
          </a:p>
        </p:txBody>
      </p:sp>
      <p:sp>
        <p:nvSpPr>
          <p:cNvPr id="4" name="页脚占位符 3">
            <a:extLst>
              <a:ext uri="{FF2B5EF4-FFF2-40B4-BE49-F238E27FC236}">
                <a16:creationId xmlns:a16="http://schemas.microsoft.com/office/drawing/2014/main" id="{19F43CE1-308D-4A8F-BF7C-34482D9C9DE9}"/>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DF2C6E43-66A4-4537-935F-64BFD31FF66E}"/>
              </a:ext>
            </a:extLst>
          </p:cNvPr>
          <p:cNvSpPr>
            <a:spLocks noGrp="1"/>
          </p:cNvSpPr>
          <p:nvPr>
            <p:ph type="sldNum" sz="quarter" idx="12"/>
          </p:nvPr>
        </p:nvSpPr>
        <p:spPr/>
        <p:txBody>
          <a:bodyPr/>
          <a:lstStyle/>
          <a:p>
            <a:fld id="{37F7F747-6B13-4A8D-B9C6-88738E2C9F9C}" type="slidenum">
              <a:rPr lang="zh-CN" altLang="en-US" smtClean="0"/>
              <a:t>‹#›</a:t>
            </a:fld>
            <a:endParaRPr lang="zh-CN" altLang="en-US"/>
          </a:p>
        </p:txBody>
      </p:sp>
    </p:spTree>
    <p:extLst>
      <p:ext uri="{BB962C8B-B14F-4D97-AF65-F5344CB8AC3E}">
        <p14:creationId xmlns:p14="http://schemas.microsoft.com/office/powerpoint/2010/main" val="2057387541"/>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BDEA18B4-4107-4E56-BE2B-DB24DC16CA49}"/>
              </a:ext>
            </a:extLst>
          </p:cNvPr>
          <p:cNvSpPr>
            <a:spLocks noGrp="1"/>
          </p:cNvSpPr>
          <p:nvPr>
            <p:ph type="dt" sz="half" idx="10"/>
          </p:nvPr>
        </p:nvSpPr>
        <p:spPr/>
        <p:txBody>
          <a:bodyPr/>
          <a:lstStyle/>
          <a:p>
            <a:fld id="{8A5C7D76-960B-46FE-A880-7E807A291F2E}" type="datetimeFigureOut">
              <a:rPr lang="zh-CN" altLang="en-US" smtClean="0"/>
              <a:t>2022/3/26</a:t>
            </a:fld>
            <a:endParaRPr lang="zh-CN" altLang="en-US"/>
          </a:p>
        </p:txBody>
      </p:sp>
      <p:sp>
        <p:nvSpPr>
          <p:cNvPr id="3" name="页脚占位符 2">
            <a:extLst>
              <a:ext uri="{FF2B5EF4-FFF2-40B4-BE49-F238E27FC236}">
                <a16:creationId xmlns:a16="http://schemas.microsoft.com/office/drawing/2014/main" id="{A303D616-43D3-4283-B269-E8DCB9328950}"/>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C77DDA00-571E-4BA2-81BF-184052025A9F}"/>
              </a:ext>
            </a:extLst>
          </p:cNvPr>
          <p:cNvSpPr>
            <a:spLocks noGrp="1"/>
          </p:cNvSpPr>
          <p:nvPr>
            <p:ph type="sldNum" sz="quarter" idx="12"/>
          </p:nvPr>
        </p:nvSpPr>
        <p:spPr/>
        <p:txBody>
          <a:bodyPr/>
          <a:lstStyle/>
          <a:p>
            <a:fld id="{37F7F747-6B13-4A8D-B9C6-88738E2C9F9C}" type="slidenum">
              <a:rPr lang="zh-CN" altLang="en-US" smtClean="0"/>
              <a:t>‹#›</a:t>
            </a:fld>
            <a:endParaRPr lang="zh-CN" altLang="en-US"/>
          </a:p>
        </p:txBody>
      </p:sp>
    </p:spTree>
    <p:extLst>
      <p:ext uri="{BB962C8B-B14F-4D97-AF65-F5344CB8AC3E}">
        <p14:creationId xmlns:p14="http://schemas.microsoft.com/office/powerpoint/2010/main" val="3974959395"/>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88A2C5F-F7A4-4FFB-ADEF-BFFFD25E40C4}"/>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C0532055-C49F-492B-93DC-C7736C87E6A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5C53738B-85C7-47CB-8085-D8D4EDEC82C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D7BBA39D-804F-46DA-8A32-AEA16D96790E}"/>
              </a:ext>
            </a:extLst>
          </p:cNvPr>
          <p:cNvSpPr>
            <a:spLocks noGrp="1"/>
          </p:cNvSpPr>
          <p:nvPr>
            <p:ph type="dt" sz="half" idx="10"/>
          </p:nvPr>
        </p:nvSpPr>
        <p:spPr/>
        <p:txBody>
          <a:bodyPr/>
          <a:lstStyle/>
          <a:p>
            <a:fld id="{8A5C7D76-960B-46FE-A880-7E807A291F2E}" type="datetimeFigureOut">
              <a:rPr lang="zh-CN" altLang="en-US" smtClean="0"/>
              <a:t>2022/3/26</a:t>
            </a:fld>
            <a:endParaRPr lang="zh-CN" altLang="en-US"/>
          </a:p>
        </p:txBody>
      </p:sp>
      <p:sp>
        <p:nvSpPr>
          <p:cNvPr id="6" name="页脚占位符 5">
            <a:extLst>
              <a:ext uri="{FF2B5EF4-FFF2-40B4-BE49-F238E27FC236}">
                <a16:creationId xmlns:a16="http://schemas.microsoft.com/office/drawing/2014/main" id="{B9E51214-5701-42B5-91B3-2070B4A6F8D0}"/>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4B4E1D75-3578-4F90-A26A-0E856715A893}"/>
              </a:ext>
            </a:extLst>
          </p:cNvPr>
          <p:cNvSpPr>
            <a:spLocks noGrp="1"/>
          </p:cNvSpPr>
          <p:nvPr>
            <p:ph type="sldNum" sz="quarter" idx="12"/>
          </p:nvPr>
        </p:nvSpPr>
        <p:spPr/>
        <p:txBody>
          <a:bodyPr/>
          <a:lstStyle/>
          <a:p>
            <a:fld id="{37F7F747-6B13-4A8D-B9C6-88738E2C9F9C}" type="slidenum">
              <a:rPr lang="zh-CN" altLang="en-US" smtClean="0"/>
              <a:t>‹#›</a:t>
            </a:fld>
            <a:endParaRPr lang="zh-CN" altLang="en-US"/>
          </a:p>
        </p:txBody>
      </p:sp>
    </p:spTree>
    <p:extLst>
      <p:ext uri="{BB962C8B-B14F-4D97-AF65-F5344CB8AC3E}">
        <p14:creationId xmlns:p14="http://schemas.microsoft.com/office/powerpoint/2010/main" val="4251670572"/>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57D44D9-5906-4444-A2E3-82B13E714EE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2E9AA3FA-2CD3-493F-8734-89E07A35946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B2B53FEB-9E2D-4956-9D7E-CB8C8B21E70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F336B280-EC89-44E4-B8B2-7AA6F98B5A1F}"/>
              </a:ext>
            </a:extLst>
          </p:cNvPr>
          <p:cNvSpPr>
            <a:spLocks noGrp="1"/>
          </p:cNvSpPr>
          <p:nvPr>
            <p:ph type="dt" sz="half" idx="10"/>
          </p:nvPr>
        </p:nvSpPr>
        <p:spPr/>
        <p:txBody>
          <a:bodyPr/>
          <a:lstStyle/>
          <a:p>
            <a:fld id="{8A5C7D76-960B-46FE-A880-7E807A291F2E}" type="datetimeFigureOut">
              <a:rPr lang="zh-CN" altLang="en-US" smtClean="0"/>
              <a:t>2022/3/26</a:t>
            </a:fld>
            <a:endParaRPr lang="zh-CN" altLang="en-US"/>
          </a:p>
        </p:txBody>
      </p:sp>
      <p:sp>
        <p:nvSpPr>
          <p:cNvPr id="6" name="页脚占位符 5">
            <a:extLst>
              <a:ext uri="{FF2B5EF4-FFF2-40B4-BE49-F238E27FC236}">
                <a16:creationId xmlns:a16="http://schemas.microsoft.com/office/drawing/2014/main" id="{86AE7856-2077-4F60-A12B-B38DD45105EF}"/>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7E453A37-A6B7-45DC-B9D5-0C6A0B0E149A}"/>
              </a:ext>
            </a:extLst>
          </p:cNvPr>
          <p:cNvSpPr>
            <a:spLocks noGrp="1"/>
          </p:cNvSpPr>
          <p:nvPr>
            <p:ph type="sldNum" sz="quarter" idx="12"/>
          </p:nvPr>
        </p:nvSpPr>
        <p:spPr/>
        <p:txBody>
          <a:bodyPr/>
          <a:lstStyle/>
          <a:p>
            <a:fld id="{37F7F747-6B13-4A8D-B9C6-88738E2C9F9C}" type="slidenum">
              <a:rPr lang="zh-CN" altLang="en-US" smtClean="0"/>
              <a:t>‹#›</a:t>
            </a:fld>
            <a:endParaRPr lang="zh-CN" altLang="en-US"/>
          </a:p>
        </p:txBody>
      </p:sp>
    </p:spTree>
    <p:extLst>
      <p:ext uri="{BB962C8B-B14F-4D97-AF65-F5344CB8AC3E}">
        <p14:creationId xmlns:p14="http://schemas.microsoft.com/office/powerpoint/2010/main" val="640480584"/>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image" Target="../media/image2.png"/><Relationship Id="rId2" Type="http://schemas.openxmlformats.org/officeDocument/2006/relationships/slideLayout" Target="../slideLayouts/slideLayout24.xml"/><Relationship Id="rId16" Type="http://schemas.openxmlformats.org/officeDocument/2006/relationships/theme" Target="../theme/theme3.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3" Type="http://schemas.openxmlformats.org/officeDocument/2006/relationships/slideLayout" Target="../slideLayouts/slideLayout40.xml"/><Relationship Id="rId7" Type="http://schemas.openxmlformats.org/officeDocument/2006/relationships/slideLayout" Target="../slideLayouts/slideLayout44.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theme" Target="../theme/theme4.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1E060670-4D26-48ED-9635-2C1F39A6424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743775CD-3B67-46D3-B2A2-63098E80E55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B3489BB3-2455-41C7-AC8A-304689557D7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A5C7D76-960B-46FE-A880-7E807A291F2E}" type="datetimeFigureOut">
              <a:rPr lang="zh-CN" altLang="en-US" smtClean="0"/>
              <a:t>2022/3/26</a:t>
            </a:fld>
            <a:endParaRPr lang="zh-CN" altLang="en-US"/>
          </a:p>
        </p:txBody>
      </p:sp>
      <p:sp>
        <p:nvSpPr>
          <p:cNvPr id="5" name="页脚占位符 4">
            <a:extLst>
              <a:ext uri="{FF2B5EF4-FFF2-40B4-BE49-F238E27FC236}">
                <a16:creationId xmlns:a16="http://schemas.microsoft.com/office/drawing/2014/main" id="{D1789089-EC4B-49E7-BB95-074FD5FD253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8C10331C-5BA4-4482-94B3-C523C76E744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F7F747-6B13-4A8D-B9C6-88738E2C9F9C}" type="slidenum">
              <a:rPr lang="zh-CN" altLang="en-US" smtClean="0"/>
              <a:t>‹#›</a:t>
            </a:fld>
            <a:endParaRPr lang="zh-CN" altLang="en-US"/>
          </a:p>
        </p:txBody>
      </p:sp>
    </p:spTree>
    <p:extLst>
      <p:ext uri="{BB962C8B-B14F-4D97-AF65-F5344CB8AC3E}">
        <p14:creationId xmlns:p14="http://schemas.microsoft.com/office/powerpoint/2010/main" val="252761792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2000" advTm="0"/>
    </mc:Choice>
    <mc:Fallback xmlns="">
      <p:transition spd="slow" advTm="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24E22A4A-8779-41CD-B0B5-4B56C292ED2F}"/>
              </a:ext>
            </a:extLst>
          </p:cNvPr>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vi-VN"/>
              <a:t>Click to edit Master title style</a:t>
            </a:r>
          </a:p>
        </p:txBody>
      </p:sp>
      <p:sp>
        <p:nvSpPr>
          <p:cNvPr id="1027" name="Text Placeholder 2">
            <a:extLst>
              <a:ext uri="{FF2B5EF4-FFF2-40B4-BE49-F238E27FC236}">
                <a16:creationId xmlns:a16="http://schemas.microsoft.com/office/drawing/2014/main" id="{51B69864-2261-413A-A4A5-4D19917F8874}"/>
              </a:ext>
            </a:extLst>
          </p:cNvPr>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vi-VN"/>
              <a:t>Click to edit Master text styles</a:t>
            </a:r>
          </a:p>
          <a:p>
            <a:pPr lvl="1"/>
            <a:r>
              <a:rPr lang="en-US" altLang="vi-VN"/>
              <a:t>Second level</a:t>
            </a:r>
          </a:p>
          <a:p>
            <a:pPr lvl="2"/>
            <a:r>
              <a:rPr lang="en-US" altLang="vi-VN"/>
              <a:t>Third level</a:t>
            </a:r>
          </a:p>
          <a:p>
            <a:pPr lvl="3"/>
            <a:r>
              <a:rPr lang="en-US" altLang="vi-VN"/>
              <a:t>Fourth level</a:t>
            </a:r>
          </a:p>
          <a:p>
            <a:pPr lvl="4"/>
            <a:r>
              <a:rPr lang="en-US" altLang="vi-VN"/>
              <a:t>Fifth level</a:t>
            </a:r>
          </a:p>
        </p:txBody>
      </p:sp>
      <p:sp>
        <p:nvSpPr>
          <p:cNvPr id="4" name="Date Placeholder 3">
            <a:extLst>
              <a:ext uri="{FF2B5EF4-FFF2-40B4-BE49-F238E27FC236}">
                <a16:creationId xmlns:a16="http://schemas.microsoft.com/office/drawing/2014/main" id="{80542F6F-80F2-4D99-93F4-5F4CAEC8807B}"/>
              </a:ext>
            </a:extLst>
          </p:cNvPr>
          <p:cNvSpPr>
            <a:spLocks noGrp="1"/>
          </p:cNvSpPr>
          <p:nvPr>
            <p:ph type="dt" sz="half" idx="2"/>
          </p:nvPr>
        </p:nvSpPr>
        <p:spPr>
          <a:xfrm>
            <a:off x="609600" y="6356351"/>
            <a:ext cx="28448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latin typeface="Calibri" pitchFamily="34" charset="0"/>
                <a:cs typeface="Arial" charset="0"/>
              </a:defRPr>
            </a:lvl1pPr>
          </a:lstStyle>
          <a:p>
            <a:pPr>
              <a:defRPr/>
            </a:pPr>
            <a:fld id="{E5E529F6-26CA-423A-AE95-61C61912EB82}" type="datetimeFigureOut">
              <a:rPr lang="en-US"/>
              <a:pPr>
                <a:defRPr/>
              </a:pPr>
              <a:t>3/26/2022</a:t>
            </a:fld>
            <a:endParaRPr lang="en-US"/>
          </a:p>
        </p:txBody>
      </p:sp>
      <p:sp>
        <p:nvSpPr>
          <p:cNvPr id="5" name="Footer Placeholder 4">
            <a:extLst>
              <a:ext uri="{FF2B5EF4-FFF2-40B4-BE49-F238E27FC236}">
                <a16:creationId xmlns:a16="http://schemas.microsoft.com/office/drawing/2014/main" id="{466791F8-3831-4DE7-B0AE-076ABEC15AAE}"/>
              </a:ext>
            </a:extLst>
          </p:cNvPr>
          <p:cNvSpPr>
            <a:spLocks noGrp="1"/>
          </p:cNvSpPr>
          <p:nvPr>
            <p:ph type="ftr" sz="quarter" idx="3"/>
          </p:nvPr>
        </p:nvSpPr>
        <p:spPr>
          <a:xfrm>
            <a:off x="4165600" y="6356351"/>
            <a:ext cx="3860800" cy="365125"/>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1200">
                <a:solidFill>
                  <a:srgbClr val="898989"/>
                </a:solidFill>
                <a:latin typeface="Calibri" pitchFamily="34" charset="0"/>
                <a:cs typeface="Arial" charset="0"/>
              </a:defRPr>
            </a:lvl1pPr>
          </a:lstStyle>
          <a:p>
            <a:pPr>
              <a:defRPr/>
            </a:pPr>
            <a:endParaRPr lang="en-US"/>
          </a:p>
        </p:txBody>
      </p:sp>
      <p:sp>
        <p:nvSpPr>
          <p:cNvPr id="6" name="Slide Number Placeholder 5">
            <a:extLst>
              <a:ext uri="{FF2B5EF4-FFF2-40B4-BE49-F238E27FC236}">
                <a16:creationId xmlns:a16="http://schemas.microsoft.com/office/drawing/2014/main" id="{DFE772E8-17D7-4A64-AC01-3E50F0C6BBCA}"/>
              </a:ext>
            </a:extLst>
          </p:cNvPr>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fld id="{E3969F72-5716-451B-A491-7F854D3E7749}" type="slidenum">
              <a:rPr lang="en-US" altLang="vi-VN"/>
              <a:pPr/>
              <a:t>‹#›</a:t>
            </a:fld>
            <a:endParaRPr lang="en-US" altLang="vi-VN"/>
          </a:p>
        </p:txBody>
      </p:sp>
    </p:spTree>
    <p:extLst>
      <p:ext uri="{BB962C8B-B14F-4D97-AF65-F5344CB8AC3E}">
        <p14:creationId xmlns:p14="http://schemas.microsoft.com/office/powerpoint/2010/main" val="109750247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7">
            <a:lum/>
          </a:blip>
          <a:srcRect/>
          <a:stretch>
            <a:fillRect l="-1000" r="-1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E34CB99-C7FB-41B1-8223-844C1C1B8BE8}" type="datetimeFigureOut">
              <a:rPr lang="en-US" smtClean="0"/>
              <a:t>3/26/2022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29B21AE-0D7E-4224-8ABE-C7B4B1393D6E}" type="slidenum">
              <a:rPr lang="en-US" smtClean="0"/>
              <a:t>‹#›</a:t>
            </a:fld>
            <a:endParaRPr lang="en-US"/>
          </a:p>
        </p:txBody>
      </p:sp>
    </p:spTree>
    <p:extLst>
      <p:ext uri="{BB962C8B-B14F-4D97-AF65-F5344CB8AC3E}">
        <p14:creationId xmlns:p14="http://schemas.microsoft.com/office/powerpoint/2010/main" val="360015373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E7FFFF"/>
        </a:solidFill>
        <a:effectLst/>
      </p:bgPr>
    </p:bg>
    <p:spTree>
      <p:nvGrpSpPr>
        <p:cNvPr id="1" name=""/>
        <p:cNvGrpSpPr/>
        <p:nvPr/>
      </p:nvGrpSpPr>
      <p:grpSpPr>
        <a:xfrm>
          <a:off x="0" y="0"/>
          <a:ext cx="0" cy="0"/>
          <a:chOff x="0" y="0"/>
          <a:chExt cx="0" cy="0"/>
        </a:xfrm>
      </p:grpSpPr>
      <p:sp>
        <p:nvSpPr>
          <p:cNvPr id="1026" name="标题占位符 1">
            <a:extLst>
              <a:ext uri="{FF2B5EF4-FFF2-40B4-BE49-F238E27FC236}">
                <a16:creationId xmlns:a16="http://schemas.microsoft.com/office/drawing/2014/main" id="{526D777F-1A2E-44ED-BD4E-8CEC8F89675D}"/>
              </a:ext>
            </a:extLst>
          </p:cNvPr>
          <p:cNvSpPr>
            <a:spLocks noGrp="1"/>
          </p:cNvSpPr>
          <p:nvPr>
            <p:ph type="title"/>
          </p:nvPr>
        </p:nvSpPr>
        <p:spPr bwMode="auto">
          <a:xfrm>
            <a:off x="838200" y="365126"/>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en-US"/>
              <a:t>单击此处编辑母版标题样式</a:t>
            </a:r>
          </a:p>
        </p:txBody>
      </p:sp>
      <p:sp>
        <p:nvSpPr>
          <p:cNvPr id="1027" name="文本占位符 2">
            <a:extLst>
              <a:ext uri="{FF2B5EF4-FFF2-40B4-BE49-F238E27FC236}">
                <a16:creationId xmlns:a16="http://schemas.microsoft.com/office/drawing/2014/main" id="{04B92271-2F59-4D83-B16A-6D86DE6785E8}"/>
              </a:ext>
            </a:extLst>
          </p:cNvPr>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E375B29E-B3CA-4127-9CAF-B0A9BF955732}"/>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a:defRPr>
            </a:lvl1pPr>
          </a:lstStyle>
          <a:p>
            <a:pPr>
              <a:defRPr/>
            </a:pPr>
            <a:fld id="{1A71BEFA-17D0-4C90-BF24-06B24527BFDC}" type="datetimeFigureOut">
              <a:rPr lang="zh-CN" altLang="en-US"/>
              <a:pPr>
                <a:defRPr/>
              </a:pPr>
              <a:t>2022/3/26</a:t>
            </a:fld>
            <a:endParaRPr lang="zh-CN" altLang="en-US"/>
          </a:p>
        </p:txBody>
      </p:sp>
      <p:sp>
        <p:nvSpPr>
          <p:cNvPr id="5" name="页脚占位符 4">
            <a:extLst>
              <a:ext uri="{FF2B5EF4-FFF2-40B4-BE49-F238E27FC236}">
                <a16:creationId xmlns:a16="http://schemas.microsoft.com/office/drawing/2014/main" id="{0E50CA14-55AA-49F6-A53E-CA3476F0950E}"/>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a:defRPr>
            </a:lvl1pPr>
          </a:lstStyle>
          <a:p>
            <a:pPr>
              <a:defRPr/>
            </a:pPr>
            <a:endParaRPr lang="zh-CN" altLang="en-US"/>
          </a:p>
        </p:txBody>
      </p:sp>
      <p:sp>
        <p:nvSpPr>
          <p:cNvPr id="6" name="灯片编号占位符 5">
            <a:extLst>
              <a:ext uri="{FF2B5EF4-FFF2-40B4-BE49-F238E27FC236}">
                <a16:creationId xmlns:a16="http://schemas.microsoft.com/office/drawing/2014/main" id="{A97375E1-6F84-4D14-80DA-4B8A1471706B}"/>
              </a:ext>
            </a:extLst>
          </p:cNvPr>
          <p:cNvSpPr>
            <a:spLocks noGrp="1"/>
          </p:cNvSpPr>
          <p:nvPr>
            <p:ph type="sldNum" sz="quarter" idx="4"/>
          </p:nvPr>
        </p:nvSpPr>
        <p:spPr>
          <a:xfrm>
            <a:off x="8610600" y="6356351"/>
            <a:ext cx="27432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smtClean="0">
                <a:solidFill>
                  <a:srgbClr val="898989"/>
                </a:solidFill>
                <a:latin typeface="Calibri" panose="020F0502020204030204" pitchFamily="34" charset="0"/>
              </a:defRPr>
            </a:lvl1pPr>
          </a:lstStyle>
          <a:p>
            <a:pPr>
              <a:defRPr/>
            </a:pPr>
            <a:fld id="{2B728306-C253-4D78-B7B7-33441F71A6E5}" type="slidenum">
              <a:rPr lang="zh-CN" altLang="en-US"/>
              <a:pPr>
                <a:defRPr/>
              </a:pPr>
              <a:t>‹#›</a:t>
            </a:fld>
            <a:endParaRPr lang="zh-CN" altLang="en-US"/>
          </a:p>
        </p:txBody>
      </p:sp>
    </p:spTree>
    <p:extLst>
      <p:ext uri="{BB962C8B-B14F-4D97-AF65-F5344CB8AC3E}">
        <p14:creationId xmlns:p14="http://schemas.microsoft.com/office/powerpoint/2010/main" val="967591600"/>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Lst>
  <p:transition spd="slow"/>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defRPr>
      </a:lvl2pPr>
      <a:lvl3pPr algn="l" rtl="0" eaLnBrk="0" fontAlgn="base" hangingPunct="0">
        <a:lnSpc>
          <a:spcPct val="90000"/>
        </a:lnSpc>
        <a:spcBef>
          <a:spcPct val="0"/>
        </a:spcBef>
        <a:spcAft>
          <a:spcPct val="0"/>
        </a:spcAft>
        <a:defRPr sz="4400">
          <a:solidFill>
            <a:schemeClr val="tx1"/>
          </a:solidFill>
          <a:latin typeface="Calibri Light" pitchFamily="34" charset="0"/>
        </a:defRPr>
      </a:lvl3pPr>
      <a:lvl4pPr algn="l" rtl="0" eaLnBrk="0" fontAlgn="base" hangingPunct="0">
        <a:lnSpc>
          <a:spcPct val="90000"/>
        </a:lnSpc>
        <a:spcBef>
          <a:spcPct val="0"/>
        </a:spcBef>
        <a:spcAft>
          <a:spcPct val="0"/>
        </a:spcAft>
        <a:defRPr sz="4400">
          <a:solidFill>
            <a:schemeClr val="tx1"/>
          </a:solidFill>
          <a:latin typeface="Calibri Light" pitchFamily="34" charset="0"/>
        </a:defRPr>
      </a:lvl4pPr>
      <a:lvl5pPr algn="l" rtl="0" eaLnBrk="0" fontAlgn="base" hangingPunct="0">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38.xml"/><Relationship Id="rId5" Type="http://schemas.openxmlformats.org/officeDocument/2006/relationships/image" Target="../media/image11.png"/><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audio" Target="../media/audio1.wav"/><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audio" Target="../media/audio1.wav"/><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audio" Target="../media/audio1.wav"/><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audio" Target="../media/audio1.wav"/><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slideLayout" Target="../slideLayouts/slideLayout18.xml"/><Relationship Id="rId1" Type="http://schemas.openxmlformats.org/officeDocument/2006/relationships/audio" Target="file:///C:\Users\ledie\Downloads\nhac-rung-chuong-vang.mp3" TargetMode="External"/><Relationship Id="rId5" Type="http://schemas.openxmlformats.org/officeDocument/2006/relationships/image" Target="../media/image29.png"/><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3.png"/><Relationship Id="rId3" Type="http://schemas.openxmlformats.org/officeDocument/2006/relationships/image" Target="../media/image13.emf"/><Relationship Id="rId7" Type="http://schemas.openxmlformats.org/officeDocument/2006/relationships/image" Target="../media/image17.png"/><Relationship Id="rId12" Type="http://schemas.openxmlformats.org/officeDocument/2006/relationships/image" Target="../media/image22.png"/><Relationship Id="rId17" Type="http://schemas.openxmlformats.org/officeDocument/2006/relationships/image" Target="../media/image27.png"/><Relationship Id="rId2" Type="http://schemas.openxmlformats.org/officeDocument/2006/relationships/notesSlide" Target="../notesSlides/notesSlide3.xml"/><Relationship Id="rId16" Type="http://schemas.openxmlformats.org/officeDocument/2006/relationships/image" Target="../media/image32.emf"/><Relationship Id="rId1" Type="http://schemas.openxmlformats.org/officeDocument/2006/relationships/slideLayout" Target="../slideLayouts/slideLayout1.xml"/><Relationship Id="rId6" Type="http://schemas.openxmlformats.org/officeDocument/2006/relationships/image" Target="../media/image16.png"/><Relationship Id="rId11" Type="http://schemas.openxmlformats.org/officeDocument/2006/relationships/image" Target="../media/image21.png"/><Relationship Id="rId5" Type="http://schemas.openxmlformats.org/officeDocument/2006/relationships/image" Target="../media/image15.png"/><Relationship Id="rId15" Type="http://schemas.openxmlformats.org/officeDocument/2006/relationships/image" Target="../media/image31.emf"/><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png"/><Relationship Id="rId14" Type="http://schemas.openxmlformats.org/officeDocument/2006/relationships/image" Target="../media/image30.emf"/></Relationships>
</file>

<file path=ppt/slides/_rels/slide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3.png"/><Relationship Id="rId3" Type="http://schemas.openxmlformats.org/officeDocument/2006/relationships/image" Target="../media/image13.emf"/><Relationship Id="rId7" Type="http://schemas.openxmlformats.org/officeDocument/2006/relationships/image" Target="../media/image17.png"/><Relationship Id="rId12" Type="http://schemas.openxmlformats.org/officeDocument/2006/relationships/image" Target="../media/image22.png"/><Relationship Id="rId17" Type="http://schemas.openxmlformats.org/officeDocument/2006/relationships/image" Target="../media/image27.png"/><Relationship Id="rId2" Type="http://schemas.openxmlformats.org/officeDocument/2006/relationships/notesSlide" Target="../notesSlides/notesSlide2.xml"/><Relationship Id="rId16"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image" Target="../media/image16.png"/><Relationship Id="rId11" Type="http://schemas.openxmlformats.org/officeDocument/2006/relationships/image" Target="../media/image21.png"/><Relationship Id="rId5" Type="http://schemas.openxmlformats.org/officeDocument/2006/relationships/image" Target="../media/image15.png"/><Relationship Id="rId15" Type="http://schemas.openxmlformats.org/officeDocument/2006/relationships/image" Target="../media/image25.sv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png"/><Relationship Id="rId14" Type="http://schemas.openxmlformats.org/officeDocument/2006/relationships/image" Target="../media/image24.png"/></Relationships>
</file>

<file path=ppt/slides/_rels/slide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slideLayout" Target="../slideLayouts/slideLayout18.xml"/><Relationship Id="rId1" Type="http://schemas.openxmlformats.org/officeDocument/2006/relationships/audio" Target="file:///C:\Users\ledie\Downloads\nhac-rung-chuong-vang.mp3" TargetMode="External"/><Relationship Id="rId5" Type="http://schemas.openxmlformats.org/officeDocument/2006/relationships/image" Target="../media/image29.png"/><Relationship Id="rId4" Type="http://schemas.openxmlformats.org/officeDocument/2006/relationships/image" Target="../media/image26.png"/></Relationships>
</file>

<file path=ppt/slides/_rels/slide6.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3.wav"/><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3.wav"/><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3.wav"/><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4" name="图片 8">
            <a:extLst>
              <a:ext uri="{FF2B5EF4-FFF2-40B4-BE49-F238E27FC236}">
                <a16:creationId xmlns:a16="http://schemas.microsoft.com/office/drawing/2014/main" id="{F05F21DF-2B47-40B2-8627-E6E56E4EFE6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5875"/>
            <a:ext cx="12191999"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图片 2" descr="5">
            <a:extLst>
              <a:ext uri="{FF2B5EF4-FFF2-40B4-BE49-F238E27FC236}">
                <a16:creationId xmlns:a16="http://schemas.microsoft.com/office/drawing/2014/main" id="{8C48FBF7-7EED-4ECB-8F93-5FB6751D5F7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251326" y="-12700"/>
            <a:ext cx="7924798" cy="687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文本框 5">
            <a:extLst>
              <a:ext uri="{FF2B5EF4-FFF2-40B4-BE49-F238E27FC236}">
                <a16:creationId xmlns:a16="http://schemas.microsoft.com/office/drawing/2014/main" id="{95F53135-18A3-42D5-8448-F750FF824812}"/>
              </a:ext>
            </a:extLst>
          </p:cNvPr>
          <p:cNvSpPr txBox="1"/>
          <p:nvPr/>
        </p:nvSpPr>
        <p:spPr>
          <a:xfrm>
            <a:off x="1128437" y="725589"/>
            <a:ext cx="9919250" cy="1323439"/>
          </a:xfrm>
          <a:prstGeom prst="rect">
            <a:avLst/>
          </a:prstGeom>
          <a:noFill/>
        </p:spPr>
        <p:txBody>
          <a:bodyPr>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defRPr/>
            </a:pPr>
            <a:r>
              <a:rPr lang="vi-VN" altLang="zh-CN" sz="4000" b="1" spc="50" dirty="0">
                <a:ln w="11430"/>
                <a:solidFill>
                  <a:srgbClr val="0033CC"/>
                </a:solidFill>
                <a:effectLst>
                  <a:outerShdw blurRad="76200" dist="50800" dir="5400000" algn="tl" rotWithShape="0">
                    <a:srgbClr val="000000">
                      <a:alpha val="65000"/>
                    </a:srgbClr>
                  </a:outerShdw>
                </a:effectLst>
                <a:latin typeface="Arial" panose="020B0604020202020204" pitchFamily="34" charset="0"/>
                <a:ea typeface="方正胖娃繁体" panose="03000509000000000000" pitchFamily="65" charset="-122"/>
                <a:cs typeface="Times New Roman" pitchFamily="18" charset="0"/>
              </a:rPr>
              <a:t>Chào mừng</a:t>
            </a:r>
            <a:r>
              <a:rPr lang="en-US" altLang="zh-CN" sz="4000" b="1" spc="50" dirty="0">
                <a:ln w="11430"/>
                <a:solidFill>
                  <a:srgbClr val="0033CC"/>
                </a:solidFill>
                <a:effectLst>
                  <a:outerShdw blurRad="76200" dist="50800" dir="5400000" algn="tl" rotWithShape="0">
                    <a:srgbClr val="000000">
                      <a:alpha val="65000"/>
                    </a:srgbClr>
                  </a:outerShdw>
                </a:effectLst>
                <a:latin typeface="Calibri"/>
                <a:ea typeface="方正胖娃繁体" panose="03000509000000000000" pitchFamily="65" charset="-122"/>
                <a:cs typeface="Times New Roman" pitchFamily="18" charset="0"/>
              </a:rPr>
              <a:t> </a:t>
            </a:r>
            <a:r>
              <a:rPr lang="en-US" altLang="zh-CN" sz="4000" b="1" spc="50" dirty="0" err="1">
                <a:ln w="11430"/>
                <a:solidFill>
                  <a:srgbClr val="0033CC"/>
                </a:solidFill>
                <a:effectLst>
                  <a:outerShdw blurRad="76200" dist="50800" dir="5400000" algn="tl" rotWithShape="0">
                    <a:srgbClr val="000000">
                      <a:alpha val="65000"/>
                    </a:srgbClr>
                  </a:outerShdw>
                </a:effectLst>
                <a:latin typeface="Calibri"/>
                <a:ea typeface="方正胖娃繁体" panose="03000509000000000000" pitchFamily="65" charset="-122"/>
                <a:cs typeface="Times New Roman" pitchFamily="18" charset="0"/>
              </a:rPr>
              <a:t>các</a:t>
            </a:r>
            <a:r>
              <a:rPr lang="en-US" altLang="zh-CN" sz="4000" b="1" spc="50" dirty="0">
                <a:ln w="11430"/>
                <a:solidFill>
                  <a:srgbClr val="0033CC"/>
                </a:solidFill>
                <a:effectLst>
                  <a:outerShdw blurRad="76200" dist="50800" dir="5400000" algn="tl" rotWithShape="0">
                    <a:srgbClr val="000000">
                      <a:alpha val="65000"/>
                    </a:srgbClr>
                  </a:outerShdw>
                </a:effectLst>
                <a:latin typeface="Calibri"/>
                <a:ea typeface="方正胖娃繁体" panose="03000509000000000000" pitchFamily="65" charset="-122"/>
                <a:cs typeface="Times New Roman" pitchFamily="18" charset="0"/>
              </a:rPr>
              <a:t> </a:t>
            </a:r>
            <a:r>
              <a:rPr lang="en-US" altLang="zh-CN" sz="4000" b="1" spc="50" dirty="0" err="1">
                <a:ln w="11430"/>
                <a:solidFill>
                  <a:srgbClr val="0033CC"/>
                </a:solidFill>
                <a:effectLst>
                  <a:outerShdw blurRad="76200" dist="50800" dir="5400000" algn="tl" rotWithShape="0">
                    <a:srgbClr val="000000">
                      <a:alpha val="65000"/>
                    </a:srgbClr>
                  </a:outerShdw>
                </a:effectLst>
                <a:latin typeface="Calibri"/>
                <a:ea typeface="方正胖娃繁体" panose="03000509000000000000" pitchFamily="65" charset="-122"/>
                <a:cs typeface="Times New Roman" pitchFamily="18" charset="0"/>
              </a:rPr>
              <a:t>em</a:t>
            </a:r>
            <a:r>
              <a:rPr lang="en-US" altLang="zh-CN" sz="4000" b="1" spc="50" dirty="0">
                <a:ln w="11430"/>
                <a:solidFill>
                  <a:srgbClr val="0033CC"/>
                </a:solidFill>
                <a:effectLst>
                  <a:outerShdw blurRad="76200" dist="50800" dir="5400000" algn="tl" rotWithShape="0">
                    <a:srgbClr val="000000">
                      <a:alpha val="65000"/>
                    </a:srgbClr>
                  </a:outerShdw>
                </a:effectLst>
                <a:latin typeface="Calibri"/>
                <a:ea typeface="方正胖娃繁体" panose="03000509000000000000" pitchFamily="65" charset="-122"/>
                <a:cs typeface="Times New Roman" pitchFamily="18" charset="0"/>
              </a:rPr>
              <a:t> </a:t>
            </a:r>
            <a:r>
              <a:rPr lang="en-US" altLang="zh-CN" sz="4000" b="1" spc="50" dirty="0" err="1">
                <a:ln w="11430"/>
                <a:solidFill>
                  <a:srgbClr val="0033CC"/>
                </a:solidFill>
                <a:effectLst>
                  <a:outerShdw blurRad="76200" dist="50800" dir="5400000" algn="tl" rotWithShape="0">
                    <a:srgbClr val="000000">
                      <a:alpha val="65000"/>
                    </a:srgbClr>
                  </a:outerShdw>
                </a:effectLst>
                <a:latin typeface="Calibri"/>
                <a:ea typeface="方正胖娃繁体" panose="03000509000000000000" pitchFamily="65" charset="-122"/>
                <a:cs typeface="Times New Roman" pitchFamily="18" charset="0"/>
              </a:rPr>
              <a:t>đã</a:t>
            </a:r>
            <a:r>
              <a:rPr lang="en-US" altLang="zh-CN" sz="4000" b="1" spc="50" dirty="0">
                <a:ln w="11430"/>
                <a:solidFill>
                  <a:srgbClr val="0033CC"/>
                </a:solidFill>
                <a:effectLst>
                  <a:outerShdw blurRad="76200" dist="50800" dir="5400000" algn="tl" rotWithShape="0">
                    <a:srgbClr val="000000">
                      <a:alpha val="65000"/>
                    </a:srgbClr>
                  </a:outerShdw>
                </a:effectLst>
                <a:latin typeface="Calibri"/>
                <a:ea typeface="方正胖娃繁体" panose="03000509000000000000" pitchFamily="65" charset="-122"/>
                <a:cs typeface="Times New Roman" pitchFamily="18" charset="0"/>
              </a:rPr>
              <a:t> </a:t>
            </a:r>
            <a:r>
              <a:rPr lang="en-US" altLang="zh-CN" sz="4000" b="1" spc="50" dirty="0" err="1">
                <a:ln w="11430"/>
                <a:solidFill>
                  <a:srgbClr val="0033CC"/>
                </a:solidFill>
                <a:effectLst>
                  <a:outerShdw blurRad="76200" dist="50800" dir="5400000" algn="tl" rotWithShape="0">
                    <a:srgbClr val="000000">
                      <a:alpha val="65000"/>
                    </a:srgbClr>
                  </a:outerShdw>
                </a:effectLst>
                <a:latin typeface="Calibri"/>
                <a:ea typeface="方正胖娃繁体" panose="03000509000000000000" pitchFamily="65" charset="-122"/>
                <a:cs typeface="Times New Roman" pitchFamily="18" charset="0"/>
              </a:rPr>
              <a:t>đến</a:t>
            </a:r>
            <a:r>
              <a:rPr lang="en-US" altLang="zh-CN" sz="4000" b="1" spc="50" dirty="0">
                <a:ln w="11430"/>
                <a:solidFill>
                  <a:srgbClr val="0033CC"/>
                </a:solidFill>
                <a:effectLst>
                  <a:outerShdw blurRad="76200" dist="50800" dir="5400000" algn="tl" rotWithShape="0">
                    <a:srgbClr val="000000">
                      <a:alpha val="65000"/>
                    </a:srgbClr>
                  </a:outerShdw>
                </a:effectLst>
                <a:latin typeface="Calibri"/>
                <a:ea typeface="方正胖娃繁体" panose="03000509000000000000" pitchFamily="65" charset="-122"/>
                <a:cs typeface="Times New Roman" pitchFamily="18" charset="0"/>
              </a:rPr>
              <a:t> </a:t>
            </a:r>
            <a:br>
              <a:rPr lang="en-US" altLang="zh-CN" sz="4000" b="1" spc="50" dirty="0">
                <a:ln w="11430"/>
                <a:solidFill>
                  <a:srgbClr val="0033CC"/>
                </a:solidFill>
                <a:effectLst>
                  <a:outerShdw blurRad="76200" dist="50800" dir="5400000" algn="tl" rotWithShape="0">
                    <a:srgbClr val="000000">
                      <a:alpha val="65000"/>
                    </a:srgbClr>
                  </a:outerShdw>
                </a:effectLst>
                <a:latin typeface="Calibri"/>
                <a:ea typeface="方正胖娃繁体" panose="03000509000000000000" pitchFamily="65" charset="-122"/>
                <a:cs typeface="Times New Roman" pitchFamily="18" charset="0"/>
              </a:rPr>
            </a:br>
            <a:r>
              <a:rPr lang="en-US" altLang="zh-CN" sz="4000" b="1" spc="50" dirty="0" err="1">
                <a:ln w="11430"/>
                <a:solidFill>
                  <a:srgbClr val="0033CC"/>
                </a:solidFill>
                <a:effectLst>
                  <a:outerShdw blurRad="76200" dist="50800" dir="5400000" algn="tl" rotWithShape="0">
                    <a:srgbClr val="000000">
                      <a:alpha val="65000"/>
                    </a:srgbClr>
                  </a:outerShdw>
                </a:effectLst>
                <a:latin typeface="Calibri"/>
                <a:ea typeface="方正胖娃繁体" panose="03000509000000000000" pitchFamily="65" charset="-122"/>
                <a:cs typeface="Times New Roman" pitchFamily="18" charset="0"/>
              </a:rPr>
              <a:t>với</a:t>
            </a:r>
            <a:r>
              <a:rPr lang="en-US" altLang="zh-CN" sz="4000" b="1" spc="50" dirty="0">
                <a:ln w="11430"/>
                <a:solidFill>
                  <a:srgbClr val="0033CC"/>
                </a:solidFill>
                <a:effectLst>
                  <a:outerShdw blurRad="76200" dist="50800" dir="5400000" algn="tl" rotWithShape="0">
                    <a:srgbClr val="000000">
                      <a:alpha val="65000"/>
                    </a:srgbClr>
                  </a:outerShdw>
                </a:effectLst>
                <a:latin typeface="Calibri"/>
                <a:ea typeface="方正胖娃繁体" panose="03000509000000000000" pitchFamily="65" charset="-122"/>
                <a:cs typeface="Times New Roman" pitchFamily="18" charset="0"/>
              </a:rPr>
              <a:t> </a:t>
            </a:r>
            <a:r>
              <a:rPr lang="en-US" altLang="zh-CN" sz="4000" b="1" spc="50" dirty="0" err="1">
                <a:ln w="11430"/>
                <a:solidFill>
                  <a:srgbClr val="0033CC"/>
                </a:solidFill>
                <a:effectLst>
                  <a:outerShdw blurRad="76200" dist="50800" dir="5400000" algn="tl" rotWithShape="0">
                    <a:srgbClr val="000000">
                      <a:alpha val="65000"/>
                    </a:srgbClr>
                  </a:outerShdw>
                </a:effectLst>
                <a:latin typeface="Calibri"/>
                <a:ea typeface="方正胖娃繁体" panose="03000509000000000000" pitchFamily="65" charset="-122"/>
                <a:cs typeface="Times New Roman" pitchFamily="18" charset="0"/>
              </a:rPr>
              <a:t>tiết</a:t>
            </a:r>
            <a:r>
              <a:rPr lang="en-US" altLang="zh-CN" sz="4000" b="1" spc="50" dirty="0">
                <a:ln w="11430"/>
                <a:solidFill>
                  <a:srgbClr val="0033CC"/>
                </a:solidFill>
                <a:effectLst>
                  <a:outerShdw blurRad="76200" dist="50800" dir="5400000" algn="tl" rotWithShape="0">
                    <a:srgbClr val="000000">
                      <a:alpha val="65000"/>
                    </a:srgbClr>
                  </a:outerShdw>
                </a:effectLst>
                <a:latin typeface="Calibri"/>
                <a:ea typeface="方正胖娃繁体" panose="03000509000000000000" pitchFamily="65" charset="-122"/>
                <a:cs typeface="Times New Roman" pitchFamily="18" charset="0"/>
              </a:rPr>
              <a:t> </a:t>
            </a:r>
            <a:r>
              <a:rPr lang="en-US" altLang="zh-CN" sz="4000" b="1" spc="50" dirty="0" err="1">
                <a:ln w="11430"/>
                <a:solidFill>
                  <a:srgbClr val="0033CC"/>
                </a:solidFill>
                <a:effectLst>
                  <a:outerShdw blurRad="76200" dist="50800" dir="5400000" algn="tl" rotWithShape="0">
                    <a:srgbClr val="000000">
                      <a:alpha val="65000"/>
                    </a:srgbClr>
                  </a:outerShdw>
                </a:effectLst>
                <a:latin typeface="Calibri"/>
                <a:ea typeface="方正胖娃繁体" panose="03000509000000000000" pitchFamily="65" charset="-122"/>
                <a:cs typeface="Times New Roman" pitchFamily="18" charset="0"/>
              </a:rPr>
              <a:t>học</a:t>
            </a:r>
            <a:r>
              <a:rPr lang="en-US" altLang="zh-CN" sz="4000" b="1" spc="50" dirty="0">
                <a:ln w="11430"/>
                <a:solidFill>
                  <a:srgbClr val="0033CC"/>
                </a:solidFill>
                <a:effectLst>
                  <a:outerShdw blurRad="76200" dist="50800" dir="5400000" algn="tl" rotWithShape="0">
                    <a:srgbClr val="000000">
                      <a:alpha val="65000"/>
                    </a:srgbClr>
                  </a:outerShdw>
                </a:effectLst>
                <a:latin typeface="Calibri"/>
                <a:ea typeface="方正胖娃繁体" panose="03000509000000000000" pitchFamily="65" charset="-122"/>
                <a:cs typeface="Times New Roman" pitchFamily="18" charset="0"/>
              </a:rPr>
              <a:t> </a:t>
            </a:r>
            <a:r>
              <a:rPr lang="en-US" altLang="zh-CN" sz="4000" b="1" spc="50" dirty="0" err="1">
                <a:ln w="11430"/>
                <a:solidFill>
                  <a:srgbClr val="0033CC"/>
                </a:solidFill>
                <a:effectLst>
                  <a:outerShdw blurRad="76200" dist="50800" dir="5400000" algn="tl" rotWithShape="0">
                    <a:srgbClr val="000000">
                      <a:alpha val="65000"/>
                    </a:srgbClr>
                  </a:outerShdw>
                </a:effectLst>
                <a:latin typeface="Calibri"/>
                <a:ea typeface="方正胖娃繁体" panose="03000509000000000000" pitchFamily="65" charset="-122"/>
                <a:cs typeface="Times New Roman" pitchFamily="18" charset="0"/>
              </a:rPr>
              <a:t>hôm</a:t>
            </a:r>
            <a:r>
              <a:rPr lang="en-US" altLang="zh-CN" sz="4000" b="1" spc="50" dirty="0">
                <a:ln w="11430"/>
                <a:solidFill>
                  <a:srgbClr val="0033CC"/>
                </a:solidFill>
                <a:effectLst>
                  <a:outerShdw blurRad="76200" dist="50800" dir="5400000" algn="tl" rotWithShape="0">
                    <a:srgbClr val="000000">
                      <a:alpha val="65000"/>
                    </a:srgbClr>
                  </a:outerShdw>
                </a:effectLst>
                <a:latin typeface="Calibri"/>
                <a:ea typeface="方正胖娃繁体" panose="03000509000000000000" pitchFamily="65" charset="-122"/>
                <a:cs typeface="Times New Roman" pitchFamily="18" charset="0"/>
              </a:rPr>
              <a:t> nay!  </a:t>
            </a:r>
            <a:endParaRPr lang="zh-CN" altLang="en-US" sz="4000" b="1" spc="50" dirty="0">
              <a:ln w="11430"/>
              <a:solidFill>
                <a:srgbClr val="0033CC"/>
              </a:solidFill>
              <a:effectLst>
                <a:outerShdw blurRad="76200" dist="50800" dir="5400000" algn="tl" rotWithShape="0">
                  <a:srgbClr val="000000">
                    <a:alpha val="65000"/>
                  </a:srgbClr>
                </a:outerShdw>
              </a:effectLst>
              <a:latin typeface="Calibri"/>
              <a:ea typeface="方正胖娃繁体" panose="03000509000000000000" pitchFamily="65" charset="-122"/>
              <a:cs typeface="Times New Roman" pitchFamily="18" charset="0"/>
            </a:endParaRPr>
          </a:p>
        </p:txBody>
      </p:sp>
      <p:sp>
        <p:nvSpPr>
          <p:cNvPr id="7" name="文本框 6">
            <a:extLst>
              <a:ext uri="{FF2B5EF4-FFF2-40B4-BE49-F238E27FC236}">
                <a16:creationId xmlns:a16="http://schemas.microsoft.com/office/drawing/2014/main" id="{CF1CE079-94C4-4DF3-AAC1-9645020C2C3C}"/>
              </a:ext>
            </a:extLst>
          </p:cNvPr>
          <p:cNvSpPr txBox="1"/>
          <p:nvPr/>
        </p:nvSpPr>
        <p:spPr>
          <a:xfrm>
            <a:off x="2869430" y="2201801"/>
            <a:ext cx="6285695" cy="1569660"/>
          </a:xfrm>
          <a:prstGeom prst="rect">
            <a:avLst/>
          </a:prstGeom>
          <a:noFill/>
        </p:spPr>
        <p:txBody>
          <a:bodyPr wrap="none">
            <a:spAutoFit/>
          </a:bodyPr>
          <a:lstStyle/>
          <a:p>
            <a:pPr algn="ctr">
              <a:defRPr/>
            </a:pPr>
            <a:r>
              <a:rPr lang="vi-VN" altLang="zh-CN" sz="4800" b="1" dirty="0">
                <a:ln>
                  <a:solidFill>
                    <a:srgbClr val="FBFBFB"/>
                  </a:solidFill>
                </a:ln>
                <a:solidFill>
                  <a:srgbClr val="FF0000"/>
                </a:solidFill>
                <a:effectLst>
                  <a:outerShdw blurRad="38100" dist="38100" dir="2700000" algn="tl">
                    <a:srgbClr val="000000">
                      <a:alpha val="43137"/>
                    </a:srgbClr>
                  </a:outerShdw>
                </a:effectLst>
                <a:latin typeface="Arial" panose="020B0604020202020204" pitchFamily="34" charset="0"/>
                <a:ea typeface="方正胖娃繁体" panose="03000509000000000000" pitchFamily="65" charset="-122"/>
              </a:rPr>
              <a:t>Ôn tập giữa học kì II </a:t>
            </a:r>
          </a:p>
          <a:p>
            <a:pPr algn="ctr">
              <a:defRPr/>
            </a:pPr>
            <a:r>
              <a:rPr lang="vi-VN" altLang="zh-CN" sz="4800" b="1" dirty="0">
                <a:ln>
                  <a:solidFill>
                    <a:srgbClr val="FBFBFB"/>
                  </a:solidFill>
                </a:ln>
                <a:solidFill>
                  <a:srgbClr val="FF0000"/>
                </a:solidFill>
                <a:effectLst>
                  <a:outerShdw blurRad="38100" dist="38100" dir="2700000" algn="tl">
                    <a:srgbClr val="000000">
                      <a:alpha val="43137"/>
                    </a:srgbClr>
                  </a:outerShdw>
                </a:effectLst>
                <a:latin typeface="Arial" panose="020B0604020202020204" pitchFamily="34" charset="0"/>
                <a:ea typeface="方正胖娃繁体" panose="03000509000000000000" pitchFamily="65" charset="-122"/>
              </a:rPr>
              <a:t>(tiết 7)</a:t>
            </a:r>
            <a:endParaRPr lang="zh-CN" altLang="en-US" sz="4800" b="1" dirty="0">
              <a:ln>
                <a:solidFill>
                  <a:srgbClr val="FBFBFB"/>
                </a:solidFill>
              </a:ln>
              <a:solidFill>
                <a:srgbClr val="FF0000"/>
              </a:solidFill>
              <a:effectLst>
                <a:outerShdw blurRad="38100" dist="38100" dir="2700000" algn="tl">
                  <a:srgbClr val="000000">
                    <a:alpha val="43137"/>
                  </a:srgbClr>
                </a:outerShdw>
              </a:effectLst>
              <a:latin typeface="Calibri"/>
              <a:ea typeface="方正胖娃繁体" panose="03000509000000000000" pitchFamily="65" charset="-122"/>
            </a:endParaRPr>
          </a:p>
        </p:txBody>
      </p:sp>
      <p:pic>
        <p:nvPicPr>
          <p:cNvPr id="2" name="图片 1" descr="5947678d5d2f8">
            <a:extLst>
              <a:ext uri="{FF2B5EF4-FFF2-40B4-BE49-F238E27FC236}">
                <a16:creationId xmlns:a16="http://schemas.microsoft.com/office/drawing/2014/main" id="{B51BEB64-CAD0-41C0-A806-1C1D74A0A12A}"/>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5875" y="1512889"/>
            <a:ext cx="5657850" cy="534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文本框 303">
            <a:extLst>
              <a:ext uri="{FF2B5EF4-FFF2-40B4-BE49-F238E27FC236}">
                <a16:creationId xmlns:a16="http://schemas.microsoft.com/office/drawing/2014/main" id="{D041721A-0FA4-45A6-BCE5-215D75773DC7}"/>
              </a:ext>
            </a:extLst>
          </p:cNvPr>
          <p:cNvSpPr txBox="1"/>
          <p:nvPr/>
        </p:nvSpPr>
        <p:spPr>
          <a:xfrm>
            <a:off x="3115508" y="4165111"/>
            <a:ext cx="5793541" cy="769441"/>
          </a:xfrm>
          <a:prstGeom prst="rect">
            <a:avLst/>
          </a:prstGeom>
          <a:noFill/>
        </p:spPr>
        <p:txBody>
          <a:bodyPr wrap="square" rtlCol="0">
            <a:spAutoFit/>
          </a:bodyPr>
          <a:lstStyle/>
          <a:p>
            <a:pPr algn="ctr"/>
            <a:r>
              <a:rPr lang="en-US" altLang="zh-CN" sz="4400" b="1" spc="300" dirty="0">
                <a:solidFill>
                  <a:srgbClr val="00B050"/>
                </a:solidFill>
                <a:latin typeface="Amazone" panose="03020702060507090A04" pitchFamily="66" charset="0"/>
                <a:cs typeface="+mn-ea"/>
                <a:sym typeface="+mn-lt"/>
              </a:rPr>
              <a:t>TIẾNG VIỆT - LỚP 4</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3"/>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par>
                                <p:cTn id="10" presetID="50" presetClass="entr" presetSubtype="0" decel="10000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1000" fill="hold"/>
                                        <p:tgtEl>
                                          <p:spTgt spid="3"/>
                                        </p:tgtEl>
                                        <p:attrNameLst>
                                          <p:attrName>ppt_w</p:attrName>
                                        </p:attrNameLst>
                                      </p:cBhvr>
                                      <p:tavLst>
                                        <p:tav tm="0">
                                          <p:val>
                                            <p:strVal val="#ppt_w+.3"/>
                                          </p:val>
                                        </p:tav>
                                        <p:tav tm="100000">
                                          <p:val>
                                            <p:strVal val="#ppt_w"/>
                                          </p:val>
                                        </p:tav>
                                      </p:tavLst>
                                    </p:anim>
                                    <p:anim calcmode="lin" valueType="num">
                                      <p:cBhvr>
                                        <p:cTn id="13" dur="1000" fill="hold"/>
                                        <p:tgtEl>
                                          <p:spTgt spid="3"/>
                                        </p:tgtEl>
                                        <p:attrNameLst>
                                          <p:attrName>ppt_h</p:attrName>
                                        </p:attrNameLst>
                                      </p:cBhvr>
                                      <p:tavLst>
                                        <p:tav tm="0">
                                          <p:val>
                                            <p:strVal val="#ppt_h"/>
                                          </p:val>
                                        </p:tav>
                                        <p:tav tm="100000">
                                          <p:val>
                                            <p:strVal val="#ppt_h"/>
                                          </p:val>
                                        </p:tav>
                                      </p:tavLst>
                                    </p:anim>
                                    <p:animEffect transition="in" filter="fade">
                                      <p:cBhvr>
                                        <p:cTn id="14" dur="1000"/>
                                        <p:tgtEl>
                                          <p:spTgt spid="3"/>
                                        </p:tgtEl>
                                      </p:cBhvr>
                                    </p:animEffect>
                                  </p:childTnLst>
                                </p:cTn>
                              </p:par>
                            </p:childTnLst>
                          </p:cTn>
                        </p:par>
                        <p:par>
                          <p:cTn id="15" fill="hold" nodeType="afterGroup">
                            <p:stCondLst>
                              <p:cond delay="1000"/>
                            </p:stCondLst>
                            <p:childTnLst>
                              <p:par>
                                <p:cTn id="16" presetID="26" presetClass="entr" presetSubtype="0" fill="hold" nodeType="after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down)">
                                      <p:cBhvr>
                                        <p:cTn id="18" dur="580">
                                          <p:stCondLst>
                                            <p:cond delay="0"/>
                                          </p:stCondLst>
                                        </p:cTn>
                                        <p:tgtEl>
                                          <p:spTgt spid="6"/>
                                        </p:tgtEl>
                                      </p:cBhvr>
                                    </p:animEffect>
                                    <p:anim calcmode="lin" valueType="num">
                                      <p:cBhvr>
                                        <p:cTn id="19"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20"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21"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22"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23"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24" dur="26">
                                          <p:stCondLst>
                                            <p:cond delay="650"/>
                                          </p:stCondLst>
                                        </p:cTn>
                                        <p:tgtEl>
                                          <p:spTgt spid="6"/>
                                        </p:tgtEl>
                                      </p:cBhvr>
                                      <p:to x="100000" y="60000"/>
                                    </p:animScale>
                                    <p:animScale>
                                      <p:cBhvr>
                                        <p:cTn id="25" dur="166" decel="50000">
                                          <p:stCondLst>
                                            <p:cond delay="676"/>
                                          </p:stCondLst>
                                        </p:cTn>
                                        <p:tgtEl>
                                          <p:spTgt spid="6"/>
                                        </p:tgtEl>
                                      </p:cBhvr>
                                      <p:to x="100000" y="100000"/>
                                    </p:animScale>
                                    <p:animScale>
                                      <p:cBhvr>
                                        <p:cTn id="26" dur="26">
                                          <p:stCondLst>
                                            <p:cond delay="1312"/>
                                          </p:stCondLst>
                                        </p:cTn>
                                        <p:tgtEl>
                                          <p:spTgt spid="6"/>
                                        </p:tgtEl>
                                      </p:cBhvr>
                                      <p:to x="100000" y="80000"/>
                                    </p:animScale>
                                    <p:animScale>
                                      <p:cBhvr>
                                        <p:cTn id="27" dur="166" decel="50000">
                                          <p:stCondLst>
                                            <p:cond delay="1338"/>
                                          </p:stCondLst>
                                        </p:cTn>
                                        <p:tgtEl>
                                          <p:spTgt spid="6"/>
                                        </p:tgtEl>
                                      </p:cBhvr>
                                      <p:to x="100000" y="100000"/>
                                    </p:animScale>
                                    <p:animScale>
                                      <p:cBhvr>
                                        <p:cTn id="28" dur="26">
                                          <p:stCondLst>
                                            <p:cond delay="1642"/>
                                          </p:stCondLst>
                                        </p:cTn>
                                        <p:tgtEl>
                                          <p:spTgt spid="6"/>
                                        </p:tgtEl>
                                      </p:cBhvr>
                                      <p:to x="100000" y="90000"/>
                                    </p:animScale>
                                    <p:animScale>
                                      <p:cBhvr>
                                        <p:cTn id="29" dur="166" decel="50000">
                                          <p:stCondLst>
                                            <p:cond delay="1668"/>
                                          </p:stCondLst>
                                        </p:cTn>
                                        <p:tgtEl>
                                          <p:spTgt spid="6"/>
                                        </p:tgtEl>
                                      </p:cBhvr>
                                      <p:to x="100000" y="100000"/>
                                    </p:animScale>
                                    <p:animScale>
                                      <p:cBhvr>
                                        <p:cTn id="30" dur="26">
                                          <p:stCondLst>
                                            <p:cond delay="1808"/>
                                          </p:stCondLst>
                                        </p:cTn>
                                        <p:tgtEl>
                                          <p:spTgt spid="6"/>
                                        </p:tgtEl>
                                      </p:cBhvr>
                                      <p:to x="100000" y="95000"/>
                                    </p:animScale>
                                    <p:animScale>
                                      <p:cBhvr>
                                        <p:cTn id="31" dur="166" decel="50000">
                                          <p:stCondLst>
                                            <p:cond delay="1834"/>
                                          </p:stCondLst>
                                        </p:cTn>
                                        <p:tgtEl>
                                          <p:spTgt spid="6"/>
                                        </p:tgtEl>
                                      </p:cBhvr>
                                      <p:to x="100000" y="100000"/>
                                    </p:animScale>
                                  </p:childTnLst>
                                </p:cTn>
                              </p:par>
                            </p:childTnLst>
                          </p:cTn>
                        </p:par>
                        <p:par>
                          <p:cTn id="32" fill="hold" nodeType="afterGroup">
                            <p:stCondLst>
                              <p:cond delay="3000"/>
                            </p:stCondLst>
                            <p:childTnLst>
                              <p:par>
                                <p:cTn id="33" presetID="2" presetClass="entr" presetSubtype="8" fill="hold" nodeType="afterEffect">
                                  <p:stCondLst>
                                    <p:cond delay="0"/>
                                  </p:stCondLst>
                                  <p:childTnLst>
                                    <p:set>
                                      <p:cBhvr>
                                        <p:cTn id="34" dur="1" fill="hold">
                                          <p:stCondLst>
                                            <p:cond delay="0"/>
                                          </p:stCondLst>
                                        </p:cTn>
                                        <p:tgtEl>
                                          <p:spTgt spid="7"/>
                                        </p:tgtEl>
                                        <p:attrNameLst>
                                          <p:attrName>style.visibility</p:attrName>
                                        </p:attrNameLst>
                                      </p:cBhvr>
                                      <p:to>
                                        <p:strVal val="visible"/>
                                      </p:to>
                                    </p:set>
                                    <p:anim calcmode="lin" valueType="num">
                                      <p:cBhvr additive="base">
                                        <p:cTn id="35" dur="500" fill="hold"/>
                                        <p:tgtEl>
                                          <p:spTgt spid="7"/>
                                        </p:tgtEl>
                                        <p:attrNameLst>
                                          <p:attrName>ppt_x</p:attrName>
                                        </p:attrNameLst>
                                      </p:cBhvr>
                                      <p:tavLst>
                                        <p:tav tm="0">
                                          <p:val>
                                            <p:strVal val="0-#ppt_w/2"/>
                                          </p:val>
                                        </p:tav>
                                        <p:tav tm="100000">
                                          <p:val>
                                            <p:strVal val="#ppt_x"/>
                                          </p:val>
                                        </p:tav>
                                      </p:tavLst>
                                    </p:anim>
                                    <p:anim calcmode="lin" valueType="num">
                                      <p:cBhvr additive="base">
                                        <p:cTn id="36" dur="500" fill="hold"/>
                                        <p:tgtEl>
                                          <p:spTgt spid="7"/>
                                        </p:tgtEl>
                                        <p:attrNameLst>
                                          <p:attrName>ppt_y</p:attrName>
                                        </p:attrNameLst>
                                      </p:cBhvr>
                                      <p:tavLst>
                                        <p:tav tm="0">
                                          <p:val>
                                            <p:strVal val="#ppt_y"/>
                                          </p:val>
                                        </p:tav>
                                        <p:tav tm="100000">
                                          <p:val>
                                            <p:strVal val="#ppt_y"/>
                                          </p:val>
                                        </p:tav>
                                      </p:tavLst>
                                    </p:anim>
                                  </p:childTnLst>
                                </p:cTn>
                              </p:par>
                            </p:childTnLst>
                          </p:cTn>
                        </p:par>
                        <p:par>
                          <p:cTn id="37" fill="hold">
                            <p:stCondLst>
                              <p:cond delay="3500"/>
                            </p:stCondLst>
                            <p:childTnLst>
                              <p:par>
                                <p:cTn id="38" presetID="41" presetClass="entr" presetSubtype="0" fill="hold" grpId="0" nodeType="afterEffect">
                                  <p:stCondLst>
                                    <p:cond delay="0"/>
                                  </p:stCondLst>
                                  <p:iterate type="lt">
                                    <p:tmPct val="10000"/>
                                  </p:iterate>
                                  <p:childTnLst>
                                    <p:set>
                                      <p:cBhvr>
                                        <p:cTn id="39" dur="1" fill="hold">
                                          <p:stCondLst>
                                            <p:cond delay="0"/>
                                          </p:stCondLst>
                                        </p:cTn>
                                        <p:tgtEl>
                                          <p:spTgt spid="8"/>
                                        </p:tgtEl>
                                        <p:attrNameLst>
                                          <p:attrName>style.visibility</p:attrName>
                                        </p:attrNameLst>
                                      </p:cBhvr>
                                      <p:to>
                                        <p:strVal val="visible"/>
                                      </p:to>
                                    </p:set>
                                    <p:anim calcmode="lin" valueType="num">
                                      <p:cBhvr>
                                        <p:cTn id="40" dur="500" fill="hold"/>
                                        <p:tgtEl>
                                          <p:spTgt spid="8"/>
                                        </p:tgtEl>
                                        <p:attrNameLst>
                                          <p:attrName>ppt_x</p:attrName>
                                        </p:attrNameLst>
                                      </p:cBhvr>
                                      <p:tavLst>
                                        <p:tav tm="0">
                                          <p:val>
                                            <p:strVal val="#ppt_x"/>
                                          </p:val>
                                        </p:tav>
                                        <p:tav tm="50000">
                                          <p:val>
                                            <p:strVal val="#ppt_x+.1"/>
                                          </p:val>
                                        </p:tav>
                                        <p:tav tm="100000">
                                          <p:val>
                                            <p:strVal val="#ppt_x"/>
                                          </p:val>
                                        </p:tav>
                                      </p:tavLst>
                                    </p:anim>
                                    <p:anim calcmode="lin" valueType="num">
                                      <p:cBhvr>
                                        <p:cTn id="41" dur="500" fill="hold"/>
                                        <p:tgtEl>
                                          <p:spTgt spid="8"/>
                                        </p:tgtEl>
                                        <p:attrNameLst>
                                          <p:attrName>ppt_y</p:attrName>
                                        </p:attrNameLst>
                                      </p:cBhvr>
                                      <p:tavLst>
                                        <p:tav tm="0">
                                          <p:val>
                                            <p:strVal val="#ppt_y"/>
                                          </p:val>
                                        </p:tav>
                                        <p:tav tm="100000">
                                          <p:val>
                                            <p:strVal val="#ppt_y"/>
                                          </p:val>
                                        </p:tav>
                                      </p:tavLst>
                                    </p:anim>
                                    <p:anim calcmode="lin" valueType="num">
                                      <p:cBhvr>
                                        <p:cTn id="42" dur="500" fill="hold"/>
                                        <p:tgtEl>
                                          <p:spTgt spid="8"/>
                                        </p:tgtEl>
                                        <p:attrNameLst>
                                          <p:attrName>ppt_h</p:attrName>
                                        </p:attrNameLst>
                                      </p:cBhvr>
                                      <p:tavLst>
                                        <p:tav tm="0">
                                          <p:val>
                                            <p:strVal val="#ppt_h/10"/>
                                          </p:val>
                                        </p:tav>
                                        <p:tav tm="50000">
                                          <p:val>
                                            <p:strVal val="#ppt_h+.01"/>
                                          </p:val>
                                        </p:tav>
                                        <p:tav tm="100000">
                                          <p:val>
                                            <p:strVal val="#ppt_h"/>
                                          </p:val>
                                        </p:tav>
                                      </p:tavLst>
                                    </p:anim>
                                    <p:anim calcmode="lin" valueType="num">
                                      <p:cBhvr>
                                        <p:cTn id="43" dur="500" fill="hold"/>
                                        <p:tgtEl>
                                          <p:spTgt spid="8"/>
                                        </p:tgtEl>
                                        <p:attrNameLst>
                                          <p:attrName>ppt_w</p:attrName>
                                        </p:attrNameLst>
                                      </p:cBhvr>
                                      <p:tavLst>
                                        <p:tav tm="0">
                                          <p:val>
                                            <p:strVal val="#ppt_w/10"/>
                                          </p:val>
                                        </p:tav>
                                        <p:tav tm="50000">
                                          <p:val>
                                            <p:strVal val="#ppt_w+.01"/>
                                          </p:val>
                                        </p:tav>
                                        <p:tav tm="100000">
                                          <p:val>
                                            <p:strVal val="#ppt_w"/>
                                          </p:val>
                                        </p:tav>
                                      </p:tavLst>
                                    </p:anim>
                                    <p:animEffect transition="in" filter="fade">
                                      <p:cBhvr>
                                        <p:cTn id="44" dur="500" tmFilter="0,0; .5, 1; 1, 1"/>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40" name="Text Box 4">
            <a:extLst>
              <a:ext uri="{FF2B5EF4-FFF2-40B4-BE49-F238E27FC236}">
                <a16:creationId xmlns:a16="http://schemas.microsoft.com/office/drawing/2014/main" id="{2C54EE43-5DE4-426B-94D9-2D9A00AABAB9}"/>
              </a:ext>
            </a:extLst>
          </p:cNvPr>
          <p:cNvSpPr txBox="1">
            <a:spLocks noChangeArrowheads="1"/>
          </p:cNvSpPr>
          <p:nvPr/>
        </p:nvSpPr>
        <p:spPr bwMode="auto">
          <a:xfrm>
            <a:off x="2771775" y="1598784"/>
            <a:ext cx="8955268"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50000"/>
              </a:spcBef>
              <a:spcAft>
                <a:spcPct val="0"/>
              </a:spcAft>
              <a:buNone/>
            </a:pPr>
            <a:r>
              <a:rPr lang="en-US" altLang="vi-VN" dirty="0" err="1">
                <a:solidFill>
                  <a:srgbClr val="002060"/>
                </a:solidFill>
                <a:latin typeface="Arial" panose="020B0604020202020204" pitchFamily="34" charset="0"/>
                <a:cs typeface="Arial" panose="020B0604020202020204" pitchFamily="34" charset="0"/>
              </a:rPr>
              <a:t>Có</a:t>
            </a:r>
            <a:r>
              <a:rPr lang="en-US" altLang="vi-VN" dirty="0">
                <a:solidFill>
                  <a:srgbClr val="002060"/>
                </a:solidFill>
                <a:latin typeface="Arial" panose="020B0604020202020204" pitchFamily="34" charset="0"/>
                <a:cs typeface="Arial" panose="020B0604020202020204" pitchFamily="34" charset="0"/>
              </a:rPr>
              <a:t> </a:t>
            </a:r>
            <a:r>
              <a:rPr lang="en-US" altLang="vi-VN" dirty="0" err="1">
                <a:solidFill>
                  <a:srgbClr val="002060"/>
                </a:solidFill>
                <a:latin typeface="Arial" panose="020B0604020202020204" pitchFamily="34" charset="0"/>
                <a:cs typeface="Arial" panose="020B0604020202020204" pitchFamily="34" charset="0"/>
              </a:rPr>
              <a:t>thể</a:t>
            </a:r>
            <a:r>
              <a:rPr lang="en-US" altLang="vi-VN" dirty="0">
                <a:solidFill>
                  <a:srgbClr val="002060"/>
                </a:solidFill>
                <a:latin typeface="Arial" panose="020B0604020202020204" pitchFamily="34" charset="0"/>
                <a:cs typeface="Arial" panose="020B0604020202020204" pitchFamily="34" charset="0"/>
              </a:rPr>
              <a:t> </a:t>
            </a:r>
            <a:r>
              <a:rPr lang="en-US" altLang="vi-VN" dirty="0" err="1">
                <a:solidFill>
                  <a:srgbClr val="002060"/>
                </a:solidFill>
                <a:latin typeface="Arial" panose="020B0604020202020204" pitchFamily="34" charset="0"/>
                <a:cs typeface="Arial" panose="020B0604020202020204" pitchFamily="34" charset="0"/>
              </a:rPr>
              <a:t>thay</a:t>
            </a:r>
            <a:r>
              <a:rPr lang="en-US" altLang="vi-VN" dirty="0">
                <a:solidFill>
                  <a:srgbClr val="002060"/>
                </a:solidFill>
                <a:latin typeface="Arial" panose="020B0604020202020204" pitchFamily="34" charset="0"/>
                <a:cs typeface="Arial" panose="020B0604020202020204" pitchFamily="34" charset="0"/>
              </a:rPr>
              <a:t> </a:t>
            </a:r>
            <a:r>
              <a:rPr lang="en-US" altLang="vi-VN" dirty="0" err="1">
                <a:solidFill>
                  <a:srgbClr val="002060"/>
                </a:solidFill>
                <a:latin typeface="Arial" panose="020B0604020202020204" pitchFamily="34" charset="0"/>
                <a:cs typeface="Arial" panose="020B0604020202020204" pitchFamily="34" charset="0"/>
              </a:rPr>
              <a:t>từ</a:t>
            </a:r>
            <a:r>
              <a:rPr lang="en-US" altLang="vi-VN" b="1" dirty="0">
                <a:solidFill>
                  <a:srgbClr val="002060"/>
                </a:solidFill>
                <a:latin typeface="Arial" panose="020B0604020202020204" pitchFamily="34" charset="0"/>
                <a:cs typeface="Arial" panose="020B0604020202020204" pitchFamily="34" charset="0"/>
              </a:rPr>
              <a:t> </a:t>
            </a:r>
            <a:r>
              <a:rPr lang="en-US" altLang="vi-VN" b="1" i="1" dirty="0" err="1">
                <a:solidFill>
                  <a:srgbClr val="002060"/>
                </a:solidFill>
                <a:latin typeface="Arial" panose="020B0604020202020204" pitchFamily="34" charset="0"/>
                <a:cs typeface="Arial" panose="020B0604020202020204" pitchFamily="34" charset="0"/>
              </a:rPr>
              <a:t>nhỏ</a:t>
            </a:r>
            <a:r>
              <a:rPr lang="en-US" altLang="vi-VN" b="1" i="1" dirty="0">
                <a:solidFill>
                  <a:srgbClr val="002060"/>
                </a:solidFill>
                <a:latin typeface="Arial" panose="020B0604020202020204" pitchFamily="34" charset="0"/>
                <a:cs typeface="Arial" panose="020B0604020202020204" pitchFamily="34" charset="0"/>
              </a:rPr>
              <a:t> </a:t>
            </a:r>
            <a:r>
              <a:rPr lang="en-US" altLang="vi-VN" b="1" i="1" dirty="0" err="1">
                <a:solidFill>
                  <a:srgbClr val="002060"/>
                </a:solidFill>
                <a:latin typeface="Arial" panose="020B0604020202020204" pitchFamily="34" charset="0"/>
                <a:cs typeface="Arial" panose="020B0604020202020204" pitchFamily="34" charset="0"/>
              </a:rPr>
              <a:t>nhoi</a:t>
            </a:r>
            <a:r>
              <a:rPr lang="en-US" altLang="vi-VN" b="1" i="1" dirty="0">
                <a:solidFill>
                  <a:srgbClr val="002060"/>
                </a:solidFill>
                <a:latin typeface="Arial" panose="020B0604020202020204" pitchFamily="34" charset="0"/>
                <a:cs typeface="Arial" panose="020B0604020202020204" pitchFamily="34" charset="0"/>
              </a:rPr>
              <a:t> </a:t>
            </a:r>
            <a:r>
              <a:rPr lang="en-US" altLang="vi-VN" dirty="0" err="1">
                <a:solidFill>
                  <a:srgbClr val="002060"/>
                </a:solidFill>
                <a:latin typeface="Arial" panose="020B0604020202020204" pitchFamily="34" charset="0"/>
                <a:cs typeface="Arial" panose="020B0604020202020204" pitchFamily="34" charset="0"/>
              </a:rPr>
              <a:t>trong</a:t>
            </a:r>
            <a:r>
              <a:rPr lang="en-US" altLang="vi-VN" dirty="0">
                <a:solidFill>
                  <a:srgbClr val="002060"/>
                </a:solidFill>
                <a:latin typeface="Arial" panose="020B0604020202020204" pitchFamily="34" charset="0"/>
                <a:cs typeface="Arial" panose="020B0604020202020204" pitchFamily="34" charset="0"/>
              </a:rPr>
              <a:t> </a:t>
            </a:r>
            <a:r>
              <a:rPr lang="en-US" altLang="vi-VN" dirty="0" err="1">
                <a:solidFill>
                  <a:srgbClr val="002060"/>
                </a:solidFill>
                <a:latin typeface="Arial" panose="020B0604020202020204" pitchFamily="34" charset="0"/>
                <a:cs typeface="Arial" panose="020B0604020202020204" pitchFamily="34" charset="0"/>
              </a:rPr>
              <a:t>câu</a:t>
            </a:r>
            <a:r>
              <a:rPr lang="en-US" altLang="vi-VN" dirty="0">
                <a:solidFill>
                  <a:srgbClr val="002060"/>
                </a:solidFill>
                <a:latin typeface="Arial" panose="020B0604020202020204" pitchFamily="34" charset="0"/>
                <a:cs typeface="Arial" panose="020B0604020202020204" pitchFamily="34" charset="0"/>
              </a:rPr>
              <a:t> </a:t>
            </a:r>
            <a:r>
              <a:rPr lang="en-US" altLang="vi-VN" b="1" i="1" dirty="0" err="1">
                <a:solidFill>
                  <a:srgbClr val="002060"/>
                </a:solidFill>
                <a:latin typeface="Arial" panose="020B0604020202020204" pitchFamily="34" charset="0"/>
                <a:cs typeface="Arial" panose="020B0604020202020204" pitchFamily="34" charset="0"/>
              </a:rPr>
              <a:t>Suốt</a:t>
            </a:r>
            <a:r>
              <a:rPr lang="en-US" altLang="vi-VN" b="1" i="1" dirty="0">
                <a:solidFill>
                  <a:srgbClr val="002060"/>
                </a:solidFill>
                <a:latin typeface="Arial" panose="020B0604020202020204" pitchFamily="34" charset="0"/>
                <a:cs typeface="Arial" panose="020B0604020202020204" pitchFamily="34" charset="0"/>
              </a:rPr>
              <a:t> </a:t>
            </a:r>
            <a:r>
              <a:rPr lang="en-US" altLang="vi-VN" b="1" i="1" dirty="0" err="1">
                <a:solidFill>
                  <a:srgbClr val="002060"/>
                </a:solidFill>
                <a:latin typeface="Arial" panose="020B0604020202020204" pitchFamily="34" charset="0"/>
                <a:cs typeface="Arial" panose="020B0604020202020204" pitchFamily="34" charset="0"/>
              </a:rPr>
              <a:t>đời</a:t>
            </a:r>
            <a:r>
              <a:rPr lang="en-US" altLang="vi-VN" b="1" i="1" dirty="0">
                <a:solidFill>
                  <a:srgbClr val="002060"/>
                </a:solidFill>
                <a:latin typeface="Arial" panose="020B0604020202020204" pitchFamily="34" charset="0"/>
                <a:cs typeface="Arial" panose="020B0604020202020204" pitchFamily="34" charset="0"/>
              </a:rPr>
              <a:t>, </a:t>
            </a:r>
            <a:r>
              <a:rPr lang="en-US" altLang="vi-VN" b="1" i="1" dirty="0" err="1">
                <a:solidFill>
                  <a:srgbClr val="002060"/>
                </a:solidFill>
                <a:latin typeface="Arial" panose="020B0604020202020204" pitchFamily="34" charset="0"/>
                <a:cs typeface="Arial" panose="020B0604020202020204" pitchFamily="34" charset="0"/>
              </a:rPr>
              <a:t>tôi</a:t>
            </a:r>
            <a:r>
              <a:rPr lang="en-US" altLang="vi-VN" b="1" i="1" dirty="0">
                <a:solidFill>
                  <a:srgbClr val="002060"/>
                </a:solidFill>
                <a:latin typeface="Arial" panose="020B0604020202020204" pitchFamily="34" charset="0"/>
                <a:cs typeface="Arial" panose="020B0604020202020204" pitchFamily="34" charset="0"/>
              </a:rPr>
              <a:t> </a:t>
            </a:r>
            <a:r>
              <a:rPr lang="en-US" altLang="vi-VN" b="1" i="1" dirty="0" err="1">
                <a:solidFill>
                  <a:srgbClr val="002060"/>
                </a:solidFill>
                <a:latin typeface="Arial" panose="020B0604020202020204" pitchFamily="34" charset="0"/>
                <a:cs typeface="Arial" panose="020B0604020202020204" pitchFamily="34" charset="0"/>
              </a:rPr>
              <a:t>chỉ</a:t>
            </a:r>
            <a:r>
              <a:rPr lang="en-US" altLang="vi-VN" b="1" i="1" dirty="0">
                <a:solidFill>
                  <a:srgbClr val="002060"/>
                </a:solidFill>
                <a:latin typeface="Arial" panose="020B0604020202020204" pitchFamily="34" charset="0"/>
                <a:cs typeface="Arial" panose="020B0604020202020204" pitchFamily="34" charset="0"/>
              </a:rPr>
              <a:t> </a:t>
            </a:r>
            <a:r>
              <a:rPr lang="en-US" altLang="vi-VN" b="1" i="1" dirty="0" err="1">
                <a:solidFill>
                  <a:srgbClr val="002060"/>
                </a:solidFill>
                <a:latin typeface="Arial" panose="020B0604020202020204" pitchFamily="34" charset="0"/>
                <a:cs typeface="Arial" panose="020B0604020202020204" pitchFamily="34" charset="0"/>
              </a:rPr>
              <a:t>là</a:t>
            </a:r>
            <a:r>
              <a:rPr lang="en-US" altLang="vi-VN" b="1" i="1" dirty="0">
                <a:solidFill>
                  <a:srgbClr val="002060"/>
                </a:solidFill>
                <a:latin typeface="Arial" panose="020B0604020202020204" pitchFamily="34" charset="0"/>
                <a:cs typeface="Arial" panose="020B0604020202020204" pitchFamily="34" charset="0"/>
              </a:rPr>
              <a:t> </a:t>
            </a:r>
            <a:r>
              <a:rPr lang="en-US" altLang="vi-VN" b="1" i="1" dirty="0" err="1">
                <a:solidFill>
                  <a:srgbClr val="002060"/>
                </a:solidFill>
                <a:latin typeface="Arial" panose="020B0604020202020204" pitchFamily="34" charset="0"/>
                <a:cs typeface="Arial" panose="020B0604020202020204" pitchFamily="34" charset="0"/>
              </a:rPr>
              <a:t>một</a:t>
            </a:r>
            <a:r>
              <a:rPr lang="en-US" altLang="vi-VN" b="1" i="1" dirty="0">
                <a:solidFill>
                  <a:srgbClr val="002060"/>
                </a:solidFill>
                <a:latin typeface="Arial" panose="020B0604020202020204" pitchFamily="34" charset="0"/>
                <a:cs typeface="Arial" panose="020B0604020202020204" pitchFamily="34" charset="0"/>
              </a:rPr>
              <a:t> </a:t>
            </a:r>
            <a:r>
              <a:rPr lang="en-US" altLang="vi-VN" b="1" i="1" dirty="0" err="1">
                <a:solidFill>
                  <a:srgbClr val="002060"/>
                </a:solidFill>
                <a:latin typeface="Arial" panose="020B0604020202020204" pitchFamily="34" charset="0"/>
                <a:cs typeface="Arial" panose="020B0604020202020204" pitchFamily="34" charset="0"/>
              </a:rPr>
              <a:t>chiếc</a:t>
            </a:r>
            <a:r>
              <a:rPr lang="en-US" altLang="vi-VN" b="1" i="1" dirty="0">
                <a:solidFill>
                  <a:srgbClr val="002060"/>
                </a:solidFill>
                <a:latin typeface="Arial" panose="020B0604020202020204" pitchFamily="34" charset="0"/>
                <a:cs typeface="Arial" panose="020B0604020202020204" pitchFamily="34" charset="0"/>
              </a:rPr>
              <a:t> </a:t>
            </a:r>
            <a:r>
              <a:rPr lang="en-US" altLang="vi-VN" b="1" i="1" dirty="0" err="1">
                <a:solidFill>
                  <a:srgbClr val="002060"/>
                </a:solidFill>
                <a:latin typeface="Arial" panose="020B0604020202020204" pitchFamily="34" charset="0"/>
                <a:cs typeface="Arial" panose="020B0604020202020204" pitchFamily="34" charset="0"/>
              </a:rPr>
              <a:t>lá</a:t>
            </a:r>
            <a:r>
              <a:rPr lang="en-US" altLang="vi-VN" b="1" i="1" dirty="0">
                <a:solidFill>
                  <a:srgbClr val="002060"/>
                </a:solidFill>
                <a:latin typeface="Arial" panose="020B0604020202020204" pitchFamily="34" charset="0"/>
                <a:cs typeface="Arial" panose="020B0604020202020204" pitchFamily="34" charset="0"/>
              </a:rPr>
              <a:t> </a:t>
            </a:r>
            <a:r>
              <a:rPr lang="en-US" altLang="vi-VN" b="1" i="1" dirty="0" err="1">
                <a:solidFill>
                  <a:srgbClr val="002060"/>
                </a:solidFill>
                <a:latin typeface="Arial" panose="020B0604020202020204" pitchFamily="34" charset="0"/>
                <a:cs typeface="Arial" panose="020B0604020202020204" pitchFamily="34" charset="0"/>
              </a:rPr>
              <a:t>nhỏ</a:t>
            </a:r>
            <a:r>
              <a:rPr lang="en-US" altLang="vi-VN" b="1" i="1" dirty="0">
                <a:solidFill>
                  <a:srgbClr val="002060"/>
                </a:solidFill>
                <a:latin typeface="Arial" panose="020B0604020202020204" pitchFamily="34" charset="0"/>
                <a:cs typeface="Arial" panose="020B0604020202020204" pitchFamily="34" charset="0"/>
              </a:rPr>
              <a:t> </a:t>
            </a:r>
            <a:r>
              <a:rPr lang="en-US" altLang="vi-VN" b="1" i="1" dirty="0" err="1">
                <a:solidFill>
                  <a:srgbClr val="002060"/>
                </a:solidFill>
                <a:latin typeface="Arial" panose="020B0604020202020204" pitchFamily="34" charset="0"/>
                <a:cs typeface="Arial" panose="020B0604020202020204" pitchFamily="34" charset="0"/>
              </a:rPr>
              <a:t>nhoi</a:t>
            </a:r>
            <a:r>
              <a:rPr lang="en-US" altLang="vi-VN" b="1" i="1" dirty="0">
                <a:solidFill>
                  <a:srgbClr val="002060"/>
                </a:solidFill>
                <a:latin typeface="Arial" panose="020B0604020202020204" pitchFamily="34" charset="0"/>
                <a:cs typeface="Arial" panose="020B0604020202020204" pitchFamily="34" charset="0"/>
              </a:rPr>
              <a:t> </a:t>
            </a:r>
            <a:r>
              <a:rPr lang="en-US" altLang="vi-VN" b="1" i="1" dirty="0" err="1">
                <a:solidFill>
                  <a:srgbClr val="002060"/>
                </a:solidFill>
                <a:latin typeface="Arial" panose="020B0604020202020204" pitchFamily="34" charset="0"/>
                <a:cs typeface="Arial" panose="020B0604020202020204" pitchFamily="34" charset="0"/>
              </a:rPr>
              <a:t>bình</a:t>
            </a:r>
            <a:r>
              <a:rPr lang="en-US" altLang="vi-VN" b="1" i="1" dirty="0">
                <a:solidFill>
                  <a:srgbClr val="002060"/>
                </a:solidFill>
                <a:latin typeface="Arial" panose="020B0604020202020204" pitchFamily="34" charset="0"/>
                <a:cs typeface="Arial" panose="020B0604020202020204" pitchFamily="34" charset="0"/>
              </a:rPr>
              <a:t> </a:t>
            </a:r>
            <a:r>
              <a:rPr lang="en-US" altLang="vi-VN" b="1" i="1" dirty="0" err="1">
                <a:solidFill>
                  <a:srgbClr val="002060"/>
                </a:solidFill>
                <a:latin typeface="Arial" panose="020B0604020202020204" pitchFamily="34" charset="0"/>
                <a:cs typeface="Arial" panose="020B0604020202020204" pitchFamily="34" charset="0"/>
              </a:rPr>
              <a:t>thường</a:t>
            </a:r>
            <a:r>
              <a:rPr lang="en-US" altLang="vi-VN" b="1" i="1" dirty="0">
                <a:solidFill>
                  <a:srgbClr val="002060"/>
                </a:solidFill>
                <a:latin typeface="Arial" panose="020B0604020202020204" pitchFamily="34" charset="0"/>
                <a:cs typeface="Arial" panose="020B0604020202020204" pitchFamily="34" charset="0"/>
              </a:rPr>
              <a:t> </a:t>
            </a:r>
            <a:r>
              <a:rPr lang="en-US" altLang="vi-VN" dirty="0" err="1">
                <a:solidFill>
                  <a:srgbClr val="002060"/>
                </a:solidFill>
                <a:latin typeface="Arial" panose="020B0604020202020204" pitchFamily="34" charset="0"/>
                <a:cs typeface="Arial" panose="020B0604020202020204" pitchFamily="34" charset="0"/>
              </a:rPr>
              <a:t>bằng</a:t>
            </a:r>
            <a:r>
              <a:rPr lang="en-US" altLang="vi-VN" dirty="0">
                <a:solidFill>
                  <a:srgbClr val="002060"/>
                </a:solidFill>
                <a:latin typeface="Arial" panose="020B0604020202020204" pitchFamily="34" charset="0"/>
                <a:cs typeface="Arial" panose="020B0604020202020204" pitchFamily="34" charset="0"/>
              </a:rPr>
              <a:t> </a:t>
            </a:r>
            <a:r>
              <a:rPr lang="en-US" altLang="vi-VN" dirty="0" err="1">
                <a:solidFill>
                  <a:srgbClr val="002060"/>
                </a:solidFill>
                <a:latin typeface="Arial" panose="020B0604020202020204" pitchFamily="34" charset="0"/>
                <a:cs typeface="Arial" panose="020B0604020202020204" pitchFamily="34" charset="0"/>
              </a:rPr>
              <a:t>từ</a:t>
            </a:r>
            <a:r>
              <a:rPr lang="en-US" altLang="vi-VN" dirty="0">
                <a:solidFill>
                  <a:srgbClr val="002060"/>
                </a:solidFill>
                <a:latin typeface="Arial" panose="020B0604020202020204" pitchFamily="34" charset="0"/>
                <a:cs typeface="Arial" panose="020B0604020202020204" pitchFamily="34" charset="0"/>
              </a:rPr>
              <a:t> </a:t>
            </a:r>
            <a:r>
              <a:rPr lang="en-US" altLang="vi-VN" dirty="0" err="1">
                <a:solidFill>
                  <a:srgbClr val="002060"/>
                </a:solidFill>
                <a:latin typeface="Arial" panose="020B0604020202020204" pitchFamily="34" charset="0"/>
                <a:cs typeface="Arial" panose="020B0604020202020204" pitchFamily="34" charset="0"/>
              </a:rPr>
              <a:t>nào</a:t>
            </a:r>
            <a:r>
              <a:rPr lang="en-US" altLang="vi-VN" dirty="0">
                <a:solidFill>
                  <a:srgbClr val="002060"/>
                </a:solidFill>
                <a:latin typeface="Arial" panose="020B0604020202020204" pitchFamily="34" charset="0"/>
                <a:cs typeface="Arial" panose="020B0604020202020204" pitchFamily="34" charset="0"/>
              </a:rPr>
              <a:t> </a:t>
            </a:r>
            <a:r>
              <a:rPr lang="en-US" altLang="vi-VN" dirty="0" err="1">
                <a:solidFill>
                  <a:srgbClr val="002060"/>
                </a:solidFill>
                <a:latin typeface="Arial" panose="020B0604020202020204" pitchFamily="34" charset="0"/>
                <a:cs typeface="Arial" panose="020B0604020202020204" pitchFamily="34" charset="0"/>
              </a:rPr>
              <a:t>dưới</a:t>
            </a:r>
            <a:r>
              <a:rPr lang="en-US" altLang="vi-VN" dirty="0">
                <a:solidFill>
                  <a:srgbClr val="002060"/>
                </a:solidFill>
                <a:latin typeface="Arial" panose="020B0604020202020204" pitchFamily="34" charset="0"/>
                <a:cs typeface="Arial" panose="020B0604020202020204" pitchFamily="34" charset="0"/>
              </a:rPr>
              <a:t> </a:t>
            </a:r>
            <a:r>
              <a:rPr lang="en-US" altLang="vi-VN" dirty="0" err="1">
                <a:solidFill>
                  <a:srgbClr val="002060"/>
                </a:solidFill>
                <a:latin typeface="Arial" panose="020B0604020202020204" pitchFamily="34" charset="0"/>
                <a:cs typeface="Arial" panose="020B0604020202020204" pitchFamily="34" charset="0"/>
              </a:rPr>
              <a:t>đây</a:t>
            </a:r>
            <a:r>
              <a:rPr lang="en-US" altLang="vi-VN" dirty="0">
                <a:solidFill>
                  <a:srgbClr val="002060"/>
                </a:solidFill>
                <a:latin typeface="Arial" panose="020B0604020202020204" pitchFamily="34" charset="0"/>
                <a:cs typeface="Arial" panose="020B0604020202020204" pitchFamily="34" charset="0"/>
              </a:rPr>
              <a:t> ?</a:t>
            </a:r>
          </a:p>
        </p:txBody>
      </p:sp>
      <p:sp>
        <p:nvSpPr>
          <p:cNvPr id="65541" name="AutoShape 5">
            <a:extLst>
              <a:ext uri="{FF2B5EF4-FFF2-40B4-BE49-F238E27FC236}">
                <a16:creationId xmlns:a16="http://schemas.microsoft.com/office/drawing/2014/main" id="{BBA8AA6F-A8A1-410F-A79E-B8DB28706AFB}"/>
              </a:ext>
            </a:extLst>
          </p:cNvPr>
          <p:cNvSpPr>
            <a:spLocks noChangeArrowheads="1"/>
          </p:cNvSpPr>
          <p:nvPr/>
        </p:nvSpPr>
        <p:spPr bwMode="auto">
          <a:xfrm>
            <a:off x="2238375" y="3185319"/>
            <a:ext cx="3200400" cy="1046163"/>
          </a:xfrm>
          <a:prstGeom prst="flowChartTerminator">
            <a:avLst/>
          </a:prstGeom>
          <a:solidFill>
            <a:schemeClr val="accent1">
              <a:lumMod val="20000"/>
              <a:lumOff val="80000"/>
            </a:schemeClr>
          </a:solidFill>
          <a:ln w="9525">
            <a:solidFill>
              <a:srgbClr val="3366FF"/>
            </a:solidFill>
            <a:miter lim="800000"/>
            <a:headEnd/>
            <a:tailEnd/>
          </a:ln>
        </p:spPr>
        <p:txBody>
          <a:bodyPr wrap="none" anchor="ctr"/>
          <a:lstStyle/>
          <a:p>
            <a:pPr algn="ctr" fontAlgn="base">
              <a:spcBef>
                <a:spcPct val="0"/>
              </a:spcBef>
              <a:spcAft>
                <a:spcPct val="0"/>
              </a:spcAft>
              <a:defRPr/>
            </a:pPr>
            <a:r>
              <a:rPr lang="vi-VN" altLang="vi-VN" sz="3200" dirty="0">
                <a:solidFill>
                  <a:srgbClr val="002060"/>
                </a:solidFill>
                <a:latin typeface="Arial" panose="020B0604020202020204" pitchFamily="34" charset="0"/>
                <a:cs typeface="Arial" panose="020B0604020202020204" pitchFamily="34" charset="0"/>
              </a:rPr>
              <a:t>A. </a:t>
            </a:r>
            <a:r>
              <a:rPr lang="en-US" altLang="vi-VN" sz="3200" dirty="0" err="1">
                <a:solidFill>
                  <a:srgbClr val="002060"/>
                </a:solidFill>
                <a:latin typeface="Arial" panose="020B0604020202020204" pitchFamily="34" charset="0"/>
                <a:cs typeface="Arial" panose="020B0604020202020204" pitchFamily="34" charset="0"/>
              </a:rPr>
              <a:t>nhỏ</a:t>
            </a:r>
            <a:r>
              <a:rPr lang="en-US" altLang="vi-VN" sz="3200" dirty="0">
                <a:solidFill>
                  <a:srgbClr val="002060"/>
                </a:solidFill>
                <a:latin typeface="Arial" panose="020B0604020202020204" pitchFamily="34" charset="0"/>
                <a:cs typeface="Arial" panose="020B0604020202020204" pitchFamily="34" charset="0"/>
              </a:rPr>
              <a:t> </a:t>
            </a:r>
            <a:r>
              <a:rPr lang="en-US" altLang="vi-VN" sz="3200" dirty="0" err="1">
                <a:solidFill>
                  <a:srgbClr val="002060"/>
                </a:solidFill>
                <a:latin typeface="Arial" panose="020B0604020202020204" pitchFamily="34" charset="0"/>
                <a:cs typeface="Arial" panose="020B0604020202020204" pitchFamily="34" charset="0"/>
              </a:rPr>
              <a:t>nhắn</a:t>
            </a:r>
            <a:endParaRPr lang="en-US" altLang="vi-VN" sz="3200" dirty="0">
              <a:solidFill>
                <a:srgbClr val="002060"/>
              </a:solidFill>
              <a:latin typeface="Arial" panose="020B0604020202020204" pitchFamily="34" charset="0"/>
              <a:cs typeface="Arial" panose="020B0604020202020204" pitchFamily="34" charset="0"/>
            </a:endParaRPr>
          </a:p>
        </p:txBody>
      </p:sp>
      <p:sp>
        <p:nvSpPr>
          <p:cNvPr id="65549" name="AutoShape 13">
            <a:extLst>
              <a:ext uri="{FF2B5EF4-FFF2-40B4-BE49-F238E27FC236}">
                <a16:creationId xmlns:a16="http://schemas.microsoft.com/office/drawing/2014/main" id="{786B556C-F313-4E35-8957-07CCD5F77B09}"/>
              </a:ext>
            </a:extLst>
          </p:cNvPr>
          <p:cNvSpPr>
            <a:spLocks noChangeArrowheads="1"/>
          </p:cNvSpPr>
          <p:nvPr/>
        </p:nvSpPr>
        <p:spPr bwMode="auto">
          <a:xfrm>
            <a:off x="6067533" y="3204463"/>
            <a:ext cx="3676542" cy="1063625"/>
          </a:xfrm>
          <a:prstGeom prst="flowChartTerminator">
            <a:avLst/>
          </a:prstGeom>
          <a:solidFill>
            <a:schemeClr val="accent1">
              <a:lumMod val="20000"/>
              <a:lumOff val="80000"/>
            </a:schemeClr>
          </a:solidFill>
          <a:ln w="9525">
            <a:solidFill>
              <a:srgbClr val="3366FF"/>
            </a:solidFill>
            <a:miter lim="800000"/>
            <a:headEnd/>
            <a:tailEnd/>
          </a:ln>
        </p:spPr>
        <p:txBody>
          <a:bodyPr wrap="none" anchor="ctr"/>
          <a:lstStyle/>
          <a:p>
            <a:pPr algn="ctr" fontAlgn="base">
              <a:spcBef>
                <a:spcPct val="0"/>
              </a:spcBef>
              <a:spcAft>
                <a:spcPct val="0"/>
              </a:spcAft>
              <a:defRPr/>
            </a:pPr>
            <a:r>
              <a:rPr lang="vi-VN" altLang="vi-VN" sz="3200" dirty="0">
                <a:solidFill>
                  <a:srgbClr val="002060"/>
                </a:solidFill>
                <a:latin typeface="Arial" panose="020B0604020202020204" pitchFamily="34" charset="0"/>
                <a:cs typeface="Arial" panose="020B0604020202020204" pitchFamily="34" charset="0"/>
              </a:rPr>
              <a:t>B. </a:t>
            </a:r>
            <a:r>
              <a:rPr lang="en-US" altLang="vi-VN" sz="3200" dirty="0" err="1">
                <a:solidFill>
                  <a:srgbClr val="002060"/>
                </a:solidFill>
                <a:latin typeface="Arial" panose="020B0604020202020204" pitchFamily="34" charset="0"/>
                <a:cs typeface="Arial" panose="020B0604020202020204" pitchFamily="34" charset="0"/>
              </a:rPr>
              <a:t>nhỏ</a:t>
            </a:r>
            <a:r>
              <a:rPr lang="en-US" altLang="vi-VN" sz="3200" dirty="0">
                <a:solidFill>
                  <a:srgbClr val="002060"/>
                </a:solidFill>
                <a:latin typeface="Arial" panose="020B0604020202020204" pitchFamily="34" charset="0"/>
                <a:cs typeface="Arial" panose="020B0604020202020204" pitchFamily="34" charset="0"/>
              </a:rPr>
              <a:t> </a:t>
            </a:r>
            <a:r>
              <a:rPr lang="en-US" altLang="vi-VN" sz="3200" dirty="0" err="1">
                <a:solidFill>
                  <a:srgbClr val="002060"/>
                </a:solidFill>
                <a:latin typeface="Arial" panose="020B0604020202020204" pitchFamily="34" charset="0"/>
                <a:cs typeface="Arial" panose="020B0604020202020204" pitchFamily="34" charset="0"/>
              </a:rPr>
              <a:t>xinh</a:t>
            </a:r>
            <a:endParaRPr lang="en-US" altLang="vi-VN" sz="4400" dirty="0">
              <a:solidFill>
                <a:prstClr val="white"/>
              </a:solidFill>
              <a:latin typeface="Arial" panose="020B0604020202020204" pitchFamily="34" charset="0"/>
              <a:cs typeface="Arial" panose="020B0604020202020204" pitchFamily="34" charset="0"/>
            </a:endParaRPr>
          </a:p>
        </p:txBody>
      </p:sp>
      <p:sp>
        <p:nvSpPr>
          <p:cNvPr id="44" name="Text Box 11">
            <a:extLst>
              <a:ext uri="{FF2B5EF4-FFF2-40B4-BE49-F238E27FC236}">
                <a16:creationId xmlns:a16="http://schemas.microsoft.com/office/drawing/2014/main" id="{A628EDA6-7708-4AF2-8398-1C5FB6B9084C}"/>
              </a:ext>
            </a:extLst>
          </p:cNvPr>
          <p:cNvSpPr txBox="1">
            <a:spLocks noChangeArrowheads="1"/>
          </p:cNvSpPr>
          <p:nvPr/>
        </p:nvSpPr>
        <p:spPr bwMode="auto">
          <a:xfrm>
            <a:off x="5169251" y="1007869"/>
            <a:ext cx="1853498" cy="523220"/>
          </a:xfrm>
          <a:prstGeom prst="rect">
            <a:avLst/>
          </a:prstGeom>
          <a:ln>
            <a:headEnd/>
            <a:tailEnd/>
          </a:ln>
        </p:spPr>
        <p:style>
          <a:lnRef idx="0">
            <a:schemeClr val="accent2"/>
          </a:lnRef>
          <a:fillRef idx="3">
            <a:schemeClr val="accent2"/>
          </a:fillRef>
          <a:effectRef idx="3">
            <a:schemeClr val="accent2"/>
          </a:effectRef>
          <a:fontRef idx="minor">
            <a:schemeClr val="lt1"/>
          </a:fontRef>
        </p:style>
        <p:txBody>
          <a:bodyPr>
            <a:spAutoFit/>
          </a:bodyPr>
          <a:lstStyle/>
          <a:p>
            <a:pPr algn="ctr" fontAlgn="base">
              <a:spcBef>
                <a:spcPct val="50000"/>
              </a:spcBef>
              <a:spcAft>
                <a:spcPct val="0"/>
              </a:spcAft>
              <a:defRPr/>
            </a:pPr>
            <a:r>
              <a:rPr lang="en-US" sz="2800" dirty="0" err="1">
                <a:solidFill>
                  <a:srgbClr val="FFFFFF"/>
                </a:solidFill>
                <a:latin typeface="Arial" panose="020B0604020202020204" pitchFamily="34" charset="0"/>
                <a:cs typeface="Arial" panose="020B0604020202020204" pitchFamily="34" charset="0"/>
              </a:rPr>
              <a:t>Câu</a:t>
            </a:r>
            <a:r>
              <a:rPr lang="en-US" sz="2800" dirty="0">
                <a:solidFill>
                  <a:srgbClr val="FFFFFF"/>
                </a:solidFill>
                <a:latin typeface="Arial" panose="020B0604020202020204" pitchFamily="34" charset="0"/>
                <a:cs typeface="Arial" panose="020B0604020202020204" pitchFamily="34" charset="0"/>
              </a:rPr>
              <a:t> </a:t>
            </a:r>
            <a:r>
              <a:rPr lang="en-US" sz="2800" dirty="0" err="1">
                <a:solidFill>
                  <a:srgbClr val="FFFFFF"/>
                </a:solidFill>
                <a:latin typeface="Arial" panose="020B0604020202020204" pitchFamily="34" charset="0"/>
                <a:cs typeface="Arial" panose="020B0604020202020204" pitchFamily="34" charset="0"/>
              </a:rPr>
              <a:t>hỏi</a:t>
            </a:r>
            <a:r>
              <a:rPr lang="en-US" sz="2800" dirty="0">
                <a:solidFill>
                  <a:srgbClr val="FFFFFF"/>
                </a:solidFill>
                <a:latin typeface="Arial" panose="020B0604020202020204" pitchFamily="34" charset="0"/>
                <a:cs typeface="Arial" panose="020B0604020202020204" pitchFamily="34" charset="0"/>
              </a:rPr>
              <a:t> </a:t>
            </a:r>
            <a:r>
              <a:rPr lang="vi-VN" sz="2800" dirty="0">
                <a:solidFill>
                  <a:srgbClr val="FFFFFF"/>
                </a:solidFill>
                <a:latin typeface="Arial" panose="020B0604020202020204" pitchFamily="34" charset="0"/>
                <a:cs typeface="Arial" panose="020B0604020202020204" pitchFamily="34" charset="0"/>
              </a:rPr>
              <a:t>5</a:t>
            </a:r>
            <a:endParaRPr lang="en-US" sz="2800" dirty="0">
              <a:solidFill>
                <a:srgbClr val="FFFFFF"/>
              </a:solidFill>
              <a:latin typeface="Arial" panose="020B0604020202020204" pitchFamily="34" charset="0"/>
              <a:cs typeface="Arial" panose="020B0604020202020204" pitchFamily="34" charset="0"/>
            </a:endParaRPr>
          </a:p>
        </p:txBody>
      </p:sp>
      <p:sp>
        <p:nvSpPr>
          <p:cNvPr id="38" name="AutoShape 9">
            <a:extLst>
              <a:ext uri="{FF2B5EF4-FFF2-40B4-BE49-F238E27FC236}">
                <a16:creationId xmlns:a16="http://schemas.microsoft.com/office/drawing/2014/main" id="{93D57C88-0CCA-48A5-B827-27F56970254E}"/>
              </a:ext>
            </a:extLst>
          </p:cNvPr>
          <p:cNvSpPr>
            <a:spLocks noChangeArrowheads="1"/>
          </p:cNvSpPr>
          <p:nvPr/>
        </p:nvSpPr>
        <p:spPr bwMode="auto">
          <a:xfrm>
            <a:off x="3782395" y="5073948"/>
            <a:ext cx="4070785" cy="1063625"/>
          </a:xfrm>
          <a:prstGeom prst="flowChartTerminator">
            <a:avLst/>
          </a:prstGeom>
          <a:solidFill>
            <a:srgbClr val="FF6600"/>
          </a:solidFill>
          <a:ln w="9525">
            <a:solidFill>
              <a:srgbClr val="3366FF"/>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vi-VN" altLang="vi-VN" dirty="0">
                <a:solidFill>
                  <a:srgbClr val="002060"/>
                </a:solidFill>
                <a:latin typeface="Arial" panose="020B0604020202020204" pitchFamily="34" charset="0"/>
                <a:cs typeface="Arial" panose="020B0604020202020204" pitchFamily="34" charset="0"/>
              </a:rPr>
              <a:t>C. </a:t>
            </a:r>
            <a:r>
              <a:rPr lang="en-US" altLang="vi-VN" dirty="0" err="1">
                <a:solidFill>
                  <a:srgbClr val="002060"/>
                </a:solidFill>
                <a:latin typeface="Arial" panose="020B0604020202020204" pitchFamily="34" charset="0"/>
                <a:cs typeface="Arial" panose="020B0604020202020204" pitchFamily="34" charset="0"/>
              </a:rPr>
              <a:t>nhỏ</a:t>
            </a:r>
            <a:r>
              <a:rPr lang="en-US" altLang="vi-VN" dirty="0">
                <a:solidFill>
                  <a:srgbClr val="002060"/>
                </a:solidFill>
                <a:latin typeface="Arial" panose="020B0604020202020204" pitchFamily="34" charset="0"/>
                <a:cs typeface="Arial" panose="020B0604020202020204" pitchFamily="34" charset="0"/>
              </a:rPr>
              <a:t> </a:t>
            </a:r>
            <a:r>
              <a:rPr lang="en-US" altLang="vi-VN" dirty="0" err="1">
                <a:solidFill>
                  <a:srgbClr val="002060"/>
                </a:solidFill>
                <a:latin typeface="Arial" panose="020B0604020202020204" pitchFamily="34" charset="0"/>
                <a:cs typeface="Arial" panose="020B0604020202020204" pitchFamily="34" charset="0"/>
              </a:rPr>
              <a:t>bé</a:t>
            </a:r>
            <a:r>
              <a:rPr lang="en-US" altLang="vi-VN" dirty="0">
                <a:solidFill>
                  <a:srgbClr val="002060"/>
                </a:solidFill>
                <a:latin typeface="Arial" panose="020B0604020202020204" pitchFamily="34" charset="0"/>
                <a:cs typeface="Arial" panose="020B0604020202020204" pitchFamily="34" charset="0"/>
              </a:rPr>
              <a:t> </a:t>
            </a:r>
            <a:endParaRPr lang="en-US" altLang="vi-VN" sz="4400" dirty="0">
              <a:solidFill>
                <a:prstClr val="white"/>
              </a:solidFill>
              <a:latin typeface="Arial" panose="020B0604020202020204" pitchFamily="34" charset="0"/>
              <a:cs typeface="Arial" panose="020B0604020202020204" pitchFamily="34" charset="0"/>
            </a:endParaRPr>
          </a:p>
        </p:txBody>
      </p:sp>
      <p:sp>
        <p:nvSpPr>
          <p:cNvPr id="65545" name="AutoShape 9">
            <a:extLst>
              <a:ext uri="{FF2B5EF4-FFF2-40B4-BE49-F238E27FC236}">
                <a16:creationId xmlns:a16="http://schemas.microsoft.com/office/drawing/2014/main" id="{59C3614D-3D66-40C1-8E4E-A36130E26C31}"/>
              </a:ext>
            </a:extLst>
          </p:cNvPr>
          <p:cNvSpPr>
            <a:spLocks noChangeArrowheads="1"/>
          </p:cNvSpPr>
          <p:nvPr/>
        </p:nvSpPr>
        <p:spPr bwMode="auto">
          <a:xfrm>
            <a:off x="3729773" y="5066011"/>
            <a:ext cx="4176031" cy="1079500"/>
          </a:xfrm>
          <a:prstGeom prst="flowChartTerminator">
            <a:avLst/>
          </a:prstGeom>
          <a:solidFill>
            <a:schemeClr val="accent1">
              <a:lumMod val="20000"/>
              <a:lumOff val="80000"/>
            </a:schemeClr>
          </a:solidFill>
          <a:ln w="9525">
            <a:solidFill>
              <a:srgbClr val="3366FF"/>
            </a:solidFill>
            <a:miter lim="800000"/>
            <a:headEnd/>
            <a:tailEnd/>
          </a:ln>
        </p:spPr>
        <p:txBody>
          <a:bodyPr wrap="none" anchor="ctr"/>
          <a:lstStyle/>
          <a:p>
            <a:pPr algn="ctr" fontAlgn="base">
              <a:spcBef>
                <a:spcPct val="0"/>
              </a:spcBef>
              <a:spcAft>
                <a:spcPct val="0"/>
              </a:spcAft>
              <a:defRPr/>
            </a:pPr>
            <a:r>
              <a:rPr lang="vi-VN" sz="3200" dirty="0">
                <a:solidFill>
                  <a:srgbClr val="002060"/>
                </a:solidFill>
                <a:latin typeface="Arial" panose="020B0604020202020204" pitchFamily="34" charset="0"/>
                <a:cs typeface="Arial" panose="020B0604020202020204" pitchFamily="34" charset="0"/>
              </a:rPr>
              <a:t>C. </a:t>
            </a:r>
            <a:r>
              <a:rPr lang="en-US" sz="3200" dirty="0" err="1">
                <a:solidFill>
                  <a:srgbClr val="002060"/>
                </a:solidFill>
                <a:latin typeface="Arial" panose="020B0604020202020204" pitchFamily="34" charset="0"/>
                <a:cs typeface="Arial" panose="020B0604020202020204" pitchFamily="34" charset="0"/>
              </a:rPr>
              <a:t>nhỏ</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bé</a:t>
            </a:r>
            <a:endParaRPr lang="en-US" altLang="vi-VN" sz="3200" dirty="0">
              <a:solidFill>
                <a:srgbClr val="002060"/>
              </a:solidFill>
              <a:latin typeface="Arial" panose="020B0604020202020204" pitchFamily="34" charset="0"/>
              <a:cs typeface="Arial" panose="020B0604020202020204" pitchFamily="34" charset="0"/>
            </a:endParaRPr>
          </a:p>
        </p:txBody>
      </p:sp>
      <p:sp>
        <p:nvSpPr>
          <p:cNvPr id="8203" name="Oval 35">
            <a:extLst>
              <a:ext uri="{FF2B5EF4-FFF2-40B4-BE49-F238E27FC236}">
                <a16:creationId xmlns:a16="http://schemas.microsoft.com/office/drawing/2014/main" id="{E0F12087-D744-40CE-89E0-AC1830C41F2B}"/>
              </a:ext>
            </a:extLst>
          </p:cNvPr>
          <p:cNvSpPr>
            <a:spLocks noChangeArrowheads="1"/>
          </p:cNvSpPr>
          <p:nvPr/>
        </p:nvSpPr>
        <p:spPr bwMode="auto">
          <a:xfrm>
            <a:off x="157480" y="5755640"/>
            <a:ext cx="1219200" cy="990600"/>
          </a:xfrm>
          <a:prstGeom prst="ellipse">
            <a:avLst/>
          </a:prstGeom>
          <a:solidFill>
            <a:srgbClr val="FF3300"/>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vi-VN" sz="2400" b="1">
                <a:solidFill>
                  <a:prstClr val="white"/>
                </a:solidFill>
                <a:latin typeface="Times New Roman" panose="02020603050405020304" pitchFamily="18" charset="0"/>
                <a:cs typeface="Times New Roman" panose="02020603050405020304" pitchFamily="18" charset="0"/>
              </a:rPr>
              <a:t>Hết giờ</a:t>
            </a:r>
          </a:p>
        </p:txBody>
      </p:sp>
      <p:sp>
        <p:nvSpPr>
          <p:cNvPr id="68" name="Oval 35">
            <a:extLst>
              <a:ext uri="{FF2B5EF4-FFF2-40B4-BE49-F238E27FC236}">
                <a16:creationId xmlns:a16="http://schemas.microsoft.com/office/drawing/2014/main" id="{27555AE1-4116-42E6-A149-708138D33C08}"/>
              </a:ext>
            </a:extLst>
          </p:cNvPr>
          <p:cNvSpPr>
            <a:spLocks noChangeArrowheads="1"/>
          </p:cNvSpPr>
          <p:nvPr/>
        </p:nvSpPr>
        <p:spPr bwMode="auto">
          <a:xfrm>
            <a:off x="157480" y="5755640"/>
            <a:ext cx="1219200" cy="990600"/>
          </a:xfrm>
          <a:prstGeom prst="ellipse">
            <a:avLst/>
          </a:prstGeom>
          <a:solidFill>
            <a:srgbClr val="FF3300"/>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vi-VN" sz="6000" b="1">
                <a:solidFill>
                  <a:prstClr val="white"/>
                </a:solidFill>
                <a:latin typeface="Times New Roman" panose="02020603050405020304" pitchFamily="18" charset="0"/>
                <a:cs typeface="Times New Roman" panose="02020603050405020304" pitchFamily="18" charset="0"/>
              </a:rPr>
              <a:t>1</a:t>
            </a:r>
          </a:p>
        </p:txBody>
      </p:sp>
      <p:sp>
        <p:nvSpPr>
          <p:cNvPr id="67" name="Oval 35">
            <a:extLst>
              <a:ext uri="{FF2B5EF4-FFF2-40B4-BE49-F238E27FC236}">
                <a16:creationId xmlns:a16="http://schemas.microsoft.com/office/drawing/2014/main" id="{C9192E0C-E8B0-4C0E-917E-150243631FFA}"/>
              </a:ext>
            </a:extLst>
          </p:cNvPr>
          <p:cNvSpPr>
            <a:spLocks noChangeArrowheads="1"/>
          </p:cNvSpPr>
          <p:nvPr/>
        </p:nvSpPr>
        <p:spPr bwMode="auto">
          <a:xfrm>
            <a:off x="157480" y="5755640"/>
            <a:ext cx="1219200" cy="990600"/>
          </a:xfrm>
          <a:prstGeom prst="ellipse">
            <a:avLst/>
          </a:prstGeom>
          <a:solidFill>
            <a:srgbClr val="FF3300"/>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vi-VN" sz="6000" b="1">
                <a:solidFill>
                  <a:prstClr val="white"/>
                </a:solidFill>
                <a:latin typeface="Times New Roman" panose="02020603050405020304" pitchFamily="18" charset="0"/>
                <a:cs typeface="Times New Roman" panose="02020603050405020304" pitchFamily="18" charset="0"/>
              </a:rPr>
              <a:t>2</a:t>
            </a:r>
          </a:p>
        </p:txBody>
      </p:sp>
      <p:sp>
        <p:nvSpPr>
          <p:cNvPr id="66" name="Oval 35">
            <a:extLst>
              <a:ext uri="{FF2B5EF4-FFF2-40B4-BE49-F238E27FC236}">
                <a16:creationId xmlns:a16="http://schemas.microsoft.com/office/drawing/2014/main" id="{812BD8EB-3A2B-46AE-9E12-ACB25226DBFD}"/>
              </a:ext>
            </a:extLst>
          </p:cNvPr>
          <p:cNvSpPr>
            <a:spLocks noChangeArrowheads="1"/>
          </p:cNvSpPr>
          <p:nvPr/>
        </p:nvSpPr>
        <p:spPr bwMode="auto">
          <a:xfrm>
            <a:off x="157480" y="5755640"/>
            <a:ext cx="1219200" cy="990600"/>
          </a:xfrm>
          <a:prstGeom prst="ellipse">
            <a:avLst/>
          </a:prstGeom>
          <a:solidFill>
            <a:srgbClr val="FF3300"/>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vi-VN" sz="6000" b="1">
                <a:solidFill>
                  <a:prstClr val="white"/>
                </a:solidFill>
                <a:latin typeface="Times New Roman" panose="02020603050405020304" pitchFamily="18" charset="0"/>
                <a:cs typeface="Times New Roman" panose="02020603050405020304" pitchFamily="18" charset="0"/>
              </a:rPr>
              <a:t>3</a:t>
            </a:r>
          </a:p>
        </p:txBody>
      </p:sp>
      <p:sp>
        <p:nvSpPr>
          <p:cNvPr id="65" name="Oval 35">
            <a:extLst>
              <a:ext uri="{FF2B5EF4-FFF2-40B4-BE49-F238E27FC236}">
                <a16:creationId xmlns:a16="http://schemas.microsoft.com/office/drawing/2014/main" id="{3D196AFB-F35A-4276-AF58-C097C8A24E3B}"/>
              </a:ext>
            </a:extLst>
          </p:cNvPr>
          <p:cNvSpPr>
            <a:spLocks noChangeArrowheads="1"/>
          </p:cNvSpPr>
          <p:nvPr/>
        </p:nvSpPr>
        <p:spPr bwMode="auto">
          <a:xfrm>
            <a:off x="157480" y="5755640"/>
            <a:ext cx="1219200" cy="990600"/>
          </a:xfrm>
          <a:prstGeom prst="ellipse">
            <a:avLst/>
          </a:prstGeom>
          <a:solidFill>
            <a:srgbClr val="FF3300"/>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vi-VN" sz="6000" b="1">
                <a:solidFill>
                  <a:prstClr val="white"/>
                </a:solidFill>
                <a:latin typeface="Times New Roman" panose="02020603050405020304" pitchFamily="18" charset="0"/>
                <a:cs typeface="Times New Roman" panose="02020603050405020304" pitchFamily="18" charset="0"/>
              </a:rPr>
              <a:t>4</a:t>
            </a:r>
          </a:p>
        </p:txBody>
      </p:sp>
      <p:sp>
        <p:nvSpPr>
          <p:cNvPr id="64" name="Oval 35">
            <a:extLst>
              <a:ext uri="{FF2B5EF4-FFF2-40B4-BE49-F238E27FC236}">
                <a16:creationId xmlns:a16="http://schemas.microsoft.com/office/drawing/2014/main" id="{226914B6-2004-4904-9448-910C46774BD1}"/>
              </a:ext>
            </a:extLst>
          </p:cNvPr>
          <p:cNvSpPr>
            <a:spLocks noChangeArrowheads="1"/>
          </p:cNvSpPr>
          <p:nvPr/>
        </p:nvSpPr>
        <p:spPr bwMode="auto">
          <a:xfrm>
            <a:off x="157480" y="5755640"/>
            <a:ext cx="1219200" cy="990600"/>
          </a:xfrm>
          <a:prstGeom prst="ellipse">
            <a:avLst/>
          </a:prstGeom>
          <a:solidFill>
            <a:srgbClr val="FF3300"/>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vi-VN" sz="6000" b="1">
                <a:solidFill>
                  <a:prstClr val="white"/>
                </a:solidFill>
                <a:latin typeface="Times New Roman" panose="02020603050405020304" pitchFamily="18" charset="0"/>
                <a:cs typeface="Times New Roman" panose="02020603050405020304" pitchFamily="18" charset="0"/>
              </a:rPr>
              <a:t>5</a:t>
            </a:r>
          </a:p>
        </p:txBody>
      </p:sp>
      <p:sp>
        <p:nvSpPr>
          <p:cNvPr id="63" name="Oval 35">
            <a:extLst>
              <a:ext uri="{FF2B5EF4-FFF2-40B4-BE49-F238E27FC236}">
                <a16:creationId xmlns:a16="http://schemas.microsoft.com/office/drawing/2014/main" id="{252A5CEB-7007-4F8E-B8E9-D35632DA2586}"/>
              </a:ext>
            </a:extLst>
          </p:cNvPr>
          <p:cNvSpPr>
            <a:spLocks noChangeArrowheads="1"/>
          </p:cNvSpPr>
          <p:nvPr/>
        </p:nvSpPr>
        <p:spPr bwMode="auto">
          <a:xfrm>
            <a:off x="157480" y="5755640"/>
            <a:ext cx="1219200" cy="990600"/>
          </a:xfrm>
          <a:prstGeom prst="ellipse">
            <a:avLst/>
          </a:prstGeom>
          <a:solidFill>
            <a:srgbClr val="FF3300"/>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vi-VN" sz="6000" b="1">
                <a:solidFill>
                  <a:prstClr val="white"/>
                </a:solidFill>
                <a:latin typeface="Times New Roman" panose="02020603050405020304" pitchFamily="18" charset="0"/>
                <a:cs typeface="Times New Roman" panose="02020603050405020304" pitchFamily="18" charset="0"/>
              </a:rPr>
              <a:t>6</a:t>
            </a:r>
          </a:p>
        </p:txBody>
      </p:sp>
      <p:sp>
        <p:nvSpPr>
          <p:cNvPr id="62" name="Oval 35">
            <a:extLst>
              <a:ext uri="{FF2B5EF4-FFF2-40B4-BE49-F238E27FC236}">
                <a16:creationId xmlns:a16="http://schemas.microsoft.com/office/drawing/2014/main" id="{B1DE5BC6-0787-4146-97F5-13B2D719E469}"/>
              </a:ext>
            </a:extLst>
          </p:cNvPr>
          <p:cNvSpPr>
            <a:spLocks noChangeArrowheads="1"/>
          </p:cNvSpPr>
          <p:nvPr/>
        </p:nvSpPr>
        <p:spPr bwMode="auto">
          <a:xfrm>
            <a:off x="157480" y="5755640"/>
            <a:ext cx="1219200" cy="990600"/>
          </a:xfrm>
          <a:prstGeom prst="ellipse">
            <a:avLst/>
          </a:prstGeom>
          <a:solidFill>
            <a:srgbClr val="FF3300"/>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vi-VN" sz="6000" b="1">
                <a:solidFill>
                  <a:prstClr val="white"/>
                </a:solidFill>
                <a:latin typeface="Times New Roman" panose="02020603050405020304" pitchFamily="18" charset="0"/>
                <a:cs typeface="Times New Roman" panose="02020603050405020304" pitchFamily="18" charset="0"/>
              </a:rPr>
              <a:t>7</a:t>
            </a:r>
          </a:p>
        </p:txBody>
      </p:sp>
      <p:sp>
        <p:nvSpPr>
          <p:cNvPr id="61" name="Oval 35">
            <a:extLst>
              <a:ext uri="{FF2B5EF4-FFF2-40B4-BE49-F238E27FC236}">
                <a16:creationId xmlns:a16="http://schemas.microsoft.com/office/drawing/2014/main" id="{78597120-4909-43E7-9BE9-E48AAE64733E}"/>
              </a:ext>
            </a:extLst>
          </p:cNvPr>
          <p:cNvSpPr>
            <a:spLocks noChangeArrowheads="1"/>
          </p:cNvSpPr>
          <p:nvPr/>
        </p:nvSpPr>
        <p:spPr bwMode="auto">
          <a:xfrm>
            <a:off x="157480" y="5755640"/>
            <a:ext cx="1219200" cy="990600"/>
          </a:xfrm>
          <a:prstGeom prst="ellipse">
            <a:avLst/>
          </a:prstGeom>
          <a:solidFill>
            <a:srgbClr val="FF3300"/>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vi-VN" sz="6000" b="1">
                <a:solidFill>
                  <a:prstClr val="white"/>
                </a:solidFill>
                <a:latin typeface="Times New Roman" panose="02020603050405020304" pitchFamily="18" charset="0"/>
                <a:cs typeface="Times New Roman" panose="02020603050405020304" pitchFamily="18" charset="0"/>
              </a:rPr>
              <a:t>8</a:t>
            </a:r>
          </a:p>
        </p:txBody>
      </p:sp>
      <p:sp>
        <p:nvSpPr>
          <p:cNvPr id="60" name="Oval 35">
            <a:extLst>
              <a:ext uri="{FF2B5EF4-FFF2-40B4-BE49-F238E27FC236}">
                <a16:creationId xmlns:a16="http://schemas.microsoft.com/office/drawing/2014/main" id="{8D44B12C-46A6-46B9-83CB-936E6FD49FEA}"/>
              </a:ext>
            </a:extLst>
          </p:cNvPr>
          <p:cNvSpPr>
            <a:spLocks noChangeArrowheads="1"/>
          </p:cNvSpPr>
          <p:nvPr/>
        </p:nvSpPr>
        <p:spPr bwMode="auto">
          <a:xfrm>
            <a:off x="157480" y="5755640"/>
            <a:ext cx="1219200" cy="990600"/>
          </a:xfrm>
          <a:prstGeom prst="ellipse">
            <a:avLst/>
          </a:prstGeom>
          <a:solidFill>
            <a:srgbClr val="FF3300"/>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vi-VN" sz="6000" b="1">
                <a:solidFill>
                  <a:prstClr val="white"/>
                </a:solidFill>
                <a:latin typeface="Times New Roman" panose="02020603050405020304" pitchFamily="18" charset="0"/>
                <a:cs typeface="Times New Roman" panose="02020603050405020304" pitchFamily="18" charset="0"/>
              </a:rPr>
              <a:t>9</a:t>
            </a:r>
          </a:p>
        </p:txBody>
      </p:sp>
      <p:sp>
        <p:nvSpPr>
          <p:cNvPr id="59" name="Oval 35">
            <a:extLst>
              <a:ext uri="{FF2B5EF4-FFF2-40B4-BE49-F238E27FC236}">
                <a16:creationId xmlns:a16="http://schemas.microsoft.com/office/drawing/2014/main" id="{AB829CAC-3E55-40D0-9A15-C3844E7D7E07}"/>
              </a:ext>
            </a:extLst>
          </p:cNvPr>
          <p:cNvSpPr>
            <a:spLocks noChangeArrowheads="1"/>
          </p:cNvSpPr>
          <p:nvPr/>
        </p:nvSpPr>
        <p:spPr bwMode="auto">
          <a:xfrm>
            <a:off x="157480" y="5755640"/>
            <a:ext cx="1219200" cy="990600"/>
          </a:xfrm>
          <a:prstGeom prst="ellipse">
            <a:avLst/>
          </a:prstGeom>
          <a:solidFill>
            <a:srgbClr val="FF3300"/>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vi-VN" sz="6000" b="1">
                <a:solidFill>
                  <a:prstClr val="white"/>
                </a:solidFill>
                <a:latin typeface="Times New Roman" panose="02020603050405020304" pitchFamily="18" charset="0"/>
                <a:cs typeface="Times New Roman" panose="02020603050405020304" pitchFamily="18" charset="0"/>
              </a:rPr>
              <a:t>10</a:t>
            </a:r>
          </a:p>
        </p:txBody>
      </p:sp>
      <p:sp>
        <p:nvSpPr>
          <p:cNvPr id="36" name="TextBox 35">
            <a:extLst>
              <a:ext uri="{FF2B5EF4-FFF2-40B4-BE49-F238E27FC236}">
                <a16:creationId xmlns:a16="http://schemas.microsoft.com/office/drawing/2014/main" id="{C59E522B-B8B8-403A-858C-816FF7181A04}"/>
              </a:ext>
            </a:extLst>
          </p:cNvPr>
          <p:cNvSpPr txBox="1"/>
          <p:nvPr/>
        </p:nvSpPr>
        <p:spPr>
          <a:xfrm>
            <a:off x="4362450" y="159031"/>
            <a:ext cx="6286500" cy="862013"/>
          </a:xfrm>
          <a:prstGeom prst="rect">
            <a:avLst/>
          </a:prstGeom>
          <a:noFill/>
        </p:spPr>
        <p:txBody>
          <a:bodyPr>
            <a:spAutoFit/>
          </a:bodyPr>
          <a:lstStyle/>
          <a:p>
            <a:pPr algn="ctr" eaLnBrk="0" fontAlgn="base" hangingPunct="0">
              <a:spcBef>
                <a:spcPct val="0"/>
              </a:spcBef>
              <a:spcAft>
                <a:spcPct val="0"/>
              </a:spcAft>
              <a:defRPr/>
            </a:pPr>
            <a:r>
              <a:rPr lang="en-US" sz="5000" dirty="0">
                <a:solidFill>
                  <a:srgbClr val="C0504D">
                    <a:lumMod val="50000"/>
                  </a:srgbClr>
                </a:solidFill>
                <a:latin typeface="UTM Cabaret" panose="02040603050506020204" pitchFamily="18" charset="0"/>
                <a:cs typeface="Arial" panose="020B0604020202020204" pitchFamily="34" charset="0"/>
              </a:rPr>
              <a:t>RUNG CHUÔNG VÀNG</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65540"/>
                                        </p:tgtEl>
                                        <p:attrNameLst>
                                          <p:attrName>style.visibility</p:attrName>
                                        </p:attrNameLst>
                                      </p:cBhvr>
                                      <p:to>
                                        <p:strVal val="visible"/>
                                      </p:to>
                                    </p:set>
                                    <p:anim calcmode="lin" valueType="num">
                                      <p:cBhvr>
                                        <p:cTn id="7" dur="500" fill="hold"/>
                                        <p:tgtEl>
                                          <p:spTgt spid="65540"/>
                                        </p:tgtEl>
                                        <p:attrNameLst>
                                          <p:attrName>ppt_w</p:attrName>
                                        </p:attrNameLst>
                                      </p:cBhvr>
                                      <p:tavLst>
                                        <p:tav tm="0">
                                          <p:val>
                                            <p:fltVal val="0"/>
                                          </p:val>
                                        </p:tav>
                                        <p:tav tm="100000">
                                          <p:val>
                                            <p:strVal val="#ppt_w"/>
                                          </p:val>
                                        </p:tav>
                                      </p:tavLst>
                                    </p:anim>
                                    <p:anim calcmode="lin" valueType="num">
                                      <p:cBhvr>
                                        <p:cTn id="8" dur="500" fill="hold"/>
                                        <p:tgtEl>
                                          <p:spTgt spid="65540"/>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2" name="drumroll.wav"/>
                                        </p:tgtEl>
                                      </p:cMediaNode>
                                    </p:audio>
                                  </p:subTnLst>
                                </p:cTn>
                              </p:par>
                              <p:par>
                                <p:cTn id="9" presetID="3" presetClass="entr" presetSubtype="10" fill="hold" grpId="0" nodeType="withEffect">
                                  <p:stCondLst>
                                    <p:cond delay="0"/>
                                  </p:stCondLst>
                                  <p:childTnLst>
                                    <p:set>
                                      <p:cBhvr>
                                        <p:cTn id="10" dur="1" fill="hold">
                                          <p:stCondLst>
                                            <p:cond delay="0"/>
                                          </p:stCondLst>
                                        </p:cTn>
                                        <p:tgtEl>
                                          <p:spTgt spid="65541"/>
                                        </p:tgtEl>
                                        <p:attrNameLst>
                                          <p:attrName>style.visibility</p:attrName>
                                        </p:attrNameLst>
                                      </p:cBhvr>
                                      <p:to>
                                        <p:strVal val="visible"/>
                                      </p:to>
                                    </p:set>
                                    <p:animEffect transition="in" filter="blinds(horizontal)">
                                      <p:cBhvr>
                                        <p:cTn id="11" dur="500"/>
                                        <p:tgtEl>
                                          <p:spTgt spid="65541"/>
                                        </p:tgtEl>
                                      </p:cBhvr>
                                    </p:animEffect>
                                  </p:childTnLst>
                                </p:cTn>
                              </p:par>
                              <p:par>
                                <p:cTn id="12" presetID="3" presetClass="entr" presetSubtype="10" fill="hold" grpId="0" nodeType="withEffect">
                                  <p:stCondLst>
                                    <p:cond delay="0"/>
                                  </p:stCondLst>
                                  <p:childTnLst>
                                    <p:set>
                                      <p:cBhvr>
                                        <p:cTn id="13" dur="1" fill="hold">
                                          <p:stCondLst>
                                            <p:cond delay="0"/>
                                          </p:stCondLst>
                                        </p:cTn>
                                        <p:tgtEl>
                                          <p:spTgt spid="65549"/>
                                        </p:tgtEl>
                                        <p:attrNameLst>
                                          <p:attrName>style.visibility</p:attrName>
                                        </p:attrNameLst>
                                      </p:cBhvr>
                                      <p:to>
                                        <p:strVal val="visible"/>
                                      </p:to>
                                    </p:set>
                                    <p:animEffect transition="in" filter="blinds(horizontal)">
                                      <p:cBhvr>
                                        <p:cTn id="14" dur="500"/>
                                        <p:tgtEl>
                                          <p:spTgt spid="65549"/>
                                        </p:tgtEl>
                                      </p:cBhvr>
                                    </p:animEffect>
                                  </p:childTnLst>
                                </p:cTn>
                              </p:par>
                              <p:par>
                                <p:cTn id="15" presetID="3" presetClass="entr" presetSubtype="10" fill="hold" grpId="0" nodeType="withEffect">
                                  <p:stCondLst>
                                    <p:cond delay="0"/>
                                  </p:stCondLst>
                                  <p:childTnLst>
                                    <p:set>
                                      <p:cBhvr>
                                        <p:cTn id="16" dur="1" fill="hold">
                                          <p:stCondLst>
                                            <p:cond delay="0"/>
                                          </p:stCondLst>
                                        </p:cTn>
                                        <p:tgtEl>
                                          <p:spTgt spid="38"/>
                                        </p:tgtEl>
                                        <p:attrNameLst>
                                          <p:attrName>style.visibility</p:attrName>
                                        </p:attrNameLst>
                                      </p:cBhvr>
                                      <p:to>
                                        <p:strVal val="visible"/>
                                      </p:to>
                                    </p:set>
                                    <p:animEffect transition="in" filter="blinds(horizontal)">
                                      <p:cBhvr>
                                        <p:cTn id="17" dur="500"/>
                                        <p:tgtEl>
                                          <p:spTgt spid="38"/>
                                        </p:tgtEl>
                                      </p:cBhvr>
                                    </p:animEffect>
                                  </p:childTnLst>
                                </p:cTn>
                              </p:par>
                              <p:par>
                                <p:cTn id="18" presetID="3" presetClass="entr" presetSubtype="10" fill="hold" grpId="0" nodeType="withEffect">
                                  <p:stCondLst>
                                    <p:cond delay="0"/>
                                  </p:stCondLst>
                                  <p:childTnLst>
                                    <p:set>
                                      <p:cBhvr>
                                        <p:cTn id="19" dur="1" fill="hold">
                                          <p:stCondLst>
                                            <p:cond delay="0"/>
                                          </p:stCondLst>
                                        </p:cTn>
                                        <p:tgtEl>
                                          <p:spTgt spid="65545"/>
                                        </p:tgtEl>
                                        <p:attrNameLst>
                                          <p:attrName>style.visibility</p:attrName>
                                        </p:attrNameLst>
                                      </p:cBhvr>
                                      <p:to>
                                        <p:strVal val="visible"/>
                                      </p:to>
                                    </p:set>
                                    <p:animEffect transition="in" filter="blinds(horizontal)">
                                      <p:cBhvr>
                                        <p:cTn id="20" dur="500"/>
                                        <p:tgtEl>
                                          <p:spTgt spid="65545"/>
                                        </p:tgtEl>
                                      </p:cBhvr>
                                    </p:animEffect>
                                  </p:childTnLst>
                                </p:cTn>
                              </p:par>
                            </p:childTnLst>
                          </p:cTn>
                        </p:par>
                        <p:par>
                          <p:cTn id="21" fill="hold" nodeType="afterGroup">
                            <p:stCondLst>
                              <p:cond delay="500"/>
                            </p:stCondLst>
                            <p:childTnLst>
                              <p:par>
                                <p:cTn id="22" presetID="4" presetClass="exit" presetSubtype="16" fill="hold" grpId="0" nodeType="afterEffect">
                                  <p:stCondLst>
                                    <p:cond delay="0"/>
                                  </p:stCondLst>
                                  <p:childTnLst>
                                    <p:animEffect transition="out" filter="box(in)">
                                      <p:cBhvr>
                                        <p:cTn id="23" dur="1000"/>
                                        <p:tgtEl>
                                          <p:spTgt spid="59"/>
                                        </p:tgtEl>
                                      </p:cBhvr>
                                    </p:animEffect>
                                    <p:set>
                                      <p:cBhvr>
                                        <p:cTn id="24" dur="1" fill="hold">
                                          <p:stCondLst>
                                            <p:cond delay="999"/>
                                          </p:stCondLst>
                                        </p:cTn>
                                        <p:tgtEl>
                                          <p:spTgt spid="59"/>
                                        </p:tgtEl>
                                        <p:attrNameLst>
                                          <p:attrName>style.visibility</p:attrName>
                                        </p:attrNameLst>
                                      </p:cBhvr>
                                      <p:to>
                                        <p:strVal val="hidden"/>
                                      </p:to>
                                    </p:set>
                                  </p:childTnLst>
                                  <p:subTnLst>
                                    <p:audio>
                                      <p:cMediaNode>
                                        <p:cTn display="0" masterRel="sameClick">
                                          <p:stCondLst>
                                            <p:cond evt="begin" delay="0">
                                              <p:tn val="22"/>
                                            </p:cond>
                                          </p:stCondLst>
                                          <p:endCondLst>
                                            <p:cond evt="onStopAudio" delay="0">
                                              <p:tgtEl>
                                                <p:sldTgt/>
                                              </p:tgtEl>
                                            </p:cond>
                                          </p:endCondLst>
                                        </p:cTn>
                                        <p:tgtEl>
                                          <p:sndTgt r:embed="rId3" name="chimes.wav"/>
                                        </p:tgtEl>
                                      </p:cMediaNode>
                                    </p:audio>
                                  </p:subTnLst>
                                </p:cTn>
                              </p:par>
                            </p:childTnLst>
                          </p:cTn>
                        </p:par>
                        <p:par>
                          <p:cTn id="25" fill="hold" nodeType="afterGroup">
                            <p:stCondLst>
                              <p:cond delay="1500"/>
                            </p:stCondLst>
                            <p:childTnLst>
                              <p:par>
                                <p:cTn id="26" presetID="4" presetClass="exit" presetSubtype="16" fill="hold" grpId="0" nodeType="afterEffect">
                                  <p:stCondLst>
                                    <p:cond delay="0"/>
                                  </p:stCondLst>
                                  <p:childTnLst>
                                    <p:animEffect transition="out" filter="box(in)">
                                      <p:cBhvr>
                                        <p:cTn id="27" dur="1000"/>
                                        <p:tgtEl>
                                          <p:spTgt spid="60"/>
                                        </p:tgtEl>
                                      </p:cBhvr>
                                    </p:animEffect>
                                    <p:set>
                                      <p:cBhvr>
                                        <p:cTn id="28" dur="1" fill="hold">
                                          <p:stCondLst>
                                            <p:cond delay="999"/>
                                          </p:stCondLst>
                                        </p:cTn>
                                        <p:tgtEl>
                                          <p:spTgt spid="60"/>
                                        </p:tgtEl>
                                        <p:attrNameLst>
                                          <p:attrName>style.visibility</p:attrName>
                                        </p:attrNameLst>
                                      </p:cBhvr>
                                      <p:to>
                                        <p:strVal val="hidden"/>
                                      </p:to>
                                    </p:set>
                                  </p:childTnLst>
                                  <p:subTnLst>
                                    <p:audio>
                                      <p:cMediaNode>
                                        <p:cTn display="0" masterRel="sameClick">
                                          <p:stCondLst>
                                            <p:cond evt="begin" delay="0">
                                              <p:tn val="26"/>
                                            </p:cond>
                                          </p:stCondLst>
                                          <p:endCondLst>
                                            <p:cond evt="onStopAudio" delay="0">
                                              <p:tgtEl>
                                                <p:sldTgt/>
                                              </p:tgtEl>
                                            </p:cond>
                                          </p:endCondLst>
                                        </p:cTn>
                                        <p:tgtEl>
                                          <p:sndTgt r:embed="rId3" name="chimes.wav"/>
                                        </p:tgtEl>
                                      </p:cMediaNode>
                                    </p:audio>
                                  </p:subTnLst>
                                </p:cTn>
                              </p:par>
                            </p:childTnLst>
                          </p:cTn>
                        </p:par>
                        <p:par>
                          <p:cTn id="29" fill="hold" nodeType="afterGroup">
                            <p:stCondLst>
                              <p:cond delay="2500"/>
                            </p:stCondLst>
                            <p:childTnLst>
                              <p:par>
                                <p:cTn id="30" presetID="4" presetClass="exit" presetSubtype="16" fill="hold" grpId="0" nodeType="afterEffect">
                                  <p:stCondLst>
                                    <p:cond delay="0"/>
                                  </p:stCondLst>
                                  <p:childTnLst>
                                    <p:animEffect transition="out" filter="box(in)">
                                      <p:cBhvr>
                                        <p:cTn id="31" dur="1000"/>
                                        <p:tgtEl>
                                          <p:spTgt spid="61"/>
                                        </p:tgtEl>
                                      </p:cBhvr>
                                    </p:animEffect>
                                    <p:set>
                                      <p:cBhvr>
                                        <p:cTn id="32" dur="1" fill="hold">
                                          <p:stCondLst>
                                            <p:cond delay="999"/>
                                          </p:stCondLst>
                                        </p:cTn>
                                        <p:tgtEl>
                                          <p:spTgt spid="61"/>
                                        </p:tgtEl>
                                        <p:attrNameLst>
                                          <p:attrName>style.visibility</p:attrName>
                                        </p:attrNameLst>
                                      </p:cBhvr>
                                      <p:to>
                                        <p:strVal val="hidden"/>
                                      </p:to>
                                    </p:set>
                                  </p:childTnLst>
                                  <p:subTnLst>
                                    <p:audio>
                                      <p:cMediaNode>
                                        <p:cTn display="0" masterRel="sameClick">
                                          <p:stCondLst>
                                            <p:cond evt="begin" delay="0">
                                              <p:tn val="30"/>
                                            </p:cond>
                                          </p:stCondLst>
                                          <p:endCondLst>
                                            <p:cond evt="onStopAudio" delay="0">
                                              <p:tgtEl>
                                                <p:sldTgt/>
                                              </p:tgtEl>
                                            </p:cond>
                                          </p:endCondLst>
                                        </p:cTn>
                                        <p:tgtEl>
                                          <p:sndTgt r:embed="rId3" name="chimes.wav"/>
                                        </p:tgtEl>
                                      </p:cMediaNode>
                                    </p:audio>
                                  </p:subTnLst>
                                </p:cTn>
                              </p:par>
                            </p:childTnLst>
                          </p:cTn>
                        </p:par>
                        <p:par>
                          <p:cTn id="33" fill="hold" nodeType="afterGroup">
                            <p:stCondLst>
                              <p:cond delay="3500"/>
                            </p:stCondLst>
                            <p:childTnLst>
                              <p:par>
                                <p:cTn id="34" presetID="4" presetClass="exit" presetSubtype="16" fill="hold" grpId="0" nodeType="afterEffect">
                                  <p:stCondLst>
                                    <p:cond delay="0"/>
                                  </p:stCondLst>
                                  <p:childTnLst>
                                    <p:animEffect transition="out" filter="box(in)">
                                      <p:cBhvr>
                                        <p:cTn id="35" dur="1000"/>
                                        <p:tgtEl>
                                          <p:spTgt spid="62"/>
                                        </p:tgtEl>
                                      </p:cBhvr>
                                    </p:animEffect>
                                    <p:set>
                                      <p:cBhvr>
                                        <p:cTn id="36" dur="1" fill="hold">
                                          <p:stCondLst>
                                            <p:cond delay="999"/>
                                          </p:stCondLst>
                                        </p:cTn>
                                        <p:tgtEl>
                                          <p:spTgt spid="62"/>
                                        </p:tgtEl>
                                        <p:attrNameLst>
                                          <p:attrName>style.visibility</p:attrName>
                                        </p:attrNameLst>
                                      </p:cBhvr>
                                      <p:to>
                                        <p:strVal val="hidden"/>
                                      </p:to>
                                    </p:set>
                                  </p:childTnLst>
                                  <p:subTnLst>
                                    <p:audio>
                                      <p:cMediaNode>
                                        <p:cTn display="0" masterRel="sameClick">
                                          <p:stCondLst>
                                            <p:cond evt="begin" delay="0">
                                              <p:tn val="34"/>
                                            </p:cond>
                                          </p:stCondLst>
                                          <p:endCondLst>
                                            <p:cond evt="onStopAudio" delay="0">
                                              <p:tgtEl>
                                                <p:sldTgt/>
                                              </p:tgtEl>
                                            </p:cond>
                                          </p:endCondLst>
                                        </p:cTn>
                                        <p:tgtEl>
                                          <p:sndTgt r:embed="rId3" name="chimes.wav"/>
                                        </p:tgtEl>
                                      </p:cMediaNode>
                                    </p:audio>
                                  </p:subTnLst>
                                </p:cTn>
                              </p:par>
                            </p:childTnLst>
                          </p:cTn>
                        </p:par>
                        <p:par>
                          <p:cTn id="37" fill="hold" nodeType="afterGroup">
                            <p:stCondLst>
                              <p:cond delay="4500"/>
                            </p:stCondLst>
                            <p:childTnLst>
                              <p:par>
                                <p:cTn id="38" presetID="4" presetClass="exit" presetSubtype="16" fill="hold" grpId="0" nodeType="afterEffect">
                                  <p:stCondLst>
                                    <p:cond delay="0"/>
                                  </p:stCondLst>
                                  <p:childTnLst>
                                    <p:animEffect transition="out" filter="box(in)">
                                      <p:cBhvr>
                                        <p:cTn id="39" dur="1000"/>
                                        <p:tgtEl>
                                          <p:spTgt spid="63"/>
                                        </p:tgtEl>
                                      </p:cBhvr>
                                    </p:animEffect>
                                    <p:set>
                                      <p:cBhvr>
                                        <p:cTn id="40" dur="1" fill="hold">
                                          <p:stCondLst>
                                            <p:cond delay="999"/>
                                          </p:stCondLst>
                                        </p:cTn>
                                        <p:tgtEl>
                                          <p:spTgt spid="63"/>
                                        </p:tgtEl>
                                        <p:attrNameLst>
                                          <p:attrName>style.visibility</p:attrName>
                                        </p:attrNameLst>
                                      </p:cBhvr>
                                      <p:to>
                                        <p:strVal val="hidden"/>
                                      </p:to>
                                    </p:set>
                                  </p:childTnLst>
                                  <p:subTnLst>
                                    <p:audio>
                                      <p:cMediaNode>
                                        <p:cTn display="0" masterRel="sameClick">
                                          <p:stCondLst>
                                            <p:cond evt="begin" delay="0">
                                              <p:tn val="38"/>
                                            </p:cond>
                                          </p:stCondLst>
                                          <p:endCondLst>
                                            <p:cond evt="onStopAudio" delay="0">
                                              <p:tgtEl>
                                                <p:sldTgt/>
                                              </p:tgtEl>
                                            </p:cond>
                                          </p:endCondLst>
                                        </p:cTn>
                                        <p:tgtEl>
                                          <p:sndTgt r:embed="rId3" name="chimes.wav"/>
                                        </p:tgtEl>
                                      </p:cMediaNode>
                                    </p:audio>
                                  </p:subTnLst>
                                </p:cTn>
                              </p:par>
                            </p:childTnLst>
                          </p:cTn>
                        </p:par>
                        <p:par>
                          <p:cTn id="41" fill="hold" nodeType="afterGroup">
                            <p:stCondLst>
                              <p:cond delay="5500"/>
                            </p:stCondLst>
                            <p:childTnLst>
                              <p:par>
                                <p:cTn id="42" presetID="4" presetClass="exit" presetSubtype="16" fill="hold" grpId="0" nodeType="afterEffect">
                                  <p:stCondLst>
                                    <p:cond delay="0"/>
                                  </p:stCondLst>
                                  <p:childTnLst>
                                    <p:animEffect transition="out" filter="box(in)">
                                      <p:cBhvr>
                                        <p:cTn id="43" dur="1000"/>
                                        <p:tgtEl>
                                          <p:spTgt spid="64"/>
                                        </p:tgtEl>
                                      </p:cBhvr>
                                    </p:animEffect>
                                    <p:set>
                                      <p:cBhvr>
                                        <p:cTn id="44" dur="1" fill="hold">
                                          <p:stCondLst>
                                            <p:cond delay="999"/>
                                          </p:stCondLst>
                                        </p:cTn>
                                        <p:tgtEl>
                                          <p:spTgt spid="64"/>
                                        </p:tgtEl>
                                        <p:attrNameLst>
                                          <p:attrName>style.visibility</p:attrName>
                                        </p:attrNameLst>
                                      </p:cBhvr>
                                      <p:to>
                                        <p:strVal val="hidden"/>
                                      </p:to>
                                    </p:set>
                                  </p:childTnLst>
                                  <p:subTnLst>
                                    <p:audio>
                                      <p:cMediaNode>
                                        <p:cTn display="0" masterRel="sameClick">
                                          <p:stCondLst>
                                            <p:cond evt="begin" delay="0">
                                              <p:tn val="42"/>
                                            </p:cond>
                                          </p:stCondLst>
                                          <p:endCondLst>
                                            <p:cond evt="onStopAudio" delay="0">
                                              <p:tgtEl>
                                                <p:sldTgt/>
                                              </p:tgtEl>
                                            </p:cond>
                                          </p:endCondLst>
                                        </p:cTn>
                                        <p:tgtEl>
                                          <p:sndTgt r:embed="rId3" name="chimes.wav"/>
                                        </p:tgtEl>
                                      </p:cMediaNode>
                                    </p:audio>
                                  </p:subTnLst>
                                </p:cTn>
                              </p:par>
                            </p:childTnLst>
                          </p:cTn>
                        </p:par>
                        <p:par>
                          <p:cTn id="45" fill="hold" nodeType="afterGroup">
                            <p:stCondLst>
                              <p:cond delay="6500"/>
                            </p:stCondLst>
                            <p:childTnLst>
                              <p:par>
                                <p:cTn id="46" presetID="4" presetClass="exit" presetSubtype="16" fill="hold" grpId="0" nodeType="afterEffect">
                                  <p:stCondLst>
                                    <p:cond delay="0"/>
                                  </p:stCondLst>
                                  <p:childTnLst>
                                    <p:animEffect transition="out" filter="box(in)">
                                      <p:cBhvr>
                                        <p:cTn id="47" dur="1000"/>
                                        <p:tgtEl>
                                          <p:spTgt spid="65"/>
                                        </p:tgtEl>
                                      </p:cBhvr>
                                    </p:animEffect>
                                    <p:set>
                                      <p:cBhvr>
                                        <p:cTn id="48" dur="1" fill="hold">
                                          <p:stCondLst>
                                            <p:cond delay="999"/>
                                          </p:stCondLst>
                                        </p:cTn>
                                        <p:tgtEl>
                                          <p:spTgt spid="65"/>
                                        </p:tgtEl>
                                        <p:attrNameLst>
                                          <p:attrName>style.visibility</p:attrName>
                                        </p:attrNameLst>
                                      </p:cBhvr>
                                      <p:to>
                                        <p:strVal val="hidden"/>
                                      </p:to>
                                    </p:set>
                                  </p:childTnLst>
                                  <p:subTnLst>
                                    <p:audio>
                                      <p:cMediaNode>
                                        <p:cTn display="0" masterRel="sameClick">
                                          <p:stCondLst>
                                            <p:cond evt="begin" delay="0">
                                              <p:tn val="46"/>
                                            </p:cond>
                                          </p:stCondLst>
                                          <p:endCondLst>
                                            <p:cond evt="onStopAudio" delay="0">
                                              <p:tgtEl>
                                                <p:sldTgt/>
                                              </p:tgtEl>
                                            </p:cond>
                                          </p:endCondLst>
                                        </p:cTn>
                                        <p:tgtEl>
                                          <p:sndTgt r:embed="rId3" name="chimes.wav"/>
                                        </p:tgtEl>
                                      </p:cMediaNode>
                                    </p:audio>
                                  </p:subTnLst>
                                </p:cTn>
                              </p:par>
                            </p:childTnLst>
                          </p:cTn>
                        </p:par>
                        <p:par>
                          <p:cTn id="49" fill="hold" nodeType="afterGroup">
                            <p:stCondLst>
                              <p:cond delay="7500"/>
                            </p:stCondLst>
                            <p:childTnLst>
                              <p:par>
                                <p:cTn id="50" presetID="4" presetClass="exit" presetSubtype="16" fill="hold" grpId="0" nodeType="afterEffect">
                                  <p:stCondLst>
                                    <p:cond delay="0"/>
                                  </p:stCondLst>
                                  <p:childTnLst>
                                    <p:animEffect transition="out" filter="box(in)">
                                      <p:cBhvr>
                                        <p:cTn id="51" dur="1000"/>
                                        <p:tgtEl>
                                          <p:spTgt spid="66"/>
                                        </p:tgtEl>
                                      </p:cBhvr>
                                    </p:animEffect>
                                    <p:set>
                                      <p:cBhvr>
                                        <p:cTn id="52" dur="1" fill="hold">
                                          <p:stCondLst>
                                            <p:cond delay="999"/>
                                          </p:stCondLst>
                                        </p:cTn>
                                        <p:tgtEl>
                                          <p:spTgt spid="66"/>
                                        </p:tgtEl>
                                        <p:attrNameLst>
                                          <p:attrName>style.visibility</p:attrName>
                                        </p:attrNameLst>
                                      </p:cBhvr>
                                      <p:to>
                                        <p:strVal val="hidden"/>
                                      </p:to>
                                    </p:set>
                                  </p:childTnLst>
                                  <p:subTnLst>
                                    <p:audio>
                                      <p:cMediaNode>
                                        <p:cTn display="0" masterRel="sameClick">
                                          <p:stCondLst>
                                            <p:cond evt="begin" delay="0">
                                              <p:tn val="50"/>
                                            </p:cond>
                                          </p:stCondLst>
                                          <p:endCondLst>
                                            <p:cond evt="onStopAudio" delay="0">
                                              <p:tgtEl>
                                                <p:sldTgt/>
                                              </p:tgtEl>
                                            </p:cond>
                                          </p:endCondLst>
                                        </p:cTn>
                                        <p:tgtEl>
                                          <p:sndTgt r:embed="rId3" name="chimes.wav"/>
                                        </p:tgtEl>
                                      </p:cMediaNode>
                                    </p:audio>
                                  </p:subTnLst>
                                </p:cTn>
                              </p:par>
                            </p:childTnLst>
                          </p:cTn>
                        </p:par>
                        <p:par>
                          <p:cTn id="53" fill="hold" nodeType="afterGroup">
                            <p:stCondLst>
                              <p:cond delay="8500"/>
                            </p:stCondLst>
                            <p:childTnLst>
                              <p:par>
                                <p:cTn id="54" presetID="4" presetClass="exit" presetSubtype="16" fill="hold" grpId="0" nodeType="afterEffect">
                                  <p:stCondLst>
                                    <p:cond delay="0"/>
                                  </p:stCondLst>
                                  <p:childTnLst>
                                    <p:animEffect transition="out" filter="box(in)">
                                      <p:cBhvr>
                                        <p:cTn id="55" dur="1000"/>
                                        <p:tgtEl>
                                          <p:spTgt spid="67"/>
                                        </p:tgtEl>
                                      </p:cBhvr>
                                    </p:animEffect>
                                    <p:set>
                                      <p:cBhvr>
                                        <p:cTn id="56" dur="1" fill="hold">
                                          <p:stCondLst>
                                            <p:cond delay="999"/>
                                          </p:stCondLst>
                                        </p:cTn>
                                        <p:tgtEl>
                                          <p:spTgt spid="67"/>
                                        </p:tgtEl>
                                        <p:attrNameLst>
                                          <p:attrName>style.visibility</p:attrName>
                                        </p:attrNameLst>
                                      </p:cBhvr>
                                      <p:to>
                                        <p:strVal val="hidden"/>
                                      </p:to>
                                    </p:set>
                                  </p:childTnLst>
                                  <p:subTnLst>
                                    <p:audio>
                                      <p:cMediaNode>
                                        <p:cTn display="0" masterRel="sameClick">
                                          <p:stCondLst>
                                            <p:cond evt="begin" delay="0">
                                              <p:tn val="54"/>
                                            </p:cond>
                                          </p:stCondLst>
                                          <p:endCondLst>
                                            <p:cond evt="onStopAudio" delay="0">
                                              <p:tgtEl>
                                                <p:sldTgt/>
                                              </p:tgtEl>
                                            </p:cond>
                                          </p:endCondLst>
                                        </p:cTn>
                                        <p:tgtEl>
                                          <p:sndTgt r:embed="rId3" name="chimes.wav"/>
                                        </p:tgtEl>
                                      </p:cMediaNode>
                                    </p:audio>
                                  </p:subTnLst>
                                </p:cTn>
                              </p:par>
                            </p:childTnLst>
                          </p:cTn>
                        </p:par>
                        <p:par>
                          <p:cTn id="57" fill="hold" nodeType="afterGroup">
                            <p:stCondLst>
                              <p:cond delay="9500"/>
                            </p:stCondLst>
                            <p:childTnLst>
                              <p:par>
                                <p:cTn id="58" presetID="4" presetClass="exit" presetSubtype="16" fill="hold" grpId="0" nodeType="afterEffect">
                                  <p:stCondLst>
                                    <p:cond delay="0"/>
                                  </p:stCondLst>
                                  <p:childTnLst>
                                    <p:animEffect transition="out" filter="box(in)">
                                      <p:cBhvr>
                                        <p:cTn id="59" dur="1000"/>
                                        <p:tgtEl>
                                          <p:spTgt spid="68"/>
                                        </p:tgtEl>
                                      </p:cBhvr>
                                    </p:animEffect>
                                    <p:set>
                                      <p:cBhvr>
                                        <p:cTn id="60" dur="1" fill="hold">
                                          <p:stCondLst>
                                            <p:cond delay="999"/>
                                          </p:stCondLst>
                                        </p:cTn>
                                        <p:tgtEl>
                                          <p:spTgt spid="68"/>
                                        </p:tgtEl>
                                        <p:attrNameLst>
                                          <p:attrName>style.visibility</p:attrName>
                                        </p:attrNameLst>
                                      </p:cBhvr>
                                      <p:to>
                                        <p:strVal val="hidden"/>
                                      </p:to>
                                    </p:set>
                                  </p:childTnLst>
                                  <p:subTnLst>
                                    <p:audio>
                                      <p:cMediaNode>
                                        <p:cTn display="0" masterRel="sameClick">
                                          <p:stCondLst>
                                            <p:cond evt="begin" delay="0">
                                              <p:tn val="58"/>
                                            </p:cond>
                                          </p:stCondLst>
                                          <p:endCondLst>
                                            <p:cond evt="onStopAudio" delay="0">
                                              <p:tgtEl>
                                                <p:sldTgt/>
                                              </p:tgtEl>
                                            </p:cond>
                                          </p:endCondLst>
                                        </p:cTn>
                                        <p:tgtEl>
                                          <p:sndTgt r:embed="rId3" name="chimes.wav"/>
                                        </p:tgtEl>
                                      </p:cMediaNode>
                                    </p:audio>
                                  </p:subTnLst>
                                </p:cTn>
                              </p:par>
                            </p:childTnLst>
                          </p:cTn>
                        </p:par>
                      </p:childTnLst>
                    </p:cTn>
                  </p:par>
                  <p:par>
                    <p:cTn id="61" fill="hold" nodeType="clickPar">
                      <p:stCondLst>
                        <p:cond delay="indefinite"/>
                      </p:stCondLst>
                      <p:childTnLst>
                        <p:par>
                          <p:cTn id="62" fill="hold" nodeType="withGroup">
                            <p:stCondLst>
                              <p:cond delay="0"/>
                            </p:stCondLst>
                            <p:childTnLst>
                              <p:par>
                                <p:cTn id="63" presetID="9" presetClass="exit" presetSubtype="0" fill="hold" grpId="1" nodeType="clickEffect">
                                  <p:stCondLst>
                                    <p:cond delay="0"/>
                                  </p:stCondLst>
                                  <p:childTnLst>
                                    <p:animEffect transition="out" filter="dissolve">
                                      <p:cBhvr>
                                        <p:cTn id="64" dur="500"/>
                                        <p:tgtEl>
                                          <p:spTgt spid="65545"/>
                                        </p:tgtEl>
                                      </p:cBhvr>
                                    </p:animEffect>
                                    <p:set>
                                      <p:cBhvr>
                                        <p:cTn id="65" dur="1" fill="hold">
                                          <p:stCondLst>
                                            <p:cond delay="499"/>
                                          </p:stCondLst>
                                        </p:cTn>
                                        <p:tgtEl>
                                          <p:spTgt spid="6554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540" grpId="0"/>
      <p:bldP spid="65541" grpId="0" animBg="1"/>
      <p:bldP spid="65549" grpId="0" animBg="1"/>
      <p:bldP spid="38" grpId="0" animBg="1"/>
      <p:bldP spid="65545" grpId="0" animBg="1"/>
      <p:bldP spid="65545" grpId="1" animBg="1"/>
      <p:bldP spid="68" grpId="0" animBg="1"/>
      <p:bldP spid="67" grpId="0" animBg="1"/>
      <p:bldP spid="66" grpId="0" animBg="1"/>
      <p:bldP spid="65" grpId="0" animBg="1"/>
      <p:bldP spid="64" grpId="0" animBg="1"/>
      <p:bldP spid="63" grpId="0" animBg="1"/>
      <p:bldP spid="62" grpId="0" animBg="1"/>
      <p:bldP spid="61" grpId="0" animBg="1"/>
      <p:bldP spid="60" grpId="0" animBg="1"/>
      <p:bldP spid="5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40" name="Text Box 4">
            <a:extLst>
              <a:ext uri="{FF2B5EF4-FFF2-40B4-BE49-F238E27FC236}">
                <a16:creationId xmlns:a16="http://schemas.microsoft.com/office/drawing/2014/main" id="{2C54EE43-5DE4-426B-94D9-2D9A00AABAB9}"/>
              </a:ext>
            </a:extLst>
          </p:cNvPr>
          <p:cNvSpPr txBox="1">
            <a:spLocks noChangeArrowheads="1"/>
          </p:cNvSpPr>
          <p:nvPr/>
        </p:nvSpPr>
        <p:spPr bwMode="auto">
          <a:xfrm>
            <a:off x="2400037" y="1836805"/>
            <a:ext cx="8955268"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ts val="600"/>
              </a:spcBef>
              <a:spcAft>
                <a:spcPct val="0"/>
              </a:spcAft>
              <a:buNone/>
            </a:pPr>
            <a:r>
              <a:rPr lang="en-US" altLang="vi-VN" b="1" dirty="0" err="1">
                <a:solidFill>
                  <a:srgbClr val="002060"/>
                </a:solidFill>
                <a:latin typeface="Arial" panose="020B0604020202020204" pitchFamily="34" charset="0"/>
                <a:cs typeface="Arial" panose="020B0604020202020204" pitchFamily="34" charset="0"/>
              </a:rPr>
              <a:t>Trong</a:t>
            </a:r>
            <a:r>
              <a:rPr lang="en-US" altLang="vi-VN" b="1" dirty="0">
                <a:solidFill>
                  <a:srgbClr val="002060"/>
                </a:solidFill>
                <a:latin typeface="Arial" panose="020B0604020202020204" pitchFamily="34" charset="0"/>
                <a:cs typeface="Arial" panose="020B0604020202020204" pitchFamily="34" charset="0"/>
              </a:rPr>
              <a:t> </a:t>
            </a:r>
            <a:r>
              <a:rPr lang="en-US" altLang="vi-VN" b="1" dirty="0" err="1">
                <a:solidFill>
                  <a:srgbClr val="002060"/>
                </a:solidFill>
                <a:latin typeface="Arial" panose="020B0604020202020204" pitchFamily="34" charset="0"/>
                <a:cs typeface="Arial" panose="020B0604020202020204" pitchFamily="34" charset="0"/>
              </a:rPr>
              <a:t>câu</a:t>
            </a:r>
            <a:r>
              <a:rPr lang="en-US" altLang="vi-VN" b="1" dirty="0">
                <a:solidFill>
                  <a:srgbClr val="002060"/>
                </a:solidFill>
                <a:latin typeface="Arial" panose="020B0604020202020204" pitchFamily="34" charset="0"/>
                <a:cs typeface="Arial" panose="020B0604020202020204" pitchFamily="34" charset="0"/>
              </a:rPr>
              <a:t> </a:t>
            </a:r>
            <a:r>
              <a:rPr lang="en-US" altLang="vi-VN" b="1" dirty="0" err="1">
                <a:solidFill>
                  <a:srgbClr val="002060"/>
                </a:solidFill>
                <a:latin typeface="Arial" panose="020B0604020202020204" pitchFamily="34" charset="0"/>
                <a:cs typeface="Arial" panose="020B0604020202020204" pitchFamily="34" charset="0"/>
              </a:rPr>
              <a:t>chuyện</a:t>
            </a:r>
            <a:r>
              <a:rPr lang="en-US" altLang="vi-VN" b="1" dirty="0">
                <a:solidFill>
                  <a:srgbClr val="002060"/>
                </a:solidFill>
                <a:latin typeface="Arial" panose="020B0604020202020204" pitchFamily="34" charset="0"/>
                <a:cs typeface="Arial" panose="020B0604020202020204" pitchFamily="34" charset="0"/>
              </a:rPr>
              <a:t> </a:t>
            </a:r>
            <a:r>
              <a:rPr lang="en-US" altLang="vi-VN" b="1" dirty="0" err="1">
                <a:solidFill>
                  <a:srgbClr val="002060"/>
                </a:solidFill>
                <a:latin typeface="Arial" panose="020B0604020202020204" pitchFamily="34" charset="0"/>
                <a:cs typeface="Arial" panose="020B0604020202020204" pitchFamily="34" charset="0"/>
              </a:rPr>
              <a:t>trên</a:t>
            </a:r>
            <a:r>
              <a:rPr lang="en-US" altLang="vi-VN" b="1" dirty="0">
                <a:solidFill>
                  <a:srgbClr val="002060"/>
                </a:solidFill>
                <a:latin typeface="Arial" panose="020B0604020202020204" pitchFamily="34" charset="0"/>
                <a:cs typeface="Arial" panose="020B0604020202020204" pitchFamily="34" charset="0"/>
              </a:rPr>
              <a:t> </a:t>
            </a:r>
            <a:r>
              <a:rPr lang="en-US" altLang="vi-VN" b="1" dirty="0" err="1">
                <a:solidFill>
                  <a:srgbClr val="002060"/>
                </a:solidFill>
                <a:latin typeface="Arial" panose="020B0604020202020204" pitchFamily="34" charset="0"/>
                <a:cs typeface="Arial" panose="020B0604020202020204" pitchFamily="34" charset="0"/>
              </a:rPr>
              <a:t>có</a:t>
            </a:r>
            <a:r>
              <a:rPr lang="en-US" altLang="vi-VN" b="1" dirty="0">
                <a:solidFill>
                  <a:srgbClr val="002060"/>
                </a:solidFill>
                <a:latin typeface="Arial" panose="020B0604020202020204" pitchFamily="34" charset="0"/>
                <a:cs typeface="Arial" panose="020B0604020202020204" pitchFamily="34" charset="0"/>
              </a:rPr>
              <a:t> </a:t>
            </a:r>
            <a:r>
              <a:rPr lang="en-US" altLang="vi-VN" b="1" dirty="0" err="1">
                <a:solidFill>
                  <a:srgbClr val="002060"/>
                </a:solidFill>
                <a:latin typeface="Arial" panose="020B0604020202020204" pitchFamily="34" charset="0"/>
                <a:cs typeface="Arial" panose="020B0604020202020204" pitchFamily="34" charset="0"/>
              </a:rPr>
              <a:t>những</a:t>
            </a:r>
            <a:r>
              <a:rPr lang="en-US" altLang="vi-VN" b="1" dirty="0">
                <a:solidFill>
                  <a:srgbClr val="002060"/>
                </a:solidFill>
                <a:latin typeface="Arial" panose="020B0604020202020204" pitchFamily="34" charset="0"/>
                <a:cs typeface="Arial" panose="020B0604020202020204" pitchFamily="34" charset="0"/>
              </a:rPr>
              <a:t> </a:t>
            </a:r>
            <a:r>
              <a:rPr lang="en-US" altLang="vi-VN" b="1" dirty="0" err="1">
                <a:solidFill>
                  <a:srgbClr val="002060"/>
                </a:solidFill>
                <a:latin typeface="Arial" panose="020B0604020202020204" pitchFamily="34" charset="0"/>
                <a:cs typeface="Arial" panose="020B0604020202020204" pitchFamily="34" charset="0"/>
              </a:rPr>
              <a:t>loại</a:t>
            </a:r>
            <a:r>
              <a:rPr lang="en-US" altLang="vi-VN" b="1" dirty="0">
                <a:solidFill>
                  <a:srgbClr val="002060"/>
                </a:solidFill>
                <a:latin typeface="Arial" panose="020B0604020202020204" pitchFamily="34" charset="0"/>
                <a:cs typeface="Arial" panose="020B0604020202020204" pitchFamily="34" charset="0"/>
              </a:rPr>
              <a:t> </a:t>
            </a:r>
            <a:r>
              <a:rPr lang="en-US" altLang="vi-VN" b="1" dirty="0" err="1">
                <a:solidFill>
                  <a:srgbClr val="002060"/>
                </a:solidFill>
                <a:latin typeface="Arial" panose="020B0604020202020204" pitchFamily="34" charset="0"/>
                <a:cs typeface="Arial" panose="020B0604020202020204" pitchFamily="34" charset="0"/>
              </a:rPr>
              <a:t>câu</a:t>
            </a:r>
            <a:r>
              <a:rPr lang="en-US" altLang="vi-VN" b="1" dirty="0">
                <a:solidFill>
                  <a:srgbClr val="002060"/>
                </a:solidFill>
                <a:latin typeface="Arial" panose="020B0604020202020204" pitchFamily="34" charset="0"/>
                <a:cs typeface="Arial" panose="020B0604020202020204" pitchFamily="34" charset="0"/>
              </a:rPr>
              <a:t> </a:t>
            </a:r>
            <a:r>
              <a:rPr lang="en-US" altLang="vi-VN" b="1" dirty="0" err="1">
                <a:solidFill>
                  <a:srgbClr val="002060"/>
                </a:solidFill>
                <a:latin typeface="Arial" panose="020B0604020202020204" pitchFamily="34" charset="0"/>
                <a:cs typeface="Arial" panose="020B0604020202020204" pitchFamily="34" charset="0"/>
              </a:rPr>
              <a:t>nào</a:t>
            </a:r>
            <a:r>
              <a:rPr lang="en-US" altLang="vi-VN" b="1" dirty="0">
                <a:solidFill>
                  <a:srgbClr val="002060"/>
                </a:solidFill>
                <a:latin typeface="Arial" panose="020B0604020202020204" pitchFamily="34" charset="0"/>
                <a:cs typeface="Arial" panose="020B0604020202020204" pitchFamily="34" charset="0"/>
              </a:rPr>
              <a:t> </a:t>
            </a:r>
            <a:r>
              <a:rPr lang="en-US" altLang="vi-VN" b="1" dirty="0" err="1">
                <a:solidFill>
                  <a:srgbClr val="002060"/>
                </a:solidFill>
                <a:latin typeface="Arial" panose="020B0604020202020204" pitchFamily="34" charset="0"/>
                <a:cs typeface="Arial" panose="020B0604020202020204" pitchFamily="34" charset="0"/>
              </a:rPr>
              <a:t>em</a:t>
            </a:r>
            <a:r>
              <a:rPr lang="en-US" altLang="vi-VN" b="1" dirty="0">
                <a:solidFill>
                  <a:srgbClr val="002060"/>
                </a:solidFill>
                <a:latin typeface="Arial" panose="020B0604020202020204" pitchFamily="34" charset="0"/>
                <a:cs typeface="Arial" panose="020B0604020202020204" pitchFamily="34" charset="0"/>
              </a:rPr>
              <a:t> </a:t>
            </a:r>
            <a:r>
              <a:rPr lang="en-US" altLang="vi-VN" b="1" dirty="0" err="1">
                <a:solidFill>
                  <a:srgbClr val="002060"/>
                </a:solidFill>
                <a:latin typeface="Arial" panose="020B0604020202020204" pitchFamily="34" charset="0"/>
                <a:cs typeface="Arial" panose="020B0604020202020204" pitchFamily="34" charset="0"/>
              </a:rPr>
              <a:t>đã</a:t>
            </a:r>
            <a:r>
              <a:rPr lang="en-US" altLang="vi-VN" b="1" dirty="0">
                <a:solidFill>
                  <a:srgbClr val="002060"/>
                </a:solidFill>
                <a:latin typeface="Arial" panose="020B0604020202020204" pitchFamily="34" charset="0"/>
                <a:cs typeface="Arial" panose="020B0604020202020204" pitchFamily="34" charset="0"/>
              </a:rPr>
              <a:t> </a:t>
            </a:r>
            <a:r>
              <a:rPr lang="en-US" altLang="vi-VN" b="1" dirty="0" err="1">
                <a:solidFill>
                  <a:srgbClr val="002060"/>
                </a:solidFill>
                <a:latin typeface="Arial" panose="020B0604020202020204" pitchFamily="34" charset="0"/>
                <a:cs typeface="Arial" panose="020B0604020202020204" pitchFamily="34" charset="0"/>
              </a:rPr>
              <a:t>học</a:t>
            </a:r>
            <a:r>
              <a:rPr lang="en-US" altLang="vi-VN" b="1" dirty="0">
                <a:solidFill>
                  <a:srgbClr val="002060"/>
                </a:solidFill>
                <a:latin typeface="Arial" panose="020B0604020202020204" pitchFamily="34" charset="0"/>
                <a:cs typeface="Arial" panose="020B0604020202020204" pitchFamily="34" charset="0"/>
              </a:rPr>
              <a:t> ?</a:t>
            </a:r>
          </a:p>
        </p:txBody>
      </p:sp>
      <p:sp>
        <p:nvSpPr>
          <p:cNvPr id="65541" name="AutoShape 5">
            <a:extLst>
              <a:ext uri="{FF2B5EF4-FFF2-40B4-BE49-F238E27FC236}">
                <a16:creationId xmlns:a16="http://schemas.microsoft.com/office/drawing/2014/main" id="{BBA8AA6F-A8A1-410F-A79E-B8DB28706AFB}"/>
              </a:ext>
            </a:extLst>
          </p:cNvPr>
          <p:cNvSpPr>
            <a:spLocks noChangeArrowheads="1"/>
          </p:cNvSpPr>
          <p:nvPr/>
        </p:nvSpPr>
        <p:spPr bwMode="auto">
          <a:xfrm>
            <a:off x="1943099" y="4293716"/>
            <a:ext cx="5476876" cy="1046163"/>
          </a:xfrm>
          <a:prstGeom prst="flowChartTerminator">
            <a:avLst/>
          </a:prstGeom>
          <a:solidFill>
            <a:schemeClr val="accent1">
              <a:lumMod val="20000"/>
              <a:lumOff val="80000"/>
            </a:schemeClr>
          </a:solidFill>
          <a:ln w="9525">
            <a:solidFill>
              <a:srgbClr val="3366FF"/>
            </a:solidFill>
            <a:miter lim="800000"/>
            <a:headEnd/>
            <a:tailEnd/>
          </a:ln>
        </p:spPr>
        <p:txBody>
          <a:bodyPr wrap="none" anchor="ctr"/>
          <a:lstStyle/>
          <a:p>
            <a:pPr algn="ctr" fontAlgn="base">
              <a:spcBef>
                <a:spcPct val="0"/>
              </a:spcBef>
              <a:spcAft>
                <a:spcPct val="0"/>
              </a:spcAft>
              <a:defRPr/>
            </a:pPr>
            <a:r>
              <a:rPr lang="en-US" sz="3200" dirty="0">
                <a:solidFill>
                  <a:srgbClr val="002060"/>
                </a:solidFill>
                <a:latin typeface="Arial" panose="020B0604020202020204" pitchFamily="34" charset="0"/>
                <a:cs typeface="Arial" panose="020B0604020202020204" pitchFamily="34" charset="0"/>
              </a:rPr>
              <a:t>B</a:t>
            </a:r>
            <a:r>
              <a:rPr lang="vi-VN"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Chỉ</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có</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câu</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kể</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câu</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khiến</a:t>
            </a:r>
            <a:r>
              <a:rPr lang="en-US" sz="3200" dirty="0">
                <a:solidFill>
                  <a:srgbClr val="002060"/>
                </a:solidFill>
                <a:latin typeface="Arial" panose="020B0604020202020204" pitchFamily="34" charset="0"/>
                <a:cs typeface="Arial" panose="020B0604020202020204" pitchFamily="34" charset="0"/>
              </a:rPr>
              <a:t>.</a:t>
            </a:r>
            <a:endParaRPr lang="en-US" altLang="vi-VN" sz="3200" dirty="0">
              <a:solidFill>
                <a:srgbClr val="002060"/>
              </a:solidFill>
              <a:latin typeface="Arial" panose="020B0604020202020204" pitchFamily="34" charset="0"/>
              <a:cs typeface="Arial" panose="020B0604020202020204" pitchFamily="34" charset="0"/>
            </a:endParaRPr>
          </a:p>
        </p:txBody>
      </p:sp>
      <p:sp>
        <p:nvSpPr>
          <p:cNvPr id="65549" name="AutoShape 13">
            <a:extLst>
              <a:ext uri="{FF2B5EF4-FFF2-40B4-BE49-F238E27FC236}">
                <a16:creationId xmlns:a16="http://schemas.microsoft.com/office/drawing/2014/main" id="{786B556C-F313-4E35-8957-07CCD5F77B09}"/>
              </a:ext>
            </a:extLst>
          </p:cNvPr>
          <p:cNvSpPr>
            <a:spLocks noChangeArrowheads="1"/>
          </p:cNvSpPr>
          <p:nvPr/>
        </p:nvSpPr>
        <p:spPr bwMode="auto">
          <a:xfrm>
            <a:off x="1988252" y="3068190"/>
            <a:ext cx="5380621" cy="990600"/>
          </a:xfrm>
          <a:prstGeom prst="flowChartTerminator">
            <a:avLst/>
          </a:prstGeom>
          <a:solidFill>
            <a:schemeClr val="accent1">
              <a:lumMod val="20000"/>
              <a:lumOff val="80000"/>
            </a:schemeClr>
          </a:solidFill>
          <a:ln w="9525">
            <a:solidFill>
              <a:srgbClr val="3366FF"/>
            </a:solidFill>
            <a:miter lim="800000"/>
            <a:headEnd/>
            <a:tailEnd/>
          </a:ln>
        </p:spPr>
        <p:txBody>
          <a:bodyPr wrap="none" anchor="ctr"/>
          <a:lstStyle/>
          <a:p>
            <a:pPr algn="ctr" fontAlgn="base">
              <a:spcBef>
                <a:spcPct val="0"/>
              </a:spcBef>
              <a:spcAft>
                <a:spcPct val="0"/>
              </a:spcAft>
              <a:defRPr/>
            </a:pPr>
            <a:r>
              <a:rPr lang="en-US" altLang="vi-VN" sz="3200" dirty="0">
                <a:solidFill>
                  <a:srgbClr val="002060"/>
                </a:solidFill>
                <a:latin typeface="Arial" panose="020B0604020202020204" pitchFamily="34" charset="0"/>
                <a:cs typeface="Arial" panose="020B0604020202020204" pitchFamily="34" charset="0"/>
              </a:rPr>
              <a:t>A</a:t>
            </a:r>
            <a:r>
              <a:rPr lang="vi-VN" altLang="vi-VN"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Chỉ</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có</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câu</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hỏi</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câu</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kể</a:t>
            </a:r>
            <a:r>
              <a:rPr lang="en-US" sz="3200" dirty="0">
                <a:solidFill>
                  <a:srgbClr val="002060"/>
                </a:solidFill>
                <a:latin typeface="Arial" panose="020B0604020202020204" pitchFamily="34" charset="0"/>
                <a:cs typeface="Arial" panose="020B0604020202020204" pitchFamily="34" charset="0"/>
              </a:rPr>
              <a:t>.</a:t>
            </a:r>
            <a:endParaRPr lang="en-US" altLang="vi-VN" sz="3200" dirty="0">
              <a:solidFill>
                <a:prstClr val="white"/>
              </a:solidFill>
              <a:latin typeface="Arial" panose="020B0604020202020204" pitchFamily="34" charset="0"/>
              <a:cs typeface="Arial" panose="020B0604020202020204" pitchFamily="34" charset="0"/>
            </a:endParaRPr>
          </a:p>
        </p:txBody>
      </p:sp>
      <p:sp>
        <p:nvSpPr>
          <p:cNvPr id="44" name="Text Box 11">
            <a:extLst>
              <a:ext uri="{FF2B5EF4-FFF2-40B4-BE49-F238E27FC236}">
                <a16:creationId xmlns:a16="http://schemas.microsoft.com/office/drawing/2014/main" id="{A628EDA6-7708-4AF2-8398-1C5FB6B9084C}"/>
              </a:ext>
            </a:extLst>
          </p:cNvPr>
          <p:cNvSpPr txBox="1">
            <a:spLocks noChangeArrowheads="1"/>
          </p:cNvSpPr>
          <p:nvPr/>
        </p:nvSpPr>
        <p:spPr bwMode="auto">
          <a:xfrm>
            <a:off x="5950922" y="1151985"/>
            <a:ext cx="1853498" cy="523220"/>
          </a:xfrm>
          <a:prstGeom prst="rect">
            <a:avLst/>
          </a:prstGeom>
          <a:ln>
            <a:headEnd/>
            <a:tailEnd/>
          </a:ln>
        </p:spPr>
        <p:style>
          <a:lnRef idx="0">
            <a:schemeClr val="accent2"/>
          </a:lnRef>
          <a:fillRef idx="3">
            <a:schemeClr val="accent2"/>
          </a:fillRef>
          <a:effectRef idx="3">
            <a:schemeClr val="accent2"/>
          </a:effectRef>
          <a:fontRef idx="minor">
            <a:schemeClr val="lt1"/>
          </a:fontRef>
        </p:style>
        <p:txBody>
          <a:bodyPr>
            <a:spAutoFit/>
          </a:bodyPr>
          <a:lstStyle/>
          <a:p>
            <a:pPr algn="ctr" fontAlgn="base">
              <a:spcBef>
                <a:spcPct val="50000"/>
              </a:spcBef>
              <a:spcAft>
                <a:spcPct val="0"/>
              </a:spcAft>
              <a:defRPr/>
            </a:pPr>
            <a:r>
              <a:rPr lang="en-US" sz="2800" dirty="0" err="1">
                <a:solidFill>
                  <a:srgbClr val="FFFFFF"/>
                </a:solidFill>
                <a:latin typeface="Arial" panose="020B0604020202020204" pitchFamily="34" charset="0"/>
                <a:cs typeface="Arial" panose="020B0604020202020204" pitchFamily="34" charset="0"/>
              </a:rPr>
              <a:t>Câu</a:t>
            </a:r>
            <a:r>
              <a:rPr lang="en-US" sz="2800" dirty="0">
                <a:solidFill>
                  <a:srgbClr val="FFFFFF"/>
                </a:solidFill>
                <a:latin typeface="Arial" panose="020B0604020202020204" pitchFamily="34" charset="0"/>
                <a:cs typeface="Arial" panose="020B0604020202020204" pitchFamily="34" charset="0"/>
              </a:rPr>
              <a:t> </a:t>
            </a:r>
            <a:r>
              <a:rPr lang="en-US" sz="2800" dirty="0" err="1">
                <a:solidFill>
                  <a:srgbClr val="FFFFFF"/>
                </a:solidFill>
                <a:latin typeface="Arial" panose="020B0604020202020204" pitchFamily="34" charset="0"/>
                <a:cs typeface="Arial" panose="020B0604020202020204" pitchFamily="34" charset="0"/>
              </a:rPr>
              <a:t>hỏi</a:t>
            </a:r>
            <a:r>
              <a:rPr lang="en-US" sz="2800" dirty="0">
                <a:solidFill>
                  <a:srgbClr val="FFFFFF"/>
                </a:solidFill>
                <a:latin typeface="Arial" panose="020B0604020202020204" pitchFamily="34" charset="0"/>
                <a:cs typeface="Arial" panose="020B0604020202020204" pitchFamily="34" charset="0"/>
              </a:rPr>
              <a:t> 6</a:t>
            </a:r>
          </a:p>
        </p:txBody>
      </p:sp>
      <p:sp>
        <p:nvSpPr>
          <p:cNvPr id="38" name="AutoShape 9">
            <a:extLst>
              <a:ext uri="{FF2B5EF4-FFF2-40B4-BE49-F238E27FC236}">
                <a16:creationId xmlns:a16="http://schemas.microsoft.com/office/drawing/2014/main" id="{93D57C88-0CCA-48A5-B827-27F56970254E}"/>
              </a:ext>
            </a:extLst>
          </p:cNvPr>
          <p:cNvSpPr>
            <a:spLocks noChangeArrowheads="1"/>
          </p:cNvSpPr>
          <p:nvPr/>
        </p:nvSpPr>
        <p:spPr bwMode="auto">
          <a:xfrm>
            <a:off x="1788637" y="5584190"/>
            <a:ext cx="7002937" cy="1063625"/>
          </a:xfrm>
          <a:prstGeom prst="flowChartTerminator">
            <a:avLst/>
          </a:prstGeom>
          <a:solidFill>
            <a:srgbClr val="FF6600"/>
          </a:solidFill>
          <a:ln w="9525">
            <a:solidFill>
              <a:srgbClr val="3366FF"/>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defRPr/>
            </a:pPr>
            <a:r>
              <a:rPr lang="en-US" altLang="vi-VN" dirty="0">
                <a:solidFill>
                  <a:srgbClr val="002060"/>
                </a:solidFill>
                <a:latin typeface="Arial" panose="020B0604020202020204" pitchFamily="34" charset="0"/>
                <a:cs typeface="Arial" panose="020B0604020202020204" pitchFamily="34" charset="0"/>
              </a:rPr>
              <a:t>C. </a:t>
            </a:r>
            <a:r>
              <a:rPr lang="en-US" dirty="0" err="1">
                <a:solidFill>
                  <a:srgbClr val="002060"/>
                </a:solidFill>
                <a:latin typeface="Arial" panose="020B0604020202020204" pitchFamily="34" charset="0"/>
                <a:cs typeface="Arial" panose="020B0604020202020204" pitchFamily="34" charset="0"/>
              </a:rPr>
              <a:t>Có</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cả</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câu</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hỏi</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câu</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kể</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câu</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khiến</a:t>
            </a:r>
            <a:r>
              <a:rPr lang="en-US" dirty="0">
                <a:solidFill>
                  <a:srgbClr val="002060"/>
                </a:solidFill>
                <a:latin typeface="Arial" panose="020B0604020202020204" pitchFamily="34" charset="0"/>
                <a:cs typeface="Arial" panose="020B0604020202020204" pitchFamily="34" charset="0"/>
              </a:rPr>
              <a:t>.</a:t>
            </a:r>
            <a:endParaRPr lang="en-US" altLang="vi-VN" dirty="0">
              <a:solidFill>
                <a:srgbClr val="002060"/>
              </a:solidFill>
              <a:latin typeface="Arial" panose="020B0604020202020204" pitchFamily="34" charset="0"/>
              <a:cs typeface="Arial" panose="020B0604020202020204" pitchFamily="34" charset="0"/>
            </a:endParaRPr>
          </a:p>
        </p:txBody>
      </p:sp>
      <p:sp>
        <p:nvSpPr>
          <p:cNvPr id="65545" name="AutoShape 9">
            <a:extLst>
              <a:ext uri="{FF2B5EF4-FFF2-40B4-BE49-F238E27FC236}">
                <a16:creationId xmlns:a16="http://schemas.microsoft.com/office/drawing/2014/main" id="{59C3614D-3D66-40C1-8E4E-A36130E26C31}"/>
              </a:ext>
            </a:extLst>
          </p:cNvPr>
          <p:cNvSpPr>
            <a:spLocks noChangeArrowheads="1"/>
          </p:cNvSpPr>
          <p:nvPr/>
        </p:nvSpPr>
        <p:spPr bwMode="auto">
          <a:xfrm>
            <a:off x="1718230" y="5568315"/>
            <a:ext cx="7143750" cy="1079500"/>
          </a:xfrm>
          <a:prstGeom prst="flowChartTerminator">
            <a:avLst/>
          </a:prstGeom>
          <a:solidFill>
            <a:schemeClr val="accent1">
              <a:lumMod val="20000"/>
              <a:lumOff val="80000"/>
            </a:schemeClr>
          </a:solidFill>
          <a:ln w="9525">
            <a:solidFill>
              <a:srgbClr val="3366FF"/>
            </a:solidFill>
            <a:miter lim="800000"/>
            <a:headEnd/>
            <a:tailEnd/>
          </a:ln>
        </p:spPr>
        <p:txBody>
          <a:bodyPr wrap="none" anchor="ctr"/>
          <a:lstStyle/>
          <a:p>
            <a:pPr algn="ctr" fontAlgn="base">
              <a:spcBef>
                <a:spcPct val="0"/>
              </a:spcBef>
              <a:spcAft>
                <a:spcPct val="0"/>
              </a:spcAft>
              <a:defRPr/>
            </a:pPr>
            <a:r>
              <a:rPr lang="vi-VN" sz="3200" dirty="0">
                <a:solidFill>
                  <a:srgbClr val="002060"/>
                </a:solidFill>
                <a:latin typeface="Arial" panose="020B0604020202020204" pitchFamily="34" charset="0"/>
                <a:cs typeface="Arial" panose="020B0604020202020204" pitchFamily="34" charset="0"/>
              </a:rPr>
              <a:t> </a:t>
            </a:r>
            <a:r>
              <a:rPr lang="en-US" sz="3200" dirty="0">
                <a:solidFill>
                  <a:srgbClr val="002060"/>
                </a:solidFill>
                <a:latin typeface="Arial" panose="020B0604020202020204" pitchFamily="34" charset="0"/>
                <a:cs typeface="Arial" panose="020B0604020202020204" pitchFamily="34" charset="0"/>
              </a:rPr>
              <a:t>C. </a:t>
            </a:r>
            <a:r>
              <a:rPr lang="en-US" sz="3200" dirty="0" err="1">
                <a:solidFill>
                  <a:srgbClr val="002060"/>
                </a:solidFill>
                <a:latin typeface="Arial" panose="020B0604020202020204" pitchFamily="34" charset="0"/>
                <a:cs typeface="Arial" panose="020B0604020202020204" pitchFamily="34" charset="0"/>
              </a:rPr>
              <a:t>Có</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cả</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câu</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hỏi</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câu</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kể</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câu</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khiến</a:t>
            </a:r>
            <a:r>
              <a:rPr lang="en-US" sz="3200" dirty="0">
                <a:solidFill>
                  <a:srgbClr val="002060"/>
                </a:solidFill>
                <a:latin typeface="Arial" panose="020B0604020202020204" pitchFamily="34" charset="0"/>
                <a:cs typeface="Arial" panose="020B0604020202020204" pitchFamily="34" charset="0"/>
              </a:rPr>
              <a:t>.</a:t>
            </a:r>
            <a:endParaRPr lang="en-US" altLang="vi-VN" sz="3200" dirty="0">
              <a:solidFill>
                <a:srgbClr val="002060"/>
              </a:solidFill>
              <a:latin typeface="Arial" panose="020B0604020202020204" pitchFamily="34" charset="0"/>
              <a:cs typeface="Arial" panose="020B0604020202020204" pitchFamily="34" charset="0"/>
            </a:endParaRPr>
          </a:p>
        </p:txBody>
      </p:sp>
      <p:sp>
        <p:nvSpPr>
          <p:cNvPr id="8203" name="Oval 35">
            <a:extLst>
              <a:ext uri="{FF2B5EF4-FFF2-40B4-BE49-F238E27FC236}">
                <a16:creationId xmlns:a16="http://schemas.microsoft.com/office/drawing/2014/main" id="{E0F12087-D744-40CE-89E0-AC1830C41F2B}"/>
              </a:ext>
            </a:extLst>
          </p:cNvPr>
          <p:cNvSpPr>
            <a:spLocks noChangeArrowheads="1"/>
          </p:cNvSpPr>
          <p:nvPr/>
        </p:nvSpPr>
        <p:spPr bwMode="auto">
          <a:xfrm>
            <a:off x="157480" y="5755640"/>
            <a:ext cx="1219200" cy="990600"/>
          </a:xfrm>
          <a:prstGeom prst="ellipse">
            <a:avLst/>
          </a:prstGeom>
          <a:solidFill>
            <a:srgbClr val="FF3300"/>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vi-VN" sz="2400" b="1">
                <a:solidFill>
                  <a:prstClr val="white"/>
                </a:solidFill>
                <a:latin typeface="Times New Roman" panose="02020603050405020304" pitchFamily="18" charset="0"/>
                <a:cs typeface="Times New Roman" panose="02020603050405020304" pitchFamily="18" charset="0"/>
              </a:rPr>
              <a:t>Hết giờ</a:t>
            </a:r>
          </a:p>
        </p:txBody>
      </p:sp>
      <p:sp>
        <p:nvSpPr>
          <p:cNvPr id="68" name="Oval 35">
            <a:extLst>
              <a:ext uri="{FF2B5EF4-FFF2-40B4-BE49-F238E27FC236}">
                <a16:creationId xmlns:a16="http://schemas.microsoft.com/office/drawing/2014/main" id="{27555AE1-4116-42E6-A149-708138D33C08}"/>
              </a:ext>
            </a:extLst>
          </p:cNvPr>
          <p:cNvSpPr>
            <a:spLocks noChangeArrowheads="1"/>
          </p:cNvSpPr>
          <p:nvPr/>
        </p:nvSpPr>
        <p:spPr bwMode="auto">
          <a:xfrm>
            <a:off x="157480" y="5755640"/>
            <a:ext cx="1219200" cy="990600"/>
          </a:xfrm>
          <a:prstGeom prst="ellipse">
            <a:avLst/>
          </a:prstGeom>
          <a:solidFill>
            <a:srgbClr val="FF3300"/>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vi-VN" sz="6000" b="1">
                <a:solidFill>
                  <a:prstClr val="white"/>
                </a:solidFill>
                <a:latin typeface="Times New Roman" panose="02020603050405020304" pitchFamily="18" charset="0"/>
                <a:cs typeface="Times New Roman" panose="02020603050405020304" pitchFamily="18" charset="0"/>
              </a:rPr>
              <a:t>1</a:t>
            </a:r>
          </a:p>
        </p:txBody>
      </p:sp>
      <p:sp>
        <p:nvSpPr>
          <p:cNvPr id="67" name="Oval 35">
            <a:extLst>
              <a:ext uri="{FF2B5EF4-FFF2-40B4-BE49-F238E27FC236}">
                <a16:creationId xmlns:a16="http://schemas.microsoft.com/office/drawing/2014/main" id="{C9192E0C-E8B0-4C0E-917E-150243631FFA}"/>
              </a:ext>
            </a:extLst>
          </p:cNvPr>
          <p:cNvSpPr>
            <a:spLocks noChangeArrowheads="1"/>
          </p:cNvSpPr>
          <p:nvPr/>
        </p:nvSpPr>
        <p:spPr bwMode="auto">
          <a:xfrm>
            <a:off x="157480" y="5755640"/>
            <a:ext cx="1219200" cy="990600"/>
          </a:xfrm>
          <a:prstGeom prst="ellipse">
            <a:avLst/>
          </a:prstGeom>
          <a:solidFill>
            <a:srgbClr val="FF3300"/>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vi-VN" sz="6000" b="1">
                <a:solidFill>
                  <a:prstClr val="white"/>
                </a:solidFill>
                <a:latin typeface="Times New Roman" panose="02020603050405020304" pitchFamily="18" charset="0"/>
                <a:cs typeface="Times New Roman" panose="02020603050405020304" pitchFamily="18" charset="0"/>
              </a:rPr>
              <a:t>2</a:t>
            </a:r>
          </a:p>
        </p:txBody>
      </p:sp>
      <p:sp>
        <p:nvSpPr>
          <p:cNvPr id="66" name="Oval 35">
            <a:extLst>
              <a:ext uri="{FF2B5EF4-FFF2-40B4-BE49-F238E27FC236}">
                <a16:creationId xmlns:a16="http://schemas.microsoft.com/office/drawing/2014/main" id="{812BD8EB-3A2B-46AE-9E12-ACB25226DBFD}"/>
              </a:ext>
            </a:extLst>
          </p:cNvPr>
          <p:cNvSpPr>
            <a:spLocks noChangeArrowheads="1"/>
          </p:cNvSpPr>
          <p:nvPr/>
        </p:nvSpPr>
        <p:spPr bwMode="auto">
          <a:xfrm>
            <a:off x="157480" y="5755640"/>
            <a:ext cx="1219200" cy="990600"/>
          </a:xfrm>
          <a:prstGeom prst="ellipse">
            <a:avLst/>
          </a:prstGeom>
          <a:solidFill>
            <a:srgbClr val="FF3300"/>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vi-VN" sz="6000" b="1">
                <a:solidFill>
                  <a:prstClr val="white"/>
                </a:solidFill>
                <a:latin typeface="Times New Roman" panose="02020603050405020304" pitchFamily="18" charset="0"/>
                <a:cs typeface="Times New Roman" panose="02020603050405020304" pitchFamily="18" charset="0"/>
              </a:rPr>
              <a:t>3</a:t>
            </a:r>
          </a:p>
        </p:txBody>
      </p:sp>
      <p:sp>
        <p:nvSpPr>
          <p:cNvPr id="65" name="Oval 35">
            <a:extLst>
              <a:ext uri="{FF2B5EF4-FFF2-40B4-BE49-F238E27FC236}">
                <a16:creationId xmlns:a16="http://schemas.microsoft.com/office/drawing/2014/main" id="{3D196AFB-F35A-4276-AF58-C097C8A24E3B}"/>
              </a:ext>
            </a:extLst>
          </p:cNvPr>
          <p:cNvSpPr>
            <a:spLocks noChangeArrowheads="1"/>
          </p:cNvSpPr>
          <p:nvPr/>
        </p:nvSpPr>
        <p:spPr bwMode="auto">
          <a:xfrm>
            <a:off x="157480" y="5755640"/>
            <a:ext cx="1219200" cy="990600"/>
          </a:xfrm>
          <a:prstGeom prst="ellipse">
            <a:avLst/>
          </a:prstGeom>
          <a:solidFill>
            <a:srgbClr val="FF3300"/>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vi-VN" sz="6000" b="1">
                <a:solidFill>
                  <a:prstClr val="white"/>
                </a:solidFill>
                <a:latin typeface="Times New Roman" panose="02020603050405020304" pitchFamily="18" charset="0"/>
                <a:cs typeface="Times New Roman" panose="02020603050405020304" pitchFamily="18" charset="0"/>
              </a:rPr>
              <a:t>4</a:t>
            </a:r>
          </a:p>
        </p:txBody>
      </p:sp>
      <p:sp>
        <p:nvSpPr>
          <p:cNvPr id="64" name="Oval 35">
            <a:extLst>
              <a:ext uri="{FF2B5EF4-FFF2-40B4-BE49-F238E27FC236}">
                <a16:creationId xmlns:a16="http://schemas.microsoft.com/office/drawing/2014/main" id="{226914B6-2004-4904-9448-910C46774BD1}"/>
              </a:ext>
            </a:extLst>
          </p:cNvPr>
          <p:cNvSpPr>
            <a:spLocks noChangeArrowheads="1"/>
          </p:cNvSpPr>
          <p:nvPr/>
        </p:nvSpPr>
        <p:spPr bwMode="auto">
          <a:xfrm>
            <a:off x="157480" y="5755640"/>
            <a:ext cx="1219200" cy="990600"/>
          </a:xfrm>
          <a:prstGeom prst="ellipse">
            <a:avLst/>
          </a:prstGeom>
          <a:solidFill>
            <a:srgbClr val="FF3300"/>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vi-VN" sz="6000" b="1">
                <a:solidFill>
                  <a:prstClr val="white"/>
                </a:solidFill>
                <a:latin typeface="Times New Roman" panose="02020603050405020304" pitchFamily="18" charset="0"/>
                <a:cs typeface="Times New Roman" panose="02020603050405020304" pitchFamily="18" charset="0"/>
              </a:rPr>
              <a:t>5</a:t>
            </a:r>
          </a:p>
        </p:txBody>
      </p:sp>
      <p:sp>
        <p:nvSpPr>
          <p:cNvPr id="63" name="Oval 35">
            <a:extLst>
              <a:ext uri="{FF2B5EF4-FFF2-40B4-BE49-F238E27FC236}">
                <a16:creationId xmlns:a16="http://schemas.microsoft.com/office/drawing/2014/main" id="{252A5CEB-7007-4F8E-B8E9-D35632DA2586}"/>
              </a:ext>
            </a:extLst>
          </p:cNvPr>
          <p:cNvSpPr>
            <a:spLocks noChangeArrowheads="1"/>
          </p:cNvSpPr>
          <p:nvPr/>
        </p:nvSpPr>
        <p:spPr bwMode="auto">
          <a:xfrm>
            <a:off x="157480" y="5755640"/>
            <a:ext cx="1219200" cy="990600"/>
          </a:xfrm>
          <a:prstGeom prst="ellipse">
            <a:avLst/>
          </a:prstGeom>
          <a:solidFill>
            <a:srgbClr val="FF3300"/>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vi-VN" sz="6000" b="1">
                <a:solidFill>
                  <a:prstClr val="white"/>
                </a:solidFill>
                <a:latin typeface="Times New Roman" panose="02020603050405020304" pitchFamily="18" charset="0"/>
                <a:cs typeface="Times New Roman" panose="02020603050405020304" pitchFamily="18" charset="0"/>
              </a:rPr>
              <a:t>6</a:t>
            </a:r>
          </a:p>
        </p:txBody>
      </p:sp>
      <p:sp>
        <p:nvSpPr>
          <p:cNvPr id="62" name="Oval 35">
            <a:extLst>
              <a:ext uri="{FF2B5EF4-FFF2-40B4-BE49-F238E27FC236}">
                <a16:creationId xmlns:a16="http://schemas.microsoft.com/office/drawing/2014/main" id="{B1DE5BC6-0787-4146-97F5-13B2D719E469}"/>
              </a:ext>
            </a:extLst>
          </p:cNvPr>
          <p:cNvSpPr>
            <a:spLocks noChangeArrowheads="1"/>
          </p:cNvSpPr>
          <p:nvPr/>
        </p:nvSpPr>
        <p:spPr bwMode="auto">
          <a:xfrm>
            <a:off x="157480" y="5755640"/>
            <a:ext cx="1219200" cy="990600"/>
          </a:xfrm>
          <a:prstGeom prst="ellipse">
            <a:avLst/>
          </a:prstGeom>
          <a:solidFill>
            <a:srgbClr val="FF3300"/>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vi-VN" sz="6000" b="1">
                <a:solidFill>
                  <a:prstClr val="white"/>
                </a:solidFill>
                <a:latin typeface="Times New Roman" panose="02020603050405020304" pitchFamily="18" charset="0"/>
                <a:cs typeface="Times New Roman" panose="02020603050405020304" pitchFamily="18" charset="0"/>
              </a:rPr>
              <a:t>7</a:t>
            </a:r>
          </a:p>
        </p:txBody>
      </p:sp>
      <p:sp>
        <p:nvSpPr>
          <p:cNvPr id="61" name="Oval 35">
            <a:extLst>
              <a:ext uri="{FF2B5EF4-FFF2-40B4-BE49-F238E27FC236}">
                <a16:creationId xmlns:a16="http://schemas.microsoft.com/office/drawing/2014/main" id="{78597120-4909-43E7-9BE9-E48AAE64733E}"/>
              </a:ext>
            </a:extLst>
          </p:cNvPr>
          <p:cNvSpPr>
            <a:spLocks noChangeArrowheads="1"/>
          </p:cNvSpPr>
          <p:nvPr/>
        </p:nvSpPr>
        <p:spPr bwMode="auto">
          <a:xfrm>
            <a:off x="157480" y="5755640"/>
            <a:ext cx="1219200" cy="990600"/>
          </a:xfrm>
          <a:prstGeom prst="ellipse">
            <a:avLst/>
          </a:prstGeom>
          <a:solidFill>
            <a:srgbClr val="FF3300"/>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vi-VN" sz="6000" b="1">
                <a:solidFill>
                  <a:prstClr val="white"/>
                </a:solidFill>
                <a:latin typeface="Times New Roman" panose="02020603050405020304" pitchFamily="18" charset="0"/>
                <a:cs typeface="Times New Roman" panose="02020603050405020304" pitchFamily="18" charset="0"/>
              </a:rPr>
              <a:t>8</a:t>
            </a:r>
          </a:p>
        </p:txBody>
      </p:sp>
      <p:sp>
        <p:nvSpPr>
          <p:cNvPr id="60" name="Oval 35">
            <a:extLst>
              <a:ext uri="{FF2B5EF4-FFF2-40B4-BE49-F238E27FC236}">
                <a16:creationId xmlns:a16="http://schemas.microsoft.com/office/drawing/2014/main" id="{8D44B12C-46A6-46B9-83CB-936E6FD49FEA}"/>
              </a:ext>
            </a:extLst>
          </p:cNvPr>
          <p:cNvSpPr>
            <a:spLocks noChangeArrowheads="1"/>
          </p:cNvSpPr>
          <p:nvPr/>
        </p:nvSpPr>
        <p:spPr bwMode="auto">
          <a:xfrm>
            <a:off x="157480" y="5755640"/>
            <a:ext cx="1219200" cy="990600"/>
          </a:xfrm>
          <a:prstGeom prst="ellipse">
            <a:avLst/>
          </a:prstGeom>
          <a:solidFill>
            <a:srgbClr val="FF3300"/>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vi-VN" sz="6000" b="1">
                <a:solidFill>
                  <a:prstClr val="white"/>
                </a:solidFill>
                <a:latin typeface="Times New Roman" panose="02020603050405020304" pitchFamily="18" charset="0"/>
                <a:cs typeface="Times New Roman" panose="02020603050405020304" pitchFamily="18" charset="0"/>
              </a:rPr>
              <a:t>9</a:t>
            </a:r>
          </a:p>
        </p:txBody>
      </p:sp>
      <p:sp>
        <p:nvSpPr>
          <p:cNvPr id="59" name="Oval 35">
            <a:extLst>
              <a:ext uri="{FF2B5EF4-FFF2-40B4-BE49-F238E27FC236}">
                <a16:creationId xmlns:a16="http://schemas.microsoft.com/office/drawing/2014/main" id="{AB829CAC-3E55-40D0-9A15-C3844E7D7E07}"/>
              </a:ext>
            </a:extLst>
          </p:cNvPr>
          <p:cNvSpPr>
            <a:spLocks noChangeArrowheads="1"/>
          </p:cNvSpPr>
          <p:nvPr/>
        </p:nvSpPr>
        <p:spPr bwMode="auto">
          <a:xfrm>
            <a:off x="157480" y="5755640"/>
            <a:ext cx="1219200" cy="990600"/>
          </a:xfrm>
          <a:prstGeom prst="ellipse">
            <a:avLst/>
          </a:prstGeom>
          <a:solidFill>
            <a:srgbClr val="FF3300"/>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vi-VN" sz="6000" b="1">
                <a:solidFill>
                  <a:prstClr val="white"/>
                </a:solidFill>
                <a:latin typeface="Times New Roman" panose="02020603050405020304" pitchFamily="18" charset="0"/>
                <a:cs typeface="Times New Roman" panose="02020603050405020304" pitchFamily="18" charset="0"/>
              </a:rPr>
              <a:t>10</a:t>
            </a:r>
          </a:p>
        </p:txBody>
      </p:sp>
      <p:sp>
        <p:nvSpPr>
          <p:cNvPr id="36" name="TextBox 35">
            <a:extLst>
              <a:ext uri="{FF2B5EF4-FFF2-40B4-BE49-F238E27FC236}">
                <a16:creationId xmlns:a16="http://schemas.microsoft.com/office/drawing/2014/main" id="{C59E522B-B8B8-403A-858C-816FF7181A04}"/>
              </a:ext>
            </a:extLst>
          </p:cNvPr>
          <p:cNvSpPr txBox="1"/>
          <p:nvPr/>
        </p:nvSpPr>
        <p:spPr>
          <a:xfrm>
            <a:off x="4324742" y="185300"/>
            <a:ext cx="6286500" cy="862013"/>
          </a:xfrm>
          <a:prstGeom prst="rect">
            <a:avLst/>
          </a:prstGeom>
          <a:noFill/>
        </p:spPr>
        <p:txBody>
          <a:bodyPr>
            <a:spAutoFit/>
          </a:bodyPr>
          <a:lstStyle/>
          <a:p>
            <a:pPr algn="ctr" eaLnBrk="0" fontAlgn="base" hangingPunct="0">
              <a:spcBef>
                <a:spcPct val="0"/>
              </a:spcBef>
              <a:spcAft>
                <a:spcPct val="0"/>
              </a:spcAft>
              <a:defRPr/>
            </a:pPr>
            <a:r>
              <a:rPr lang="en-US" sz="5000" dirty="0">
                <a:solidFill>
                  <a:srgbClr val="C0504D">
                    <a:lumMod val="50000"/>
                  </a:srgbClr>
                </a:solidFill>
                <a:latin typeface="UTM Cabaret" panose="02040603050506020204" pitchFamily="18" charset="0"/>
                <a:cs typeface="Arial" panose="020B0604020202020204" pitchFamily="34" charset="0"/>
              </a:rPr>
              <a:t>RUNG CHUÔNG VÀNG</a:t>
            </a:r>
          </a:p>
        </p:txBody>
      </p:sp>
    </p:spTree>
    <p:extLst>
      <p:ext uri="{BB962C8B-B14F-4D97-AF65-F5344CB8AC3E}">
        <p14:creationId xmlns:p14="http://schemas.microsoft.com/office/powerpoint/2010/main" val="273364473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65540"/>
                                        </p:tgtEl>
                                        <p:attrNameLst>
                                          <p:attrName>style.visibility</p:attrName>
                                        </p:attrNameLst>
                                      </p:cBhvr>
                                      <p:to>
                                        <p:strVal val="visible"/>
                                      </p:to>
                                    </p:set>
                                    <p:anim calcmode="lin" valueType="num">
                                      <p:cBhvr>
                                        <p:cTn id="7" dur="500" fill="hold"/>
                                        <p:tgtEl>
                                          <p:spTgt spid="65540"/>
                                        </p:tgtEl>
                                        <p:attrNameLst>
                                          <p:attrName>ppt_w</p:attrName>
                                        </p:attrNameLst>
                                      </p:cBhvr>
                                      <p:tavLst>
                                        <p:tav tm="0">
                                          <p:val>
                                            <p:fltVal val="0"/>
                                          </p:val>
                                        </p:tav>
                                        <p:tav tm="100000">
                                          <p:val>
                                            <p:strVal val="#ppt_w"/>
                                          </p:val>
                                        </p:tav>
                                      </p:tavLst>
                                    </p:anim>
                                    <p:anim calcmode="lin" valueType="num">
                                      <p:cBhvr>
                                        <p:cTn id="8" dur="500" fill="hold"/>
                                        <p:tgtEl>
                                          <p:spTgt spid="65540"/>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2" name="drumroll.wav"/>
                                        </p:tgtEl>
                                      </p:cMediaNode>
                                    </p:audio>
                                  </p:subTnLst>
                                </p:cTn>
                              </p:par>
                              <p:par>
                                <p:cTn id="9" presetID="3" presetClass="entr" presetSubtype="10" fill="hold" grpId="0" nodeType="withEffect">
                                  <p:stCondLst>
                                    <p:cond delay="0"/>
                                  </p:stCondLst>
                                  <p:childTnLst>
                                    <p:set>
                                      <p:cBhvr>
                                        <p:cTn id="10" dur="1" fill="hold">
                                          <p:stCondLst>
                                            <p:cond delay="0"/>
                                          </p:stCondLst>
                                        </p:cTn>
                                        <p:tgtEl>
                                          <p:spTgt spid="65541"/>
                                        </p:tgtEl>
                                        <p:attrNameLst>
                                          <p:attrName>style.visibility</p:attrName>
                                        </p:attrNameLst>
                                      </p:cBhvr>
                                      <p:to>
                                        <p:strVal val="visible"/>
                                      </p:to>
                                    </p:set>
                                    <p:animEffect transition="in" filter="blinds(horizontal)">
                                      <p:cBhvr>
                                        <p:cTn id="11" dur="500"/>
                                        <p:tgtEl>
                                          <p:spTgt spid="65541"/>
                                        </p:tgtEl>
                                      </p:cBhvr>
                                    </p:animEffect>
                                  </p:childTnLst>
                                </p:cTn>
                              </p:par>
                              <p:par>
                                <p:cTn id="12" presetID="3" presetClass="entr" presetSubtype="10" fill="hold" grpId="0" nodeType="withEffect">
                                  <p:stCondLst>
                                    <p:cond delay="0"/>
                                  </p:stCondLst>
                                  <p:childTnLst>
                                    <p:set>
                                      <p:cBhvr>
                                        <p:cTn id="13" dur="1" fill="hold">
                                          <p:stCondLst>
                                            <p:cond delay="0"/>
                                          </p:stCondLst>
                                        </p:cTn>
                                        <p:tgtEl>
                                          <p:spTgt spid="65549"/>
                                        </p:tgtEl>
                                        <p:attrNameLst>
                                          <p:attrName>style.visibility</p:attrName>
                                        </p:attrNameLst>
                                      </p:cBhvr>
                                      <p:to>
                                        <p:strVal val="visible"/>
                                      </p:to>
                                    </p:set>
                                    <p:animEffect transition="in" filter="blinds(horizontal)">
                                      <p:cBhvr>
                                        <p:cTn id="14" dur="500"/>
                                        <p:tgtEl>
                                          <p:spTgt spid="65549"/>
                                        </p:tgtEl>
                                      </p:cBhvr>
                                    </p:animEffect>
                                  </p:childTnLst>
                                </p:cTn>
                              </p:par>
                              <p:par>
                                <p:cTn id="15" presetID="3" presetClass="entr" presetSubtype="10" fill="hold" grpId="0" nodeType="withEffect">
                                  <p:stCondLst>
                                    <p:cond delay="0"/>
                                  </p:stCondLst>
                                  <p:childTnLst>
                                    <p:set>
                                      <p:cBhvr>
                                        <p:cTn id="16" dur="1" fill="hold">
                                          <p:stCondLst>
                                            <p:cond delay="0"/>
                                          </p:stCondLst>
                                        </p:cTn>
                                        <p:tgtEl>
                                          <p:spTgt spid="38"/>
                                        </p:tgtEl>
                                        <p:attrNameLst>
                                          <p:attrName>style.visibility</p:attrName>
                                        </p:attrNameLst>
                                      </p:cBhvr>
                                      <p:to>
                                        <p:strVal val="visible"/>
                                      </p:to>
                                    </p:set>
                                    <p:animEffect transition="in" filter="blinds(horizontal)">
                                      <p:cBhvr>
                                        <p:cTn id="17" dur="500"/>
                                        <p:tgtEl>
                                          <p:spTgt spid="38"/>
                                        </p:tgtEl>
                                      </p:cBhvr>
                                    </p:animEffect>
                                  </p:childTnLst>
                                </p:cTn>
                              </p:par>
                              <p:par>
                                <p:cTn id="18" presetID="3" presetClass="entr" presetSubtype="10" fill="hold" grpId="0" nodeType="withEffect">
                                  <p:stCondLst>
                                    <p:cond delay="0"/>
                                  </p:stCondLst>
                                  <p:childTnLst>
                                    <p:set>
                                      <p:cBhvr>
                                        <p:cTn id="19" dur="1" fill="hold">
                                          <p:stCondLst>
                                            <p:cond delay="0"/>
                                          </p:stCondLst>
                                        </p:cTn>
                                        <p:tgtEl>
                                          <p:spTgt spid="65545"/>
                                        </p:tgtEl>
                                        <p:attrNameLst>
                                          <p:attrName>style.visibility</p:attrName>
                                        </p:attrNameLst>
                                      </p:cBhvr>
                                      <p:to>
                                        <p:strVal val="visible"/>
                                      </p:to>
                                    </p:set>
                                    <p:animEffect transition="in" filter="blinds(horizontal)">
                                      <p:cBhvr>
                                        <p:cTn id="20" dur="500"/>
                                        <p:tgtEl>
                                          <p:spTgt spid="65545"/>
                                        </p:tgtEl>
                                      </p:cBhvr>
                                    </p:animEffect>
                                  </p:childTnLst>
                                </p:cTn>
                              </p:par>
                            </p:childTnLst>
                          </p:cTn>
                        </p:par>
                        <p:par>
                          <p:cTn id="21" fill="hold" nodeType="afterGroup">
                            <p:stCondLst>
                              <p:cond delay="500"/>
                            </p:stCondLst>
                            <p:childTnLst>
                              <p:par>
                                <p:cTn id="22" presetID="4" presetClass="exit" presetSubtype="16" fill="hold" grpId="0" nodeType="afterEffect">
                                  <p:stCondLst>
                                    <p:cond delay="0"/>
                                  </p:stCondLst>
                                  <p:childTnLst>
                                    <p:animEffect transition="out" filter="box(in)">
                                      <p:cBhvr>
                                        <p:cTn id="23" dur="1000"/>
                                        <p:tgtEl>
                                          <p:spTgt spid="59"/>
                                        </p:tgtEl>
                                      </p:cBhvr>
                                    </p:animEffect>
                                    <p:set>
                                      <p:cBhvr>
                                        <p:cTn id="24" dur="1" fill="hold">
                                          <p:stCondLst>
                                            <p:cond delay="999"/>
                                          </p:stCondLst>
                                        </p:cTn>
                                        <p:tgtEl>
                                          <p:spTgt spid="59"/>
                                        </p:tgtEl>
                                        <p:attrNameLst>
                                          <p:attrName>style.visibility</p:attrName>
                                        </p:attrNameLst>
                                      </p:cBhvr>
                                      <p:to>
                                        <p:strVal val="hidden"/>
                                      </p:to>
                                    </p:set>
                                  </p:childTnLst>
                                  <p:subTnLst>
                                    <p:audio>
                                      <p:cMediaNode>
                                        <p:cTn display="0" masterRel="sameClick">
                                          <p:stCondLst>
                                            <p:cond evt="begin" delay="0">
                                              <p:tn val="22"/>
                                            </p:cond>
                                          </p:stCondLst>
                                          <p:endCondLst>
                                            <p:cond evt="onStopAudio" delay="0">
                                              <p:tgtEl>
                                                <p:sldTgt/>
                                              </p:tgtEl>
                                            </p:cond>
                                          </p:endCondLst>
                                        </p:cTn>
                                        <p:tgtEl>
                                          <p:sndTgt r:embed="rId3" name="chimes.wav"/>
                                        </p:tgtEl>
                                      </p:cMediaNode>
                                    </p:audio>
                                  </p:subTnLst>
                                </p:cTn>
                              </p:par>
                            </p:childTnLst>
                          </p:cTn>
                        </p:par>
                        <p:par>
                          <p:cTn id="25" fill="hold" nodeType="afterGroup">
                            <p:stCondLst>
                              <p:cond delay="1500"/>
                            </p:stCondLst>
                            <p:childTnLst>
                              <p:par>
                                <p:cTn id="26" presetID="4" presetClass="exit" presetSubtype="16" fill="hold" grpId="0" nodeType="afterEffect">
                                  <p:stCondLst>
                                    <p:cond delay="0"/>
                                  </p:stCondLst>
                                  <p:childTnLst>
                                    <p:animEffect transition="out" filter="box(in)">
                                      <p:cBhvr>
                                        <p:cTn id="27" dur="1000"/>
                                        <p:tgtEl>
                                          <p:spTgt spid="60"/>
                                        </p:tgtEl>
                                      </p:cBhvr>
                                    </p:animEffect>
                                    <p:set>
                                      <p:cBhvr>
                                        <p:cTn id="28" dur="1" fill="hold">
                                          <p:stCondLst>
                                            <p:cond delay="999"/>
                                          </p:stCondLst>
                                        </p:cTn>
                                        <p:tgtEl>
                                          <p:spTgt spid="60"/>
                                        </p:tgtEl>
                                        <p:attrNameLst>
                                          <p:attrName>style.visibility</p:attrName>
                                        </p:attrNameLst>
                                      </p:cBhvr>
                                      <p:to>
                                        <p:strVal val="hidden"/>
                                      </p:to>
                                    </p:set>
                                  </p:childTnLst>
                                  <p:subTnLst>
                                    <p:audio>
                                      <p:cMediaNode>
                                        <p:cTn display="0" masterRel="sameClick">
                                          <p:stCondLst>
                                            <p:cond evt="begin" delay="0">
                                              <p:tn val="26"/>
                                            </p:cond>
                                          </p:stCondLst>
                                          <p:endCondLst>
                                            <p:cond evt="onStopAudio" delay="0">
                                              <p:tgtEl>
                                                <p:sldTgt/>
                                              </p:tgtEl>
                                            </p:cond>
                                          </p:endCondLst>
                                        </p:cTn>
                                        <p:tgtEl>
                                          <p:sndTgt r:embed="rId3" name="chimes.wav"/>
                                        </p:tgtEl>
                                      </p:cMediaNode>
                                    </p:audio>
                                  </p:subTnLst>
                                </p:cTn>
                              </p:par>
                            </p:childTnLst>
                          </p:cTn>
                        </p:par>
                        <p:par>
                          <p:cTn id="29" fill="hold" nodeType="afterGroup">
                            <p:stCondLst>
                              <p:cond delay="2500"/>
                            </p:stCondLst>
                            <p:childTnLst>
                              <p:par>
                                <p:cTn id="30" presetID="4" presetClass="exit" presetSubtype="16" fill="hold" grpId="0" nodeType="afterEffect">
                                  <p:stCondLst>
                                    <p:cond delay="0"/>
                                  </p:stCondLst>
                                  <p:childTnLst>
                                    <p:animEffect transition="out" filter="box(in)">
                                      <p:cBhvr>
                                        <p:cTn id="31" dur="1000"/>
                                        <p:tgtEl>
                                          <p:spTgt spid="61"/>
                                        </p:tgtEl>
                                      </p:cBhvr>
                                    </p:animEffect>
                                    <p:set>
                                      <p:cBhvr>
                                        <p:cTn id="32" dur="1" fill="hold">
                                          <p:stCondLst>
                                            <p:cond delay="999"/>
                                          </p:stCondLst>
                                        </p:cTn>
                                        <p:tgtEl>
                                          <p:spTgt spid="61"/>
                                        </p:tgtEl>
                                        <p:attrNameLst>
                                          <p:attrName>style.visibility</p:attrName>
                                        </p:attrNameLst>
                                      </p:cBhvr>
                                      <p:to>
                                        <p:strVal val="hidden"/>
                                      </p:to>
                                    </p:set>
                                  </p:childTnLst>
                                  <p:subTnLst>
                                    <p:audio>
                                      <p:cMediaNode>
                                        <p:cTn display="0" masterRel="sameClick">
                                          <p:stCondLst>
                                            <p:cond evt="begin" delay="0">
                                              <p:tn val="30"/>
                                            </p:cond>
                                          </p:stCondLst>
                                          <p:endCondLst>
                                            <p:cond evt="onStopAudio" delay="0">
                                              <p:tgtEl>
                                                <p:sldTgt/>
                                              </p:tgtEl>
                                            </p:cond>
                                          </p:endCondLst>
                                        </p:cTn>
                                        <p:tgtEl>
                                          <p:sndTgt r:embed="rId3" name="chimes.wav"/>
                                        </p:tgtEl>
                                      </p:cMediaNode>
                                    </p:audio>
                                  </p:subTnLst>
                                </p:cTn>
                              </p:par>
                            </p:childTnLst>
                          </p:cTn>
                        </p:par>
                        <p:par>
                          <p:cTn id="33" fill="hold" nodeType="afterGroup">
                            <p:stCondLst>
                              <p:cond delay="3500"/>
                            </p:stCondLst>
                            <p:childTnLst>
                              <p:par>
                                <p:cTn id="34" presetID="4" presetClass="exit" presetSubtype="16" fill="hold" grpId="0" nodeType="afterEffect">
                                  <p:stCondLst>
                                    <p:cond delay="0"/>
                                  </p:stCondLst>
                                  <p:childTnLst>
                                    <p:animEffect transition="out" filter="box(in)">
                                      <p:cBhvr>
                                        <p:cTn id="35" dur="1000"/>
                                        <p:tgtEl>
                                          <p:spTgt spid="62"/>
                                        </p:tgtEl>
                                      </p:cBhvr>
                                    </p:animEffect>
                                    <p:set>
                                      <p:cBhvr>
                                        <p:cTn id="36" dur="1" fill="hold">
                                          <p:stCondLst>
                                            <p:cond delay="999"/>
                                          </p:stCondLst>
                                        </p:cTn>
                                        <p:tgtEl>
                                          <p:spTgt spid="62"/>
                                        </p:tgtEl>
                                        <p:attrNameLst>
                                          <p:attrName>style.visibility</p:attrName>
                                        </p:attrNameLst>
                                      </p:cBhvr>
                                      <p:to>
                                        <p:strVal val="hidden"/>
                                      </p:to>
                                    </p:set>
                                  </p:childTnLst>
                                  <p:subTnLst>
                                    <p:audio>
                                      <p:cMediaNode>
                                        <p:cTn display="0" masterRel="sameClick">
                                          <p:stCondLst>
                                            <p:cond evt="begin" delay="0">
                                              <p:tn val="34"/>
                                            </p:cond>
                                          </p:stCondLst>
                                          <p:endCondLst>
                                            <p:cond evt="onStopAudio" delay="0">
                                              <p:tgtEl>
                                                <p:sldTgt/>
                                              </p:tgtEl>
                                            </p:cond>
                                          </p:endCondLst>
                                        </p:cTn>
                                        <p:tgtEl>
                                          <p:sndTgt r:embed="rId3" name="chimes.wav"/>
                                        </p:tgtEl>
                                      </p:cMediaNode>
                                    </p:audio>
                                  </p:subTnLst>
                                </p:cTn>
                              </p:par>
                            </p:childTnLst>
                          </p:cTn>
                        </p:par>
                        <p:par>
                          <p:cTn id="37" fill="hold" nodeType="afterGroup">
                            <p:stCondLst>
                              <p:cond delay="4500"/>
                            </p:stCondLst>
                            <p:childTnLst>
                              <p:par>
                                <p:cTn id="38" presetID="4" presetClass="exit" presetSubtype="16" fill="hold" grpId="0" nodeType="afterEffect">
                                  <p:stCondLst>
                                    <p:cond delay="0"/>
                                  </p:stCondLst>
                                  <p:childTnLst>
                                    <p:animEffect transition="out" filter="box(in)">
                                      <p:cBhvr>
                                        <p:cTn id="39" dur="1000"/>
                                        <p:tgtEl>
                                          <p:spTgt spid="63"/>
                                        </p:tgtEl>
                                      </p:cBhvr>
                                    </p:animEffect>
                                    <p:set>
                                      <p:cBhvr>
                                        <p:cTn id="40" dur="1" fill="hold">
                                          <p:stCondLst>
                                            <p:cond delay="999"/>
                                          </p:stCondLst>
                                        </p:cTn>
                                        <p:tgtEl>
                                          <p:spTgt spid="63"/>
                                        </p:tgtEl>
                                        <p:attrNameLst>
                                          <p:attrName>style.visibility</p:attrName>
                                        </p:attrNameLst>
                                      </p:cBhvr>
                                      <p:to>
                                        <p:strVal val="hidden"/>
                                      </p:to>
                                    </p:set>
                                  </p:childTnLst>
                                  <p:subTnLst>
                                    <p:audio>
                                      <p:cMediaNode>
                                        <p:cTn display="0" masterRel="sameClick">
                                          <p:stCondLst>
                                            <p:cond evt="begin" delay="0">
                                              <p:tn val="38"/>
                                            </p:cond>
                                          </p:stCondLst>
                                          <p:endCondLst>
                                            <p:cond evt="onStopAudio" delay="0">
                                              <p:tgtEl>
                                                <p:sldTgt/>
                                              </p:tgtEl>
                                            </p:cond>
                                          </p:endCondLst>
                                        </p:cTn>
                                        <p:tgtEl>
                                          <p:sndTgt r:embed="rId3" name="chimes.wav"/>
                                        </p:tgtEl>
                                      </p:cMediaNode>
                                    </p:audio>
                                  </p:subTnLst>
                                </p:cTn>
                              </p:par>
                            </p:childTnLst>
                          </p:cTn>
                        </p:par>
                        <p:par>
                          <p:cTn id="41" fill="hold" nodeType="afterGroup">
                            <p:stCondLst>
                              <p:cond delay="5500"/>
                            </p:stCondLst>
                            <p:childTnLst>
                              <p:par>
                                <p:cTn id="42" presetID="4" presetClass="exit" presetSubtype="16" fill="hold" grpId="0" nodeType="afterEffect">
                                  <p:stCondLst>
                                    <p:cond delay="0"/>
                                  </p:stCondLst>
                                  <p:childTnLst>
                                    <p:animEffect transition="out" filter="box(in)">
                                      <p:cBhvr>
                                        <p:cTn id="43" dur="1000"/>
                                        <p:tgtEl>
                                          <p:spTgt spid="64"/>
                                        </p:tgtEl>
                                      </p:cBhvr>
                                    </p:animEffect>
                                    <p:set>
                                      <p:cBhvr>
                                        <p:cTn id="44" dur="1" fill="hold">
                                          <p:stCondLst>
                                            <p:cond delay="999"/>
                                          </p:stCondLst>
                                        </p:cTn>
                                        <p:tgtEl>
                                          <p:spTgt spid="64"/>
                                        </p:tgtEl>
                                        <p:attrNameLst>
                                          <p:attrName>style.visibility</p:attrName>
                                        </p:attrNameLst>
                                      </p:cBhvr>
                                      <p:to>
                                        <p:strVal val="hidden"/>
                                      </p:to>
                                    </p:set>
                                  </p:childTnLst>
                                  <p:subTnLst>
                                    <p:audio>
                                      <p:cMediaNode>
                                        <p:cTn display="0" masterRel="sameClick">
                                          <p:stCondLst>
                                            <p:cond evt="begin" delay="0">
                                              <p:tn val="42"/>
                                            </p:cond>
                                          </p:stCondLst>
                                          <p:endCondLst>
                                            <p:cond evt="onStopAudio" delay="0">
                                              <p:tgtEl>
                                                <p:sldTgt/>
                                              </p:tgtEl>
                                            </p:cond>
                                          </p:endCondLst>
                                        </p:cTn>
                                        <p:tgtEl>
                                          <p:sndTgt r:embed="rId3" name="chimes.wav"/>
                                        </p:tgtEl>
                                      </p:cMediaNode>
                                    </p:audio>
                                  </p:subTnLst>
                                </p:cTn>
                              </p:par>
                            </p:childTnLst>
                          </p:cTn>
                        </p:par>
                        <p:par>
                          <p:cTn id="45" fill="hold" nodeType="afterGroup">
                            <p:stCondLst>
                              <p:cond delay="6500"/>
                            </p:stCondLst>
                            <p:childTnLst>
                              <p:par>
                                <p:cTn id="46" presetID="4" presetClass="exit" presetSubtype="16" fill="hold" grpId="0" nodeType="afterEffect">
                                  <p:stCondLst>
                                    <p:cond delay="0"/>
                                  </p:stCondLst>
                                  <p:childTnLst>
                                    <p:animEffect transition="out" filter="box(in)">
                                      <p:cBhvr>
                                        <p:cTn id="47" dur="1000"/>
                                        <p:tgtEl>
                                          <p:spTgt spid="65"/>
                                        </p:tgtEl>
                                      </p:cBhvr>
                                    </p:animEffect>
                                    <p:set>
                                      <p:cBhvr>
                                        <p:cTn id="48" dur="1" fill="hold">
                                          <p:stCondLst>
                                            <p:cond delay="999"/>
                                          </p:stCondLst>
                                        </p:cTn>
                                        <p:tgtEl>
                                          <p:spTgt spid="65"/>
                                        </p:tgtEl>
                                        <p:attrNameLst>
                                          <p:attrName>style.visibility</p:attrName>
                                        </p:attrNameLst>
                                      </p:cBhvr>
                                      <p:to>
                                        <p:strVal val="hidden"/>
                                      </p:to>
                                    </p:set>
                                  </p:childTnLst>
                                  <p:subTnLst>
                                    <p:audio>
                                      <p:cMediaNode>
                                        <p:cTn display="0" masterRel="sameClick">
                                          <p:stCondLst>
                                            <p:cond evt="begin" delay="0">
                                              <p:tn val="46"/>
                                            </p:cond>
                                          </p:stCondLst>
                                          <p:endCondLst>
                                            <p:cond evt="onStopAudio" delay="0">
                                              <p:tgtEl>
                                                <p:sldTgt/>
                                              </p:tgtEl>
                                            </p:cond>
                                          </p:endCondLst>
                                        </p:cTn>
                                        <p:tgtEl>
                                          <p:sndTgt r:embed="rId3" name="chimes.wav"/>
                                        </p:tgtEl>
                                      </p:cMediaNode>
                                    </p:audio>
                                  </p:subTnLst>
                                </p:cTn>
                              </p:par>
                            </p:childTnLst>
                          </p:cTn>
                        </p:par>
                        <p:par>
                          <p:cTn id="49" fill="hold" nodeType="afterGroup">
                            <p:stCondLst>
                              <p:cond delay="7500"/>
                            </p:stCondLst>
                            <p:childTnLst>
                              <p:par>
                                <p:cTn id="50" presetID="4" presetClass="exit" presetSubtype="16" fill="hold" grpId="0" nodeType="afterEffect">
                                  <p:stCondLst>
                                    <p:cond delay="0"/>
                                  </p:stCondLst>
                                  <p:childTnLst>
                                    <p:animEffect transition="out" filter="box(in)">
                                      <p:cBhvr>
                                        <p:cTn id="51" dur="1000"/>
                                        <p:tgtEl>
                                          <p:spTgt spid="66"/>
                                        </p:tgtEl>
                                      </p:cBhvr>
                                    </p:animEffect>
                                    <p:set>
                                      <p:cBhvr>
                                        <p:cTn id="52" dur="1" fill="hold">
                                          <p:stCondLst>
                                            <p:cond delay="999"/>
                                          </p:stCondLst>
                                        </p:cTn>
                                        <p:tgtEl>
                                          <p:spTgt spid="66"/>
                                        </p:tgtEl>
                                        <p:attrNameLst>
                                          <p:attrName>style.visibility</p:attrName>
                                        </p:attrNameLst>
                                      </p:cBhvr>
                                      <p:to>
                                        <p:strVal val="hidden"/>
                                      </p:to>
                                    </p:set>
                                  </p:childTnLst>
                                  <p:subTnLst>
                                    <p:audio>
                                      <p:cMediaNode>
                                        <p:cTn display="0" masterRel="sameClick">
                                          <p:stCondLst>
                                            <p:cond evt="begin" delay="0">
                                              <p:tn val="50"/>
                                            </p:cond>
                                          </p:stCondLst>
                                          <p:endCondLst>
                                            <p:cond evt="onStopAudio" delay="0">
                                              <p:tgtEl>
                                                <p:sldTgt/>
                                              </p:tgtEl>
                                            </p:cond>
                                          </p:endCondLst>
                                        </p:cTn>
                                        <p:tgtEl>
                                          <p:sndTgt r:embed="rId3" name="chimes.wav"/>
                                        </p:tgtEl>
                                      </p:cMediaNode>
                                    </p:audio>
                                  </p:subTnLst>
                                </p:cTn>
                              </p:par>
                            </p:childTnLst>
                          </p:cTn>
                        </p:par>
                        <p:par>
                          <p:cTn id="53" fill="hold" nodeType="afterGroup">
                            <p:stCondLst>
                              <p:cond delay="8500"/>
                            </p:stCondLst>
                            <p:childTnLst>
                              <p:par>
                                <p:cTn id="54" presetID="4" presetClass="exit" presetSubtype="16" fill="hold" grpId="0" nodeType="afterEffect">
                                  <p:stCondLst>
                                    <p:cond delay="0"/>
                                  </p:stCondLst>
                                  <p:childTnLst>
                                    <p:animEffect transition="out" filter="box(in)">
                                      <p:cBhvr>
                                        <p:cTn id="55" dur="1000"/>
                                        <p:tgtEl>
                                          <p:spTgt spid="67"/>
                                        </p:tgtEl>
                                      </p:cBhvr>
                                    </p:animEffect>
                                    <p:set>
                                      <p:cBhvr>
                                        <p:cTn id="56" dur="1" fill="hold">
                                          <p:stCondLst>
                                            <p:cond delay="999"/>
                                          </p:stCondLst>
                                        </p:cTn>
                                        <p:tgtEl>
                                          <p:spTgt spid="67"/>
                                        </p:tgtEl>
                                        <p:attrNameLst>
                                          <p:attrName>style.visibility</p:attrName>
                                        </p:attrNameLst>
                                      </p:cBhvr>
                                      <p:to>
                                        <p:strVal val="hidden"/>
                                      </p:to>
                                    </p:set>
                                  </p:childTnLst>
                                  <p:subTnLst>
                                    <p:audio>
                                      <p:cMediaNode>
                                        <p:cTn display="0" masterRel="sameClick">
                                          <p:stCondLst>
                                            <p:cond evt="begin" delay="0">
                                              <p:tn val="54"/>
                                            </p:cond>
                                          </p:stCondLst>
                                          <p:endCondLst>
                                            <p:cond evt="onStopAudio" delay="0">
                                              <p:tgtEl>
                                                <p:sldTgt/>
                                              </p:tgtEl>
                                            </p:cond>
                                          </p:endCondLst>
                                        </p:cTn>
                                        <p:tgtEl>
                                          <p:sndTgt r:embed="rId3" name="chimes.wav"/>
                                        </p:tgtEl>
                                      </p:cMediaNode>
                                    </p:audio>
                                  </p:subTnLst>
                                </p:cTn>
                              </p:par>
                            </p:childTnLst>
                          </p:cTn>
                        </p:par>
                        <p:par>
                          <p:cTn id="57" fill="hold" nodeType="afterGroup">
                            <p:stCondLst>
                              <p:cond delay="9500"/>
                            </p:stCondLst>
                            <p:childTnLst>
                              <p:par>
                                <p:cTn id="58" presetID="4" presetClass="exit" presetSubtype="16" fill="hold" grpId="0" nodeType="afterEffect">
                                  <p:stCondLst>
                                    <p:cond delay="0"/>
                                  </p:stCondLst>
                                  <p:childTnLst>
                                    <p:animEffect transition="out" filter="box(in)">
                                      <p:cBhvr>
                                        <p:cTn id="59" dur="1000"/>
                                        <p:tgtEl>
                                          <p:spTgt spid="68"/>
                                        </p:tgtEl>
                                      </p:cBhvr>
                                    </p:animEffect>
                                    <p:set>
                                      <p:cBhvr>
                                        <p:cTn id="60" dur="1" fill="hold">
                                          <p:stCondLst>
                                            <p:cond delay="999"/>
                                          </p:stCondLst>
                                        </p:cTn>
                                        <p:tgtEl>
                                          <p:spTgt spid="68"/>
                                        </p:tgtEl>
                                        <p:attrNameLst>
                                          <p:attrName>style.visibility</p:attrName>
                                        </p:attrNameLst>
                                      </p:cBhvr>
                                      <p:to>
                                        <p:strVal val="hidden"/>
                                      </p:to>
                                    </p:set>
                                  </p:childTnLst>
                                  <p:subTnLst>
                                    <p:audio>
                                      <p:cMediaNode>
                                        <p:cTn display="0" masterRel="sameClick">
                                          <p:stCondLst>
                                            <p:cond evt="begin" delay="0">
                                              <p:tn val="58"/>
                                            </p:cond>
                                          </p:stCondLst>
                                          <p:endCondLst>
                                            <p:cond evt="onStopAudio" delay="0">
                                              <p:tgtEl>
                                                <p:sldTgt/>
                                              </p:tgtEl>
                                            </p:cond>
                                          </p:endCondLst>
                                        </p:cTn>
                                        <p:tgtEl>
                                          <p:sndTgt r:embed="rId3" name="chimes.wav"/>
                                        </p:tgtEl>
                                      </p:cMediaNode>
                                    </p:audio>
                                  </p:subTnLst>
                                </p:cTn>
                              </p:par>
                            </p:childTnLst>
                          </p:cTn>
                        </p:par>
                      </p:childTnLst>
                    </p:cTn>
                  </p:par>
                  <p:par>
                    <p:cTn id="61" fill="hold" nodeType="clickPar">
                      <p:stCondLst>
                        <p:cond delay="indefinite"/>
                      </p:stCondLst>
                      <p:childTnLst>
                        <p:par>
                          <p:cTn id="62" fill="hold" nodeType="withGroup">
                            <p:stCondLst>
                              <p:cond delay="0"/>
                            </p:stCondLst>
                            <p:childTnLst>
                              <p:par>
                                <p:cTn id="63" presetID="9" presetClass="exit" presetSubtype="0" fill="hold" grpId="1" nodeType="clickEffect">
                                  <p:stCondLst>
                                    <p:cond delay="0"/>
                                  </p:stCondLst>
                                  <p:childTnLst>
                                    <p:animEffect transition="out" filter="dissolve">
                                      <p:cBhvr>
                                        <p:cTn id="64" dur="500"/>
                                        <p:tgtEl>
                                          <p:spTgt spid="65545"/>
                                        </p:tgtEl>
                                      </p:cBhvr>
                                    </p:animEffect>
                                    <p:set>
                                      <p:cBhvr>
                                        <p:cTn id="65" dur="1" fill="hold">
                                          <p:stCondLst>
                                            <p:cond delay="499"/>
                                          </p:stCondLst>
                                        </p:cTn>
                                        <p:tgtEl>
                                          <p:spTgt spid="6554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540" grpId="0"/>
      <p:bldP spid="65541" grpId="0" animBg="1"/>
      <p:bldP spid="65549" grpId="0" animBg="1"/>
      <p:bldP spid="38" grpId="0" animBg="1"/>
      <p:bldP spid="65545" grpId="0" animBg="1"/>
      <p:bldP spid="65545" grpId="1" animBg="1"/>
      <p:bldP spid="68" grpId="0" animBg="1"/>
      <p:bldP spid="67" grpId="0" animBg="1"/>
      <p:bldP spid="66" grpId="0" animBg="1"/>
      <p:bldP spid="65" grpId="0" animBg="1"/>
      <p:bldP spid="64" grpId="0" animBg="1"/>
      <p:bldP spid="63" grpId="0" animBg="1"/>
      <p:bldP spid="62" grpId="0" animBg="1"/>
      <p:bldP spid="61" grpId="0" animBg="1"/>
      <p:bldP spid="60" grpId="0" animBg="1"/>
      <p:bldP spid="5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40" name="Text Box 4">
            <a:extLst>
              <a:ext uri="{FF2B5EF4-FFF2-40B4-BE49-F238E27FC236}">
                <a16:creationId xmlns:a16="http://schemas.microsoft.com/office/drawing/2014/main" id="{2C54EE43-5DE4-426B-94D9-2D9A00AABAB9}"/>
              </a:ext>
            </a:extLst>
          </p:cNvPr>
          <p:cNvSpPr txBox="1">
            <a:spLocks noChangeArrowheads="1"/>
          </p:cNvSpPr>
          <p:nvPr/>
        </p:nvSpPr>
        <p:spPr bwMode="auto">
          <a:xfrm>
            <a:off x="2752725" y="1734099"/>
            <a:ext cx="8955268"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50000"/>
              </a:spcBef>
              <a:spcAft>
                <a:spcPct val="0"/>
              </a:spcAft>
              <a:buNone/>
            </a:pPr>
            <a:r>
              <a:rPr lang="en-US" altLang="vi-VN" sz="3600" b="1" dirty="0" err="1">
                <a:solidFill>
                  <a:srgbClr val="002060"/>
                </a:solidFill>
                <a:latin typeface="Arial" panose="020B0604020202020204" pitchFamily="34" charset="0"/>
                <a:cs typeface="Arial" panose="020B0604020202020204" pitchFamily="34" charset="0"/>
              </a:rPr>
              <a:t>Trong</a:t>
            </a:r>
            <a:r>
              <a:rPr lang="en-US" altLang="vi-VN" sz="3600" b="1" dirty="0">
                <a:solidFill>
                  <a:srgbClr val="002060"/>
                </a:solidFill>
                <a:latin typeface="Arial" panose="020B0604020202020204" pitchFamily="34" charset="0"/>
                <a:cs typeface="Arial" panose="020B0604020202020204" pitchFamily="34" charset="0"/>
              </a:rPr>
              <a:t> </a:t>
            </a:r>
            <a:r>
              <a:rPr lang="en-US" altLang="vi-VN" sz="3600" b="1" dirty="0" err="1">
                <a:solidFill>
                  <a:srgbClr val="002060"/>
                </a:solidFill>
                <a:latin typeface="Arial" panose="020B0604020202020204" pitchFamily="34" charset="0"/>
                <a:cs typeface="Arial" panose="020B0604020202020204" pitchFamily="34" charset="0"/>
              </a:rPr>
              <a:t>câu</a:t>
            </a:r>
            <a:r>
              <a:rPr lang="en-US" altLang="vi-VN" sz="3600" b="1" dirty="0">
                <a:solidFill>
                  <a:srgbClr val="002060"/>
                </a:solidFill>
                <a:latin typeface="Arial" panose="020B0604020202020204" pitchFamily="34" charset="0"/>
                <a:cs typeface="Arial" panose="020B0604020202020204" pitchFamily="34" charset="0"/>
              </a:rPr>
              <a:t> </a:t>
            </a:r>
            <a:r>
              <a:rPr lang="en-US" altLang="vi-VN" sz="3600" b="1" dirty="0" err="1">
                <a:solidFill>
                  <a:srgbClr val="002060"/>
                </a:solidFill>
                <a:latin typeface="Arial" panose="020B0604020202020204" pitchFamily="34" charset="0"/>
                <a:cs typeface="Arial" panose="020B0604020202020204" pitchFamily="34" charset="0"/>
              </a:rPr>
              <a:t>chuyện</a:t>
            </a:r>
            <a:r>
              <a:rPr lang="en-US" altLang="vi-VN" sz="3600" b="1" dirty="0">
                <a:solidFill>
                  <a:srgbClr val="002060"/>
                </a:solidFill>
                <a:latin typeface="Arial" panose="020B0604020202020204" pitchFamily="34" charset="0"/>
                <a:cs typeface="Arial" panose="020B0604020202020204" pitchFamily="34" charset="0"/>
              </a:rPr>
              <a:t> </a:t>
            </a:r>
            <a:r>
              <a:rPr lang="en-US" altLang="vi-VN" sz="3600" b="1" dirty="0" err="1">
                <a:solidFill>
                  <a:srgbClr val="002060"/>
                </a:solidFill>
                <a:latin typeface="Arial" panose="020B0604020202020204" pitchFamily="34" charset="0"/>
                <a:cs typeface="Arial" panose="020B0604020202020204" pitchFamily="34" charset="0"/>
              </a:rPr>
              <a:t>trên</a:t>
            </a:r>
            <a:r>
              <a:rPr lang="en-US" altLang="vi-VN" sz="3600" b="1" dirty="0">
                <a:solidFill>
                  <a:srgbClr val="002060"/>
                </a:solidFill>
                <a:latin typeface="Arial" panose="020B0604020202020204" pitchFamily="34" charset="0"/>
                <a:cs typeface="Arial" panose="020B0604020202020204" pitchFamily="34" charset="0"/>
              </a:rPr>
              <a:t> </a:t>
            </a:r>
            <a:r>
              <a:rPr lang="en-US" altLang="vi-VN" sz="3600" b="1" dirty="0" err="1">
                <a:solidFill>
                  <a:srgbClr val="002060"/>
                </a:solidFill>
                <a:latin typeface="Arial" panose="020B0604020202020204" pitchFamily="34" charset="0"/>
                <a:cs typeface="Arial" panose="020B0604020202020204" pitchFamily="34" charset="0"/>
              </a:rPr>
              <a:t>có</a:t>
            </a:r>
            <a:r>
              <a:rPr lang="en-US" altLang="vi-VN" sz="3600" b="1" dirty="0">
                <a:solidFill>
                  <a:srgbClr val="002060"/>
                </a:solidFill>
                <a:latin typeface="Arial" panose="020B0604020202020204" pitchFamily="34" charset="0"/>
                <a:cs typeface="Arial" panose="020B0604020202020204" pitchFamily="34" charset="0"/>
              </a:rPr>
              <a:t> </a:t>
            </a:r>
            <a:r>
              <a:rPr lang="en-US" altLang="vi-VN" sz="3600" b="1" dirty="0" err="1">
                <a:solidFill>
                  <a:srgbClr val="002060"/>
                </a:solidFill>
                <a:latin typeface="Arial" panose="020B0604020202020204" pitchFamily="34" charset="0"/>
                <a:cs typeface="Arial" panose="020B0604020202020204" pitchFamily="34" charset="0"/>
              </a:rPr>
              <a:t>những</a:t>
            </a:r>
            <a:r>
              <a:rPr lang="en-US" altLang="vi-VN" sz="3600" b="1" dirty="0">
                <a:solidFill>
                  <a:srgbClr val="002060"/>
                </a:solidFill>
                <a:latin typeface="Arial" panose="020B0604020202020204" pitchFamily="34" charset="0"/>
                <a:cs typeface="Arial" panose="020B0604020202020204" pitchFamily="34" charset="0"/>
              </a:rPr>
              <a:t> </a:t>
            </a:r>
            <a:r>
              <a:rPr lang="en-US" altLang="vi-VN" sz="3600" b="1" dirty="0" err="1">
                <a:solidFill>
                  <a:srgbClr val="002060"/>
                </a:solidFill>
                <a:latin typeface="Arial" panose="020B0604020202020204" pitchFamily="34" charset="0"/>
                <a:cs typeface="Arial" panose="020B0604020202020204" pitchFamily="34" charset="0"/>
              </a:rPr>
              <a:t>kiểu</a:t>
            </a:r>
            <a:r>
              <a:rPr lang="en-US" altLang="vi-VN" sz="3600" b="1" dirty="0">
                <a:solidFill>
                  <a:srgbClr val="002060"/>
                </a:solidFill>
                <a:latin typeface="Arial" panose="020B0604020202020204" pitchFamily="34" charset="0"/>
                <a:cs typeface="Arial" panose="020B0604020202020204" pitchFamily="34" charset="0"/>
              </a:rPr>
              <a:t> </a:t>
            </a:r>
            <a:r>
              <a:rPr lang="en-US" altLang="vi-VN" sz="3600" b="1" dirty="0" err="1">
                <a:solidFill>
                  <a:srgbClr val="002060"/>
                </a:solidFill>
                <a:latin typeface="Arial" panose="020B0604020202020204" pitchFamily="34" charset="0"/>
                <a:cs typeface="Arial" panose="020B0604020202020204" pitchFamily="34" charset="0"/>
              </a:rPr>
              <a:t>câu</a:t>
            </a:r>
            <a:r>
              <a:rPr lang="en-US" altLang="vi-VN" sz="3600" b="1" dirty="0">
                <a:solidFill>
                  <a:srgbClr val="002060"/>
                </a:solidFill>
                <a:latin typeface="Arial" panose="020B0604020202020204" pitchFamily="34" charset="0"/>
                <a:cs typeface="Arial" panose="020B0604020202020204" pitchFamily="34" charset="0"/>
              </a:rPr>
              <a:t> </a:t>
            </a:r>
            <a:r>
              <a:rPr lang="en-US" altLang="vi-VN" sz="3600" b="1" dirty="0" err="1">
                <a:solidFill>
                  <a:srgbClr val="002060"/>
                </a:solidFill>
                <a:latin typeface="Arial" panose="020B0604020202020204" pitchFamily="34" charset="0"/>
                <a:cs typeface="Arial" panose="020B0604020202020204" pitchFamily="34" charset="0"/>
              </a:rPr>
              <a:t>kể</a:t>
            </a:r>
            <a:r>
              <a:rPr lang="en-US" altLang="vi-VN" sz="3600" b="1" dirty="0">
                <a:solidFill>
                  <a:srgbClr val="002060"/>
                </a:solidFill>
                <a:latin typeface="Arial" panose="020B0604020202020204" pitchFamily="34" charset="0"/>
                <a:cs typeface="Arial" panose="020B0604020202020204" pitchFamily="34" charset="0"/>
              </a:rPr>
              <a:t> </a:t>
            </a:r>
            <a:r>
              <a:rPr lang="en-US" altLang="vi-VN" sz="3600" b="1" dirty="0" err="1">
                <a:solidFill>
                  <a:srgbClr val="002060"/>
                </a:solidFill>
                <a:latin typeface="Arial" panose="020B0604020202020204" pitchFamily="34" charset="0"/>
                <a:cs typeface="Arial" panose="020B0604020202020204" pitchFamily="34" charset="0"/>
              </a:rPr>
              <a:t>nào</a:t>
            </a:r>
            <a:r>
              <a:rPr lang="en-US" altLang="vi-VN" sz="3600" b="1" dirty="0">
                <a:solidFill>
                  <a:srgbClr val="002060"/>
                </a:solidFill>
                <a:latin typeface="Arial" panose="020B0604020202020204" pitchFamily="34" charset="0"/>
                <a:cs typeface="Arial" panose="020B0604020202020204" pitchFamily="34" charset="0"/>
              </a:rPr>
              <a:t> ?</a:t>
            </a:r>
          </a:p>
        </p:txBody>
      </p:sp>
      <p:sp>
        <p:nvSpPr>
          <p:cNvPr id="65541" name="AutoShape 5">
            <a:extLst>
              <a:ext uri="{FF2B5EF4-FFF2-40B4-BE49-F238E27FC236}">
                <a16:creationId xmlns:a16="http://schemas.microsoft.com/office/drawing/2014/main" id="{BBA8AA6F-A8A1-410F-A79E-B8DB28706AFB}"/>
              </a:ext>
            </a:extLst>
          </p:cNvPr>
          <p:cNvSpPr>
            <a:spLocks noChangeArrowheads="1"/>
          </p:cNvSpPr>
          <p:nvPr/>
        </p:nvSpPr>
        <p:spPr bwMode="auto">
          <a:xfrm>
            <a:off x="2259846" y="3066698"/>
            <a:ext cx="6617454" cy="1046163"/>
          </a:xfrm>
          <a:prstGeom prst="flowChartTerminator">
            <a:avLst/>
          </a:prstGeom>
          <a:solidFill>
            <a:schemeClr val="accent1">
              <a:lumMod val="20000"/>
              <a:lumOff val="80000"/>
            </a:schemeClr>
          </a:solidFill>
          <a:ln w="9525">
            <a:solidFill>
              <a:srgbClr val="3366FF"/>
            </a:solidFill>
            <a:miter lim="800000"/>
            <a:headEnd/>
            <a:tailEnd/>
          </a:ln>
        </p:spPr>
        <p:txBody>
          <a:bodyPr wrap="none" anchor="ctr"/>
          <a:lstStyle/>
          <a:p>
            <a:pPr algn="ctr" fontAlgn="base">
              <a:spcBef>
                <a:spcPct val="0"/>
              </a:spcBef>
              <a:spcAft>
                <a:spcPct val="0"/>
              </a:spcAft>
              <a:defRPr/>
            </a:pPr>
            <a:r>
              <a:rPr lang="vi-VN" altLang="vi-VN" sz="3200" dirty="0">
                <a:solidFill>
                  <a:srgbClr val="002060"/>
                </a:solidFill>
                <a:latin typeface="Arial" panose="020B0604020202020204" pitchFamily="34" charset="0"/>
                <a:cs typeface="Arial" panose="020B0604020202020204" pitchFamily="34" charset="0"/>
              </a:rPr>
              <a:t>A. </a:t>
            </a:r>
            <a:r>
              <a:rPr lang="en-US" altLang="vi-VN" sz="3200" dirty="0" err="1">
                <a:solidFill>
                  <a:srgbClr val="002060"/>
                </a:solidFill>
                <a:latin typeface="Arial" panose="020B0604020202020204" pitchFamily="34" charset="0"/>
                <a:cs typeface="Arial" panose="020B0604020202020204" pitchFamily="34" charset="0"/>
              </a:rPr>
              <a:t>Chỉ</a:t>
            </a:r>
            <a:r>
              <a:rPr lang="en-US" altLang="vi-VN" sz="3200" dirty="0">
                <a:solidFill>
                  <a:srgbClr val="002060"/>
                </a:solidFill>
                <a:latin typeface="Arial" panose="020B0604020202020204" pitchFamily="34" charset="0"/>
                <a:cs typeface="Arial" panose="020B0604020202020204" pitchFamily="34" charset="0"/>
              </a:rPr>
              <a:t> </a:t>
            </a:r>
            <a:r>
              <a:rPr lang="en-US" altLang="vi-VN" sz="3200" dirty="0" err="1">
                <a:solidFill>
                  <a:srgbClr val="002060"/>
                </a:solidFill>
                <a:latin typeface="Arial" panose="020B0604020202020204" pitchFamily="34" charset="0"/>
                <a:cs typeface="Arial" panose="020B0604020202020204" pitchFamily="34" charset="0"/>
              </a:rPr>
              <a:t>có</a:t>
            </a:r>
            <a:r>
              <a:rPr lang="en-US" altLang="vi-VN" sz="3200" dirty="0">
                <a:solidFill>
                  <a:srgbClr val="002060"/>
                </a:solidFill>
                <a:latin typeface="Arial" panose="020B0604020202020204" pitchFamily="34" charset="0"/>
                <a:cs typeface="Arial" panose="020B0604020202020204" pitchFamily="34" charset="0"/>
              </a:rPr>
              <a:t> </a:t>
            </a:r>
            <a:r>
              <a:rPr lang="en-US" altLang="vi-VN" sz="3200" dirty="0" err="1">
                <a:solidFill>
                  <a:srgbClr val="002060"/>
                </a:solidFill>
                <a:latin typeface="Arial" panose="020B0604020202020204" pitchFamily="34" charset="0"/>
                <a:cs typeface="Arial" panose="020B0604020202020204" pitchFamily="34" charset="0"/>
              </a:rPr>
              <a:t>kiểu</a:t>
            </a:r>
            <a:r>
              <a:rPr lang="en-US" altLang="vi-VN" sz="3200" dirty="0">
                <a:solidFill>
                  <a:srgbClr val="002060"/>
                </a:solidFill>
                <a:latin typeface="Arial" panose="020B0604020202020204" pitchFamily="34" charset="0"/>
                <a:cs typeface="Arial" panose="020B0604020202020204" pitchFamily="34" charset="0"/>
              </a:rPr>
              <a:t> </a:t>
            </a:r>
            <a:r>
              <a:rPr lang="en-US" altLang="vi-VN" sz="3200" dirty="0" err="1">
                <a:solidFill>
                  <a:srgbClr val="002060"/>
                </a:solidFill>
                <a:latin typeface="Arial" panose="020B0604020202020204" pitchFamily="34" charset="0"/>
                <a:cs typeface="Arial" panose="020B0604020202020204" pitchFamily="34" charset="0"/>
              </a:rPr>
              <a:t>câu</a:t>
            </a:r>
            <a:r>
              <a:rPr lang="en-US" altLang="vi-VN" sz="3200" dirty="0">
                <a:solidFill>
                  <a:srgbClr val="002060"/>
                </a:solidFill>
                <a:latin typeface="Arial" panose="020B0604020202020204" pitchFamily="34" charset="0"/>
                <a:cs typeface="Arial" panose="020B0604020202020204" pitchFamily="34" charset="0"/>
              </a:rPr>
              <a:t> </a:t>
            </a:r>
            <a:r>
              <a:rPr lang="en-US" altLang="vi-VN" sz="3200" dirty="0" err="1">
                <a:solidFill>
                  <a:srgbClr val="002060"/>
                </a:solidFill>
                <a:latin typeface="Arial" panose="020B0604020202020204" pitchFamily="34" charset="0"/>
                <a:cs typeface="Arial" panose="020B0604020202020204" pitchFamily="34" charset="0"/>
              </a:rPr>
              <a:t>kể</a:t>
            </a:r>
            <a:r>
              <a:rPr lang="en-US" altLang="vi-VN" sz="3200" dirty="0">
                <a:solidFill>
                  <a:srgbClr val="002060"/>
                </a:solidFill>
                <a:latin typeface="Arial" panose="020B0604020202020204" pitchFamily="34" charset="0"/>
                <a:cs typeface="Arial" panose="020B0604020202020204" pitchFamily="34" charset="0"/>
              </a:rPr>
              <a:t> </a:t>
            </a:r>
            <a:r>
              <a:rPr lang="en-US" altLang="vi-VN" sz="3200" b="1" i="1" dirty="0">
                <a:solidFill>
                  <a:srgbClr val="002060"/>
                </a:solidFill>
                <a:latin typeface="Arial" panose="020B0604020202020204" pitchFamily="34" charset="0"/>
                <a:cs typeface="Arial" panose="020B0604020202020204" pitchFamily="34" charset="0"/>
              </a:rPr>
              <a:t>Ai </a:t>
            </a:r>
            <a:r>
              <a:rPr lang="en-US" altLang="vi-VN" sz="3200" b="1" i="1" dirty="0" err="1">
                <a:solidFill>
                  <a:srgbClr val="002060"/>
                </a:solidFill>
                <a:latin typeface="Arial" panose="020B0604020202020204" pitchFamily="34" charset="0"/>
                <a:cs typeface="Arial" panose="020B0604020202020204" pitchFamily="34" charset="0"/>
              </a:rPr>
              <a:t>làm</a:t>
            </a:r>
            <a:r>
              <a:rPr lang="en-US" altLang="vi-VN" sz="3200" b="1" i="1" dirty="0">
                <a:solidFill>
                  <a:srgbClr val="002060"/>
                </a:solidFill>
                <a:latin typeface="Arial" panose="020B0604020202020204" pitchFamily="34" charset="0"/>
                <a:cs typeface="Arial" panose="020B0604020202020204" pitchFamily="34" charset="0"/>
              </a:rPr>
              <a:t> </a:t>
            </a:r>
            <a:r>
              <a:rPr lang="en-US" altLang="vi-VN" sz="3200" b="1" i="1" dirty="0" err="1">
                <a:solidFill>
                  <a:srgbClr val="002060"/>
                </a:solidFill>
                <a:latin typeface="Arial" panose="020B0604020202020204" pitchFamily="34" charset="0"/>
                <a:cs typeface="Arial" panose="020B0604020202020204" pitchFamily="34" charset="0"/>
              </a:rPr>
              <a:t>gì</a:t>
            </a:r>
            <a:r>
              <a:rPr lang="en-US" altLang="vi-VN" sz="3200" b="1" i="1" dirty="0">
                <a:solidFill>
                  <a:srgbClr val="002060"/>
                </a:solidFill>
                <a:latin typeface="Arial" panose="020B0604020202020204" pitchFamily="34" charset="0"/>
                <a:cs typeface="Arial" panose="020B0604020202020204" pitchFamily="34" charset="0"/>
              </a:rPr>
              <a:t> ?</a:t>
            </a:r>
          </a:p>
        </p:txBody>
      </p:sp>
      <p:sp>
        <p:nvSpPr>
          <p:cNvPr id="65549" name="AutoShape 13">
            <a:extLst>
              <a:ext uri="{FF2B5EF4-FFF2-40B4-BE49-F238E27FC236}">
                <a16:creationId xmlns:a16="http://schemas.microsoft.com/office/drawing/2014/main" id="{786B556C-F313-4E35-8957-07CCD5F77B09}"/>
              </a:ext>
            </a:extLst>
          </p:cNvPr>
          <p:cNvSpPr>
            <a:spLocks noChangeArrowheads="1"/>
          </p:cNvSpPr>
          <p:nvPr/>
        </p:nvSpPr>
        <p:spPr bwMode="auto">
          <a:xfrm>
            <a:off x="1531636" y="4245131"/>
            <a:ext cx="9351660" cy="1063625"/>
          </a:xfrm>
          <a:prstGeom prst="flowChartTerminator">
            <a:avLst/>
          </a:prstGeom>
          <a:solidFill>
            <a:schemeClr val="accent1">
              <a:lumMod val="20000"/>
              <a:lumOff val="80000"/>
            </a:schemeClr>
          </a:solidFill>
          <a:ln w="9525">
            <a:solidFill>
              <a:srgbClr val="3366FF"/>
            </a:solidFill>
            <a:miter lim="800000"/>
            <a:headEnd/>
            <a:tailEnd/>
          </a:ln>
        </p:spPr>
        <p:txBody>
          <a:bodyPr wrap="none" anchor="ctr"/>
          <a:lstStyle/>
          <a:p>
            <a:pPr algn="ctr" fontAlgn="base">
              <a:spcBef>
                <a:spcPct val="0"/>
              </a:spcBef>
              <a:spcAft>
                <a:spcPct val="0"/>
              </a:spcAft>
              <a:defRPr/>
            </a:pPr>
            <a:r>
              <a:rPr lang="en-US" altLang="vi-VN" sz="3200" dirty="0">
                <a:solidFill>
                  <a:srgbClr val="002060"/>
                </a:solidFill>
                <a:latin typeface="Arial" panose="020B0604020202020204" pitchFamily="34" charset="0"/>
                <a:cs typeface="Arial" panose="020B0604020202020204" pitchFamily="34" charset="0"/>
              </a:rPr>
              <a:t>B</a:t>
            </a:r>
            <a:r>
              <a:rPr lang="vi-VN" altLang="vi-VN" sz="3200" dirty="0">
                <a:solidFill>
                  <a:srgbClr val="002060"/>
                </a:solidFill>
                <a:latin typeface="Arial" panose="020B0604020202020204" pitchFamily="34" charset="0"/>
                <a:cs typeface="Arial" panose="020B0604020202020204" pitchFamily="34" charset="0"/>
              </a:rPr>
              <a:t>. </a:t>
            </a:r>
            <a:r>
              <a:rPr lang="en-US" altLang="vi-VN" sz="3200" dirty="0" err="1">
                <a:solidFill>
                  <a:srgbClr val="002060"/>
                </a:solidFill>
                <a:latin typeface="Arial" panose="020B0604020202020204" pitchFamily="34" charset="0"/>
                <a:cs typeface="Arial" panose="020B0604020202020204" pitchFamily="34" charset="0"/>
              </a:rPr>
              <a:t>Có</a:t>
            </a:r>
            <a:r>
              <a:rPr lang="en-US" altLang="vi-VN" sz="3200" dirty="0">
                <a:solidFill>
                  <a:srgbClr val="002060"/>
                </a:solidFill>
                <a:latin typeface="Arial" panose="020B0604020202020204" pitchFamily="34" charset="0"/>
                <a:cs typeface="Arial" panose="020B0604020202020204" pitchFamily="34" charset="0"/>
              </a:rPr>
              <a:t> </a:t>
            </a:r>
            <a:r>
              <a:rPr lang="en-US" altLang="vi-VN" sz="3200" dirty="0" err="1">
                <a:solidFill>
                  <a:srgbClr val="002060"/>
                </a:solidFill>
                <a:latin typeface="Arial" panose="020B0604020202020204" pitchFamily="34" charset="0"/>
                <a:cs typeface="Arial" panose="020B0604020202020204" pitchFamily="34" charset="0"/>
              </a:rPr>
              <a:t>hai</a:t>
            </a:r>
            <a:r>
              <a:rPr lang="en-US" altLang="vi-VN" sz="3200" dirty="0">
                <a:solidFill>
                  <a:srgbClr val="002060"/>
                </a:solidFill>
                <a:latin typeface="Arial" panose="020B0604020202020204" pitchFamily="34" charset="0"/>
                <a:cs typeface="Arial" panose="020B0604020202020204" pitchFamily="34" charset="0"/>
              </a:rPr>
              <a:t> </a:t>
            </a:r>
            <a:r>
              <a:rPr lang="en-US" altLang="vi-VN" sz="3200" dirty="0" err="1">
                <a:solidFill>
                  <a:srgbClr val="002060"/>
                </a:solidFill>
                <a:latin typeface="Arial" panose="020B0604020202020204" pitchFamily="34" charset="0"/>
                <a:cs typeface="Arial" panose="020B0604020202020204" pitchFamily="34" charset="0"/>
              </a:rPr>
              <a:t>kiểu</a:t>
            </a:r>
            <a:r>
              <a:rPr lang="en-US" altLang="vi-VN" sz="3200" dirty="0">
                <a:solidFill>
                  <a:srgbClr val="002060"/>
                </a:solidFill>
                <a:latin typeface="Arial" panose="020B0604020202020204" pitchFamily="34" charset="0"/>
                <a:cs typeface="Arial" panose="020B0604020202020204" pitchFamily="34" charset="0"/>
              </a:rPr>
              <a:t> </a:t>
            </a:r>
            <a:r>
              <a:rPr lang="en-US" altLang="vi-VN" sz="3200" dirty="0" err="1">
                <a:solidFill>
                  <a:srgbClr val="002060"/>
                </a:solidFill>
                <a:latin typeface="Arial" panose="020B0604020202020204" pitchFamily="34" charset="0"/>
                <a:cs typeface="Arial" panose="020B0604020202020204" pitchFamily="34" charset="0"/>
              </a:rPr>
              <a:t>câu</a:t>
            </a:r>
            <a:r>
              <a:rPr lang="en-US" altLang="vi-VN" sz="3200" dirty="0">
                <a:solidFill>
                  <a:srgbClr val="002060"/>
                </a:solidFill>
                <a:latin typeface="Arial" panose="020B0604020202020204" pitchFamily="34" charset="0"/>
                <a:cs typeface="Arial" panose="020B0604020202020204" pitchFamily="34" charset="0"/>
              </a:rPr>
              <a:t> </a:t>
            </a:r>
            <a:r>
              <a:rPr lang="en-US" altLang="vi-VN" sz="3200" dirty="0" err="1">
                <a:solidFill>
                  <a:srgbClr val="002060"/>
                </a:solidFill>
                <a:latin typeface="Arial" panose="020B0604020202020204" pitchFamily="34" charset="0"/>
                <a:cs typeface="Arial" panose="020B0604020202020204" pitchFamily="34" charset="0"/>
              </a:rPr>
              <a:t>kể</a:t>
            </a:r>
            <a:r>
              <a:rPr lang="en-US" altLang="vi-VN" sz="3200" dirty="0">
                <a:solidFill>
                  <a:srgbClr val="002060"/>
                </a:solidFill>
                <a:latin typeface="Arial" panose="020B0604020202020204" pitchFamily="34" charset="0"/>
                <a:cs typeface="Arial" panose="020B0604020202020204" pitchFamily="34" charset="0"/>
              </a:rPr>
              <a:t> </a:t>
            </a:r>
            <a:r>
              <a:rPr lang="en-US" altLang="vi-VN" sz="3200" b="1" i="1" dirty="0">
                <a:solidFill>
                  <a:srgbClr val="002060"/>
                </a:solidFill>
                <a:latin typeface="Arial" panose="020B0604020202020204" pitchFamily="34" charset="0"/>
                <a:cs typeface="Arial" panose="020B0604020202020204" pitchFamily="34" charset="0"/>
              </a:rPr>
              <a:t>Ai </a:t>
            </a:r>
            <a:r>
              <a:rPr lang="en-US" altLang="vi-VN" sz="3200" b="1" i="1" dirty="0" err="1">
                <a:solidFill>
                  <a:srgbClr val="002060"/>
                </a:solidFill>
                <a:latin typeface="Arial" panose="020B0604020202020204" pitchFamily="34" charset="0"/>
                <a:cs typeface="Arial" panose="020B0604020202020204" pitchFamily="34" charset="0"/>
              </a:rPr>
              <a:t>làm</a:t>
            </a:r>
            <a:r>
              <a:rPr lang="en-US" altLang="vi-VN" sz="3200" b="1" i="1" dirty="0">
                <a:solidFill>
                  <a:srgbClr val="002060"/>
                </a:solidFill>
                <a:latin typeface="Arial" panose="020B0604020202020204" pitchFamily="34" charset="0"/>
                <a:cs typeface="Arial" panose="020B0604020202020204" pitchFamily="34" charset="0"/>
              </a:rPr>
              <a:t> </a:t>
            </a:r>
            <a:r>
              <a:rPr lang="en-US" altLang="vi-VN" sz="3200" b="1" i="1" dirty="0" err="1">
                <a:solidFill>
                  <a:srgbClr val="002060"/>
                </a:solidFill>
                <a:latin typeface="Arial" panose="020B0604020202020204" pitchFamily="34" charset="0"/>
                <a:cs typeface="Arial" panose="020B0604020202020204" pitchFamily="34" charset="0"/>
              </a:rPr>
              <a:t>gì</a:t>
            </a:r>
            <a:r>
              <a:rPr lang="en-US" altLang="vi-VN" sz="3200" b="1" i="1" dirty="0">
                <a:solidFill>
                  <a:srgbClr val="002060"/>
                </a:solidFill>
                <a:latin typeface="Arial" panose="020B0604020202020204" pitchFamily="34" charset="0"/>
                <a:cs typeface="Arial" panose="020B0604020202020204" pitchFamily="34" charset="0"/>
              </a:rPr>
              <a:t> ? , Ai </a:t>
            </a:r>
            <a:r>
              <a:rPr lang="en-US" altLang="vi-VN" sz="3200" b="1" i="1" dirty="0" err="1">
                <a:solidFill>
                  <a:srgbClr val="002060"/>
                </a:solidFill>
                <a:latin typeface="Arial" panose="020B0604020202020204" pitchFamily="34" charset="0"/>
                <a:cs typeface="Arial" panose="020B0604020202020204" pitchFamily="34" charset="0"/>
              </a:rPr>
              <a:t>thế</a:t>
            </a:r>
            <a:r>
              <a:rPr lang="en-US" altLang="vi-VN" sz="3200" b="1" i="1" dirty="0">
                <a:solidFill>
                  <a:srgbClr val="002060"/>
                </a:solidFill>
                <a:latin typeface="Arial" panose="020B0604020202020204" pitchFamily="34" charset="0"/>
                <a:cs typeface="Arial" panose="020B0604020202020204" pitchFamily="34" charset="0"/>
              </a:rPr>
              <a:t> </a:t>
            </a:r>
            <a:r>
              <a:rPr lang="en-US" altLang="vi-VN" sz="3200" b="1" i="1" dirty="0" err="1">
                <a:solidFill>
                  <a:srgbClr val="002060"/>
                </a:solidFill>
                <a:latin typeface="Arial" panose="020B0604020202020204" pitchFamily="34" charset="0"/>
                <a:cs typeface="Arial" panose="020B0604020202020204" pitchFamily="34" charset="0"/>
              </a:rPr>
              <a:t>nào</a:t>
            </a:r>
            <a:r>
              <a:rPr lang="en-US" altLang="vi-VN" sz="3200" b="1" i="1" dirty="0">
                <a:solidFill>
                  <a:srgbClr val="002060"/>
                </a:solidFill>
                <a:latin typeface="Arial" panose="020B0604020202020204" pitchFamily="34" charset="0"/>
                <a:cs typeface="Arial" panose="020B0604020202020204" pitchFamily="34" charset="0"/>
              </a:rPr>
              <a:t> ?</a:t>
            </a:r>
            <a:endParaRPr lang="en-US" altLang="vi-VN" sz="4400" dirty="0">
              <a:solidFill>
                <a:prstClr val="white"/>
              </a:solidFill>
              <a:latin typeface="Arial" panose="020B0604020202020204" pitchFamily="34" charset="0"/>
              <a:cs typeface="Arial" panose="020B0604020202020204" pitchFamily="34" charset="0"/>
            </a:endParaRPr>
          </a:p>
        </p:txBody>
      </p:sp>
      <p:sp>
        <p:nvSpPr>
          <p:cNvPr id="44" name="Text Box 11">
            <a:extLst>
              <a:ext uri="{FF2B5EF4-FFF2-40B4-BE49-F238E27FC236}">
                <a16:creationId xmlns:a16="http://schemas.microsoft.com/office/drawing/2014/main" id="{A628EDA6-7708-4AF2-8398-1C5FB6B9084C}"/>
              </a:ext>
            </a:extLst>
          </p:cNvPr>
          <p:cNvSpPr txBox="1">
            <a:spLocks noChangeArrowheads="1"/>
          </p:cNvSpPr>
          <p:nvPr/>
        </p:nvSpPr>
        <p:spPr bwMode="auto">
          <a:xfrm>
            <a:off x="5048223" y="1087339"/>
            <a:ext cx="1853498" cy="523220"/>
          </a:xfrm>
          <a:prstGeom prst="rect">
            <a:avLst/>
          </a:prstGeom>
          <a:ln>
            <a:headEnd/>
            <a:tailEnd/>
          </a:ln>
        </p:spPr>
        <p:style>
          <a:lnRef idx="0">
            <a:schemeClr val="accent2"/>
          </a:lnRef>
          <a:fillRef idx="3">
            <a:schemeClr val="accent2"/>
          </a:fillRef>
          <a:effectRef idx="3">
            <a:schemeClr val="accent2"/>
          </a:effectRef>
          <a:fontRef idx="minor">
            <a:schemeClr val="lt1"/>
          </a:fontRef>
        </p:style>
        <p:txBody>
          <a:bodyPr>
            <a:spAutoFit/>
          </a:bodyPr>
          <a:lstStyle/>
          <a:p>
            <a:pPr algn="ctr" fontAlgn="base">
              <a:spcBef>
                <a:spcPct val="50000"/>
              </a:spcBef>
              <a:spcAft>
                <a:spcPct val="0"/>
              </a:spcAft>
              <a:defRPr/>
            </a:pPr>
            <a:r>
              <a:rPr lang="en-US" sz="2800" dirty="0" err="1">
                <a:solidFill>
                  <a:srgbClr val="FFFFFF"/>
                </a:solidFill>
                <a:latin typeface="Arial" panose="020B0604020202020204" pitchFamily="34" charset="0"/>
                <a:cs typeface="Arial" panose="020B0604020202020204" pitchFamily="34" charset="0"/>
              </a:rPr>
              <a:t>Câu</a:t>
            </a:r>
            <a:r>
              <a:rPr lang="en-US" sz="2800" dirty="0">
                <a:solidFill>
                  <a:srgbClr val="FFFFFF"/>
                </a:solidFill>
                <a:latin typeface="Arial" panose="020B0604020202020204" pitchFamily="34" charset="0"/>
                <a:cs typeface="Arial" panose="020B0604020202020204" pitchFamily="34" charset="0"/>
              </a:rPr>
              <a:t> </a:t>
            </a:r>
            <a:r>
              <a:rPr lang="en-US" sz="2800" dirty="0" err="1">
                <a:solidFill>
                  <a:srgbClr val="FFFFFF"/>
                </a:solidFill>
                <a:latin typeface="Arial" panose="020B0604020202020204" pitchFamily="34" charset="0"/>
                <a:cs typeface="Arial" panose="020B0604020202020204" pitchFamily="34" charset="0"/>
              </a:rPr>
              <a:t>hỏi</a:t>
            </a:r>
            <a:r>
              <a:rPr lang="en-US" sz="2800" dirty="0">
                <a:solidFill>
                  <a:srgbClr val="FFFFFF"/>
                </a:solidFill>
                <a:latin typeface="Arial" panose="020B0604020202020204" pitchFamily="34" charset="0"/>
                <a:cs typeface="Arial" panose="020B0604020202020204" pitchFamily="34" charset="0"/>
              </a:rPr>
              <a:t> 7</a:t>
            </a:r>
          </a:p>
        </p:txBody>
      </p:sp>
      <p:sp>
        <p:nvSpPr>
          <p:cNvPr id="38" name="AutoShape 9">
            <a:extLst>
              <a:ext uri="{FF2B5EF4-FFF2-40B4-BE49-F238E27FC236}">
                <a16:creationId xmlns:a16="http://schemas.microsoft.com/office/drawing/2014/main" id="{93D57C88-0CCA-48A5-B827-27F56970254E}"/>
              </a:ext>
            </a:extLst>
          </p:cNvPr>
          <p:cNvSpPr>
            <a:spLocks noChangeArrowheads="1"/>
          </p:cNvSpPr>
          <p:nvPr/>
        </p:nvSpPr>
        <p:spPr bwMode="auto">
          <a:xfrm>
            <a:off x="1522111" y="5463540"/>
            <a:ext cx="9934575" cy="1063625"/>
          </a:xfrm>
          <a:prstGeom prst="flowChartTerminator">
            <a:avLst/>
          </a:prstGeom>
          <a:solidFill>
            <a:srgbClr val="FF6600"/>
          </a:solidFill>
          <a:ln w="9525">
            <a:solidFill>
              <a:srgbClr val="3366FF"/>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vi-VN" sz="2800" dirty="0">
                <a:solidFill>
                  <a:srgbClr val="002060"/>
                </a:solidFill>
                <a:latin typeface="Arial" panose="020B0604020202020204" pitchFamily="34" charset="0"/>
                <a:cs typeface="Arial" panose="020B0604020202020204" pitchFamily="34" charset="0"/>
              </a:rPr>
              <a:t>C</a:t>
            </a:r>
            <a:r>
              <a:rPr lang="vi-VN" altLang="vi-VN" sz="2800" dirty="0">
                <a:solidFill>
                  <a:srgbClr val="002060"/>
                </a:solidFill>
                <a:latin typeface="Arial" panose="020B0604020202020204" pitchFamily="34" charset="0"/>
                <a:cs typeface="Arial" panose="020B0604020202020204" pitchFamily="34" charset="0"/>
              </a:rPr>
              <a:t>. </a:t>
            </a:r>
            <a:r>
              <a:rPr lang="en-US" altLang="vi-VN" sz="2800" dirty="0" err="1">
                <a:solidFill>
                  <a:srgbClr val="002060"/>
                </a:solidFill>
                <a:latin typeface="Arial" panose="020B0604020202020204" pitchFamily="34" charset="0"/>
                <a:cs typeface="Arial" panose="020B0604020202020204" pitchFamily="34" charset="0"/>
              </a:rPr>
              <a:t>Có</a:t>
            </a:r>
            <a:r>
              <a:rPr lang="en-US" altLang="vi-VN" sz="2800" dirty="0">
                <a:solidFill>
                  <a:srgbClr val="002060"/>
                </a:solidFill>
                <a:latin typeface="Arial" panose="020B0604020202020204" pitchFamily="34" charset="0"/>
                <a:cs typeface="Arial" panose="020B0604020202020204" pitchFamily="34" charset="0"/>
              </a:rPr>
              <a:t> </a:t>
            </a:r>
            <a:r>
              <a:rPr lang="en-US" altLang="vi-VN" sz="2800" dirty="0" err="1">
                <a:solidFill>
                  <a:srgbClr val="002060"/>
                </a:solidFill>
                <a:latin typeface="Arial" panose="020B0604020202020204" pitchFamily="34" charset="0"/>
                <a:cs typeface="Arial" panose="020B0604020202020204" pitchFamily="34" charset="0"/>
              </a:rPr>
              <a:t>cả</a:t>
            </a:r>
            <a:r>
              <a:rPr lang="en-US" altLang="vi-VN" sz="2800" dirty="0">
                <a:solidFill>
                  <a:srgbClr val="002060"/>
                </a:solidFill>
                <a:latin typeface="Arial" panose="020B0604020202020204" pitchFamily="34" charset="0"/>
                <a:cs typeface="Arial" panose="020B0604020202020204" pitchFamily="34" charset="0"/>
              </a:rPr>
              <a:t> </a:t>
            </a:r>
            <a:r>
              <a:rPr lang="en-US" altLang="vi-VN" sz="2800" dirty="0" err="1">
                <a:solidFill>
                  <a:srgbClr val="002060"/>
                </a:solidFill>
                <a:latin typeface="Arial" panose="020B0604020202020204" pitchFamily="34" charset="0"/>
                <a:cs typeface="Arial" panose="020B0604020202020204" pitchFamily="34" charset="0"/>
              </a:rPr>
              <a:t>ba</a:t>
            </a:r>
            <a:r>
              <a:rPr lang="en-US" altLang="vi-VN" sz="2800" dirty="0">
                <a:solidFill>
                  <a:srgbClr val="002060"/>
                </a:solidFill>
                <a:latin typeface="Arial" panose="020B0604020202020204" pitchFamily="34" charset="0"/>
                <a:cs typeface="Arial" panose="020B0604020202020204" pitchFamily="34" charset="0"/>
              </a:rPr>
              <a:t> </a:t>
            </a:r>
            <a:r>
              <a:rPr lang="en-US" altLang="vi-VN" sz="2800" dirty="0" err="1">
                <a:solidFill>
                  <a:srgbClr val="002060"/>
                </a:solidFill>
                <a:latin typeface="Arial" panose="020B0604020202020204" pitchFamily="34" charset="0"/>
                <a:cs typeface="Arial" panose="020B0604020202020204" pitchFamily="34" charset="0"/>
              </a:rPr>
              <a:t>kiểu</a:t>
            </a:r>
            <a:r>
              <a:rPr lang="en-US" altLang="vi-VN" sz="2800" dirty="0">
                <a:solidFill>
                  <a:srgbClr val="002060"/>
                </a:solidFill>
                <a:latin typeface="Arial" panose="020B0604020202020204" pitchFamily="34" charset="0"/>
                <a:cs typeface="Arial" panose="020B0604020202020204" pitchFamily="34" charset="0"/>
              </a:rPr>
              <a:t> </a:t>
            </a:r>
            <a:r>
              <a:rPr lang="en-US" altLang="vi-VN" sz="2800" dirty="0" err="1">
                <a:solidFill>
                  <a:srgbClr val="002060"/>
                </a:solidFill>
                <a:latin typeface="Arial" panose="020B0604020202020204" pitchFamily="34" charset="0"/>
                <a:cs typeface="Arial" panose="020B0604020202020204" pitchFamily="34" charset="0"/>
              </a:rPr>
              <a:t>câu</a:t>
            </a:r>
            <a:r>
              <a:rPr lang="en-US" altLang="vi-VN" sz="2800" dirty="0">
                <a:solidFill>
                  <a:srgbClr val="002060"/>
                </a:solidFill>
                <a:latin typeface="Arial" panose="020B0604020202020204" pitchFamily="34" charset="0"/>
                <a:cs typeface="Arial" panose="020B0604020202020204" pitchFamily="34" charset="0"/>
              </a:rPr>
              <a:t> </a:t>
            </a:r>
            <a:r>
              <a:rPr lang="en-US" altLang="vi-VN" sz="2800" dirty="0" err="1">
                <a:solidFill>
                  <a:srgbClr val="002060"/>
                </a:solidFill>
                <a:latin typeface="Arial" panose="020B0604020202020204" pitchFamily="34" charset="0"/>
                <a:cs typeface="Arial" panose="020B0604020202020204" pitchFamily="34" charset="0"/>
              </a:rPr>
              <a:t>kể</a:t>
            </a:r>
            <a:r>
              <a:rPr lang="en-US" altLang="vi-VN" sz="2800" dirty="0">
                <a:solidFill>
                  <a:srgbClr val="002060"/>
                </a:solidFill>
                <a:latin typeface="Arial" panose="020B0604020202020204" pitchFamily="34" charset="0"/>
                <a:cs typeface="Arial" panose="020B0604020202020204" pitchFamily="34" charset="0"/>
              </a:rPr>
              <a:t> </a:t>
            </a:r>
            <a:r>
              <a:rPr lang="en-US" altLang="vi-VN" sz="2800" b="1" i="1" dirty="0">
                <a:solidFill>
                  <a:srgbClr val="002060"/>
                </a:solidFill>
                <a:latin typeface="Arial" panose="020B0604020202020204" pitchFamily="34" charset="0"/>
                <a:cs typeface="Arial" panose="020B0604020202020204" pitchFamily="34" charset="0"/>
              </a:rPr>
              <a:t>Ai </a:t>
            </a:r>
            <a:r>
              <a:rPr lang="en-US" altLang="vi-VN" sz="2800" b="1" i="1" dirty="0" err="1">
                <a:solidFill>
                  <a:srgbClr val="002060"/>
                </a:solidFill>
                <a:latin typeface="Arial" panose="020B0604020202020204" pitchFamily="34" charset="0"/>
                <a:cs typeface="Arial" panose="020B0604020202020204" pitchFamily="34" charset="0"/>
              </a:rPr>
              <a:t>làm</a:t>
            </a:r>
            <a:r>
              <a:rPr lang="en-US" altLang="vi-VN" sz="2800" b="1" i="1" dirty="0">
                <a:solidFill>
                  <a:srgbClr val="002060"/>
                </a:solidFill>
                <a:latin typeface="Arial" panose="020B0604020202020204" pitchFamily="34" charset="0"/>
                <a:cs typeface="Arial" panose="020B0604020202020204" pitchFamily="34" charset="0"/>
              </a:rPr>
              <a:t> </a:t>
            </a:r>
            <a:r>
              <a:rPr lang="en-US" altLang="vi-VN" sz="2800" b="1" i="1" dirty="0" err="1">
                <a:solidFill>
                  <a:srgbClr val="002060"/>
                </a:solidFill>
                <a:latin typeface="Arial" panose="020B0604020202020204" pitchFamily="34" charset="0"/>
                <a:cs typeface="Arial" panose="020B0604020202020204" pitchFamily="34" charset="0"/>
              </a:rPr>
              <a:t>gì</a:t>
            </a:r>
            <a:r>
              <a:rPr lang="en-US" altLang="vi-VN" sz="2800" b="1" i="1" dirty="0">
                <a:solidFill>
                  <a:srgbClr val="002060"/>
                </a:solidFill>
                <a:latin typeface="Arial" panose="020B0604020202020204" pitchFamily="34" charset="0"/>
                <a:cs typeface="Arial" panose="020B0604020202020204" pitchFamily="34" charset="0"/>
              </a:rPr>
              <a:t> ? , Ai </a:t>
            </a:r>
            <a:r>
              <a:rPr lang="en-US" altLang="vi-VN" sz="2800" b="1" i="1" dirty="0" err="1">
                <a:solidFill>
                  <a:srgbClr val="002060"/>
                </a:solidFill>
                <a:latin typeface="Arial" panose="020B0604020202020204" pitchFamily="34" charset="0"/>
                <a:cs typeface="Arial" panose="020B0604020202020204" pitchFamily="34" charset="0"/>
              </a:rPr>
              <a:t>thế</a:t>
            </a:r>
            <a:r>
              <a:rPr lang="en-US" altLang="vi-VN" sz="2800" b="1" i="1" dirty="0">
                <a:solidFill>
                  <a:srgbClr val="002060"/>
                </a:solidFill>
                <a:latin typeface="Arial" panose="020B0604020202020204" pitchFamily="34" charset="0"/>
                <a:cs typeface="Arial" panose="020B0604020202020204" pitchFamily="34" charset="0"/>
              </a:rPr>
              <a:t> </a:t>
            </a:r>
            <a:r>
              <a:rPr lang="en-US" altLang="vi-VN" sz="2800" b="1" i="1" dirty="0" err="1">
                <a:solidFill>
                  <a:srgbClr val="002060"/>
                </a:solidFill>
                <a:latin typeface="Arial" panose="020B0604020202020204" pitchFamily="34" charset="0"/>
                <a:cs typeface="Arial" panose="020B0604020202020204" pitchFamily="34" charset="0"/>
              </a:rPr>
              <a:t>nào</a:t>
            </a:r>
            <a:r>
              <a:rPr lang="en-US" altLang="vi-VN" sz="2800" b="1" i="1" dirty="0">
                <a:solidFill>
                  <a:srgbClr val="002060"/>
                </a:solidFill>
                <a:latin typeface="Arial" panose="020B0604020202020204" pitchFamily="34" charset="0"/>
                <a:cs typeface="Arial" panose="020B0604020202020204" pitchFamily="34" charset="0"/>
              </a:rPr>
              <a:t> ? , Ai </a:t>
            </a:r>
            <a:r>
              <a:rPr lang="en-US" altLang="vi-VN" sz="2800" b="1" i="1" dirty="0" err="1">
                <a:solidFill>
                  <a:srgbClr val="002060"/>
                </a:solidFill>
                <a:latin typeface="Arial" panose="020B0604020202020204" pitchFamily="34" charset="0"/>
                <a:cs typeface="Arial" panose="020B0604020202020204" pitchFamily="34" charset="0"/>
              </a:rPr>
              <a:t>là</a:t>
            </a:r>
            <a:r>
              <a:rPr lang="en-US" altLang="vi-VN" sz="2800" b="1" i="1" dirty="0">
                <a:solidFill>
                  <a:srgbClr val="002060"/>
                </a:solidFill>
                <a:latin typeface="Arial" panose="020B0604020202020204" pitchFamily="34" charset="0"/>
                <a:cs typeface="Arial" panose="020B0604020202020204" pitchFamily="34" charset="0"/>
              </a:rPr>
              <a:t> </a:t>
            </a:r>
            <a:r>
              <a:rPr lang="en-US" altLang="vi-VN" sz="2800" b="1" i="1" dirty="0" err="1">
                <a:solidFill>
                  <a:srgbClr val="002060"/>
                </a:solidFill>
                <a:latin typeface="Arial" panose="020B0604020202020204" pitchFamily="34" charset="0"/>
                <a:cs typeface="Arial" panose="020B0604020202020204" pitchFamily="34" charset="0"/>
              </a:rPr>
              <a:t>gì</a:t>
            </a:r>
            <a:r>
              <a:rPr lang="en-US" altLang="vi-VN" sz="2800" b="1" i="1" dirty="0">
                <a:solidFill>
                  <a:srgbClr val="002060"/>
                </a:solidFill>
                <a:latin typeface="Arial" panose="020B0604020202020204" pitchFamily="34" charset="0"/>
                <a:cs typeface="Arial" panose="020B0604020202020204" pitchFamily="34" charset="0"/>
              </a:rPr>
              <a:t> ?</a:t>
            </a:r>
            <a:endParaRPr lang="en-US" altLang="vi-VN" sz="2800" dirty="0">
              <a:solidFill>
                <a:prstClr val="white"/>
              </a:solidFill>
              <a:latin typeface="Arial" panose="020B0604020202020204" pitchFamily="34" charset="0"/>
              <a:cs typeface="Arial" panose="020B0604020202020204" pitchFamily="34" charset="0"/>
            </a:endParaRPr>
          </a:p>
        </p:txBody>
      </p:sp>
      <p:sp>
        <p:nvSpPr>
          <p:cNvPr id="65545" name="AutoShape 9">
            <a:extLst>
              <a:ext uri="{FF2B5EF4-FFF2-40B4-BE49-F238E27FC236}">
                <a16:creationId xmlns:a16="http://schemas.microsoft.com/office/drawing/2014/main" id="{59C3614D-3D66-40C1-8E4E-A36130E26C31}"/>
              </a:ext>
            </a:extLst>
          </p:cNvPr>
          <p:cNvSpPr>
            <a:spLocks noChangeArrowheads="1"/>
          </p:cNvSpPr>
          <p:nvPr/>
        </p:nvSpPr>
        <p:spPr bwMode="auto">
          <a:xfrm>
            <a:off x="1531635" y="5441026"/>
            <a:ext cx="9934575" cy="1079500"/>
          </a:xfrm>
          <a:prstGeom prst="flowChartTerminator">
            <a:avLst/>
          </a:prstGeom>
          <a:solidFill>
            <a:schemeClr val="accent1">
              <a:lumMod val="20000"/>
              <a:lumOff val="80000"/>
            </a:schemeClr>
          </a:solidFill>
          <a:ln w="9525">
            <a:solidFill>
              <a:srgbClr val="3366FF"/>
            </a:solidFill>
            <a:miter lim="800000"/>
            <a:headEnd/>
            <a:tailEnd/>
          </a:ln>
        </p:spPr>
        <p:txBody>
          <a:bodyPr wrap="none" anchor="ctr"/>
          <a:lstStyle/>
          <a:p>
            <a:pPr algn="ctr" fontAlgn="base">
              <a:spcBef>
                <a:spcPct val="0"/>
              </a:spcBef>
              <a:spcAft>
                <a:spcPct val="0"/>
              </a:spcAft>
              <a:defRPr/>
            </a:pPr>
            <a:r>
              <a:rPr lang="en-US" sz="2800" dirty="0">
                <a:solidFill>
                  <a:srgbClr val="002060"/>
                </a:solidFill>
                <a:latin typeface="Arial" panose="020B0604020202020204" pitchFamily="34" charset="0"/>
                <a:cs typeface="Arial" panose="020B0604020202020204" pitchFamily="34" charset="0"/>
              </a:rPr>
              <a:t>C</a:t>
            </a:r>
            <a:r>
              <a:rPr lang="vi-VN" sz="2800" dirty="0">
                <a:solidFill>
                  <a:srgbClr val="002060"/>
                </a:solidFill>
                <a:latin typeface="Arial" panose="020B0604020202020204" pitchFamily="34" charset="0"/>
                <a:cs typeface="Arial" panose="020B0604020202020204" pitchFamily="34" charset="0"/>
              </a:rPr>
              <a:t>. </a:t>
            </a:r>
            <a:r>
              <a:rPr lang="en-US" altLang="vi-VN" sz="2800" dirty="0" err="1">
                <a:solidFill>
                  <a:srgbClr val="002060"/>
                </a:solidFill>
                <a:latin typeface="Arial" panose="020B0604020202020204" pitchFamily="34" charset="0"/>
                <a:cs typeface="Arial" panose="020B0604020202020204" pitchFamily="34" charset="0"/>
              </a:rPr>
              <a:t>Có</a:t>
            </a:r>
            <a:r>
              <a:rPr lang="en-US" altLang="vi-VN" sz="2800" dirty="0">
                <a:solidFill>
                  <a:srgbClr val="002060"/>
                </a:solidFill>
                <a:latin typeface="Arial" panose="020B0604020202020204" pitchFamily="34" charset="0"/>
                <a:cs typeface="Arial" panose="020B0604020202020204" pitchFamily="34" charset="0"/>
              </a:rPr>
              <a:t> </a:t>
            </a:r>
            <a:r>
              <a:rPr lang="en-US" altLang="vi-VN" sz="2800" dirty="0" err="1">
                <a:solidFill>
                  <a:srgbClr val="002060"/>
                </a:solidFill>
                <a:latin typeface="Arial" panose="020B0604020202020204" pitchFamily="34" charset="0"/>
                <a:cs typeface="Arial" panose="020B0604020202020204" pitchFamily="34" charset="0"/>
              </a:rPr>
              <a:t>hai</a:t>
            </a:r>
            <a:r>
              <a:rPr lang="en-US" altLang="vi-VN" sz="2800" dirty="0">
                <a:solidFill>
                  <a:srgbClr val="002060"/>
                </a:solidFill>
                <a:latin typeface="Arial" panose="020B0604020202020204" pitchFamily="34" charset="0"/>
                <a:cs typeface="Arial" panose="020B0604020202020204" pitchFamily="34" charset="0"/>
              </a:rPr>
              <a:t> </a:t>
            </a:r>
            <a:r>
              <a:rPr lang="en-US" altLang="vi-VN" sz="2800" dirty="0" err="1">
                <a:solidFill>
                  <a:srgbClr val="002060"/>
                </a:solidFill>
                <a:latin typeface="Arial" panose="020B0604020202020204" pitchFamily="34" charset="0"/>
                <a:cs typeface="Arial" panose="020B0604020202020204" pitchFamily="34" charset="0"/>
              </a:rPr>
              <a:t>kiểu</a:t>
            </a:r>
            <a:r>
              <a:rPr lang="en-US" altLang="vi-VN" sz="2800" dirty="0">
                <a:solidFill>
                  <a:srgbClr val="002060"/>
                </a:solidFill>
                <a:latin typeface="Arial" panose="020B0604020202020204" pitchFamily="34" charset="0"/>
                <a:cs typeface="Arial" panose="020B0604020202020204" pitchFamily="34" charset="0"/>
              </a:rPr>
              <a:t> </a:t>
            </a:r>
            <a:r>
              <a:rPr lang="en-US" altLang="vi-VN" sz="2800" dirty="0" err="1">
                <a:solidFill>
                  <a:srgbClr val="002060"/>
                </a:solidFill>
                <a:latin typeface="Arial" panose="020B0604020202020204" pitchFamily="34" charset="0"/>
                <a:cs typeface="Arial" panose="020B0604020202020204" pitchFamily="34" charset="0"/>
              </a:rPr>
              <a:t>câu</a:t>
            </a:r>
            <a:r>
              <a:rPr lang="en-US" altLang="vi-VN" sz="2800" dirty="0">
                <a:solidFill>
                  <a:srgbClr val="002060"/>
                </a:solidFill>
                <a:latin typeface="Arial" panose="020B0604020202020204" pitchFamily="34" charset="0"/>
                <a:cs typeface="Arial" panose="020B0604020202020204" pitchFamily="34" charset="0"/>
              </a:rPr>
              <a:t> </a:t>
            </a:r>
            <a:r>
              <a:rPr lang="en-US" altLang="vi-VN" sz="2800" dirty="0" err="1">
                <a:solidFill>
                  <a:srgbClr val="002060"/>
                </a:solidFill>
                <a:latin typeface="Arial" panose="020B0604020202020204" pitchFamily="34" charset="0"/>
                <a:cs typeface="Arial" panose="020B0604020202020204" pitchFamily="34" charset="0"/>
              </a:rPr>
              <a:t>kể</a:t>
            </a:r>
            <a:r>
              <a:rPr lang="en-US" altLang="vi-VN" sz="2800" dirty="0">
                <a:solidFill>
                  <a:srgbClr val="002060"/>
                </a:solidFill>
                <a:latin typeface="Arial" panose="020B0604020202020204" pitchFamily="34" charset="0"/>
                <a:cs typeface="Arial" panose="020B0604020202020204" pitchFamily="34" charset="0"/>
              </a:rPr>
              <a:t> </a:t>
            </a:r>
            <a:r>
              <a:rPr lang="en-US" altLang="vi-VN" sz="2800" b="1" i="1" dirty="0">
                <a:solidFill>
                  <a:srgbClr val="002060"/>
                </a:solidFill>
                <a:latin typeface="Arial" panose="020B0604020202020204" pitchFamily="34" charset="0"/>
                <a:cs typeface="Arial" panose="020B0604020202020204" pitchFamily="34" charset="0"/>
              </a:rPr>
              <a:t>Ai </a:t>
            </a:r>
            <a:r>
              <a:rPr lang="en-US" altLang="vi-VN" sz="2800" b="1" i="1" dirty="0" err="1">
                <a:solidFill>
                  <a:srgbClr val="002060"/>
                </a:solidFill>
                <a:latin typeface="Arial" panose="020B0604020202020204" pitchFamily="34" charset="0"/>
                <a:cs typeface="Arial" panose="020B0604020202020204" pitchFamily="34" charset="0"/>
              </a:rPr>
              <a:t>làm</a:t>
            </a:r>
            <a:r>
              <a:rPr lang="en-US" altLang="vi-VN" sz="2800" b="1" i="1" dirty="0">
                <a:solidFill>
                  <a:srgbClr val="002060"/>
                </a:solidFill>
                <a:latin typeface="Arial" panose="020B0604020202020204" pitchFamily="34" charset="0"/>
                <a:cs typeface="Arial" panose="020B0604020202020204" pitchFamily="34" charset="0"/>
              </a:rPr>
              <a:t> </a:t>
            </a:r>
            <a:r>
              <a:rPr lang="en-US" altLang="vi-VN" sz="2800" b="1" i="1" dirty="0" err="1">
                <a:solidFill>
                  <a:srgbClr val="002060"/>
                </a:solidFill>
                <a:latin typeface="Arial" panose="020B0604020202020204" pitchFamily="34" charset="0"/>
                <a:cs typeface="Arial" panose="020B0604020202020204" pitchFamily="34" charset="0"/>
              </a:rPr>
              <a:t>gì</a:t>
            </a:r>
            <a:r>
              <a:rPr lang="en-US" altLang="vi-VN" sz="2800" b="1" i="1" dirty="0">
                <a:solidFill>
                  <a:srgbClr val="002060"/>
                </a:solidFill>
                <a:latin typeface="Arial" panose="020B0604020202020204" pitchFamily="34" charset="0"/>
                <a:cs typeface="Arial" panose="020B0604020202020204" pitchFamily="34" charset="0"/>
              </a:rPr>
              <a:t> ? , Ai </a:t>
            </a:r>
            <a:r>
              <a:rPr lang="en-US" altLang="vi-VN" sz="2800" b="1" i="1" dirty="0" err="1">
                <a:solidFill>
                  <a:srgbClr val="002060"/>
                </a:solidFill>
                <a:latin typeface="Arial" panose="020B0604020202020204" pitchFamily="34" charset="0"/>
                <a:cs typeface="Arial" panose="020B0604020202020204" pitchFamily="34" charset="0"/>
              </a:rPr>
              <a:t>thế</a:t>
            </a:r>
            <a:r>
              <a:rPr lang="en-US" altLang="vi-VN" sz="2800" b="1" i="1" dirty="0">
                <a:solidFill>
                  <a:srgbClr val="002060"/>
                </a:solidFill>
                <a:latin typeface="Arial" panose="020B0604020202020204" pitchFamily="34" charset="0"/>
                <a:cs typeface="Arial" panose="020B0604020202020204" pitchFamily="34" charset="0"/>
              </a:rPr>
              <a:t> </a:t>
            </a:r>
            <a:r>
              <a:rPr lang="en-US" altLang="vi-VN" sz="2800" b="1" i="1" dirty="0" err="1">
                <a:solidFill>
                  <a:srgbClr val="002060"/>
                </a:solidFill>
                <a:latin typeface="Arial" panose="020B0604020202020204" pitchFamily="34" charset="0"/>
                <a:cs typeface="Arial" panose="020B0604020202020204" pitchFamily="34" charset="0"/>
              </a:rPr>
              <a:t>nào</a:t>
            </a:r>
            <a:r>
              <a:rPr lang="en-US" altLang="vi-VN" sz="2800" b="1" i="1" dirty="0">
                <a:solidFill>
                  <a:srgbClr val="002060"/>
                </a:solidFill>
                <a:latin typeface="Arial" panose="020B0604020202020204" pitchFamily="34" charset="0"/>
                <a:cs typeface="Arial" panose="020B0604020202020204" pitchFamily="34" charset="0"/>
              </a:rPr>
              <a:t> ? , Ai </a:t>
            </a:r>
            <a:r>
              <a:rPr lang="en-US" altLang="vi-VN" sz="2800" b="1" i="1" dirty="0" err="1">
                <a:solidFill>
                  <a:srgbClr val="002060"/>
                </a:solidFill>
                <a:latin typeface="Arial" panose="020B0604020202020204" pitchFamily="34" charset="0"/>
                <a:cs typeface="Arial" panose="020B0604020202020204" pitchFamily="34" charset="0"/>
              </a:rPr>
              <a:t>là</a:t>
            </a:r>
            <a:r>
              <a:rPr lang="en-US" altLang="vi-VN" sz="2800" b="1" i="1" dirty="0">
                <a:solidFill>
                  <a:srgbClr val="002060"/>
                </a:solidFill>
                <a:latin typeface="Arial" panose="020B0604020202020204" pitchFamily="34" charset="0"/>
                <a:cs typeface="Arial" panose="020B0604020202020204" pitchFamily="34" charset="0"/>
              </a:rPr>
              <a:t> </a:t>
            </a:r>
            <a:r>
              <a:rPr lang="en-US" altLang="vi-VN" sz="2800" b="1" i="1" dirty="0" err="1">
                <a:solidFill>
                  <a:srgbClr val="002060"/>
                </a:solidFill>
                <a:latin typeface="Arial" panose="020B0604020202020204" pitchFamily="34" charset="0"/>
                <a:cs typeface="Arial" panose="020B0604020202020204" pitchFamily="34" charset="0"/>
              </a:rPr>
              <a:t>gì</a:t>
            </a:r>
            <a:r>
              <a:rPr lang="en-US" altLang="vi-VN" sz="2800" b="1" i="1" dirty="0">
                <a:solidFill>
                  <a:srgbClr val="002060"/>
                </a:solidFill>
                <a:latin typeface="Arial" panose="020B0604020202020204" pitchFamily="34" charset="0"/>
                <a:cs typeface="Arial" panose="020B0604020202020204" pitchFamily="34" charset="0"/>
              </a:rPr>
              <a:t> ?</a:t>
            </a:r>
            <a:endParaRPr lang="en-US" altLang="vi-VN" sz="2800" dirty="0">
              <a:solidFill>
                <a:srgbClr val="002060"/>
              </a:solidFill>
              <a:latin typeface="Arial" panose="020B0604020202020204" pitchFamily="34" charset="0"/>
              <a:cs typeface="Arial" panose="020B0604020202020204" pitchFamily="34" charset="0"/>
            </a:endParaRPr>
          </a:p>
        </p:txBody>
      </p:sp>
      <p:sp>
        <p:nvSpPr>
          <p:cNvPr id="8203" name="Oval 35">
            <a:extLst>
              <a:ext uri="{FF2B5EF4-FFF2-40B4-BE49-F238E27FC236}">
                <a16:creationId xmlns:a16="http://schemas.microsoft.com/office/drawing/2014/main" id="{E0F12087-D744-40CE-89E0-AC1830C41F2B}"/>
              </a:ext>
            </a:extLst>
          </p:cNvPr>
          <p:cNvSpPr>
            <a:spLocks noChangeArrowheads="1"/>
          </p:cNvSpPr>
          <p:nvPr/>
        </p:nvSpPr>
        <p:spPr bwMode="auto">
          <a:xfrm>
            <a:off x="157480" y="5755640"/>
            <a:ext cx="1219200" cy="990600"/>
          </a:xfrm>
          <a:prstGeom prst="ellipse">
            <a:avLst/>
          </a:prstGeom>
          <a:solidFill>
            <a:srgbClr val="FF3300"/>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vi-VN" sz="2400" b="1">
                <a:solidFill>
                  <a:prstClr val="white"/>
                </a:solidFill>
                <a:latin typeface="Times New Roman" panose="02020603050405020304" pitchFamily="18" charset="0"/>
                <a:cs typeface="Times New Roman" panose="02020603050405020304" pitchFamily="18" charset="0"/>
              </a:rPr>
              <a:t>Hết giờ</a:t>
            </a:r>
          </a:p>
        </p:txBody>
      </p:sp>
      <p:sp>
        <p:nvSpPr>
          <p:cNvPr id="68" name="Oval 35">
            <a:extLst>
              <a:ext uri="{FF2B5EF4-FFF2-40B4-BE49-F238E27FC236}">
                <a16:creationId xmlns:a16="http://schemas.microsoft.com/office/drawing/2014/main" id="{27555AE1-4116-42E6-A149-708138D33C08}"/>
              </a:ext>
            </a:extLst>
          </p:cNvPr>
          <p:cNvSpPr>
            <a:spLocks noChangeArrowheads="1"/>
          </p:cNvSpPr>
          <p:nvPr/>
        </p:nvSpPr>
        <p:spPr bwMode="auto">
          <a:xfrm>
            <a:off x="157480" y="5755640"/>
            <a:ext cx="1219200" cy="990600"/>
          </a:xfrm>
          <a:prstGeom prst="ellipse">
            <a:avLst/>
          </a:prstGeom>
          <a:solidFill>
            <a:srgbClr val="FF3300"/>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vi-VN" sz="6000" b="1">
                <a:solidFill>
                  <a:prstClr val="white"/>
                </a:solidFill>
                <a:latin typeface="Times New Roman" panose="02020603050405020304" pitchFamily="18" charset="0"/>
                <a:cs typeface="Times New Roman" panose="02020603050405020304" pitchFamily="18" charset="0"/>
              </a:rPr>
              <a:t>1</a:t>
            </a:r>
          </a:p>
        </p:txBody>
      </p:sp>
      <p:sp>
        <p:nvSpPr>
          <p:cNvPr id="67" name="Oval 35">
            <a:extLst>
              <a:ext uri="{FF2B5EF4-FFF2-40B4-BE49-F238E27FC236}">
                <a16:creationId xmlns:a16="http://schemas.microsoft.com/office/drawing/2014/main" id="{C9192E0C-E8B0-4C0E-917E-150243631FFA}"/>
              </a:ext>
            </a:extLst>
          </p:cNvPr>
          <p:cNvSpPr>
            <a:spLocks noChangeArrowheads="1"/>
          </p:cNvSpPr>
          <p:nvPr/>
        </p:nvSpPr>
        <p:spPr bwMode="auto">
          <a:xfrm>
            <a:off x="157480" y="5755640"/>
            <a:ext cx="1219200" cy="990600"/>
          </a:xfrm>
          <a:prstGeom prst="ellipse">
            <a:avLst/>
          </a:prstGeom>
          <a:solidFill>
            <a:srgbClr val="FF3300"/>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vi-VN" sz="6000" b="1">
                <a:solidFill>
                  <a:prstClr val="white"/>
                </a:solidFill>
                <a:latin typeface="Times New Roman" panose="02020603050405020304" pitchFamily="18" charset="0"/>
                <a:cs typeface="Times New Roman" panose="02020603050405020304" pitchFamily="18" charset="0"/>
              </a:rPr>
              <a:t>2</a:t>
            </a:r>
          </a:p>
        </p:txBody>
      </p:sp>
      <p:sp>
        <p:nvSpPr>
          <p:cNvPr id="66" name="Oval 35">
            <a:extLst>
              <a:ext uri="{FF2B5EF4-FFF2-40B4-BE49-F238E27FC236}">
                <a16:creationId xmlns:a16="http://schemas.microsoft.com/office/drawing/2014/main" id="{812BD8EB-3A2B-46AE-9E12-ACB25226DBFD}"/>
              </a:ext>
            </a:extLst>
          </p:cNvPr>
          <p:cNvSpPr>
            <a:spLocks noChangeArrowheads="1"/>
          </p:cNvSpPr>
          <p:nvPr/>
        </p:nvSpPr>
        <p:spPr bwMode="auto">
          <a:xfrm>
            <a:off x="157480" y="5755640"/>
            <a:ext cx="1219200" cy="990600"/>
          </a:xfrm>
          <a:prstGeom prst="ellipse">
            <a:avLst/>
          </a:prstGeom>
          <a:solidFill>
            <a:srgbClr val="FF3300"/>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vi-VN" sz="6000" b="1">
                <a:solidFill>
                  <a:prstClr val="white"/>
                </a:solidFill>
                <a:latin typeface="Times New Roman" panose="02020603050405020304" pitchFamily="18" charset="0"/>
                <a:cs typeface="Times New Roman" panose="02020603050405020304" pitchFamily="18" charset="0"/>
              </a:rPr>
              <a:t>3</a:t>
            </a:r>
          </a:p>
        </p:txBody>
      </p:sp>
      <p:sp>
        <p:nvSpPr>
          <p:cNvPr id="65" name="Oval 35">
            <a:extLst>
              <a:ext uri="{FF2B5EF4-FFF2-40B4-BE49-F238E27FC236}">
                <a16:creationId xmlns:a16="http://schemas.microsoft.com/office/drawing/2014/main" id="{3D196AFB-F35A-4276-AF58-C097C8A24E3B}"/>
              </a:ext>
            </a:extLst>
          </p:cNvPr>
          <p:cNvSpPr>
            <a:spLocks noChangeArrowheads="1"/>
          </p:cNvSpPr>
          <p:nvPr/>
        </p:nvSpPr>
        <p:spPr bwMode="auto">
          <a:xfrm>
            <a:off x="157480" y="5755640"/>
            <a:ext cx="1219200" cy="990600"/>
          </a:xfrm>
          <a:prstGeom prst="ellipse">
            <a:avLst/>
          </a:prstGeom>
          <a:solidFill>
            <a:srgbClr val="FF3300"/>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vi-VN" sz="6000" b="1">
                <a:solidFill>
                  <a:prstClr val="white"/>
                </a:solidFill>
                <a:latin typeface="Times New Roman" panose="02020603050405020304" pitchFamily="18" charset="0"/>
                <a:cs typeface="Times New Roman" panose="02020603050405020304" pitchFamily="18" charset="0"/>
              </a:rPr>
              <a:t>4</a:t>
            </a:r>
          </a:p>
        </p:txBody>
      </p:sp>
      <p:sp>
        <p:nvSpPr>
          <p:cNvPr id="64" name="Oval 35">
            <a:extLst>
              <a:ext uri="{FF2B5EF4-FFF2-40B4-BE49-F238E27FC236}">
                <a16:creationId xmlns:a16="http://schemas.microsoft.com/office/drawing/2014/main" id="{226914B6-2004-4904-9448-910C46774BD1}"/>
              </a:ext>
            </a:extLst>
          </p:cNvPr>
          <p:cNvSpPr>
            <a:spLocks noChangeArrowheads="1"/>
          </p:cNvSpPr>
          <p:nvPr/>
        </p:nvSpPr>
        <p:spPr bwMode="auto">
          <a:xfrm>
            <a:off x="157480" y="5755640"/>
            <a:ext cx="1219200" cy="990600"/>
          </a:xfrm>
          <a:prstGeom prst="ellipse">
            <a:avLst/>
          </a:prstGeom>
          <a:solidFill>
            <a:srgbClr val="FF3300"/>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vi-VN" sz="6000" b="1">
                <a:solidFill>
                  <a:prstClr val="white"/>
                </a:solidFill>
                <a:latin typeface="Times New Roman" panose="02020603050405020304" pitchFamily="18" charset="0"/>
                <a:cs typeface="Times New Roman" panose="02020603050405020304" pitchFamily="18" charset="0"/>
              </a:rPr>
              <a:t>5</a:t>
            </a:r>
          </a:p>
        </p:txBody>
      </p:sp>
      <p:sp>
        <p:nvSpPr>
          <p:cNvPr id="63" name="Oval 35">
            <a:extLst>
              <a:ext uri="{FF2B5EF4-FFF2-40B4-BE49-F238E27FC236}">
                <a16:creationId xmlns:a16="http://schemas.microsoft.com/office/drawing/2014/main" id="{252A5CEB-7007-4F8E-B8E9-D35632DA2586}"/>
              </a:ext>
            </a:extLst>
          </p:cNvPr>
          <p:cNvSpPr>
            <a:spLocks noChangeArrowheads="1"/>
          </p:cNvSpPr>
          <p:nvPr/>
        </p:nvSpPr>
        <p:spPr bwMode="auto">
          <a:xfrm>
            <a:off x="157480" y="5755640"/>
            <a:ext cx="1219200" cy="990600"/>
          </a:xfrm>
          <a:prstGeom prst="ellipse">
            <a:avLst/>
          </a:prstGeom>
          <a:solidFill>
            <a:srgbClr val="FF3300"/>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vi-VN" sz="6000" b="1">
                <a:solidFill>
                  <a:prstClr val="white"/>
                </a:solidFill>
                <a:latin typeface="Times New Roman" panose="02020603050405020304" pitchFamily="18" charset="0"/>
                <a:cs typeface="Times New Roman" panose="02020603050405020304" pitchFamily="18" charset="0"/>
              </a:rPr>
              <a:t>6</a:t>
            </a:r>
          </a:p>
        </p:txBody>
      </p:sp>
      <p:sp>
        <p:nvSpPr>
          <p:cNvPr id="62" name="Oval 35">
            <a:extLst>
              <a:ext uri="{FF2B5EF4-FFF2-40B4-BE49-F238E27FC236}">
                <a16:creationId xmlns:a16="http://schemas.microsoft.com/office/drawing/2014/main" id="{B1DE5BC6-0787-4146-97F5-13B2D719E469}"/>
              </a:ext>
            </a:extLst>
          </p:cNvPr>
          <p:cNvSpPr>
            <a:spLocks noChangeArrowheads="1"/>
          </p:cNvSpPr>
          <p:nvPr/>
        </p:nvSpPr>
        <p:spPr bwMode="auto">
          <a:xfrm>
            <a:off x="157480" y="5755640"/>
            <a:ext cx="1219200" cy="990600"/>
          </a:xfrm>
          <a:prstGeom prst="ellipse">
            <a:avLst/>
          </a:prstGeom>
          <a:solidFill>
            <a:srgbClr val="FF3300"/>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vi-VN" sz="6000" b="1">
                <a:solidFill>
                  <a:prstClr val="white"/>
                </a:solidFill>
                <a:latin typeface="Times New Roman" panose="02020603050405020304" pitchFamily="18" charset="0"/>
                <a:cs typeface="Times New Roman" panose="02020603050405020304" pitchFamily="18" charset="0"/>
              </a:rPr>
              <a:t>7</a:t>
            </a:r>
          </a:p>
        </p:txBody>
      </p:sp>
      <p:sp>
        <p:nvSpPr>
          <p:cNvPr id="61" name="Oval 35">
            <a:extLst>
              <a:ext uri="{FF2B5EF4-FFF2-40B4-BE49-F238E27FC236}">
                <a16:creationId xmlns:a16="http://schemas.microsoft.com/office/drawing/2014/main" id="{78597120-4909-43E7-9BE9-E48AAE64733E}"/>
              </a:ext>
            </a:extLst>
          </p:cNvPr>
          <p:cNvSpPr>
            <a:spLocks noChangeArrowheads="1"/>
          </p:cNvSpPr>
          <p:nvPr/>
        </p:nvSpPr>
        <p:spPr bwMode="auto">
          <a:xfrm>
            <a:off x="157480" y="5755640"/>
            <a:ext cx="1219200" cy="990600"/>
          </a:xfrm>
          <a:prstGeom prst="ellipse">
            <a:avLst/>
          </a:prstGeom>
          <a:solidFill>
            <a:srgbClr val="FF3300"/>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vi-VN" sz="6000" b="1">
                <a:solidFill>
                  <a:prstClr val="white"/>
                </a:solidFill>
                <a:latin typeface="Times New Roman" panose="02020603050405020304" pitchFamily="18" charset="0"/>
                <a:cs typeface="Times New Roman" panose="02020603050405020304" pitchFamily="18" charset="0"/>
              </a:rPr>
              <a:t>8</a:t>
            </a:r>
          </a:p>
        </p:txBody>
      </p:sp>
      <p:sp>
        <p:nvSpPr>
          <p:cNvPr id="60" name="Oval 35">
            <a:extLst>
              <a:ext uri="{FF2B5EF4-FFF2-40B4-BE49-F238E27FC236}">
                <a16:creationId xmlns:a16="http://schemas.microsoft.com/office/drawing/2014/main" id="{8D44B12C-46A6-46B9-83CB-936E6FD49FEA}"/>
              </a:ext>
            </a:extLst>
          </p:cNvPr>
          <p:cNvSpPr>
            <a:spLocks noChangeArrowheads="1"/>
          </p:cNvSpPr>
          <p:nvPr/>
        </p:nvSpPr>
        <p:spPr bwMode="auto">
          <a:xfrm>
            <a:off x="157480" y="5755640"/>
            <a:ext cx="1219200" cy="990600"/>
          </a:xfrm>
          <a:prstGeom prst="ellipse">
            <a:avLst/>
          </a:prstGeom>
          <a:solidFill>
            <a:srgbClr val="FF3300"/>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vi-VN" sz="6000" b="1">
                <a:solidFill>
                  <a:prstClr val="white"/>
                </a:solidFill>
                <a:latin typeface="Times New Roman" panose="02020603050405020304" pitchFamily="18" charset="0"/>
                <a:cs typeface="Times New Roman" panose="02020603050405020304" pitchFamily="18" charset="0"/>
              </a:rPr>
              <a:t>9</a:t>
            </a:r>
          </a:p>
        </p:txBody>
      </p:sp>
      <p:sp>
        <p:nvSpPr>
          <p:cNvPr id="59" name="Oval 35">
            <a:extLst>
              <a:ext uri="{FF2B5EF4-FFF2-40B4-BE49-F238E27FC236}">
                <a16:creationId xmlns:a16="http://schemas.microsoft.com/office/drawing/2014/main" id="{AB829CAC-3E55-40D0-9A15-C3844E7D7E07}"/>
              </a:ext>
            </a:extLst>
          </p:cNvPr>
          <p:cNvSpPr>
            <a:spLocks noChangeArrowheads="1"/>
          </p:cNvSpPr>
          <p:nvPr/>
        </p:nvSpPr>
        <p:spPr bwMode="auto">
          <a:xfrm>
            <a:off x="157480" y="5755640"/>
            <a:ext cx="1219200" cy="990600"/>
          </a:xfrm>
          <a:prstGeom prst="ellipse">
            <a:avLst/>
          </a:prstGeom>
          <a:solidFill>
            <a:srgbClr val="FF3300"/>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vi-VN" sz="6000" b="1">
                <a:solidFill>
                  <a:prstClr val="white"/>
                </a:solidFill>
                <a:latin typeface="Times New Roman" panose="02020603050405020304" pitchFamily="18" charset="0"/>
                <a:cs typeface="Times New Roman" panose="02020603050405020304" pitchFamily="18" charset="0"/>
              </a:rPr>
              <a:t>10</a:t>
            </a:r>
          </a:p>
        </p:txBody>
      </p:sp>
      <p:sp>
        <p:nvSpPr>
          <p:cNvPr id="36" name="TextBox 35">
            <a:extLst>
              <a:ext uri="{FF2B5EF4-FFF2-40B4-BE49-F238E27FC236}">
                <a16:creationId xmlns:a16="http://schemas.microsoft.com/office/drawing/2014/main" id="{C59E522B-B8B8-403A-858C-816FF7181A04}"/>
              </a:ext>
            </a:extLst>
          </p:cNvPr>
          <p:cNvSpPr txBox="1"/>
          <p:nvPr/>
        </p:nvSpPr>
        <p:spPr>
          <a:xfrm>
            <a:off x="4305300" y="216734"/>
            <a:ext cx="6286500" cy="862013"/>
          </a:xfrm>
          <a:prstGeom prst="rect">
            <a:avLst/>
          </a:prstGeom>
          <a:noFill/>
        </p:spPr>
        <p:txBody>
          <a:bodyPr>
            <a:spAutoFit/>
          </a:bodyPr>
          <a:lstStyle/>
          <a:p>
            <a:pPr algn="ctr" eaLnBrk="0" fontAlgn="base" hangingPunct="0">
              <a:spcBef>
                <a:spcPct val="0"/>
              </a:spcBef>
              <a:spcAft>
                <a:spcPct val="0"/>
              </a:spcAft>
              <a:defRPr/>
            </a:pPr>
            <a:r>
              <a:rPr lang="en-US" sz="5000" dirty="0">
                <a:solidFill>
                  <a:srgbClr val="C0504D">
                    <a:lumMod val="50000"/>
                  </a:srgbClr>
                </a:solidFill>
                <a:latin typeface="UTM Cabaret" panose="02040603050506020204" pitchFamily="18" charset="0"/>
                <a:cs typeface="Arial" panose="020B0604020202020204" pitchFamily="34" charset="0"/>
              </a:rPr>
              <a:t>RUNG CHUÔNG VÀNG</a:t>
            </a:r>
          </a:p>
        </p:txBody>
      </p:sp>
    </p:spTree>
    <p:extLst>
      <p:ext uri="{BB962C8B-B14F-4D97-AF65-F5344CB8AC3E}">
        <p14:creationId xmlns:p14="http://schemas.microsoft.com/office/powerpoint/2010/main" val="426162882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65540"/>
                                        </p:tgtEl>
                                        <p:attrNameLst>
                                          <p:attrName>style.visibility</p:attrName>
                                        </p:attrNameLst>
                                      </p:cBhvr>
                                      <p:to>
                                        <p:strVal val="visible"/>
                                      </p:to>
                                    </p:set>
                                    <p:anim calcmode="lin" valueType="num">
                                      <p:cBhvr>
                                        <p:cTn id="7" dur="500" fill="hold"/>
                                        <p:tgtEl>
                                          <p:spTgt spid="65540"/>
                                        </p:tgtEl>
                                        <p:attrNameLst>
                                          <p:attrName>ppt_w</p:attrName>
                                        </p:attrNameLst>
                                      </p:cBhvr>
                                      <p:tavLst>
                                        <p:tav tm="0">
                                          <p:val>
                                            <p:fltVal val="0"/>
                                          </p:val>
                                        </p:tav>
                                        <p:tav tm="100000">
                                          <p:val>
                                            <p:strVal val="#ppt_w"/>
                                          </p:val>
                                        </p:tav>
                                      </p:tavLst>
                                    </p:anim>
                                    <p:anim calcmode="lin" valueType="num">
                                      <p:cBhvr>
                                        <p:cTn id="8" dur="500" fill="hold"/>
                                        <p:tgtEl>
                                          <p:spTgt spid="65540"/>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2" name="drumroll.wav"/>
                                        </p:tgtEl>
                                      </p:cMediaNode>
                                    </p:audio>
                                  </p:subTnLst>
                                </p:cTn>
                              </p:par>
                              <p:par>
                                <p:cTn id="9" presetID="3" presetClass="entr" presetSubtype="10" fill="hold" grpId="0" nodeType="withEffect">
                                  <p:stCondLst>
                                    <p:cond delay="0"/>
                                  </p:stCondLst>
                                  <p:childTnLst>
                                    <p:set>
                                      <p:cBhvr>
                                        <p:cTn id="10" dur="1" fill="hold">
                                          <p:stCondLst>
                                            <p:cond delay="0"/>
                                          </p:stCondLst>
                                        </p:cTn>
                                        <p:tgtEl>
                                          <p:spTgt spid="65541"/>
                                        </p:tgtEl>
                                        <p:attrNameLst>
                                          <p:attrName>style.visibility</p:attrName>
                                        </p:attrNameLst>
                                      </p:cBhvr>
                                      <p:to>
                                        <p:strVal val="visible"/>
                                      </p:to>
                                    </p:set>
                                    <p:animEffect transition="in" filter="blinds(horizontal)">
                                      <p:cBhvr>
                                        <p:cTn id="11" dur="500"/>
                                        <p:tgtEl>
                                          <p:spTgt spid="65541"/>
                                        </p:tgtEl>
                                      </p:cBhvr>
                                    </p:animEffect>
                                  </p:childTnLst>
                                </p:cTn>
                              </p:par>
                              <p:par>
                                <p:cTn id="12" presetID="3" presetClass="entr" presetSubtype="10" fill="hold" grpId="0" nodeType="withEffect">
                                  <p:stCondLst>
                                    <p:cond delay="0"/>
                                  </p:stCondLst>
                                  <p:childTnLst>
                                    <p:set>
                                      <p:cBhvr>
                                        <p:cTn id="13" dur="1" fill="hold">
                                          <p:stCondLst>
                                            <p:cond delay="0"/>
                                          </p:stCondLst>
                                        </p:cTn>
                                        <p:tgtEl>
                                          <p:spTgt spid="65549"/>
                                        </p:tgtEl>
                                        <p:attrNameLst>
                                          <p:attrName>style.visibility</p:attrName>
                                        </p:attrNameLst>
                                      </p:cBhvr>
                                      <p:to>
                                        <p:strVal val="visible"/>
                                      </p:to>
                                    </p:set>
                                    <p:animEffect transition="in" filter="blinds(horizontal)">
                                      <p:cBhvr>
                                        <p:cTn id="14" dur="500"/>
                                        <p:tgtEl>
                                          <p:spTgt spid="65549"/>
                                        </p:tgtEl>
                                      </p:cBhvr>
                                    </p:animEffect>
                                  </p:childTnLst>
                                </p:cTn>
                              </p:par>
                              <p:par>
                                <p:cTn id="15" presetID="3" presetClass="entr" presetSubtype="10" fill="hold" grpId="0" nodeType="withEffect">
                                  <p:stCondLst>
                                    <p:cond delay="0"/>
                                  </p:stCondLst>
                                  <p:childTnLst>
                                    <p:set>
                                      <p:cBhvr>
                                        <p:cTn id="16" dur="1" fill="hold">
                                          <p:stCondLst>
                                            <p:cond delay="0"/>
                                          </p:stCondLst>
                                        </p:cTn>
                                        <p:tgtEl>
                                          <p:spTgt spid="38"/>
                                        </p:tgtEl>
                                        <p:attrNameLst>
                                          <p:attrName>style.visibility</p:attrName>
                                        </p:attrNameLst>
                                      </p:cBhvr>
                                      <p:to>
                                        <p:strVal val="visible"/>
                                      </p:to>
                                    </p:set>
                                    <p:animEffect transition="in" filter="blinds(horizontal)">
                                      <p:cBhvr>
                                        <p:cTn id="17" dur="500"/>
                                        <p:tgtEl>
                                          <p:spTgt spid="38"/>
                                        </p:tgtEl>
                                      </p:cBhvr>
                                    </p:animEffect>
                                  </p:childTnLst>
                                </p:cTn>
                              </p:par>
                              <p:par>
                                <p:cTn id="18" presetID="3" presetClass="entr" presetSubtype="10" fill="hold" grpId="0" nodeType="withEffect">
                                  <p:stCondLst>
                                    <p:cond delay="0"/>
                                  </p:stCondLst>
                                  <p:childTnLst>
                                    <p:set>
                                      <p:cBhvr>
                                        <p:cTn id="19" dur="1" fill="hold">
                                          <p:stCondLst>
                                            <p:cond delay="0"/>
                                          </p:stCondLst>
                                        </p:cTn>
                                        <p:tgtEl>
                                          <p:spTgt spid="65545"/>
                                        </p:tgtEl>
                                        <p:attrNameLst>
                                          <p:attrName>style.visibility</p:attrName>
                                        </p:attrNameLst>
                                      </p:cBhvr>
                                      <p:to>
                                        <p:strVal val="visible"/>
                                      </p:to>
                                    </p:set>
                                    <p:animEffect transition="in" filter="blinds(horizontal)">
                                      <p:cBhvr>
                                        <p:cTn id="20" dur="500"/>
                                        <p:tgtEl>
                                          <p:spTgt spid="65545"/>
                                        </p:tgtEl>
                                      </p:cBhvr>
                                    </p:animEffect>
                                  </p:childTnLst>
                                </p:cTn>
                              </p:par>
                            </p:childTnLst>
                          </p:cTn>
                        </p:par>
                        <p:par>
                          <p:cTn id="21" fill="hold" nodeType="afterGroup">
                            <p:stCondLst>
                              <p:cond delay="500"/>
                            </p:stCondLst>
                            <p:childTnLst>
                              <p:par>
                                <p:cTn id="22" presetID="4" presetClass="exit" presetSubtype="16" fill="hold" grpId="0" nodeType="afterEffect">
                                  <p:stCondLst>
                                    <p:cond delay="0"/>
                                  </p:stCondLst>
                                  <p:childTnLst>
                                    <p:animEffect transition="out" filter="box(in)">
                                      <p:cBhvr>
                                        <p:cTn id="23" dur="1000"/>
                                        <p:tgtEl>
                                          <p:spTgt spid="59"/>
                                        </p:tgtEl>
                                      </p:cBhvr>
                                    </p:animEffect>
                                    <p:set>
                                      <p:cBhvr>
                                        <p:cTn id="24" dur="1" fill="hold">
                                          <p:stCondLst>
                                            <p:cond delay="999"/>
                                          </p:stCondLst>
                                        </p:cTn>
                                        <p:tgtEl>
                                          <p:spTgt spid="59"/>
                                        </p:tgtEl>
                                        <p:attrNameLst>
                                          <p:attrName>style.visibility</p:attrName>
                                        </p:attrNameLst>
                                      </p:cBhvr>
                                      <p:to>
                                        <p:strVal val="hidden"/>
                                      </p:to>
                                    </p:set>
                                  </p:childTnLst>
                                  <p:subTnLst>
                                    <p:audio>
                                      <p:cMediaNode>
                                        <p:cTn display="0" masterRel="sameClick">
                                          <p:stCondLst>
                                            <p:cond evt="begin" delay="0">
                                              <p:tn val="22"/>
                                            </p:cond>
                                          </p:stCondLst>
                                          <p:endCondLst>
                                            <p:cond evt="onStopAudio" delay="0">
                                              <p:tgtEl>
                                                <p:sldTgt/>
                                              </p:tgtEl>
                                            </p:cond>
                                          </p:endCondLst>
                                        </p:cTn>
                                        <p:tgtEl>
                                          <p:sndTgt r:embed="rId3" name="chimes.wav"/>
                                        </p:tgtEl>
                                      </p:cMediaNode>
                                    </p:audio>
                                  </p:subTnLst>
                                </p:cTn>
                              </p:par>
                            </p:childTnLst>
                          </p:cTn>
                        </p:par>
                        <p:par>
                          <p:cTn id="25" fill="hold" nodeType="afterGroup">
                            <p:stCondLst>
                              <p:cond delay="1500"/>
                            </p:stCondLst>
                            <p:childTnLst>
                              <p:par>
                                <p:cTn id="26" presetID="4" presetClass="exit" presetSubtype="16" fill="hold" grpId="0" nodeType="afterEffect">
                                  <p:stCondLst>
                                    <p:cond delay="0"/>
                                  </p:stCondLst>
                                  <p:childTnLst>
                                    <p:animEffect transition="out" filter="box(in)">
                                      <p:cBhvr>
                                        <p:cTn id="27" dur="1000"/>
                                        <p:tgtEl>
                                          <p:spTgt spid="60"/>
                                        </p:tgtEl>
                                      </p:cBhvr>
                                    </p:animEffect>
                                    <p:set>
                                      <p:cBhvr>
                                        <p:cTn id="28" dur="1" fill="hold">
                                          <p:stCondLst>
                                            <p:cond delay="999"/>
                                          </p:stCondLst>
                                        </p:cTn>
                                        <p:tgtEl>
                                          <p:spTgt spid="60"/>
                                        </p:tgtEl>
                                        <p:attrNameLst>
                                          <p:attrName>style.visibility</p:attrName>
                                        </p:attrNameLst>
                                      </p:cBhvr>
                                      <p:to>
                                        <p:strVal val="hidden"/>
                                      </p:to>
                                    </p:set>
                                  </p:childTnLst>
                                  <p:subTnLst>
                                    <p:audio>
                                      <p:cMediaNode>
                                        <p:cTn display="0" masterRel="sameClick">
                                          <p:stCondLst>
                                            <p:cond evt="begin" delay="0">
                                              <p:tn val="26"/>
                                            </p:cond>
                                          </p:stCondLst>
                                          <p:endCondLst>
                                            <p:cond evt="onStopAudio" delay="0">
                                              <p:tgtEl>
                                                <p:sldTgt/>
                                              </p:tgtEl>
                                            </p:cond>
                                          </p:endCondLst>
                                        </p:cTn>
                                        <p:tgtEl>
                                          <p:sndTgt r:embed="rId3" name="chimes.wav"/>
                                        </p:tgtEl>
                                      </p:cMediaNode>
                                    </p:audio>
                                  </p:subTnLst>
                                </p:cTn>
                              </p:par>
                            </p:childTnLst>
                          </p:cTn>
                        </p:par>
                        <p:par>
                          <p:cTn id="29" fill="hold" nodeType="afterGroup">
                            <p:stCondLst>
                              <p:cond delay="2500"/>
                            </p:stCondLst>
                            <p:childTnLst>
                              <p:par>
                                <p:cTn id="30" presetID="4" presetClass="exit" presetSubtype="16" fill="hold" grpId="0" nodeType="afterEffect">
                                  <p:stCondLst>
                                    <p:cond delay="0"/>
                                  </p:stCondLst>
                                  <p:childTnLst>
                                    <p:animEffect transition="out" filter="box(in)">
                                      <p:cBhvr>
                                        <p:cTn id="31" dur="1000"/>
                                        <p:tgtEl>
                                          <p:spTgt spid="61"/>
                                        </p:tgtEl>
                                      </p:cBhvr>
                                    </p:animEffect>
                                    <p:set>
                                      <p:cBhvr>
                                        <p:cTn id="32" dur="1" fill="hold">
                                          <p:stCondLst>
                                            <p:cond delay="999"/>
                                          </p:stCondLst>
                                        </p:cTn>
                                        <p:tgtEl>
                                          <p:spTgt spid="61"/>
                                        </p:tgtEl>
                                        <p:attrNameLst>
                                          <p:attrName>style.visibility</p:attrName>
                                        </p:attrNameLst>
                                      </p:cBhvr>
                                      <p:to>
                                        <p:strVal val="hidden"/>
                                      </p:to>
                                    </p:set>
                                  </p:childTnLst>
                                  <p:subTnLst>
                                    <p:audio>
                                      <p:cMediaNode>
                                        <p:cTn display="0" masterRel="sameClick">
                                          <p:stCondLst>
                                            <p:cond evt="begin" delay="0">
                                              <p:tn val="30"/>
                                            </p:cond>
                                          </p:stCondLst>
                                          <p:endCondLst>
                                            <p:cond evt="onStopAudio" delay="0">
                                              <p:tgtEl>
                                                <p:sldTgt/>
                                              </p:tgtEl>
                                            </p:cond>
                                          </p:endCondLst>
                                        </p:cTn>
                                        <p:tgtEl>
                                          <p:sndTgt r:embed="rId3" name="chimes.wav"/>
                                        </p:tgtEl>
                                      </p:cMediaNode>
                                    </p:audio>
                                  </p:subTnLst>
                                </p:cTn>
                              </p:par>
                            </p:childTnLst>
                          </p:cTn>
                        </p:par>
                        <p:par>
                          <p:cTn id="33" fill="hold" nodeType="afterGroup">
                            <p:stCondLst>
                              <p:cond delay="3500"/>
                            </p:stCondLst>
                            <p:childTnLst>
                              <p:par>
                                <p:cTn id="34" presetID="4" presetClass="exit" presetSubtype="16" fill="hold" grpId="0" nodeType="afterEffect">
                                  <p:stCondLst>
                                    <p:cond delay="0"/>
                                  </p:stCondLst>
                                  <p:childTnLst>
                                    <p:animEffect transition="out" filter="box(in)">
                                      <p:cBhvr>
                                        <p:cTn id="35" dur="1000"/>
                                        <p:tgtEl>
                                          <p:spTgt spid="62"/>
                                        </p:tgtEl>
                                      </p:cBhvr>
                                    </p:animEffect>
                                    <p:set>
                                      <p:cBhvr>
                                        <p:cTn id="36" dur="1" fill="hold">
                                          <p:stCondLst>
                                            <p:cond delay="999"/>
                                          </p:stCondLst>
                                        </p:cTn>
                                        <p:tgtEl>
                                          <p:spTgt spid="62"/>
                                        </p:tgtEl>
                                        <p:attrNameLst>
                                          <p:attrName>style.visibility</p:attrName>
                                        </p:attrNameLst>
                                      </p:cBhvr>
                                      <p:to>
                                        <p:strVal val="hidden"/>
                                      </p:to>
                                    </p:set>
                                  </p:childTnLst>
                                  <p:subTnLst>
                                    <p:audio>
                                      <p:cMediaNode>
                                        <p:cTn display="0" masterRel="sameClick">
                                          <p:stCondLst>
                                            <p:cond evt="begin" delay="0">
                                              <p:tn val="34"/>
                                            </p:cond>
                                          </p:stCondLst>
                                          <p:endCondLst>
                                            <p:cond evt="onStopAudio" delay="0">
                                              <p:tgtEl>
                                                <p:sldTgt/>
                                              </p:tgtEl>
                                            </p:cond>
                                          </p:endCondLst>
                                        </p:cTn>
                                        <p:tgtEl>
                                          <p:sndTgt r:embed="rId3" name="chimes.wav"/>
                                        </p:tgtEl>
                                      </p:cMediaNode>
                                    </p:audio>
                                  </p:subTnLst>
                                </p:cTn>
                              </p:par>
                            </p:childTnLst>
                          </p:cTn>
                        </p:par>
                        <p:par>
                          <p:cTn id="37" fill="hold" nodeType="afterGroup">
                            <p:stCondLst>
                              <p:cond delay="4500"/>
                            </p:stCondLst>
                            <p:childTnLst>
                              <p:par>
                                <p:cTn id="38" presetID="4" presetClass="exit" presetSubtype="16" fill="hold" grpId="0" nodeType="afterEffect">
                                  <p:stCondLst>
                                    <p:cond delay="0"/>
                                  </p:stCondLst>
                                  <p:childTnLst>
                                    <p:animEffect transition="out" filter="box(in)">
                                      <p:cBhvr>
                                        <p:cTn id="39" dur="1000"/>
                                        <p:tgtEl>
                                          <p:spTgt spid="63"/>
                                        </p:tgtEl>
                                      </p:cBhvr>
                                    </p:animEffect>
                                    <p:set>
                                      <p:cBhvr>
                                        <p:cTn id="40" dur="1" fill="hold">
                                          <p:stCondLst>
                                            <p:cond delay="999"/>
                                          </p:stCondLst>
                                        </p:cTn>
                                        <p:tgtEl>
                                          <p:spTgt spid="63"/>
                                        </p:tgtEl>
                                        <p:attrNameLst>
                                          <p:attrName>style.visibility</p:attrName>
                                        </p:attrNameLst>
                                      </p:cBhvr>
                                      <p:to>
                                        <p:strVal val="hidden"/>
                                      </p:to>
                                    </p:set>
                                  </p:childTnLst>
                                  <p:subTnLst>
                                    <p:audio>
                                      <p:cMediaNode>
                                        <p:cTn display="0" masterRel="sameClick">
                                          <p:stCondLst>
                                            <p:cond evt="begin" delay="0">
                                              <p:tn val="38"/>
                                            </p:cond>
                                          </p:stCondLst>
                                          <p:endCondLst>
                                            <p:cond evt="onStopAudio" delay="0">
                                              <p:tgtEl>
                                                <p:sldTgt/>
                                              </p:tgtEl>
                                            </p:cond>
                                          </p:endCondLst>
                                        </p:cTn>
                                        <p:tgtEl>
                                          <p:sndTgt r:embed="rId3" name="chimes.wav"/>
                                        </p:tgtEl>
                                      </p:cMediaNode>
                                    </p:audio>
                                  </p:subTnLst>
                                </p:cTn>
                              </p:par>
                            </p:childTnLst>
                          </p:cTn>
                        </p:par>
                        <p:par>
                          <p:cTn id="41" fill="hold" nodeType="afterGroup">
                            <p:stCondLst>
                              <p:cond delay="5500"/>
                            </p:stCondLst>
                            <p:childTnLst>
                              <p:par>
                                <p:cTn id="42" presetID="4" presetClass="exit" presetSubtype="16" fill="hold" grpId="0" nodeType="afterEffect">
                                  <p:stCondLst>
                                    <p:cond delay="0"/>
                                  </p:stCondLst>
                                  <p:childTnLst>
                                    <p:animEffect transition="out" filter="box(in)">
                                      <p:cBhvr>
                                        <p:cTn id="43" dur="1000"/>
                                        <p:tgtEl>
                                          <p:spTgt spid="64"/>
                                        </p:tgtEl>
                                      </p:cBhvr>
                                    </p:animEffect>
                                    <p:set>
                                      <p:cBhvr>
                                        <p:cTn id="44" dur="1" fill="hold">
                                          <p:stCondLst>
                                            <p:cond delay="999"/>
                                          </p:stCondLst>
                                        </p:cTn>
                                        <p:tgtEl>
                                          <p:spTgt spid="64"/>
                                        </p:tgtEl>
                                        <p:attrNameLst>
                                          <p:attrName>style.visibility</p:attrName>
                                        </p:attrNameLst>
                                      </p:cBhvr>
                                      <p:to>
                                        <p:strVal val="hidden"/>
                                      </p:to>
                                    </p:set>
                                  </p:childTnLst>
                                  <p:subTnLst>
                                    <p:audio>
                                      <p:cMediaNode>
                                        <p:cTn display="0" masterRel="sameClick">
                                          <p:stCondLst>
                                            <p:cond evt="begin" delay="0">
                                              <p:tn val="42"/>
                                            </p:cond>
                                          </p:stCondLst>
                                          <p:endCondLst>
                                            <p:cond evt="onStopAudio" delay="0">
                                              <p:tgtEl>
                                                <p:sldTgt/>
                                              </p:tgtEl>
                                            </p:cond>
                                          </p:endCondLst>
                                        </p:cTn>
                                        <p:tgtEl>
                                          <p:sndTgt r:embed="rId3" name="chimes.wav"/>
                                        </p:tgtEl>
                                      </p:cMediaNode>
                                    </p:audio>
                                  </p:subTnLst>
                                </p:cTn>
                              </p:par>
                            </p:childTnLst>
                          </p:cTn>
                        </p:par>
                        <p:par>
                          <p:cTn id="45" fill="hold" nodeType="afterGroup">
                            <p:stCondLst>
                              <p:cond delay="6500"/>
                            </p:stCondLst>
                            <p:childTnLst>
                              <p:par>
                                <p:cTn id="46" presetID="4" presetClass="exit" presetSubtype="16" fill="hold" grpId="0" nodeType="afterEffect">
                                  <p:stCondLst>
                                    <p:cond delay="0"/>
                                  </p:stCondLst>
                                  <p:childTnLst>
                                    <p:animEffect transition="out" filter="box(in)">
                                      <p:cBhvr>
                                        <p:cTn id="47" dur="1000"/>
                                        <p:tgtEl>
                                          <p:spTgt spid="65"/>
                                        </p:tgtEl>
                                      </p:cBhvr>
                                    </p:animEffect>
                                    <p:set>
                                      <p:cBhvr>
                                        <p:cTn id="48" dur="1" fill="hold">
                                          <p:stCondLst>
                                            <p:cond delay="999"/>
                                          </p:stCondLst>
                                        </p:cTn>
                                        <p:tgtEl>
                                          <p:spTgt spid="65"/>
                                        </p:tgtEl>
                                        <p:attrNameLst>
                                          <p:attrName>style.visibility</p:attrName>
                                        </p:attrNameLst>
                                      </p:cBhvr>
                                      <p:to>
                                        <p:strVal val="hidden"/>
                                      </p:to>
                                    </p:set>
                                  </p:childTnLst>
                                  <p:subTnLst>
                                    <p:audio>
                                      <p:cMediaNode>
                                        <p:cTn display="0" masterRel="sameClick">
                                          <p:stCondLst>
                                            <p:cond evt="begin" delay="0">
                                              <p:tn val="46"/>
                                            </p:cond>
                                          </p:stCondLst>
                                          <p:endCondLst>
                                            <p:cond evt="onStopAudio" delay="0">
                                              <p:tgtEl>
                                                <p:sldTgt/>
                                              </p:tgtEl>
                                            </p:cond>
                                          </p:endCondLst>
                                        </p:cTn>
                                        <p:tgtEl>
                                          <p:sndTgt r:embed="rId3" name="chimes.wav"/>
                                        </p:tgtEl>
                                      </p:cMediaNode>
                                    </p:audio>
                                  </p:subTnLst>
                                </p:cTn>
                              </p:par>
                            </p:childTnLst>
                          </p:cTn>
                        </p:par>
                        <p:par>
                          <p:cTn id="49" fill="hold" nodeType="afterGroup">
                            <p:stCondLst>
                              <p:cond delay="7500"/>
                            </p:stCondLst>
                            <p:childTnLst>
                              <p:par>
                                <p:cTn id="50" presetID="4" presetClass="exit" presetSubtype="16" fill="hold" grpId="0" nodeType="afterEffect">
                                  <p:stCondLst>
                                    <p:cond delay="0"/>
                                  </p:stCondLst>
                                  <p:childTnLst>
                                    <p:animEffect transition="out" filter="box(in)">
                                      <p:cBhvr>
                                        <p:cTn id="51" dur="1000"/>
                                        <p:tgtEl>
                                          <p:spTgt spid="66"/>
                                        </p:tgtEl>
                                      </p:cBhvr>
                                    </p:animEffect>
                                    <p:set>
                                      <p:cBhvr>
                                        <p:cTn id="52" dur="1" fill="hold">
                                          <p:stCondLst>
                                            <p:cond delay="999"/>
                                          </p:stCondLst>
                                        </p:cTn>
                                        <p:tgtEl>
                                          <p:spTgt spid="66"/>
                                        </p:tgtEl>
                                        <p:attrNameLst>
                                          <p:attrName>style.visibility</p:attrName>
                                        </p:attrNameLst>
                                      </p:cBhvr>
                                      <p:to>
                                        <p:strVal val="hidden"/>
                                      </p:to>
                                    </p:set>
                                  </p:childTnLst>
                                  <p:subTnLst>
                                    <p:audio>
                                      <p:cMediaNode>
                                        <p:cTn display="0" masterRel="sameClick">
                                          <p:stCondLst>
                                            <p:cond evt="begin" delay="0">
                                              <p:tn val="50"/>
                                            </p:cond>
                                          </p:stCondLst>
                                          <p:endCondLst>
                                            <p:cond evt="onStopAudio" delay="0">
                                              <p:tgtEl>
                                                <p:sldTgt/>
                                              </p:tgtEl>
                                            </p:cond>
                                          </p:endCondLst>
                                        </p:cTn>
                                        <p:tgtEl>
                                          <p:sndTgt r:embed="rId3" name="chimes.wav"/>
                                        </p:tgtEl>
                                      </p:cMediaNode>
                                    </p:audio>
                                  </p:subTnLst>
                                </p:cTn>
                              </p:par>
                            </p:childTnLst>
                          </p:cTn>
                        </p:par>
                        <p:par>
                          <p:cTn id="53" fill="hold" nodeType="afterGroup">
                            <p:stCondLst>
                              <p:cond delay="8500"/>
                            </p:stCondLst>
                            <p:childTnLst>
                              <p:par>
                                <p:cTn id="54" presetID="4" presetClass="exit" presetSubtype="16" fill="hold" grpId="0" nodeType="afterEffect">
                                  <p:stCondLst>
                                    <p:cond delay="0"/>
                                  </p:stCondLst>
                                  <p:childTnLst>
                                    <p:animEffect transition="out" filter="box(in)">
                                      <p:cBhvr>
                                        <p:cTn id="55" dur="1000"/>
                                        <p:tgtEl>
                                          <p:spTgt spid="67"/>
                                        </p:tgtEl>
                                      </p:cBhvr>
                                    </p:animEffect>
                                    <p:set>
                                      <p:cBhvr>
                                        <p:cTn id="56" dur="1" fill="hold">
                                          <p:stCondLst>
                                            <p:cond delay="999"/>
                                          </p:stCondLst>
                                        </p:cTn>
                                        <p:tgtEl>
                                          <p:spTgt spid="67"/>
                                        </p:tgtEl>
                                        <p:attrNameLst>
                                          <p:attrName>style.visibility</p:attrName>
                                        </p:attrNameLst>
                                      </p:cBhvr>
                                      <p:to>
                                        <p:strVal val="hidden"/>
                                      </p:to>
                                    </p:set>
                                  </p:childTnLst>
                                  <p:subTnLst>
                                    <p:audio>
                                      <p:cMediaNode>
                                        <p:cTn display="0" masterRel="sameClick">
                                          <p:stCondLst>
                                            <p:cond evt="begin" delay="0">
                                              <p:tn val="54"/>
                                            </p:cond>
                                          </p:stCondLst>
                                          <p:endCondLst>
                                            <p:cond evt="onStopAudio" delay="0">
                                              <p:tgtEl>
                                                <p:sldTgt/>
                                              </p:tgtEl>
                                            </p:cond>
                                          </p:endCondLst>
                                        </p:cTn>
                                        <p:tgtEl>
                                          <p:sndTgt r:embed="rId3" name="chimes.wav"/>
                                        </p:tgtEl>
                                      </p:cMediaNode>
                                    </p:audio>
                                  </p:subTnLst>
                                </p:cTn>
                              </p:par>
                            </p:childTnLst>
                          </p:cTn>
                        </p:par>
                        <p:par>
                          <p:cTn id="57" fill="hold" nodeType="afterGroup">
                            <p:stCondLst>
                              <p:cond delay="9500"/>
                            </p:stCondLst>
                            <p:childTnLst>
                              <p:par>
                                <p:cTn id="58" presetID="4" presetClass="exit" presetSubtype="16" fill="hold" grpId="0" nodeType="afterEffect">
                                  <p:stCondLst>
                                    <p:cond delay="0"/>
                                  </p:stCondLst>
                                  <p:childTnLst>
                                    <p:animEffect transition="out" filter="box(in)">
                                      <p:cBhvr>
                                        <p:cTn id="59" dur="1000"/>
                                        <p:tgtEl>
                                          <p:spTgt spid="68"/>
                                        </p:tgtEl>
                                      </p:cBhvr>
                                    </p:animEffect>
                                    <p:set>
                                      <p:cBhvr>
                                        <p:cTn id="60" dur="1" fill="hold">
                                          <p:stCondLst>
                                            <p:cond delay="999"/>
                                          </p:stCondLst>
                                        </p:cTn>
                                        <p:tgtEl>
                                          <p:spTgt spid="68"/>
                                        </p:tgtEl>
                                        <p:attrNameLst>
                                          <p:attrName>style.visibility</p:attrName>
                                        </p:attrNameLst>
                                      </p:cBhvr>
                                      <p:to>
                                        <p:strVal val="hidden"/>
                                      </p:to>
                                    </p:set>
                                  </p:childTnLst>
                                  <p:subTnLst>
                                    <p:audio>
                                      <p:cMediaNode>
                                        <p:cTn display="0" masterRel="sameClick">
                                          <p:stCondLst>
                                            <p:cond evt="begin" delay="0">
                                              <p:tn val="58"/>
                                            </p:cond>
                                          </p:stCondLst>
                                          <p:endCondLst>
                                            <p:cond evt="onStopAudio" delay="0">
                                              <p:tgtEl>
                                                <p:sldTgt/>
                                              </p:tgtEl>
                                            </p:cond>
                                          </p:endCondLst>
                                        </p:cTn>
                                        <p:tgtEl>
                                          <p:sndTgt r:embed="rId3" name="chimes.wav"/>
                                        </p:tgtEl>
                                      </p:cMediaNode>
                                    </p:audio>
                                  </p:subTnLst>
                                </p:cTn>
                              </p:par>
                            </p:childTnLst>
                          </p:cTn>
                        </p:par>
                      </p:childTnLst>
                    </p:cTn>
                  </p:par>
                  <p:par>
                    <p:cTn id="61" fill="hold" nodeType="clickPar">
                      <p:stCondLst>
                        <p:cond delay="indefinite"/>
                      </p:stCondLst>
                      <p:childTnLst>
                        <p:par>
                          <p:cTn id="62" fill="hold" nodeType="withGroup">
                            <p:stCondLst>
                              <p:cond delay="0"/>
                            </p:stCondLst>
                            <p:childTnLst>
                              <p:par>
                                <p:cTn id="63" presetID="9" presetClass="exit" presetSubtype="0" fill="hold" grpId="1" nodeType="clickEffect">
                                  <p:stCondLst>
                                    <p:cond delay="0"/>
                                  </p:stCondLst>
                                  <p:childTnLst>
                                    <p:animEffect transition="out" filter="dissolve">
                                      <p:cBhvr>
                                        <p:cTn id="64" dur="500"/>
                                        <p:tgtEl>
                                          <p:spTgt spid="65545"/>
                                        </p:tgtEl>
                                      </p:cBhvr>
                                    </p:animEffect>
                                    <p:set>
                                      <p:cBhvr>
                                        <p:cTn id="65" dur="1" fill="hold">
                                          <p:stCondLst>
                                            <p:cond delay="499"/>
                                          </p:stCondLst>
                                        </p:cTn>
                                        <p:tgtEl>
                                          <p:spTgt spid="6554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540" grpId="0"/>
      <p:bldP spid="65541" grpId="0" animBg="1"/>
      <p:bldP spid="65549" grpId="0" animBg="1"/>
      <p:bldP spid="38" grpId="0" animBg="1"/>
      <p:bldP spid="65545" grpId="0" animBg="1"/>
      <p:bldP spid="65545" grpId="1" animBg="1"/>
      <p:bldP spid="68" grpId="0" animBg="1"/>
      <p:bldP spid="67" grpId="0" animBg="1"/>
      <p:bldP spid="66" grpId="0" animBg="1"/>
      <p:bldP spid="65" grpId="0" animBg="1"/>
      <p:bldP spid="64" grpId="0" animBg="1"/>
      <p:bldP spid="63" grpId="0" animBg="1"/>
      <p:bldP spid="62" grpId="0" animBg="1"/>
      <p:bldP spid="61" grpId="0" animBg="1"/>
      <p:bldP spid="60" grpId="0" animBg="1"/>
      <p:bldP spid="5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40" name="Text Box 4">
            <a:extLst>
              <a:ext uri="{FF2B5EF4-FFF2-40B4-BE49-F238E27FC236}">
                <a16:creationId xmlns:a16="http://schemas.microsoft.com/office/drawing/2014/main" id="{2C54EE43-5DE4-426B-94D9-2D9A00AABAB9}"/>
              </a:ext>
            </a:extLst>
          </p:cNvPr>
          <p:cNvSpPr txBox="1">
            <a:spLocks noChangeArrowheads="1"/>
          </p:cNvSpPr>
          <p:nvPr/>
        </p:nvSpPr>
        <p:spPr bwMode="auto">
          <a:xfrm>
            <a:off x="1348646" y="2299169"/>
            <a:ext cx="1110615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50000"/>
              </a:spcBef>
              <a:spcAft>
                <a:spcPct val="0"/>
              </a:spcAft>
              <a:buNone/>
            </a:pPr>
            <a:r>
              <a:rPr lang="en-US" altLang="vi-VN" b="1" dirty="0" err="1">
                <a:solidFill>
                  <a:srgbClr val="002060"/>
                </a:solidFill>
                <a:latin typeface="Arial" panose="020B0604020202020204" pitchFamily="34" charset="0"/>
                <a:cs typeface="Arial" panose="020B0604020202020204" pitchFamily="34" charset="0"/>
              </a:rPr>
              <a:t>Chủ</a:t>
            </a:r>
            <a:r>
              <a:rPr lang="en-US" altLang="vi-VN" b="1" dirty="0">
                <a:solidFill>
                  <a:srgbClr val="002060"/>
                </a:solidFill>
                <a:latin typeface="Arial" panose="020B0604020202020204" pitchFamily="34" charset="0"/>
                <a:cs typeface="Arial" panose="020B0604020202020204" pitchFamily="34" charset="0"/>
              </a:rPr>
              <a:t> </a:t>
            </a:r>
            <a:r>
              <a:rPr lang="en-US" altLang="vi-VN" b="1" dirty="0" err="1">
                <a:solidFill>
                  <a:srgbClr val="002060"/>
                </a:solidFill>
                <a:latin typeface="Arial" panose="020B0604020202020204" pitchFamily="34" charset="0"/>
                <a:cs typeface="Arial" panose="020B0604020202020204" pitchFamily="34" charset="0"/>
              </a:rPr>
              <a:t>ngữ</a:t>
            </a:r>
            <a:r>
              <a:rPr lang="en-US" altLang="vi-VN" b="1" dirty="0">
                <a:solidFill>
                  <a:srgbClr val="002060"/>
                </a:solidFill>
                <a:latin typeface="Arial" panose="020B0604020202020204" pitchFamily="34" charset="0"/>
                <a:cs typeface="Arial" panose="020B0604020202020204" pitchFamily="34" charset="0"/>
              </a:rPr>
              <a:t> </a:t>
            </a:r>
            <a:r>
              <a:rPr lang="en-US" altLang="vi-VN" b="1" dirty="0" err="1">
                <a:solidFill>
                  <a:srgbClr val="002060"/>
                </a:solidFill>
                <a:latin typeface="Arial" panose="020B0604020202020204" pitchFamily="34" charset="0"/>
                <a:cs typeface="Arial" panose="020B0604020202020204" pitchFamily="34" charset="0"/>
              </a:rPr>
              <a:t>trong</a:t>
            </a:r>
            <a:r>
              <a:rPr lang="en-US" altLang="vi-VN" b="1" dirty="0">
                <a:solidFill>
                  <a:srgbClr val="002060"/>
                </a:solidFill>
                <a:latin typeface="Arial" panose="020B0604020202020204" pitchFamily="34" charset="0"/>
                <a:cs typeface="Arial" panose="020B0604020202020204" pitchFamily="34" charset="0"/>
              </a:rPr>
              <a:t> </a:t>
            </a:r>
            <a:r>
              <a:rPr lang="en-US" altLang="vi-VN" b="1" dirty="0" err="1">
                <a:solidFill>
                  <a:srgbClr val="002060"/>
                </a:solidFill>
                <a:latin typeface="Arial" panose="020B0604020202020204" pitchFamily="34" charset="0"/>
                <a:cs typeface="Arial" panose="020B0604020202020204" pitchFamily="34" charset="0"/>
              </a:rPr>
              <a:t>câu</a:t>
            </a:r>
            <a:r>
              <a:rPr lang="en-US" altLang="vi-VN" b="1" dirty="0">
                <a:solidFill>
                  <a:srgbClr val="002060"/>
                </a:solidFill>
                <a:latin typeface="Arial" panose="020B0604020202020204" pitchFamily="34" charset="0"/>
                <a:cs typeface="Arial" panose="020B0604020202020204" pitchFamily="34" charset="0"/>
              </a:rPr>
              <a:t> </a:t>
            </a:r>
            <a:r>
              <a:rPr lang="en-US" altLang="vi-VN" b="1" i="1" dirty="0" err="1">
                <a:solidFill>
                  <a:srgbClr val="002060"/>
                </a:solidFill>
                <a:latin typeface="Arial" panose="020B0604020202020204" pitchFamily="34" charset="0"/>
                <a:cs typeface="Arial" panose="020B0604020202020204" pitchFamily="34" charset="0"/>
              </a:rPr>
              <a:t>Cuộc</a:t>
            </a:r>
            <a:r>
              <a:rPr lang="en-US" altLang="vi-VN" b="1" i="1" dirty="0">
                <a:solidFill>
                  <a:srgbClr val="002060"/>
                </a:solidFill>
                <a:latin typeface="Arial" panose="020B0604020202020204" pitchFamily="34" charset="0"/>
                <a:cs typeface="Arial" panose="020B0604020202020204" pitchFamily="34" charset="0"/>
              </a:rPr>
              <a:t> </a:t>
            </a:r>
            <a:r>
              <a:rPr lang="en-US" altLang="vi-VN" b="1" i="1" dirty="0" err="1">
                <a:solidFill>
                  <a:srgbClr val="002060"/>
                </a:solidFill>
                <a:latin typeface="Arial" panose="020B0604020202020204" pitchFamily="34" charset="0"/>
                <a:cs typeface="Arial" panose="020B0604020202020204" pitchFamily="34" charset="0"/>
              </a:rPr>
              <a:t>đời</a:t>
            </a:r>
            <a:r>
              <a:rPr lang="en-US" altLang="vi-VN" b="1" i="1" dirty="0">
                <a:solidFill>
                  <a:srgbClr val="002060"/>
                </a:solidFill>
                <a:latin typeface="Arial" panose="020B0604020202020204" pitchFamily="34" charset="0"/>
                <a:cs typeface="Arial" panose="020B0604020202020204" pitchFamily="34" charset="0"/>
              </a:rPr>
              <a:t> </a:t>
            </a:r>
            <a:r>
              <a:rPr lang="en-US" altLang="vi-VN" b="1" i="1" dirty="0" err="1">
                <a:solidFill>
                  <a:srgbClr val="002060"/>
                </a:solidFill>
                <a:latin typeface="Arial" panose="020B0604020202020204" pitchFamily="34" charset="0"/>
                <a:cs typeface="Arial" panose="020B0604020202020204" pitchFamily="34" charset="0"/>
              </a:rPr>
              <a:t>tôi</a:t>
            </a:r>
            <a:r>
              <a:rPr lang="en-US" altLang="vi-VN" b="1" i="1" dirty="0">
                <a:solidFill>
                  <a:srgbClr val="002060"/>
                </a:solidFill>
                <a:latin typeface="Arial" panose="020B0604020202020204" pitchFamily="34" charset="0"/>
                <a:cs typeface="Arial" panose="020B0604020202020204" pitchFamily="34" charset="0"/>
              </a:rPr>
              <a:t> </a:t>
            </a:r>
            <a:r>
              <a:rPr lang="en-US" altLang="vi-VN" b="1" i="1" dirty="0" err="1">
                <a:solidFill>
                  <a:srgbClr val="002060"/>
                </a:solidFill>
                <a:latin typeface="Arial" panose="020B0604020202020204" pitchFamily="34" charset="0"/>
                <a:cs typeface="Arial" panose="020B0604020202020204" pitchFamily="34" charset="0"/>
              </a:rPr>
              <a:t>rất</a:t>
            </a:r>
            <a:r>
              <a:rPr lang="en-US" altLang="vi-VN" b="1" i="1" dirty="0">
                <a:solidFill>
                  <a:srgbClr val="002060"/>
                </a:solidFill>
                <a:latin typeface="Arial" panose="020B0604020202020204" pitchFamily="34" charset="0"/>
                <a:cs typeface="Arial" panose="020B0604020202020204" pitchFamily="34" charset="0"/>
              </a:rPr>
              <a:t> </a:t>
            </a:r>
            <a:r>
              <a:rPr lang="en-US" altLang="vi-VN" b="1" i="1" dirty="0" err="1">
                <a:solidFill>
                  <a:srgbClr val="002060"/>
                </a:solidFill>
                <a:latin typeface="Arial" panose="020B0604020202020204" pitchFamily="34" charset="0"/>
                <a:cs typeface="Arial" panose="020B0604020202020204" pitchFamily="34" charset="0"/>
              </a:rPr>
              <a:t>bình</a:t>
            </a:r>
            <a:r>
              <a:rPr lang="en-US" altLang="vi-VN" b="1" i="1" dirty="0">
                <a:solidFill>
                  <a:srgbClr val="002060"/>
                </a:solidFill>
                <a:latin typeface="Arial" panose="020B0604020202020204" pitchFamily="34" charset="0"/>
                <a:cs typeface="Arial" panose="020B0604020202020204" pitchFamily="34" charset="0"/>
              </a:rPr>
              <a:t> </a:t>
            </a:r>
            <a:r>
              <a:rPr lang="en-US" altLang="vi-VN" b="1" i="1" dirty="0" err="1">
                <a:solidFill>
                  <a:srgbClr val="002060"/>
                </a:solidFill>
                <a:latin typeface="Arial" panose="020B0604020202020204" pitchFamily="34" charset="0"/>
                <a:cs typeface="Arial" panose="020B0604020202020204" pitchFamily="34" charset="0"/>
              </a:rPr>
              <a:t>thường</a:t>
            </a:r>
            <a:r>
              <a:rPr lang="en-US" altLang="vi-VN" b="1" i="1" dirty="0">
                <a:solidFill>
                  <a:srgbClr val="002060"/>
                </a:solidFill>
                <a:latin typeface="Arial" panose="020B0604020202020204" pitchFamily="34" charset="0"/>
                <a:cs typeface="Arial" panose="020B0604020202020204" pitchFamily="34" charset="0"/>
              </a:rPr>
              <a:t> </a:t>
            </a:r>
            <a:r>
              <a:rPr lang="en-US" altLang="vi-VN" b="1" dirty="0" err="1">
                <a:solidFill>
                  <a:srgbClr val="002060"/>
                </a:solidFill>
                <a:latin typeface="Arial" panose="020B0604020202020204" pitchFamily="34" charset="0"/>
                <a:cs typeface="Arial" panose="020B0604020202020204" pitchFamily="34" charset="0"/>
              </a:rPr>
              <a:t>là</a:t>
            </a:r>
            <a:r>
              <a:rPr lang="en-US" altLang="vi-VN" b="1" dirty="0">
                <a:solidFill>
                  <a:srgbClr val="002060"/>
                </a:solidFill>
                <a:latin typeface="Arial" panose="020B0604020202020204" pitchFamily="34" charset="0"/>
                <a:cs typeface="Arial" panose="020B0604020202020204" pitchFamily="34" charset="0"/>
              </a:rPr>
              <a:t>:</a:t>
            </a:r>
          </a:p>
        </p:txBody>
      </p:sp>
      <p:sp>
        <p:nvSpPr>
          <p:cNvPr id="65541" name="AutoShape 5">
            <a:extLst>
              <a:ext uri="{FF2B5EF4-FFF2-40B4-BE49-F238E27FC236}">
                <a16:creationId xmlns:a16="http://schemas.microsoft.com/office/drawing/2014/main" id="{BBA8AA6F-A8A1-410F-A79E-B8DB28706AFB}"/>
              </a:ext>
            </a:extLst>
          </p:cNvPr>
          <p:cNvSpPr>
            <a:spLocks noChangeArrowheads="1"/>
          </p:cNvSpPr>
          <p:nvPr/>
        </p:nvSpPr>
        <p:spPr bwMode="auto">
          <a:xfrm>
            <a:off x="1583702" y="3120935"/>
            <a:ext cx="3720080" cy="1046163"/>
          </a:xfrm>
          <a:prstGeom prst="flowChartTerminator">
            <a:avLst/>
          </a:prstGeom>
          <a:solidFill>
            <a:schemeClr val="accent1">
              <a:lumMod val="20000"/>
              <a:lumOff val="80000"/>
            </a:schemeClr>
          </a:solidFill>
          <a:ln w="9525">
            <a:solidFill>
              <a:srgbClr val="3366FF"/>
            </a:solidFill>
            <a:miter lim="800000"/>
            <a:headEnd/>
            <a:tailEnd/>
          </a:ln>
        </p:spPr>
        <p:txBody>
          <a:bodyPr wrap="none" anchor="ctr"/>
          <a:lstStyle/>
          <a:p>
            <a:pPr algn="ctr" fontAlgn="base">
              <a:spcBef>
                <a:spcPct val="0"/>
              </a:spcBef>
              <a:spcAft>
                <a:spcPct val="0"/>
              </a:spcAft>
              <a:defRPr/>
            </a:pPr>
            <a:r>
              <a:rPr lang="en-US" altLang="vi-VN" sz="3200" dirty="0">
                <a:solidFill>
                  <a:srgbClr val="002060"/>
                </a:solidFill>
                <a:latin typeface="Arial" panose="020B0604020202020204" pitchFamily="34" charset="0"/>
                <a:cs typeface="Arial" panose="020B0604020202020204" pitchFamily="34" charset="0"/>
              </a:rPr>
              <a:t>A. </a:t>
            </a:r>
            <a:r>
              <a:rPr lang="en-US" altLang="vi-VN" sz="3200" dirty="0" err="1">
                <a:solidFill>
                  <a:srgbClr val="002060"/>
                </a:solidFill>
                <a:latin typeface="Arial" panose="020B0604020202020204" pitchFamily="34" charset="0"/>
                <a:cs typeface="Arial" panose="020B0604020202020204" pitchFamily="34" charset="0"/>
              </a:rPr>
              <a:t>Tôi</a:t>
            </a:r>
            <a:endParaRPr lang="en-US" altLang="vi-VN" sz="3200" dirty="0">
              <a:solidFill>
                <a:srgbClr val="002060"/>
              </a:solidFill>
              <a:latin typeface="Arial" panose="020B0604020202020204" pitchFamily="34" charset="0"/>
              <a:cs typeface="Arial" panose="020B0604020202020204" pitchFamily="34" charset="0"/>
            </a:endParaRPr>
          </a:p>
        </p:txBody>
      </p:sp>
      <p:sp>
        <p:nvSpPr>
          <p:cNvPr id="65549" name="AutoShape 13">
            <a:extLst>
              <a:ext uri="{FF2B5EF4-FFF2-40B4-BE49-F238E27FC236}">
                <a16:creationId xmlns:a16="http://schemas.microsoft.com/office/drawing/2014/main" id="{786B556C-F313-4E35-8957-07CCD5F77B09}"/>
              </a:ext>
            </a:extLst>
          </p:cNvPr>
          <p:cNvSpPr>
            <a:spLocks noChangeArrowheads="1"/>
          </p:cNvSpPr>
          <p:nvPr/>
        </p:nvSpPr>
        <p:spPr bwMode="auto">
          <a:xfrm>
            <a:off x="3718823" y="4725352"/>
            <a:ext cx="4512298" cy="1063625"/>
          </a:xfrm>
          <a:prstGeom prst="flowChartTerminator">
            <a:avLst/>
          </a:prstGeom>
          <a:solidFill>
            <a:schemeClr val="accent1">
              <a:lumMod val="20000"/>
              <a:lumOff val="80000"/>
            </a:schemeClr>
          </a:solidFill>
          <a:ln w="9525">
            <a:solidFill>
              <a:srgbClr val="3366FF"/>
            </a:solidFill>
            <a:miter lim="800000"/>
            <a:headEnd/>
            <a:tailEnd/>
          </a:ln>
        </p:spPr>
        <p:txBody>
          <a:bodyPr wrap="none" anchor="ctr"/>
          <a:lstStyle/>
          <a:p>
            <a:pPr algn="ctr" fontAlgn="base">
              <a:spcBef>
                <a:spcPct val="0"/>
              </a:spcBef>
              <a:spcAft>
                <a:spcPct val="0"/>
              </a:spcAft>
              <a:defRPr/>
            </a:pPr>
            <a:r>
              <a:rPr lang="vi-VN" altLang="vi-VN" sz="3200" dirty="0">
                <a:solidFill>
                  <a:srgbClr val="002060"/>
                </a:solidFill>
                <a:latin typeface="Arial" panose="020B0604020202020204" pitchFamily="34" charset="0"/>
                <a:cs typeface="Arial" panose="020B0604020202020204" pitchFamily="34" charset="0"/>
              </a:rPr>
              <a:t>C. </a:t>
            </a:r>
            <a:r>
              <a:rPr lang="en-US" altLang="vi-VN" sz="3200" dirty="0" err="1">
                <a:solidFill>
                  <a:srgbClr val="002060"/>
                </a:solidFill>
                <a:latin typeface="Arial" panose="020B0604020202020204" pitchFamily="34" charset="0"/>
                <a:cs typeface="Arial" panose="020B0604020202020204" pitchFamily="34" charset="0"/>
              </a:rPr>
              <a:t>Rất</a:t>
            </a:r>
            <a:r>
              <a:rPr lang="en-US" altLang="vi-VN" sz="3200" dirty="0">
                <a:solidFill>
                  <a:srgbClr val="002060"/>
                </a:solidFill>
                <a:latin typeface="Arial" panose="020B0604020202020204" pitchFamily="34" charset="0"/>
                <a:cs typeface="Arial" panose="020B0604020202020204" pitchFamily="34" charset="0"/>
              </a:rPr>
              <a:t> </a:t>
            </a:r>
            <a:r>
              <a:rPr lang="en-US" altLang="vi-VN" sz="3200" dirty="0" err="1">
                <a:solidFill>
                  <a:srgbClr val="002060"/>
                </a:solidFill>
                <a:latin typeface="Arial" panose="020B0604020202020204" pitchFamily="34" charset="0"/>
                <a:cs typeface="Arial" panose="020B0604020202020204" pitchFamily="34" charset="0"/>
              </a:rPr>
              <a:t>bình</a:t>
            </a:r>
            <a:r>
              <a:rPr lang="en-US" altLang="vi-VN" sz="3200" dirty="0">
                <a:solidFill>
                  <a:srgbClr val="002060"/>
                </a:solidFill>
                <a:latin typeface="Arial" panose="020B0604020202020204" pitchFamily="34" charset="0"/>
                <a:cs typeface="Arial" panose="020B0604020202020204" pitchFamily="34" charset="0"/>
              </a:rPr>
              <a:t> </a:t>
            </a:r>
            <a:r>
              <a:rPr lang="en-US" altLang="vi-VN" sz="3200" dirty="0" err="1">
                <a:solidFill>
                  <a:srgbClr val="002060"/>
                </a:solidFill>
                <a:latin typeface="Arial" panose="020B0604020202020204" pitchFamily="34" charset="0"/>
                <a:cs typeface="Arial" panose="020B0604020202020204" pitchFamily="34" charset="0"/>
              </a:rPr>
              <a:t>thường</a:t>
            </a:r>
            <a:endParaRPr lang="en-US" altLang="vi-VN" sz="4400" dirty="0">
              <a:solidFill>
                <a:prstClr val="white"/>
              </a:solidFill>
              <a:latin typeface="Arial" panose="020B0604020202020204" pitchFamily="34" charset="0"/>
              <a:cs typeface="Arial" panose="020B0604020202020204" pitchFamily="34" charset="0"/>
            </a:endParaRPr>
          </a:p>
        </p:txBody>
      </p:sp>
      <p:sp>
        <p:nvSpPr>
          <p:cNvPr id="44" name="Text Box 11">
            <a:extLst>
              <a:ext uri="{FF2B5EF4-FFF2-40B4-BE49-F238E27FC236}">
                <a16:creationId xmlns:a16="http://schemas.microsoft.com/office/drawing/2014/main" id="{A628EDA6-7708-4AF2-8398-1C5FB6B9084C}"/>
              </a:ext>
            </a:extLst>
          </p:cNvPr>
          <p:cNvSpPr txBox="1">
            <a:spLocks noChangeArrowheads="1"/>
          </p:cNvSpPr>
          <p:nvPr/>
        </p:nvSpPr>
        <p:spPr bwMode="auto">
          <a:xfrm>
            <a:off x="5048223" y="1490679"/>
            <a:ext cx="1853498" cy="523220"/>
          </a:xfrm>
          <a:prstGeom prst="rect">
            <a:avLst/>
          </a:prstGeom>
          <a:ln>
            <a:headEnd/>
            <a:tailEnd/>
          </a:ln>
        </p:spPr>
        <p:style>
          <a:lnRef idx="0">
            <a:schemeClr val="accent2"/>
          </a:lnRef>
          <a:fillRef idx="3">
            <a:schemeClr val="accent2"/>
          </a:fillRef>
          <a:effectRef idx="3">
            <a:schemeClr val="accent2"/>
          </a:effectRef>
          <a:fontRef idx="minor">
            <a:schemeClr val="lt1"/>
          </a:fontRef>
        </p:style>
        <p:txBody>
          <a:bodyPr>
            <a:spAutoFit/>
          </a:bodyPr>
          <a:lstStyle/>
          <a:p>
            <a:pPr algn="ctr" fontAlgn="base">
              <a:spcBef>
                <a:spcPct val="50000"/>
              </a:spcBef>
              <a:spcAft>
                <a:spcPct val="0"/>
              </a:spcAft>
              <a:defRPr/>
            </a:pPr>
            <a:r>
              <a:rPr lang="en-US" sz="2800" dirty="0" err="1">
                <a:solidFill>
                  <a:srgbClr val="FFFFFF"/>
                </a:solidFill>
                <a:latin typeface="Arial" panose="020B0604020202020204" pitchFamily="34" charset="0"/>
                <a:cs typeface="Arial" panose="020B0604020202020204" pitchFamily="34" charset="0"/>
              </a:rPr>
              <a:t>Câu</a:t>
            </a:r>
            <a:r>
              <a:rPr lang="en-US" sz="2800" dirty="0">
                <a:solidFill>
                  <a:srgbClr val="FFFFFF"/>
                </a:solidFill>
                <a:latin typeface="Arial" panose="020B0604020202020204" pitchFamily="34" charset="0"/>
                <a:cs typeface="Arial" panose="020B0604020202020204" pitchFamily="34" charset="0"/>
              </a:rPr>
              <a:t> </a:t>
            </a:r>
            <a:r>
              <a:rPr lang="en-US" sz="2800" dirty="0" err="1">
                <a:solidFill>
                  <a:srgbClr val="FFFFFF"/>
                </a:solidFill>
                <a:latin typeface="Arial" panose="020B0604020202020204" pitchFamily="34" charset="0"/>
                <a:cs typeface="Arial" panose="020B0604020202020204" pitchFamily="34" charset="0"/>
              </a:rPr>
              <a:t>hỏi</a:t>
            </a:r>
            <a:r>
              <a:rPr lang="en-US" sz="2800" dirty="0">
                <a:solidFill>
                  <a:srgbClr val="FFFFFF"/>
                </a:solidFill>
                <a:latin typeface="Arial" panose="020B0604020202020204" pitchFamily="34" charset="0"/>
                <a:cs typeface="Arial" panose="020B0604020202020204" pitchFamily="34" charset="0"/>
              </a:rPr>
              <a:t> 8</a:t>
            </a:r>
          </a:p>
        </p:txBody>
      </p:sp>
      <p:sp>
        <p:nvSpPr>
          <p:cNvPr id="38" name="AutoShape 9">
            <a:extLst>
              <a:ext uri="{FF2B5EF4-FFF2-40B4-BE49-F238E27FC236}">
                <a16:creationId xmlns:a16="http://schemas.microsoft.com/office/drawing/2014/main" id="{93D57C88-0CCA-48A5-B827-27F56970254E}"/>
              </a:ext>
            </a:extLst>
          </p:cNvPr>
          <p:cNvSpPr>
            <a:spLocks noChangeArrowheads="1"/>
          </p:cNvSpPr>
          <p:nvPr/>
        </p:nvSpPr>
        <p:spPr bwMode="auto">
          <a:xfrm>
            <a:off x="6773918" y="3264898"/>
            <a:ext cx="3875032" cy="1046163"/>
          </a:xfrm>
          <a:prstGeom prst="flowChartTerminator">
            <a:avLst/>
          </a:prstGeom>
          <a:solidFill>
            <a:srgbClr val="FF6600"/>
          </a:solidFill>
          <a:ln w="9525">
            <a:solidFill>
              <a:srgbClr val="3366FF"/>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defRPr/>
            </a:pPr>
            <a:r>
              <a:rPr lang="en-US" altLang="vi-VN" dirty="0">
                <a:solidFill>
                  <a:srgbClr val="002060"/>
                </a:solidFill>
                <a:latin typeface="Arial" panose="020B0604020202020204" pitchFamily="34" charset="0"/>
                <a:cs typeface="Arial" panose="020B0604020202020204" pitchFamily="34" charset="0"/>
              </a:rPr>
              <a:t>B. </a:t>
            </a:r>
            <a:r>
              <a:rPr lang="en-US" altLang="vi-VN" dirty="0" err="1">
                <a:solidFill>
                  <a:srgbClr val="002060"/>
                </a:solidFill>
                <a:latin typeface="Arial" panose="020B0604020202020204" pitchFamily="34" charset="0"/>
                <a:cs typeface="Arial" panose="020B0604020202020204" pitchFamily="34" charset="0"/>
              </a:rPr>
              <a:t>Cuộc</a:t>
            </a:r>
            <a:r>
              <a:rPr lang="en-US" altLang="vi-VN" dirty="0">
                <a:solidFill>
                  <a:srgbClr val="002060"/>
                </a:solidFill>
                <a:latin typeface="Arial" panose="020B0604020202020204" pitchFamily="34" charset="0"/>
                <a:cs typeface="Arial" panose="020B0604020202020204" pitchFamily="34" charset="0"/>
              </a:rPr>
              <a:t> </a:t>
            </a:r>
            <a:r>
              <a:rPr lang="en-US" altLang="vi-VN" dirty="0" err="1">
                <a:solidFill>
                  <a:srgbClr val="002060"/>
                </a:solidFill>
                <a:latin typeface="Arial" panose="020B0604020202020204" pitchFamily="34" charset="0"/>
                <a:cs typeface="Arial" panose="020B0604020202020204" pitchFamily="34" charset="0"/>
              </a:rPr>
              <a:t>đời</a:t>
            </a:r>
            <a:r>
              <a:rPr lang="en-US" altLang="vi-VN" dirty="0">
                <a:solidFill>
                  <a:srgbClr val="002060"/>
                </a:solidFill>
                <a:latin typeface="Arial" panose="020B0604020202020204" pitchFamily="34" charset="0"/>
                <a:cs typeface="Arial" panose="020B0604020202020204" pitchFamily="34" charset="0"/>
              </a:rPr>
              <a:t> </a:t>
            </a:r>
            <a:r>
              <a:rPr lang="en-US" altLang="vi-VN" dirty="0" err="1">
                <a:solidFill>
                  <a:srgbClr val="002060"/>
                </a:solidFill>
                <a:latin typeface="Arial" panose="020B0604020202020204" pitchFamily="34" charset="0"/>
                <a:cs typeface="Arial" panose="020B0604020202020204" pitchFamily="34" charset="0"/>
              </a:rPr>
              <a:t>tôi</a:t>
            </a:r>
            <a:endParaRPr lang="en-US" altLang="vi-VN" dirty="0">
              <a:solidFill>
                <a:srgbClr val="002060"/>
              </a:solidFill>
              <a:latin typeface="Arial" panose="020B0604020202020204" pitchFamily="34" charset="0"/>
              <a:cs typeface="Arial" panose="020B0604020202020204" pitchFamily="34" charset="0"/>
            </a:endParaRPr>
          </a:p>
        </p:txBody>
      </p:sp>
      <p:sp>
        <p:nvSpPr>
          <p:cNvPr id="65545" name="AutoShape 9">
            <a:extLst>
              <a:ext uri="{FF2B5EF4-FFF2-40B4-BE49-F238E27FC236}">
                <a16:creationId xmlns:a16="http://schemas.microsoft.com/office/drawing/2014/main" id="{59C3614D-3D66-40C1-8E4E-A36130E26C31}"/>
              </a:ext>
            </a:extLst>
          </p:cNvPr>
          <p:cNvSpPr>
            <a:spLocks noChangeArrowheads="1"/>
          </p:cNvSpPr>
          <p:nvPr/>
        </p:nvSpPr>
        <p:spPr bwMode="auto">
          <a:xfrm>
            <a:off x="6773919" y="3264898"/>
            <a:ext cx="3875033" cy="1079500"/>
          </a:xfrm>
          <a:prstGeom prst="flowChartTerminator">
            <a:avLst/>
          </a:prstGeom>
          <a:solidFill>
            <a:schemeClr val="accent1">
              <a:lumMod val="20000"/>
              <a:lumOff val="80000"/>
            </a:schemeClr>
          </a:solidFill>
          <a:ln w="9525">
            <a:solidFill>
              <a:srgbClr val="3366FF"/>
            </a:solidFill>
            <a:miter lim="800000"/>
            <a:headEnd/>
            <a:tailEnd/>
          </a:ln>
        </p:spPr>
        <p:txBody>
          <a:bodyPr wrap="none" anchor="ctr"/>
          <a:lstStyle/>
          <a:p>
            <a:pPr algn="ctr" fontAlgn="base">
              <a:spcBef>
                <a:spcPct val="0"/>
              </a:spcBef>
              <a:spcAft>
                <a:spcPct val="0"/>
              </a:spcAft>
              <a:buNone/>
              <a:defRPr/>
            </a:pPr>
            <a:r>
              <a:rPr lang="en-US" altLang="vi-VN" sz="3200" dirty="0">
                <a:solidFill>
                  <a:srgbClr val="002060"/>
                </a:solidFill>
                <a:latin typeface="Arial" panose="020B0604020202020204" pitchFamily="34" charset="0"/>
                <a:cs typeface="Arial" panose="020B0604020202020204" pitchFamily="34" charset="0"/>
              </a:rPr>
              <a:t>B. </a:t>
            </a:r>
            <a:r>
              <a:rPr lang="en-US" altLang="vi-VN" sz="3200" dirty="0" err="1">
                <a:solidFill>
                  <a:srgbClr val="002060"/>
                </a:solidFill>
                <a:latin typeface="Arial" panose="020B0604020202020204" pitchFamily="34" charset="0"/>
                <a:cs typeface="Arial" panose="020B0604020202020204" pitchFamily="34" charset="0"/>
              </a:rPr>
              <a:t>Cuộc</a:t>
            </a:r>
            <a:r>
              <a:rPr lang="en-US" altLang="vi-VN" sz="3200" dirty="0">
                <a:solidFill>
                  <a:srgbClr val="002060"/>
                </a:solidFill>
                <a:latin typeface="Arial" panose="020B0604020202020204" pitchFamily="34" charset="0"/>
                <a:cs typeface="Arial" panose="020B0604020202020204" pitchFamily="34" charset="0"/>
              </a:rPr>
              <a:t> </a:t>
            </a:r>
            <a:r>
              <a:rPr lang="en-US" altLang="vi-VN" sz="3200" dirty="0" err="1">
                <a:solidFill>
                  <a:srgbClr val="002060"/>
                </a:solidFill>
                <a:latin typeface="Arial" panose="020B0604020202020204" pitchFamily="34" charset="0"/>
                <a:cs typeface="Arial" panose="020B0604020202020204" pitchFamily="34" charset="0"/>
              </a:rPr>
              <a:t>đời</a:t>
            </a:r>
            <a:r>
              <a:rPr lang="en-US" altLang="vi-VN" sz="3200" dirty="0">
                <a:solidFill>
                  <a:srgbClr val="002060"/>
                </a:solidFill>
                <a:latin typeface="Arial" panose="020B0604020202020204" pitchFamily="34" charset="0"/>
                <a:cs typeface="Arial" panose="020B0604020202020204" pitchFamily="34" charset="0"/>
              </a:rPr>
              <a:t> </a:t>
            </a:r>
            <a:r>
              <a:rPr lang="en-US" altLang="vi-VN" sz="3200" dirty="0" err="1">
                <a:solidFill>
                  <a:srgbClr val="002060"/>
                </a:solidFill>
                <a:latin typeface="Arial" panose="020B0604020202020204" pitchFamily="34" charset="0"/>
                <a:cs typeface="Arial" panose="020B0604020202020204" pitchFamily="34" charset="0"/>
              </a:rPr>
              <a:t>tôi</a:t>
            </a:r>
            <a:endParaRPr lang="en-US" altLang="vi-VN" sz="3200" dirty="0">
              <a:solidFill>
                <a:srgbClr val="002060"/>
              </a:solidFill>
              <a:latin typeface="Arial" panose="020B0604020202020204" pitchFamily="34" charset="0"/>
              <a:cs typeface="Arial" panose="020B0604020202020204" pitchFamily="34" charset="0"/>
            </a:endParaRPr>
          </a:p>
        </p:txBody>
      </p:sp>
      <p:sp>
        <p:nvSpPr>
          <p:cNvPr id="8203" name="Oval 35">
            <a:extLst>
              <a:ext uri="{FF2B5EF4-FFF2-40B4-BE49-F238E27FC236}">
                <a16:creationId xmlns:a16="http://schemas.microsoft.com/office/drawing/2014/main" id="{E0F12087-D744-40CE-89E0-AC1830C41F2B}"/>
              </a:ext>
            </a:extLst>
          </p:cNvPr>
          <p:cNvSpPr>
            <a:spLocks noChangeArrowheads="1"/>
          </p:cNvSpPr>
          <p:nvPr/>
        </p:nvSpPr>
        <p:spPr bwMode="auto">
          <a:xfrm>
            <a:off x="157480" y="5755640"/>
            <a:ext cx="1219200" cy="990600"/>
          </a:xfrm>
          <a:prstGeom prst="ellipse">
            <a:avLst/>
          </a:prstGeom>
          <a:solidFill>
            <a:srgbClr val="FF3300"/>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vi-VN" sz="2400" b="1">
                <a:solidFill>
                  <a:prstClr val="white"/>
                </a:solidFill>
                <a:latin typeface="Times New Roman" panose="02020603050405020304" pitchFamily="18" charset="0"/>
                <a:cs typeface="Times New Roman" panose="02020603050405020304" pitchFamily="18" charset="0"/>
              </a:rPr>
              <a:t>Hết giờ</a:t>
            </a:r>
          </a:p>
        </p:txBody>
      </p:sp>
      <p:sp>
        <p:nvSpPr>
          <p:cNvPr id="68" name="Oval 35">
            <a:extLst>
              <a:ext uri="{FF2B5EF4-FFF2-40B4-BE49-F238E27FC236}">
                <a16:creationId xmlns:a16="http://schemas.microsoft.com/office/drawing/2014/main" id="{27555AE1-4116-42E6-A149-708138D33C08}"/>
              </a:ext>
            </a:extLst>
          </p:cNvPr>
          <p:cNvSpPr>
            <a:spLocks noChangeArrowheads="1"/>
          </p:cNvSpPr>
          <p:nvPr/>
        </p:nvSpPr>
        <p:spPr bwMode="auto">
          <a:xfrm>
            <a:off x="157480" y="5755640"/>
            <a:ext cx="1219200" cy="990600"/>
          </a:xfrm>
          <a:prstGeom prst="ellipse">
            <a:avLst/>
          </a:prstGeom>
          <a:solidFill>
            <a:srgbClr val="FF3300"/>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vi-VN" sz="6000" b="1">
                <a:solidFill>
                  <a:prstClr val="white"/>
                </a:solidFill>
                <a:latin typeface="Times New Roman" panose="02020603050405020304" pitchFamily="18" charset="0"/>
                <a:cs typeface="Times New Roman" panose="02020603050405020304" pitchFamily="18" charset="0"/>
              </a:rPr>
              <a:t>1</a:t>
            </a:r>
          </a:p>
        </p:txBody>
      </p:sp>
      <p:sp>
        <p:nvSpPr>
          <p:cNvPr id="67" name="Oval 35">
            <a:extLst>
              <a:ext uri="{FF2B5EF4-FFF2-40B4-BE49-F238E27FC236}">
                <a16:creationId xmlns:a16="http://schemas.microsoft.com/office/drawing/2014/main" id="{C9192E0C-E8B0-4C0E-917E-150243631FFA}"/>
              </a:ext>
            </a:extLst>
          </p:cNvPr>
          <p:cNvSpPr>
            <a:spLocks noChangeArrowheads="1"/>
          </p:cNvSpPr>
          <p:nvPr/>
        </p:nvSpPr>
        <p:spPr bwMode="auto">
          <a:xfrm>
            <a:off x="157480" y="5755640"/>
            <a:ext cx="1219200" cy="990600"/>
          </a:xfrm>
          <a:prstGeom prst="ellipse">
            <a:avLst/>
          </a:prstGeom>
          <a:solidFill>
            <a:srgbClr val="FF3300"/>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vi-VN" sz="6000" b="1">
                <a:solidFill>
                  <a:prstClr val="white"/>
                </a:solidFill>
                <a:latin typeface="Times New Roman" panose="02020603050405020304" pitchFamily="18" charset="0"/>
                <a:cs typeface="Times New Roman" panose="02020603050405020304" pitchFamily="18" charset="0"/>
              </a:rPr>
              <a:t>2</a:t>
            </a:r>
          </a:p>
        </p:txBody>
      </p:sp>
      <p:sp>
        <p:nvSpPr>
          <p:cNvPr id="66" name="Oval 35">
            <a:extLst>
              <a:ext uri="{FF2B5EF4-FFF2-40B4-BE49-F238E27FC236}">
                <a16:creationId xmlns:a16="http://schemas.microsoft.com/office/drawing/2014/main" id="{812BD8EB-3A2B-46AE-9E12-ACB25226DBFD}"/>
              </a:ext>
            </a:extLst>
          </p:cNvPr>
          <p:cNvSpPr>
            <a:spLocks noChangeArrowheads="1"/>
          </p:cNvSpPr>
          <p:nvPr/>
        </p:nvSpPr>
        <p:spPr bwMode="auto">
          <a:xfrm>
            <a:off x="157480" y="5755640"/>
            <a:ext cx="1219200" cy="990600"/>
          </a:xfrm>
          <a:prstGeom prst="ellipse">
            <a:avLst/>
          </a:prstGeom>
          <a:solidFill>
            <a:srgbClr val="FF3300"/>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vi-VN" sz="6000" b="1">
                <a:solidFill>
                  <a:prstClr val="white"/>
                </a:solidFill>
                <a:latin typeface="Times New Roman" panose="02020603050405020304" pitchFamily="18" charset="0"/>
                <a:cs typeface="Times New Roman" panose="02020603050405020304" pitchFamily="18" charset="0"/>
              </a:rPr>
              <a:t>3</a:t>
            </a:r>
          </a:p>
        </p:txBody>
      </p:sp>
      <p:sp>
        <p:nvSpPr>
          <p:cNvPr id="65" name="Oval 35">
            <a:extLst>
              <a:ext uri="{FF2B5EF4-FFF2-40B4-BE49-F238E27FC236}">
                <a16:creationId xmlns:a16="http://schemas.microsoft.com/office/drawing/2014/main" id="{3D196AFB-F35A-4276-AF58-C097C8A24E3B}"/>
              </a:ext>
            </a:extLst>
          </p:cNvPr>
          <p:cNvSpPr>
            <a:spLocks noChangeArrowheads="1"/>
          </p:cNvSpPr>
          <p:nvPr/>
        </p:nvSpPr>
        <p:spPr bwMode="auto">
          <a:xfrm>
            <a:off x="157480" y="5755640"/>
            <a:ext cx="1219200" cy="990600"/>
          </a:xfrm>
          <a:prstGeom prst="ellipse">
            <a:avLst/>
          </a:prstGeom>
          <a:solidFill>
            <a:srgbClr val="FF3300"/>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vi-VN" sz="6000" b="1">
                <a:solidFill>
                  <a:prstClr val="white"/>
                </a:solidFill>
                <a:latin typeface="Times New Roman" panose="02020603050405020304" pitchFamily="18" charset="0"/>
                <a:cs typeface="Times New Roman" panose="02020603050405020304" pitchFamily="18" charset="0"/>
              </a:rPr>
              <a:t>4</a:t>
            </a:r>
          </a:p>
        </p:txBody>
      </p:sp>
      <p:sp>
        <p:nvSpPr>
          <p:cNvPr id="64" name="Oval 35">
            <a:extLst>
              <a:ext uri="{FF2B5EF4-FFF2-40B4-BE49-F238E27FC236}">
                <a16:creationId xmlns:a16="http://schemas.microsoft.com/office/drawing/2014/main" id="{226914B6-2004-4904-9448-910C46774BD1}"/>
              </a:ext>
            </a:extLst>
          </p:cNvPr>
          <p:cNvSpPr>
            <a:spLocks noChangeArrowheads="1"/>
          </p:cNvSpPr>
          <p:nvPr/>
        </p:nvSpPr>
        <p:spPr bwMode="auto">
          <a:xfrm>
            <a:off x="157480" y="5755640"/>
            <a:ext cx="1219200" cy="990600"/>
          </a:xfrm>
          <a:prstGeom prst="ellipse">
            <a:avLst/>
          </a:prstGeom>
          <a:solidFill>
            <a:srgbClr val="FF3300"/>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vi-VN" sz="6000" b="1">
                <a:solidFill>
                  <a:prstClr val="white"/>
                </a:solidFill>
                <a:latin typeface="Times New Roman" panose="02020603050405020304" pitchFamily="18" charset="0"/>
                <a:cs typeface="Times New Roman" panose="02020603050405020304" pitchFamily="18" charset="0"/>
              </a:rPr>
              <a:t>5</a:t>
            </a:r>
          </a:p>
        </p:txBody>
      </p:sp>
      <p:sp>
        <p:nvSpPr>
          <p:cNvPr id="63" name="Oval 35">
            <a:extLst>
              <a:ext uri="{FF2B5EF4-FFF2-40B4-BE49-F238E27FC236}">
                <a16:creationId xmlns:a16="http://schemas.microsoft.com/office/drawing/2014/main" id="{252A5CEB-7007-4F8E-B8E9-D35632DA2586}"/>
              </a:ext>
            </a:extLst>
          </p:cNvPr>
          <p:cNvSpPr>
            <a:spLocks noChangeArrowheads="1"/>
          </p:cNvSpPr>
          <p:nvPr/>
        </p:nvSpPr>
        <p:spPr bwMode="auto">
          <a:xfrm>
            <a:off x="157480" y="5755640"/>
            <a:ext cx="1219200" cy="990600"/>
          </a:xfrm>
          <a:prstGeom prst="ellipse">
            <a:avLst/>
          </a:prstGeom>
          <a:solidFill>
            <a:srgbClr val="FF3300"/>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vi-VN" sz="6000" b="1">
                <a:solidFill>
                  <a:prstClr val="white"/>
                </a:solidFill>
                <a:latin typeface="Times New Roman" panose="02020603050405020304" pitchFamily="18" charset="0"/>
                <a:cs typeface="Times New Roman" panose="02020603050405020304" pitchFamily="18" charset="0"/>
              </a:rPr>
              <a:t>6</a:t>
            </a:r>
          </a:p>
        </p:txBody>
      </p:sp>
      <p:sp>
        <p:nvSpPr>
          <p:cNvPr id="62" name="Oval 35">
            <a:extLst>
              <a:ext uri="{FF2B5EF4-FFF2-40B4-BE49-F238E27FC236}">
                <a16:creationId xmlns:a16="http://schemas.microsoft.com/office/drawing/2014/main" id="{B1DE5BC6-0787-4146-97F5-13B2D719E469}"/>
              </a:ext>
            </a:extLst>
          </p:cNvPr>
          <p:cNvSpPr>
            <a:spLocks noChangeArrowheads="1"/>
          </p:cNvSpPr>
          <p:nvPr/>
        </p:nvSpPr>
        <p:spPr bwMode="auto">
          <a:xfrm>
            <a:off x="157480" y="5755640"/>
            <a:ext cx="1219200" cy="990600"/>
          </a:xfrm>
          <a:prstGeom prst="ellipse">
            <a:avLst/>
          </a:prstGeom>
          <a:solidFill>
            <a:srgbClr val="FF3300"/>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vi-VN" sz="6000" b="1">
                <a:solidFill>
                  <a:prstClr val="white"/>
                </a:solidFill>
                <a:latin typeface="Times New Roman" panose="02020603050405020304" pitchFamily="18" charset="0"/>
                <a:cs typeface="Times New Roman" panose="02020603050405020304" pitchFamily="18" charset="0"/>
              </a:rPr>
              <a:t>7</a:t>
            </a:r>
          </a:p>
        </p:txBody>
      </p:sp>
      <p:sp>
        <p:nvSpPr>
          <p:cNvPr id="61" name="Oval 35">
            <a:extLst>
              <a:ext uri="{FF2B5EF4-FFF2-40B4-BE49-F238E27FC236}">
                <a16:creationId xmlns:a16="http://schemas.microsoft.com/office/drawing/2014/main" id="{78597120-4909-43E7-9BE9-E48AAE64733E}"/>
              </a:ext>
            </a:extLst>
          </p:cNvPr>
          <p:cNvSpPr>
            <a:spLocks noChangeArrowheads="1"/>
          </p:cNvSpPr>
          <p:nvPr/>
        </p:nvSpPr>
        <p:spPr bwMode="auto">
          <a:xfrm>
            <a:off x="157480" y="5755640"/>
            <a:ext cx="1219200" cy="990600"/>
          </a:xfrm>
          <a:prstGeom prst="ellipse">
            <a:avLst/>
          </a:prstGeom>
          <a:solidFill>
            <a:srgbClr val="FF3300"/>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vi-VN" sz="6000" b="1">
                <a:solidFill>
                  <a:prstClr val="white"/>
                </a:solidFill>
                <a:latin typeface="Times New Roman" panose="02020603050405020304" pitchFamily="18" charset="0"/>
                <a:cs typeface="Times New Roman" panose="02020603050405020304" pitchFamily="18" charset="0"/>
              </a:rPr>
              <a:t>8</a:t>
            </a:r>
          </a:p>
        </p:txBody>
      </p:sp>
      <p:sp>
        <p:nvSpPr>
          <p:cNvPr id="60" name="Oval 35">
            <a:extLst>
              <a:ext uri="{FF2B5EF4-FFF2-40B4-BE49-F238E27FC236}">
                <a16:creationId xmlns:a16="http://schemas.microsoft.com/office/drawing/2014/main" id="{8D44B12C-46A6-46B9-83CB-936E6FD49FEA}"/>
              </a:ext>
            </a:extLst>
          </p:cNvPr>
          <p:cNvSpPr>
            <a:spLocks noChangeArrowheads="1"/>
          </p:cNvSpPr>
          <p:nvPr/>
        </p:nvSpPr>
        <p:spPr bwMode="auto">
          <a:xfrm>
            <a:off x="157480" y="5755640"/>
            <a:ext cx="1219200" cy="990600"/>
          </a:xfrm>
          <a:prstGeom prst="ellipse">
            <a:avLst/>
          </a:prstGeom>
          <a:solidFill>
            <a:srgbClr val="FF3300"/>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vi-VN" sz="6000" b="1">
                <a:solidFill>
                  <a:prstClr val="white"/>
                </a:solidFill>
                <a:latin typeface="Times New Roman" panose="02020603050405020304" pitchFamily="18" charset="0"/>
                <a:cs typeface="Times New Roman" panose="02020603050405020304" pitchFamily="18" charset="0"/>
              </a:rPr>
              <a:t>9</a:t>
            </a:r>
          </a:p>
        </p:txBody>
      </p:sp>
      <p:sp>
        <p:nvSpPr>
          <p:cNvPr id="59" name="Oval 35">
            <a:extLst>
              <a:ext uri="{FF2B5EF4-FFF2-40B4-BE49-F238E27FC236}">
                <a16:creationId xmlns:a16="http://schemas.microsoft.com/office/drawing/2014/main" id="{AB829CAC-3E55-40D0-9A15-C3844E7D7E07}"/>
              </a:ext>
            </a:extLst>
          </p:cNvPr>
          <p:cNvSpPr>
            <a:spLocks noChangeArrowheads="1"/>
          </p:cNvSpPr>
          <p:nvPr/>
        </p:nvSpPr>
        <p:spPr bwMode="auto">
          <a:xfrm>
            <a:off x="157480" y="5755640"/>
            <a:ext cx="1219200" cy="990600"/>
          </a:xfrm>
          <a:prstGeom prst="ellipse">
            <a:avLst/>
          </a:prstGeom>
          <a:solidFill>
            <a:srgbClr val="FF3300"/>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vi-VN" sz="6000" b="1">
                <a:solidFill>
                  <a:prstClr val="white"/>
                </a:solidFill>
                <a:latin typeface="Times New Roman" panose="02020603050405020304" pitchFamily="18" charset="0"/>
                <a:cs typeface="Times New Roman" panose="02020603050405020304" pitchFamily="18" charset="0"/>
              </a:rPr>
              <a:t>10</a:t>
            </a:r>
          </a:p>
        </p:txBody>
      </p:sp>
      <p:sp>
        <p:nvSpPr>
          <p:cNvPr id="36" name="TextBox 35">
            <a:extLst>
              <a:ext uri="{FF2B5EF4-FFF2-40B4-BE49-F238E27FC236}">
                <a16:creationId xmlns:a16="http://schemas.microsoft.com/office/drawing/2014/main" id="{C59E522B-B8B8-403A-858C-816FF7181A04}"/>
              </a:ext>
            </a:extLst>
          </p:cNvPr>
          <p:cNvSpPr txBox="1"/>
          <p:nvPr/>
        </p:nvSpPr>
        <p:spPr>
          <a:xfrm>
            <a:off x="4362450" y="488951"/>
            <a:ext cx="6286500" cy="862013"/>
          </a:xfrm>
          <a:prstGeom prst="rect">
            <a:avLst/>
          </a:prstGeom>
          <a:noFill/>
        </p:spPr>
        <p:txBody>
          <a:bodyPr>
            <a:spAutoFit/>
          </a:bodyPr>
          <a:lstStyle/>
          <a:p>
            <a:pPr algn="ctr" eaLnBrk="0" fontAlgn="base" hangingPunct="0">
              <a:spcBef>
                <a:spcPct val="0"/>
              </a:spcBef>
              <a:spcAft>
                <a:spcPct val="0"/>
              </a:spcAft>
              <a:defRPr/>
            </a:pPr>
            <a:r>
              <a:rPr lang="en-US" sz="5000" dirty="0">
                <a:solidFill>
                  <a:srgbClr val="C0504D">
                    <a:lumMod val="50000"/>
                  </a:srgbClr>
                </a:solidFill>
                <a:latin typeface="UTM Cabaret" panose="02040603050506020204" pitchFamily="18" charset="0"/>
                <a:cs typeface="Arial" panose="020B0604020202020204" pitchFamily="34" charset="0"/>
              </a:rPr>
              <a:t>RUNG CHUÔNG VÀNG</a:t>
            </a:r>
          </a:p>
        </p:txBody>
      </p:sp>
    </p:spTree>
    <p:extLst>
      <p:ext uri="{BB962C8B-B14F-4D97-AF65-F5344CB8AC3E}">
        <p14:creationId xmlns:p14="http://schemas.microsoft.com/office/powerpoint/2010/main" val="187457482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65540"/>
                                        </p:tgtEl>
                                        <p:attrNameLst>
                                          <p:attrName>style.visibility</p:attrName>
                                        </p:attrNameLst>
                                      </p:cBhvr>
                                      <p:to>
                                        <p:strVal val="visible"/>
                                      </p:to>
                                    </p:set>
                                    <p:anim calcmode="lin" valueType="num">
                                      <p:cBhvr>
                                        <p:cTn id="7" dur="500" fill="hold"/>
                                        <p:tgtEl>
                                          <p:spTgt spid="65540"/>
                                        </p:tgtEl>
                                        <p:attrNameLst>
                                          <p:attrName>ppt_w</p:attrName>
                                        </p:attrNameLst>
                                      </p:cBhvr>
                                      <p:tavLst>
                                        <p:tav tm="0">
                                          <p:val>
                                            <p:fltVal val="0"/>
                                          </p:val>
                                        </p:tav>
                                        <p:tav tm="100000">
                                          <p:val>
                                            <p:strVal val="#ppt_w"/>
                                          </p:val>
                                        </p:tav>
                                      </p:tavLst>
                                    </p:anim>
                                    <p:anim calcmode="lin" valueType="num">
                                      <p:cBhvr>
                                        <p:cTn id="8" dur="500" fill="hold"/>
                                        <p:tgtEl>
                                          <p:spTgt spid="65540"/>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2" name="drumroll.wav"/>
                                        </p:tgtEl>
                                      </p:cMediaNode>
                                    </p:audio>
                                  </p:subTnLst>
                                </p:cTn>
                              </p:par>
                              <p:par>
                                <p:cTn id="9" presetID="3" presetClass="entr" presetSubtype="10" fill="hold" grpId="0" nodeType="withEffect">
                                  <p:stCondLst>
                                    <p:cond delay="0"/>
                                  </p:stCondLst>
                                  <p:childTnLst>
                                    <p:set>
                                      <p:cBhvr>
                                        <p:cTn id="10" dur="1" fill="hold">
                                          <p:stCondLst>
                                            <p:cond delay="0"/>
                                          </p:stCondLst>
                                        </p:cTn>
                                        <p:tgtEl>
                                          <p:spTgt spid="65541"/>
                                        </p:tgtEl>
                                        <p:attrNameLst>
                                          <p:attrName>style.visibility</p:attrName>
                                        </p:attrNameLst>
                                      </p:cBhvr>
                                      <p:to>
                                        <p:strVal val="visible"/>
                                      </p:to>
                                    </p:set>
                                    <p:animEffect transition="in" filter="blinds(horizontal)">
                                      <p:cBhvr>
                                        <p:cTn id="11" dur="500"/>
                                        <p:tgtEl>
                                          <p:spTgt spid="65541"/>
                                        </p:tgtEl>
                                      </p:cBhvr>
                                    </p:animEffect>
                                  </p:childTnLst>
                                </p:cTn>
                              </p:par>
                              <p:par>
                                <p:cTn id="12" presetID="3" presetClass="entr" presetSubtype="10" fill="hold" grpId="0" nodeType="withEffect">
                                  <p:stCondLst>
                                    <p:cond delay="0"/>
                                  </p:stCondLst>
                                  <p:childTnLst>
                                    <p:set>
                                      <p:cBhvr>
                                        <p:cTn id="13" dur="1" fill="hold">
                                          <p:stCondLst>
                                            <p:cond delay="0"/>
                                          </p:stCondLst>
                                        </p:cTn>
                                        <p:tgtEl>
                                          <p:spTgt spid="65549"/>
                                        </p:tgtEl>
                                        <p:attrNameLst>
                                          <p:attrName>style.visibility</p:attrName>
                                        </p:attrNameLst>
                                      </p:cBhvr>
                                      <p:to>
                                        <p:strVal val="visible"/>
                                      </p:to>
                                    </p:set>
                                    <p:animEffect transition="in" filter="blinds(horizontal)">
                                      <p:cBhvr>
                                        <p:cTn id="14" dur="500"/>
                                        <p:tgtEl>
                                          <p:spTgt spid="65549"/>
                                        </p:tgtEl>
                                      </p:cBhvr>
                                    </p:animEffect>
                                  </p:childTnLst>
                                </p:cTn>
                              </p:par>
                              <p:par>
                                <p:cTn id="15" presetID="3" presetClass="entr" presetSubtype="10" fill="hold" grpId="0" nodeType="withEffect">
                                  <p:stCondLst>
                                    <p:cond delay="0"/>
                                  </p:stCondLst>
                                  <p:childTnLst>
                                    <p:set>
                                      <p:cBhvr>
                                        <p:cTn id="16" dur="1" fill="hold">
                                          <p:stCondLst>
                                            <p:cond delay="0"/>
                                          </p:stCondLst>
                                        </p:cTn>
                                        <p:tgtEl>
                                          <p:spTgt spid="38"/>
                                        </p:tgtEl>
                                        <p:attrNameLst>
                                          <p:attrName>style.visibility</p:attrName>
                                        </p:attrNameLst>
                                      </p:cBhvr>
                                      <p:to>
                                        <p:strVal val="visible"/>
                                      </p:to>
                                    </p:set>
                                    <p:animEffect transition="in" filter="blinds(horizontal)">
                                      <p:cBhvr>
                                        <p:cTn id="17" dur="500"/>
                                        <p:tgtEl>
                                          <p:spTgt spid="38"/>
                                        </p:tgtEl>
                                      </p:cBhvr>
                                    </p:animEffect>
                                  </p:childTnLst>
                                </p:cTn>
                              </p:par>
                              <p:par>
                                <p:cTn id="18" presetID="3" presetClass="entr" presetSubtype="10" fill="hold" grpId="0" nodeType="withEffect">
                                  <p:stCondLst>
                                    <p:cond delay="0"/>
                                  </p:stCondLst>
                                  <p:childTnLst>
                                    <p:set>
                                      <p:cBhvr>
                                        <p:cTn id="19" dur="1" fill="hold">
                                          <p:stCondLst>
                                            <p:cond delay="0"/>
                                          </p:stCondLst>
                                        </p:cTn>
                                        <p:tgtEl>
                                          <p:spTgt spid="65545"/>
                                        </p:tgtEl>
                                        <p:attrNameLst>
                                          <p:attrName>style.visibility</p:attrName>
                                        </p:attrNameLst>
                                      </p:cBhvr>
                                      <p:to>
                                        <p:strVal val="visible"/>
                                      </p:to>
                                    </p:set>
                                    <p:animEffect transition="in" filter="blinds(horizontal)">
                                      <p:cBhvr>
                                        <p:cTn id="20" dur="500"/>
                                        <p:tgtEl>
                                          <p:spTgt spid="65545"/>
                                        </p:tgtEl>
                                      </p:cBhvr>
                                    </p:animEffect>
                                  </p:childTnLst>
                                </p:cTn>
                              </p:par>
                            </p:childTnLst>
                          </p:cTn>
                        </p:par>
                        <p:par>
                          <p:cTn id="21" fill="hold" nodeType="afterGroup">
                            <p:stCondLst>
                              <p:cond delay="500"/>
                            </p:stCondLst>
                            <p:childTnLst>
                              <p:par>
                                <p:cTn id="22" presetID="4" presetClass="exit" presetSubtype="16" fill="hold" grpId="0" nodeType="afterEffect">
                                  <p:stCondLst>
                                    <p:cond delay="0"/>
                                  </p:stCondLst>
                                  <p:childTnLst>
                                    <p:animEffect transition="out" filter="box(in)">
                                      <p:cBhvr>
                                        <p:cTn id="23" dur="1000"/>
                                        <p:tgtEl>
                                          <p:spTgt spid="59"/>
                                        </p:tgtEl>
                                      </p:cBhvr>
                                    </p:animEffect>
                                    <p:set>
                                      <p:cBhvr>
                                        <p:cTn id="24" dur="1" fill="hold">
                                          <p:stCondLst>
                                            <p:cond delay="999"/>
                                          </p:stCondLst>
                                        </p:cTn>
                                        <p:tgtEl>
                                          <p:spTgt spid="59"/>
                                        </p:tgtEl>
                                        <p:attrNameLst>
                                          <p:attrName>style.visibility</p:attrName>
                                        </p:attrNameLst>
                                      </p:cBhvr>
                                      <p:to>
                                        <p:strVal val="hidden"/>
                                      </p:to>
                                    </p:set>
                                  </p:childTnLst>
                                  <p:subTnLst>
                                    <p:audio>
                                      <p:cMediaNode>
                                        <p:cTn display="0" masterRel="sameClick">
                                          <p:stCondLst>
                                            <p:cond evt="begin" delay="0">
                                              <p:tn val="22"/>
                                            </p:cond>
                                          </p:stCondLst>
                                          <p:endCondLst>
                                            <p:cond evt="onStopAudio" delay="0">
                                              <p:tgtEl>
                                                <p:sldTgt/>
                                              </p:tgtEl>
                                            </p:cond>
                                          </p:endCondLst>
                                        </p:cTn>
                                        <p:tgtEl>
                                          <p:sndTgt r:embed="rId3" name="chimes.wav"/>
                                        </p:tgtEl>
                                      </p:cMediaNode>
                                    </p:audio>
                                  </p:subTnLst>
                                </p:cTn>
                              </p:par>
                            </p:childTnLst>
                          </p:cTn>
                        </p:par>
                        <p:par>
                          <p:cTn id="25" fill="hold" nodeType="afterGroup">
                            <p:stCondLst>
                              <p:cond delay="1500"/>
                            </p:stCondLst>
                            <p:childTnLst>
                              <p:par>
                                <p:cTn id="26" presetID="4" presetClass="exit" presetSubtype="16" fill="hold" grpId="0" nodeType="afterEffect">
                                  <p:stCondLst>
                                    <p:cond delay="0"/>
                                  </p:stCondLst>
                                  <p:childTnLst>
                                    <p:animEffect transition="out" filter="box(in)">
                                      <p:cBhvr>
                                        <p:cTn id="27" dur="1000"/>
                                        <p:tgtEl>
                                          <p:spTgt spid="60"/>
                                        </p:tgtEl>
                                      </p:cBhvr>
                                    </p:animEffect>
                                    <p:set>
                                      <p:cBhvr>
                                        <p:cTn id="28" dur="1" fill="hold">
                                          <p:stCondLst>
                                            <p:cond delay="999"/>
                                          </p:stCondLst>
                                        </p:cTn>
                                        <p:tgtEl>
                                          <p:spTgt spid="60"/>
                                        </p:tgtEl>
                                        <p:attrNameLst>
                                          <p:attrName>style.visibility</p:attrName>
                                        </p:attrNameLst>
                                      </p:cBhvr>
                                      <p:to>
                                        <p:strVal val="hidden"/>
                                      </p:to>
                                    </p:set>
                                  </p:childTnLst>
                                  <p:subTnLst>
                                    <p:audio>
                                      <p:cMediaNode>
                                        <p:cTn display="0" masterRel="sameClick">
                                          <p:stCondLst>
                                            <p:cond evt="begin" delay="0">
                                              <p:tn val="26"/>
                                            </p:cond>
                                          </p:stCondLst>
                                          <p:endCondLst>
                                            <p:cond evt="onStopAudio" delay="0">
                                              <p:tgtEl>
                                                <p:sldTgt/>
                                              </p:tgtEl>
                                            </p:cond>
                                          </p:endCondLst>
                                        </p:cTn>
                                        <p:tgtEl>
                                          <p:sndTgt r:embed="rId3" name="chimes.wav"/>
                                        </p:tgtEl>
                                      </p:cMediaNode>
                                    </p:audio>
                                  </p:subTnLst>
                                </p:cTn>
                              </p:par>
                            </p:childTnLst>
                          </p:cTn>
                        </p:par>
                        <p:par>
                          <p:cTn id="29" fill="hold" nodeType="afterGroup">
                            <p:stCondLst>
                              <p:cond delay="2500"/>
                            </p:stCondLst>
                            <p:childTnLst>
                              <p:par>
                                <p:cTn id="30" presetID="4" presetClass="exit" presetSubtype="16" fill="hold" grpId="0" nodeType="afterEffect">
                                  <p:stCondLst>
                                    <p:cond delay="0"/>
                                  </p:stCondLst>
                                  <p:childTnLst>
                                    <p:animEffect transition="out" filter="box(in)">
                                      <p:cBhvr>
                                        <p:cTn id="31" dur="1000"/>
                                        <p:tgtEl>
                                          <p:spTgt spid="61"/>
                                        </p:tgtEl>
                                      </p:cBhvr>
                                    </p:animEffect>
                                    <p:set>
                                      <p:cBhvr>
                                        <p:cTn id="32" dur="1" fill="hold">
                                          <p:stCondLst>
                                            <p:cond delay="999"/>
                                          </p:stCondLst>
                                        </p:cTn>
                                        <p:tgtEl>
                                          <p:spTgt spid="61"/>
                                        </p:tgtEl>
                                        <p:attrNameLst>
                                          <p:attrName>style.visibility</p:attrName>
                                        </p:attrNameLst>
                                      </p:cBhvr>
                                      <p:to>
                                        <p:strVal val="hidden"/>
                                      </p:to>
                                    </p:set>
                                  </p:childTnLst>
                                  <p:subTnLst>
                                    <p:audio>
                                      <p:cMediaNode>
                                        <p:cTn display="0" masterRel="sameClick">
                                          <p:stCondLst>
                                            <p:cond evt="begin" delay="0">
                                              <p:tn val="30"/>
                                            </p:cond>
                                          </p:stCondLst>
                                          <p:endCondLst>
                                            <p:cond evt="onStopAudio" delay="0">
                                              <p:tgtEl>
                                                <p:sldTgt/>
                                              </p:tgtEl>
                                            </p:cond>
                                          </p:endCondLst>
                                        </p:cTn>
                                        <p:tgtEl>
                                          <p:sndTgt r:embed="rId3" name="chimes.wav"/>
                                        </p:tgtEl>
                                      </p:cMediaNode>
                                    </p:audio>
                                  </p:subTnLst>
                                </p:cTn>
                              </p:par>
                            </p:childTnLst>
                          </p:cTn>
                        </p:par>
                        <p:par>
                          <p:cTn id="33" fill="hold" nodeType="afterGroup">
                            <p:stCondLst>
                              <p:cond delay="3500"/>
                            </p:stCondLst>
                            <p:childTnLst>
                              <p:par>
                                <p:cTn id="34" presetID="4" presetClass="exit" presetSubtype="16" fill="hold" grpId="0" nodeType="afterEffect">
                                  <p:stCondLst>
                                    <p:cond delay="0"/>
                                  </p:stCondLst>
                                  <p:childTnLst>
                                    <p:animEffect transition="out" filter="box(in)">
                                      <p:cBhvr>
                                        <p:cTn id="35" dur="1000"/>
                                        <p:tgtEl>
                                          <p:spTgt spid="62"/>
                                        </p:tgtEl>
                                      </p:cBhvr>
                                    </p:animEffect>
                                    <p:set>
                                      <p:cBhvr>
                                        <p:cTn id="36" dur="1" fill="hold">
                                          <p:stCondLst>
                                            <p:cond delay="999"/>
                                          </p:stCondLst>
                                        </p:cTn>
                                        <p:tgtEl>
                                          <p:spTgt spid="62"/>
                                        </p:tgtEl>
                                        <p:attrNameLst>
                                          <p:attrName>style.visibility</p:attrName>
                                        </p:attrNameLst>
                                      </p:cBhvr>
                                      <p:to>
                                        <p:strVal val="hidden"/>
                                      </p:to>
                                    </p:set>
                                  </p:childTnLst>
                                  <p:subTnLst>
                                    <p:audio>
                                      <p:cMediaNode>
                                        <p:cTn display="0" masterRel="sameClick">
                                          <p:stCondLst>
                                            <p:cond evt="begin" delay="0">
                                              <p:tn val="34"/>
                                            </p:cond>
                                          </p:stCondLst>
                                          <p:endCondLst>
                                            <p:cond evt="onStopAudio" delay="0">
                                              <p:tgtEl>
                                                <p:sldTgt/>
                                              </p:tgtEl>
                                            </p:cond>
                                          </p:endCondLst>
                                        </p:cTn>
                                        <p:tgtEl>
                                          <p:sndTgt r:embed="rId3" name="chimes.wav"/>
                                        </p:tgtEl>
                                      </p:cMediaNode>
                                    </p:audio>
                                  </p:subTnLst>
                                </p:cTn>
                              </p:par>
                            </p:childTnLst>
                          </p:cTn>
                        </p:par>
                        <p:par>
                          <p:cTn id="37" fill="hold" nodeType="afterGroup">
                            <p:stCondLst>
                              <p:cond delay="4500"/>
                            </p:stCondLst>
                            <p:childTnLst>
                              <p:par>
                                <p:cTn id="38" presetID="4" presetClass="exit" presetSubtype="16" fill="hold" grpId="0" nodeType="afterEffect">
                                  <p:stCondLst>
                                    <p:cond delay="0"/>
                                  </p:stCondLst>
                                  <p:childTnLst>
                                    <p:animEffect transition="out" filter="box(in)">
                                      <p:cBhvr>
                                        <p:cTn id="39" dur="1000"/>
                                        <p:tgtEl>
                                          <p:spTgt spid="63"/>
                                        </p:tgtEl>
                                      </p:cBhvr>
                                    </p:animEffect>
                                    <p:set>
                                      <p:cBhvr>
                                        <p:cTn id="40" dur="1" fill="hold">
                                          <p:stCondLst>
                                            <p:cond delay="999"/>
                                          </p:stCondLst>
                                        </p:cTn>
                                        <p:tgtEl>
                                          <p:spTgt spid="63"/>
                                        </p:tgtEl>
                                        <p:attrNameLst>
                                          <p:attrName>style.visibility</p:attrName>
                                        </p:attrNameLst>
                                      </p:cBhvr>
                                      <p:to>
                                        <p:strVal val="hidden"/>
                                      </p:to>
                                    </p:set>
                                  </p:childTnLst>
                                  <p:subTnLst>
                                    <p:audio>
                                      <p:cMediaNode>
                                        <p:cTn display="0" masterRel="sameClick">
                                          <p:stCondLst>
                                            <p:cond evt="begin" delay="0">
                                              <p:tn val="38"/>
                                            </p:cond>
                                          </p:stCondLst>
                                          <p:endCondLst>
                                            <p:cond evt="onStopAudio" delay="0">
                                              <p:tgtEl>
                                                <p:sldTgt/>
                                              </p:tgtEl>
                                            </p:cond>
                                          </p:endCondLst>
                                        </p:cTn>
                                        <p:tgtEl>
                                          <p:sndTgt r:embed="rId3" name="chimes.wav"/>
                                        </p:tgtEl>
                                      </p:cMediaNode>
                                    </p:audio>
                                  </p:subTnLst>
                                </p:cTn>
                              </p:par>
                            </p:childTnLst>
                          </p:cTn>
                        </p:par>
                        <p:par>
                          <p:cTn id="41" fill="hold" nodeType="afterGroup">
                            <p:stCondLst>
                              <p:cond delay="5500"/>
                            </p:stCondLst>
                            <p:childTnLst>
                              <p:par>
                                <p:cTn id="42" presetID="4" presetClass="exit" presetSubtype="16" fill="hold" grpId="0" nodeType="afterEffect">
                                  <p:stCondLst>
                                    <p:cond delay="0"/>
                                  </p:stCondLst>
                                  <p:childTnLst>
                                    <p:animEffect transition="out" filter="box(in)">
                                      <p:cBhvr>
                                        <p:cTn id="43" dur="1000"/>
                                        <p:tgtEl>
                                          <p:spTgt spid="64"/>
                                        </p:tgtEl>
                                      </p:cBhvr>
                                    </p:animEffect>
                                    <p:set>
                                      <p:cBhvr>
                                        <p:cTn id="44" dur="1" fill="hold">
                                          <p:stCondLst>
                                            <p:cond delay="999"/>
                                          </p:stCondLst>
                                        </p:cTn>
                                        <p:tgtEl>
                                          <p:spTgt spid="64"/>
                                        </p:tgtEl>
                                        <p:attrNameLst>
                                          <p:attrName>style.visibility</p:attrName>
                                        </p:attrNameLst>
                                      </p:cBhvr>
                                      <p:to>
                                        <p:strVal val="hidden"/>
                                      </p:to>
                                    </p:set>
                                  </p:childTnLst>
                                  <p:subTnLst>
                                    <p:audio>
                                      <p:cMediaNode>
                                        <p:cTn display="0" masterRel="sameClick">
                                          <p:stCondLst>
                                            <p:cond evt="begin" delay="0">
                                              <p:tn val="42"/>
                                            </p:cond>
                                          </p:stCondLst>
                                          <p:endCondLst>
                                            <p:cond evt="onStopAudio" delay="0">
                                              <p:tgtEl>
                                                <p:sldTgt/>
                                              </p:tgtEl>
                                            </p:cond>
                                          </p:endCondLst>
                                        </p:cTn>
                                        <p:tgtEl>
                                          <p:sndTgt r:embed="rId3" name="chimes.wav"/>
                                        </p:tgtEl>
                                      </p:cMediaNode>
                                    </p:audio>
                                  </p:subTnLst>
                                </p:cTn>
                              </p:par>
                            </p:childTnLst>
                          </p:cTn>
                        </p:par>
                        <p:par>
                          <p:cTn id="45" fill="hold" nodeType="afterGroup">
                            <p:stCondLst>
                              <p:cond delay="6500"/>
                            </p:stCondLst>
                            <p:childTnLst>
                              <p:par>
                                <p:cTn id="46" presetID="4" presetClass="exit" presetSubtype="16" fill="hold" grpId="0" nodeType="afterEffect">
                                  <p:stCondLst>
                                    <p:cond delay="0"/>
                                  </p:stCondLst>
                                  <p:childTnLst>
                                    <p:animEffect transition="out" filter="box(in)">
                                      <p:cBhvr>
                                        <p:cTn id="47" dur="1000"/>
                                        <p:tgtEl>
                                          <p:spTgt spid="65"/>
                                        </p:tgtEl>
                                      </p:cBhvr>
                                    </p:animEffect>
                                    <p:set>
                                      <p:cBhvr>
                                        <p:cTn id="48" dur="1" fill="hold">
                                          <p:stCondLst>
                                            <p:cond delay="999"/>
                                          </p:stCondLst>
                                        </p:cTn>
                                        <p:tgtEl>
                                          <p:spTgt spid="65"/>
                                        </p:tgtEl>
                                        <p:attrNameLst>
                                          <p:attrName>style.visibility</p:attrName>
                                        </p:attrNameLst>
                                      </p:cBhvr>
                                      <p:to>
                                        <p:strVal val="hidden"/>
                                      </p:to>
                                    </p:set>
                                  </p:childTnLst>
                                  <p:subTnLst>
                                    <p:audio>
                                      <p:cMediaNode>
                                        <p:cTn display="0" masterRel="sameClick">
                                          <p:stCondLst>
                                            <p:cond evt="begin" delay="0">
                                              <p:tn val="46"/>
                                            </p:cond>
                                          </p:stCondLst>
                                          <p:endCondLst>
                                            <p:cond evt="onStopAudio" delay="0">
                                              <p:tgtEl>
                                                <p:sldTgt/>
                                              </p:tgtEl>
                                            </p:cond>
                                          </p:endCondLst>
                                        </p:cTn>
                                        <p:tgtEl>
                                          <p:sndTgt r:embed="rId3" name="chimes.wav"/>
                                        </p:tgtEl>
                                      </p:cMediaNode>
                                    </p:audio>
                                  </p:subTnLst>
                                </p:cTn>
                              </p:par>
                            </p:childTnLst>
                          </p:cTn>
                        </p:par>
                        <p:par>
                          <p:cTn id="49" fill="hold" nodeType="afterGroup">
                            <p:stCondLst>
                              <p:cond delay="7500"/>
                            </p:stCondLst>
                            <p:childTnLst>
                              <p:par>
                                <p:cTn id="50" presetID="4" presetClass="exit" presetSubtype="16" fill="hold" grpId="0" nodeType="afterEffect">
                                  <p:stCondLst>
                                    <p:cond delay="0"/>
                                  </p:stCondLst>
                                  <p:childTnLst>
                                    <p:animEffect transition="out" filter="box(in)">
                                      <p:cBhvr>
                                        <p:cTn id="51" dur="1000"/>
                                        <p:tgtEl>
                                          <p:spTgt spid="66"/>
                                        </p:tgtEl>
                                      </p:cBhvr>
                                    </p:animEffect>
                                    <p:set>
                                      <p:cBhvr>
                                        <p:cTn id="52" dur="1" fill="hold">
                                          <p:stCondLst>
                                            <p:cond delay="999"/>
                                          </p:stCondLst>
                                        </p:cTn>
                                        <p:tgtEl>
                                          <p:spTgt spid="66"/>
                                        </p:tgtEl>
                                        <p:attrNameLst>
                                          <p:attrName>style.visibility</p:attrName>
                                        </p:attrNameLst>
                                      </p:cBhvr>
                                      <p:to>
                                        <p:strVal val="hidden"/>
                                      </p:to>
                                    </p:set>
                                  </p:childTnLst>
                                  <p:subTnLst>
                                    <p:audio>
                                      <p:cMediaNode>
                                        <p:cTn display="0" masterRel="sameClick">
                                          <p:stCondLst>
                                            <p:cond evt="begin" delay="0">
                                              <p:tn val="50"/>
                                            </p:cond>
                                          </p:stCondLst>
                                          <p:endCondLst>
                                            <p:cond evt="onStopAudio" delay="0">
                                              <p:tgtEl>
                                                <p:sldTgt/>
                                              </p:tgtEl>
                                            </p:cond>
                                          </p:endCondLst>
                                        </p:cTn>
                                        <p:tgtEl>
                                          <p:sndTgt r:embed="rId3" name="chimes.wav"/>
                                        </p:tgtEl>
                                      </p:cMediaNode>
                                    </p:audio>
                                  </p:subTnLst>
                                </p:cTn>
                              </p:par>
                            </p:childTnLst>
                          </p:cTn>
                        </p:par>
                        <p:par>
                          <p:cTn id="53" fill="hold" nodeType="afterGroup">
                            <p:stCondLst>
                              <p:cond delay="8500"/>
                            </p:stCondLst>
                            <p:childTnLst>
                              <p:par>
                                <p:cTn id="54" presetID="4" presetClass="exit" presetSubtype="16" fill="hold" grpId="0" nodeType="afterEffect">
                                  <p:stCondLst>
                                    <p:cond delay="0"/>
                                  </p:stCondLst>
                                  <p:childTnLst>
                                    <p:animEffect transition="out" filter="box(in)">
                                      <p:cBhvr>
                                        <p:cTn id="55" dur="1000"/>
                                        <p:tgtEl>
                                          <p:spTgt spid="67"/>
                                        </p:tgtEl>
                                      </p:cBhvr>
                                    </p:animEffect>
                                    <p:set>
                                      <p:cBhvr>
                                        <p:cTn id="56" dur="1" fill="hold">
                                          <p:stCondLst>
                                            <p:cond delay="999"/>
                                          </p:stCondLst>
                                        </p:cTn>
                                        <p:tgtEl>
                                          <p:spTgt spid="67"/>
                                        </p:tgtEl>
                                        <p:attrNameLst>
                                          <p:attrName>style.visibility</p:attrName>
                                        </p:attrNameLst>
                                      </p:cBhvr>
                                      <p:to>
                                        <p:strVal val="hidden"/>
                                      </p:to>
                                    </p:set>
                                  </p:childTnLst>
                                  <p:subTnLst>
                                    <p:audio>
                                      <p:cMediaNode>
                                        <p:cTn display="0" masterRel="sameClick">
                                          <p:stCondLst>
                                            <p:cond evt="begin" delay="0">
                                              <p:tn val="54"/>
                                            </p:cond>
                                          </p:stCondLst>
                                          <p:endCondLst>
                                            <p:cond evt="onStopAudio" delay="0">
                                              <p:tgtEl>
                                                <p:sldTgt/>
                                              </p:tgtEl>
                                            </p:cond>
                                          </p:endCondLst>
                                        </p:cTn>
                                        <p:tgtEl>
                                          <p:sndTgt r:embed="rId3" name="chimes.wav"/>
                                        </p:tgtEl>
                                      </p:cMediaNode>
                                    </p:audio>
                                  </p:subTnLst>
                                </p:cTn>
                              </p:par>
                            </p:childTnLst>
                          </p:cTn>
                        </p:par>
                        <p:par>
                          <p:cTn id="57" fill="hold" nodeType="afterGroup">
                            <p:stCondLst>
                              <p:cond delay="9500"/>
                            </p:stCondLst>
                            <p:childTnLst>
                              <p:par>
                                <p:cTn id="58" presetID="4" presetClass="exit" presetSubtype="16" fill="hold" grpId="0" nodeType="afterEffect">
                                  <p:stCondLst>
                                    <p:cond delay="0"/>
                                  </p:stCondLst>
                                  <p:childTnLst>
                                    <p:animEffect transition="out" filter="box(in)">
                                      <p:cBhvr>
                                        <p:cTn id="59" dur="1000"/>
                                        <p:tgtEl>
                                          <p:spTgt spid="68"/>
                                        </p:tgtEl>
                                      </p:cBhvr>
                                    </p:animEffect>
                                    <p:set>
                                      <p:cBhvr>
                                        <p:cTn id="60" dur="1" fill="hold">
                                          <p:stCondLst>
                                            <p:cond delay="999"/>
                                          </p:stCondLst>
                                        </p:cTn>
                                        <p:tgtEl>
                                          <p:spTgt spid="68"/>
                                        </p:tgtEl>
                                        <p:attrNameLst>
                                          <p:attrName>style.visibility</p:attrName>
                                        </p:attrNameLst>
                                      </p:cBhvr>
                                      <p:to>
                                        <p:strVal val="hidden"/>
                                      </p:to>
                                    </p:set>
                                  </p:childTnLst>
                                  <p:subTnLst>
                                    <p:audio>
                                      <p:cMediaNode>
                                        <p:cTn display="0" masterRel="sameClick">
                                          <p:stCondLst>
                                            <p:cond evt="begin" delay="0">
                                              <p:tn val="58"/>
                                            </p:cond>
                                          </p:stCondLst>
                                          <p:endCondLst>
                                            <p:cond evt="onStopAudio" delay="0">
                                              <p:tgtEl>
                                                <p:sldTgt/>
                                              </p:tgtEl>
                                            </p:cond>
                                          </p:endCondLst>
                                        </p:cTn>
                                        <p:tgtEl>
                                          <p:sndTgt r:embed="rId3" name="chimes.wav"/>
                                        </p:tgtEl>
                                      </p:cMediaNode>
                                    </p:audio>
                                  </p:subTnLst>
                                </p:cTn>
                              </p:par>
                            </p:childTnLst>
                          </p:cTn>
                        </p:par>
                      </p:childTnLst>
                    </p:cTn>
                  </p:par>
                  <p:par>
                    <p:cTn id="61" fill="hold" nodeType="clickPar">
                      <p:stCondLst>
                        <p:cond delay="indefinite"/>
                      </p:stCondLst>
                      <p:childTnLst>
                        <p:par>
                          <p:cTn id="62" fill="hold" nodeType="withGroup">
                            <p:stCondLst>
                              <p:cond delay="0"/>
                            </p:stCondLst>
                            <p:childTnLst>
                              <p:par>
                                <p:cTn id="63" presetID="9" presetClass="exit" presetSubtype="0" fill="hold" grpId="1" nodeType="clickEffect">
                                  <p:stCondLst>
                                    <p:cond delay="0"/>
                                  </p:stCondLst>
                                  <p:childTnLst>
                                    <p:animEffect transition="out" filter="dissolve">
                                      <p:cBhvr>
                                        <p:cTn id="64" dur="500"/>
                                        <p:tgtEl>
                                          <p:spTgt spid="65545"/>
                                        </p:tgtEl>
                                      </p:cBhvr>
                                    </p:animEffect>
                                    <p:set>
                                      <p:cBhvr>
                                        <p:cTn id="65" dur="1" fill="hold">
                                          <p:stCondLst>
                                            <p:cond delay="499"/>
                                          </p:stCondLst>
                                        </p:cTn>
                                        <p:tgtEl>
                                          <p:spTgt spid="6554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540" grpId="0"/>
      <p:bldP spid="65541" grpId="0" animBg="1"/>
      <p:bldP spid="65549" grpId="0" animBg="1"/>
      <p:bldP spid="38" grpId="0" animBg="1"/>
      <p:bldP spid="65545" grpId="0" animBg="1"/>
      <p:bldP spid="65545" grpId="1" animBg="1"/>
      <p:bldP spid="68" grpId="0" animBg="1"/>
      <p:bldP spid="67" grpId="0" animBg="1"/>
      <p:bldP spid="66" grpId="0" animBg="1"/>
      <p:bldP spid="65" grpId="0" animBg="1"/>
      <p:bldP spid="64" grpId="0" animBg="1"/>
      <p:bldP spid="63" grpId="0" animBg="1"/>
      <p:bldP spid="62" grpId="0" animBg="1"/>
      <p:bldP spid="61" grpId="0" animBg="1"/>
      <p:bldP spid="60" grpId="0" animBg="1"/>
      <p:bldP spid="5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4E6CD89-3954-4FAE-B7A6-D123A11D14C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10100" y="1066800"/>
            <a:ext cx="29718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nhac-rung-chuong-vang.mp3">
            <a:hlinkClick r:id="" action="ppaction://media"/>
            <a:extLst>
              <a:ext uri="{FF2B5EF4-FFF2-40B4-BE49-F238E27FC236}">
                <a16:creationId xmlns:a16="http://schemas.microsoft.com/office/drawing/2014/main" id="{0C749D67-3DFF-41C0-87ED-95816432C0B6}"/>
              </a:ext>
            </a:extLst>
          </p:cNvPr>
          <p:cNvPicPr>
            <a:picLocks noRot="1" noChangeAspect="1" noChangeArrowheads="1"/>
          </p:cNvPicPr>
          <p:nvPr>
            <a:audioFile r:link="rId1"/>
          </p:nvPr>
        </p:nvPicPr>
        <p:blipFill>
          <a:blip r:embed="rId5">
            <a:extLst>
              <a:ext uri="{28A0092B-C50C-407E-A947-70E740481C1C}">
                <a14:useLocalDpi xmlns:a14="http://schemas.microsoft.com/office/drawing/2010/main" val="0"/>
              </a:ext>
            </a:extLst>
          </a:blip>
          <a:srcRect/>
          <a:stretch>
            <a:fillRect/>
          </a:stretch>
        </p:blipFill>
        <p:spPr bwMode="auto">
          <a:xfrm>
            <a:off x="1828800" y="62103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0)">
                                      <p:cBhvr>
                                        <p:cTn id="6" dur="1" fill="hold"/>
                                        <p:tgtEl>
                                          <p:spTgt spid="4"/>
                                        </p:tgtEl>
                                      </p:cBhvr>
                                    </p:cmd>
                                  </p:childTnLst>
                                </p:cTn>
                              </p:par>
                              <p:par>
                                <p:cTn id="7" presetID="32" presetClass="emph" presetSubtype="0" repeatCount="indefinite" fill="hold" nodeType="withEffect">
                                  <p:stCondLst>
                                    <p:cond delay="0"/>
                                  </p:stCondLst>
                                  <p:childTnLst>
                                    <p:animRot by="120000">
                                      <p:cBhvr>
                                        <p:cTn id="8" dur="100" fill="hold">
                                          <p:stCondLst>
                                            <p:cond delay="0"/>
                                          </p:stCondLst>
                                        </p:cTn>
                                        <p:tgtEl>
                                          <p:spTgt spid="3"/>
                                        </p:tgtEl>
                                        <p:attrNameLst>
                                          <p:attrName>r</p:attrName>
                                        </p:attrNameLst>
                                      </p:cBhvr>
                                    </p:animRot>
                                    <p:animRot by="-240000">
                                      <p:cBhvr>
                                        <p:cTn id="9" dur="200" fill="hold">
                                          <p:stCondLst>
                                            <p:cond delay="200"/>
                                          </p:stCondLst>
                                        </p:cTn>
                                        <p:tgtEl>
                                          <p:spTgt spid="3"/>
                                        </p:tgtEl>
                                        <p:attrNameLst>
                                          <p:attrName>r</p:attrName>
                                        </p:attrNameLst>
                                      </p:cBhvr>
                                    </p:animRot>
                                    <p:animRot by="240000">
                                      <p:cBhvr>
                                        <p:cTn id="10" dur="200" fill="hold">
                                          <p:stCondLst>
                                            <p:cond delay="400"/>
                                          </p:stCondLst>
                                        </p:cTn>
                                        <p:tgtEl>
                                          <p:spTgt spid="3"/>
                                        </p:tgtEl>
                                        <p:attrNameLst>
                                          <p:attrName>r</p:attrName>
                                        </p:attrNameLst>
                                      </p:cBhvr>
                                    </p:animRot>
                                    <p:animRot by="-240000">
                                      <p:cBhvr>
                                        <p:cTn id="11" dur="200" fill="hold">
                                          <p:stCondLst>
                                            <p:cond delay="600"/>
                                          </p:stCondLst>
                                        </p:cTn>
                                        <p:tgtEl>
                                          <p:spTgt spid="3"/>
                                        </p:tgtEl>
                                        <p:attrNameLst>
                                          <p:attrName>r</p:attrName>
                                        </p:attrNameLst>
                                      </p:cBhvr>
                                    </p:animRot>
                                    <p:animRot by="120000">
                                      <p:cBhvr>
                                        <p:cTn id="12"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13" repeatCount="indefinite"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5" name="组合 54">
            <a:extLst>
              <a:ext uri="{FF2B5EF4-FFF2-40B4-BE49-F238E27FC236}">
                <a16:creationId xmlns:a16="http://schemas.microsoft.com/office/drawing/2014/main" id="{52B1F5D9-160F-444B-ABA1-6DD671EB13CA}"/>
              </a:ext>
            </a:extLst>
          </p:cNvPr>
          <p:cNvGrpSpPr/>
          <p:nvPr/>
        </p:nvGrpSpPr>
        <p:grpSpPr>
          <a:xfrm>
            <a:off x="-14514" y="-36198"/>
            <a:ext cx="12249265" cy="6981372"/>
            <a:chOff x="-14514" y="-36198"/>
            <a:chExt cx="12249265" cy="6981372"/>
          </a:xfrm>
        </p:grpSpPr>
        <p:pic>
          <p:nvPicPr>
            <p:cNvPr id="56" name="图片 55">
              <a:extLst>
                <a:ext uri="{FF2B5EF4-FFF2-40B4-BE49-F238E27FC236}">
                  <a16:creationId xmlns:a16="http://schemas.microsoft.com/office/drawing/2014/main" id="{987D4503-1637-4738-90DF-9A516305A3FA}"/>
                </a:ext>
              </a:extLst>
            </p:cNvPr>
            <p:cNvPicPr>
              <a:picLocks noChangeAspect="1"/>
            </p:cNvPicPr>
            <p:nvPr/>
          </p:nvPicPr>
          <p:blipFill>
            <a:blip r:embed="rId3"/>
            <a:stretch>
              <a:fillRect/>
            </a:stretch>
          </p:blipFill>
          <p:spPr>
            <a:xfrm>
              <a:off x="-14514" y="-36198"/>
              <a:ext cx="12249265" cy="6981372"/>
            </a:xfrm>
            <a:prstGeom prst="rect">
              <a:avLst/>
            </a:prstGeom>
          </p:spPr>
        </p:pic>
        <p:sp>
          <p:nvSpPr>
            <p:cNvPr id="57" name="矩形 56">
              <a:extLst>
                <a:ext uri="{FF2B5EF4-FFF2-40B4-BE49-F238E27FC236}">
                  <a16:creationId xmlns:a16="http://schemas.microsoft.com/office/drawing/2014/main" id="{F8E640F1-7CDC-4AC0-8351-5E95386C1A72}"/>
                </a:ext>
              </a:extLst>
            </p:cNvPr>
            <p:cNvSpPr/>
            <p:nvPr/>
          </p:nvSpPr>
          <p:spPr>
            <a:xfrm>
              <a:off x="215078" y="174171"/>
              <a:ext cx="11700678" cy="6487886"/>
            </a:xfrm>
            <a:prstGeom prst="rect">
              <a:avLst/>
            </a:prstGeom>
            <a:noFill/>
            <a:ln w="38100">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pic>
          <p:nvPicPr>
            <p:cNvPr id="58" name="图片 57">
              <a:extLst>
                <a:ext uri="{FF2B5EF4-FFF2-40B4-BE49-F238E27FC236}">
                  <a16:creationId xmlns:a16="http://schemas.microsoft.com/office/drawing/2014/main" id="{9DF20007-D224-4F94-98A1-14D87EB8D365}"/>
                </a:ext>
              </a:extLst>
            </p:cNvPr>
            <p:cNvPicPr>
              <a:picLocks noChangeAspect="1"/>
            </p:cNvPicPr>
            <p:nvPr/>
          </p:nvPicPr>
          <p:blipFill rotWithShape="1">
            <a:blip r:embed="rId4">
              <a:extLst>
                <a:ext uri="{28A0092B-C50C-407E-A947-70E740481C1C}">
                  <a14:useLocalDpi xmlns:a14="http://schemas.microsoft.com/office/drawing/2010/main" val="0"/>
                </a:ext>
              </a:extLst>
            </a:blip>
            <a:srcRect l="79364" t="12527" r="11586" b="75615"/>
            <a:stretch/>
          </p:blipFill>
          <p:spPr>
            <a:xfrm>
              <a:off x="10014857" y="443744"/>
              <a:ext cx="827314" cy="813214"/>
            </a:xfrm>
            <a:prstGeom prst="rect">
              <a:avLst/>
            </a:prstGeom>
          </p:spPr>
        </p:pic>
        <p:pic>
          <p:nvPicPr>
            <p:cNvPr id="59" name="图片 58">
              <a:extLst>
                <a:ext uri="{FF2B5EF4-FFF2-40B4-BE49-F238E27FC236}">
                  <a16:creationId xmlns:a16="http://schemas.microsoft.com/office/drawing/2014/main" id="{5BABA32D-A217-4674-A1F8-69808E1D9276}"/>
                </a:ext>
              </a:extLst>
            </p:cNvPr>
            <p:cNvPicPr>
              <a:picLocks noChangeAspect="1"/>
            </p:cNvPicPr>
            <p:nvPr/>
          </p:nvPicPr>
          <p:blipFill rotWithShape="1">
            <a:blip r:embed="rId5">
              <a:extLst>
                <a:ext uri="{28A0092B-C50C-407E-A947-70E740481C1C}">
                  <a14:useLocalDpi xmlns:a14="http://schemas.microsoft.com/office/drawing/2010/main" val="0"/>
                </a:ext>
              </a:extLst>
            </a:blip>
            <a:srcRect l="52968" t="27937" r="38598" b="62529"/>
            <a:stretch/>
          </p:blipFill>
          <p:spPr>
            <a:xfrm rot="15662064">
              <a:off x="7005736" y="316017"/>
              <a:ext cx="770963" cy="653873"/>
            </a:xfrm>
            <a:prstGeom prst="rect">
              <a:avLst/>
            </a:prstGeom>
          </p:spPr>
        </p:pic>
        <p:pic>
          <p:nvPicPr>
            <p:cNvPr id="60" name="图片 59">
              <a:extLst>
                <a:ext uri="{FF2B5EF4-FFF2-40B4-BE49-F238E27FC236}">
                  <a16:creationId xmlns:a16="http://schemas.microsoft.com/office/drawing/2014/main" id="{C8DDD17C-1660-4611-90D7-6AA19351A2B9}"/>
                </a:ext>
              </a:extLst>
            </p:cNvPr>
            <p:cNvPicPr>
              <a:picLocks noChangeAspect="1"/>
            </p:cNvPicPr>
            <p:nvPr/>
          </p:nvPicPr>
          <p:blipFill rotWithShape="1">
            <a:blip r:embed="rId6">
              <a:extLst>
                <a:ext uri="{28A0092B-C50C-407E-A947-70E740481C1C}">
                  <a14:useLocalDpi xmlns:a14="http://schemas.microsoft.com/office/drawing/2010/main" val="0"/>
                </a:ext>
              </a:extLst>
            </a:blip>
            <a:srcRect l="38049" t="43746" r="52454" b="44389"/>
            <a:stretch/>
          </p:blipFill>
          <p:spPr>
            <a:xfrm>
              <a:off x="5204921" y="431575"/>
              <a:ext cx="868148" cy="813694"/>
            </a:xfrm>
            <a:prstGeom prst="rect">
              <a:avLst/>
            </a:prstGeom>
          </p:spPr>
        </p:pic>
        <p:pic>
          <p:nvPicPr>
            <p:cNvPr id="62" name="图片 61">
              <a:extLst>
                <a:ext uri="{FF2B5EF4-FFF2-40B4-BE49-F238E27FC236}">
                  <a16:creationId xmlns:a16="http://schemas.microsoft.com/office/drawing/2014/main" id="{2ECE011B-1B13-42E8-AC91-4A55A8995934}"/>
                </a:ext>
              </a:extLst>
            </p:cNvPr>
            <p:cNvPicPr>
              <a:picLocks noChangeAspect="1"/>
            </p:cNvPicPr>
            <p:nvPr/>
          </p:nvPicPr>
          <p:blipFill rotWithShape="1">
            <a:blip r:embed="rId7">
              <a:extLst>
                <a:ext uri="{28A0092B-C50C-407E-A947-70E740481C1C}">
                  <a14:useLocalDpi xmlns:a14="http://schemas.microsoft.com/office/drawing/2010/main" val="0"/>
                </a:ext>
              </a:extLst>
            </a:blip>
            <a:srcRect l="12237" t="12850" r="80495" b="76286"/>
            <a:stretch/>
          </p:blipFill>
          <p:spPr>
            <a:xfrm>
              <a:off x="4011947" y="2827935"/>
              <a:ext cx="664387" cy="745126"/>
            </a:xfrm>
            <a:prstGeom prst="rect">
              <a:avLst/>
            </a:prstGeom>
          </p:spPr>
        </p:pic>
        <p:pic>
          <p:nvPicPr>
            <p:cNvPr id="63" name="图片 62">
              <a:extLst>
                <a:ext uri="{FF2B5EF4-FFF2-40B4-BE49-F238E27FC236}">
                  <a16:creationId xmlns:a16="http://schemas.microsoft.com/office/drawing/2014/main" id="{B93CD48F-4FD2-40B5-BF80-A35E93096F3E}"/>
                </a:ext>
              </a:extLst>
            </p:cNvPr>
            <p:cNvPicPr>
              <a:picLocks noChangeAspect="1"/>
            </p:cNvPicPr>
            <p:nvPr/>
          </p:nvPicPr>
          <p:blipFill rotWithShape="1">
            <a:blip r:embed="rId8">
              <a:extLst>
                <a:ext uri="{28A0092B-C50C-407E-A947-70E740481C1C}">
                  <a14:useLocalDpi xmlns:a14="http://schemas.microsoft.com/office/drawing/2010/main" val="0"/>
                </a:ext>
              </a:extLst>
            </a:blip>
            <a:srcRect l="52437" t="42429" r="38191" b="43661"/>
            <a:stretch/>
          </p:blipFill>
          <p:spPr>
            <a:xfrm>
              <a:off x="8034877" y="642954"/>
              <a:ext cx="856723" cy="954003"/>
            </a:xfrm>
            <a:prstGeom prst="rect">
              <a:avLst/>
            </a:prstGeom>
          </p:spPr>
        </p:pic>
        <p:pic>
          <p:nvPicPr>
            <p:cNvPr id="64" name="图片 63">
              <a:extLst>
                <a:ext uri="{FF2B5EF4-FFF2-40B4-BE49-F238E27FC236}">
                  <a16:creationId xmlns:a16="http://schemas.microsoft.com/office/drawing/2014/main" id="{23EFBD9B-BBCF-41C5-8B7F-4A6C582A17B7}"/>
                </a:ext>
              </a:extLst>
            </p:cNvPr>
            <p:cNvPicPr>
              <a:picLocks noChangeAspect="1"/>
            </p:cNvPicPr>
            <p:nvPr/>
          </p:nvPicPr>
          <p:blipFill rotWithShape="1">
            <a:blip r:embed="rId9">
              <a:extLst>
                <a:ext uri="{28A0092B-C50C-407E-A947-70E740481C1C}">
                  <a14:useLocalDpi xmlns:a14="http://schemas.microsoft.com/office/drawing/2010/main" val="0"/>
                </a:ext>
              </a:extLst>
            </a:blip>
            <a:srcRect l="12237" t="58732" r="79323" b="27105"/>
            <a:stretch/>
          </p:blipFill>
          <p:spPr>
            <a:xfrm>
              <a:off x="2920292" y="4639376"/>
              <a:ext cx="771461" cy="971321"/>
            </a:xfrm>
            <a:prstGeom prst="rect">
              <a:avLst/>
            </a:prstGeom>
          </p:spPr>
        </p:pic>
        <p:pic>
          <p:nvPicPr>
            <p:cNvPr id="65" name="图片 64">
              <a:extLst>
                <a:ext uri="{FF2B5EF4-FFF2-40B4-BE49-F238E27FC236}">
                  <a16:creationId xmlns:a16="http://schemas.microsoft.com/office/drawing/2014/main" id="{9DBA4688-161F-4203-A086-FC971B0B64E5}"/>
                </a:ext>
              </a:extLst>
            </p:cNvPr>
            <p:cNvPicPr>
              <a:picLocks noChangeAspect="1"/>
            </p:cNvPicPr>
            <p:nvPr/>
          </p:nvPicPr>
          <p:blipFill rotWithShape="1">
            <a:blip r:embed="rId10">
              <a:extLst>
                <a:ext uri="{28A0092B-C50C-407E-A947-70E740481C1C}">
                  <a14:useLocalDpi xmlns:a14="http://schemas.microsoft.com/office/drawing/2010/main" val="0"/>
                </a:ext>
              </a:extLst>
            </a:blip>
            <a:srcRect l="26520" t="26191" r="65486" b="60877"/>
            <a:stretch/>
          </p:blipFill>
          <p:spPr>
            <a:xfrm>
              <a:off x="7395067" y="4944156"/>
              <a:ext cx="730776" cy="886857"/>
            </a:xfrm>
            <a:prstGeom prst="rect">
              <a:avLst/>
            </a:prstGeom>
          </p:spPr>
        </p:pic>
        <p:pic>
          <p:nvPicPr>
            <p:cNvPr id="66" name="图片 65">
              <a:extLst>
                <a:ext uri="{FF2B5EF4-FFF2-40B4-BE49-F238E27FC236}">
                  <a16:creationId xmlns:a16="http://schemas.microsoft.com/office/drawing/2014/main" id="{C5C74EC7-23E9-4395-B61C-4D6337D6EF27}"/>
                </a:ext>
              </a:extLst>
            </p:cNvPr>
            <p:cNvPicPr>
              <a:picLocks noChangeAspect="1"/>
            </p:cNvPicPr>
            <p:nvPr/>
          </p:nvPicPr>
          <p:blipFill rotWithShape="1">
            <a:blip r:embed="rId11">
              <a:extLst>
                <a:ext uri="{28A0092B-C50C-407E-A947-70E740481C1C}">
                  <a14:useLocalDpi xmlns:a14="http://schemas.microsoft.com/office/drawing/2010/main" val="0"/>
                </a:ext>
              </a:extLst>
            </a:blip>
            <a:srcRect l="12761" t="27513" r="81347" b="59981"/>
            <a:stretch/>
          </p:blipFill>
          <p:spPr>
            <a:xfrm>
              <a:off x="2114323" y="2715356"/>
              <a:ext cx="538571" cy="857705"/>
            </a:xfrm>
            <a:prstGeom prst="rect">
              <a:avLst/>
            </a:prstGeom>
          </p:spPr>
        </p:pic>
        <p:pic>
          <p:nvPicPr>
            <p:cNvPr id="67" name="图片 66">
              <a:extLst>
                <a:ext uri="{FF2B5EF4-FFF2-40B4-BE49-F238E27FC236}">
                  <a16:creationId xmlns:a16="http://schemas.microsoft.com/office/drawing/2014/main" id="{141759AA-A9A4-4363-9990-0688BC71A002}"/>
                </a:ext>
              </a:extLst>
            </p:cNvPr>
            <p:cNvPicPr>
              <a:picLocks noChangeAspect="1"/>
            </p:cNvPicPr>
            <p:nvPr/>
          </p:nvPicPr>
          <p:blipFill rotWithShape="1">
            <a:blip r:embed="rId12">
              <a:extLst>
                <a:ext uri="{28A0092B-C50C-407E-A947-70E740481C1C}">
                  <a14:useLocalDpi xmlns:a14="http://schemas.microsoft.com/office/drawing/2010/main" val="0"/>
                </a:ext>
              </a:extLst>
            </a:blip>
            <a:srcRect l="65129" t="12848" r="25383" b="78072"/>
            <a:stretch/>
          </p:blipFill>
          <p:spPr>
            <a:xfrm>
              <a:off x="9147536" y="1876244"/>
              <a:ext cx="867321" cy="622673"/>
            </a:xfrm>
            <a:prstGeom prst="rect">
              <a:avLst/>
            </a:prstGeom>
          </p:spPr>
        </p:pic>
        <p:pic>
          <p:nvPicPr>
            <p:cNvPr id="68" name="图片 67">
              <a:extLst>
                <a:ext uri="{FF2B5EF4-FFF2-40B4-BE49-F238E27FC236}">
                  <a16:creationId xmlns:a16="http://schemas.microsoft.com/office/drawing/2014/main" id="{1C28FCB3-BA27-4723-A9D2-C501DDED6085}"/>
                </a:ext>
              </a:extLst>
            </p:cNvPr>
            <p:cNvPicPr>
              <a:picLocks noChangeAspect="1"/>
            </p:cNvPicPr>
            <p:nvPr/>
          </p:nvPicPr>
          <p:blipFill rotWithShape="1">
            <a:blip r:embed="rId8">
              <a:extLst>
                <a:ext uri="{28A0092B-C50C-407E-A947-70E740481C1C}">
                  <a14:useLocalDpi xmlns:a14="http://schemas.microsoft.com/office/drawing/2010/main" val="0"/>
                </a:ext>
              </a:extLst>
            </a:blip>
            <a:srcRect l="52437" t="42429" r="38191" b="43661"/>
            <a:stretch/>
          </p:blipFill>
          <p:spPr>
            <a:xfrm rot="16200000">
              <a:off x="4016409" y="520957"/>
              <a:ext cx="856723" cy="954003"/>
            </a:xfrm>
            <a:prstGeom prst="rect">
              <a:avLst/>
            </a:prstGeom>
          </p:spPr>
        </p:pic>
        <p:pic>
          <p:nvPicPr>
            <p:cNvPr id="69" name="图片 68">
              <a:extLst>
                <a:ext uri="{FF2B5EF4-FFF2-40B4-BE49-F238E27FC236}">
                  <a16:creationId xmlns:a16="http://schemas.microsoft.com/office/drawing/2014/main" id="{CCE36864-A7A4-4EE0-B464-2A2395802A58}"/>
                </a:ext>
              </a:extLst>
            </p:cNvPr>
            <p:cNvPicPr>
              <a:picLocks noChangeAspect="1"/>
            </p:cNvPicPr>
            <p:nvPr/>
          </p:nvPicPr>
          <p:blipFill rotWithShape="1">
            <a:blip r:embed="rId9">
              <a:extLst>
                <a:ext uri="{28A0092B-C50C-407E-A947-70E740481C1C}">
                  <a14:useLocalDpi xmlns:a14="http://schemas.microsoft.com/office/drawing/2010/main" val="0"/>
                </a:ext>
              </a:extLst>
            </a:blip>
            <a:srcRect l="12237" t="58732" r="79323" b="27105"/>
            <a:stretch/>
          </p:blipFill>
          <p:spPr>
            <a:xfrm rot="4436850">
              <a:off x="2134843" y="552079"/>
              <a:ext cx="771461" cy="971321"/>
            </a:xfrm>
            <a:prstGeom prst="rect">
              <a:avLst/>
            </a:prstGeom>
          </p:spPr>
        </p:pic>
        <p:pic>
          <p:nvPicPr>
            <p:cNvPr id="70" name="图片 69">
              <a:extLst>
                <a:ext uri="{FF2B5EF4-FFF2-40B4-BE49-F238E27FC236}">
                  <a16:creationId xmlns:a16="http://schemas.microsoft.com/office/drawing/2014/main" id="{6F578447-7420-49B9-8211-A71A7C2E04CB}"/>
                </a:ext>
              </a:extLst>
            </p:cNvPr>
            <p:cNvPicPr>
              <a:picLocks noChangeAspect="1"/>
            </p:cNvPicPr>
            <p:nvPr/>
          </p:nvPicPr>
          <p:blipFill rotWithShape="1">
            <a:blip r:embed="rId12">
              <a:extLst>
                <a:ext uri="{28A0092B-C50C-407E-A947-70E740481C1C}">
                  <a14:useLocalDpi xmlns:a14="http://schemas.microsoft.com/office/drawing/2010/main" val="0"/>
                </a:ext>
              </a:extLst>
            </a:blip>
            <a:srcRect l="65129" t="12848" r="25383" b="78072"/>
            <a:stretch/>
          </p:blipFill>
          <p:spPr>
            <a:xfrm rot="16427068">
              <a:off x="1143831" y="4872840"/>
              <a:ext cx="867321" cy="622673"/>
            </a:xfrm>
            <a:prstGeom prst="rect">
              <a:avLst/>
            </a:prstGeom>
          </p:spPr>
        </p:pic>
        <p:pic>
          <p:nvPicPr>
            <p:cNvPr id="71" name="图片 70">
              <a:extLst>
                <a:ext uri="{FF2B5EF4-FFF2-40B4-BE49-F238E27FC236}">
                  <a16:creationId xmlns:a16="http://schemas.microsoft.com/office/drawing/2014/main" id="{663B567D-F763-42BD-A845-F288B41DF7DD}"/>
                </a:ext>
              </a:extLst>
            </p:cNvPr>
            <p:cNvPicPr>
              <a:picLocks noChangeAspect="1"/>
            </p:cNvPicPr>
            <p:nvPr/>
          </p:nvPicPr>
          <p:blipFill rotWithShape="1">
            <a:blip r:embed="rId8">
              <a:extLst>
                <a:ext uri="{28A0092B-C50C-407E-A947-70E740481C1C}">
                  <a14:useLocalDpi xmlns:a14="http://schemas.microsoft.com/office/drawing/2010/main" val="0"/>
                </a:ext>
              </a:extLst>
            </a:blip>
            <a:srcRect l="52437" t="42429" r="38191" b="43661"/>
            <a:stretch/>
          </p:blipFill>
          <p:spPr>
            <a:xfrm rot="605173">
              <a:off x="8174224" y="5026879"/>
              <a:ext cx="856723" cy="954003"/>
            </a:xfrm>
            <a:prstGeom prst="rect">
              <a:avLst/>
            </a:prstGeom>
          </p:spPr>
        </p:pic>
        <p:pic>
          <p:nvPicPr>
            <p:cNvPr id="72" name="图片 71">
              <a:extLst>
                <a:ext uri="{FF2B5EF4-FFF2-40B4-BE49-F238E27FC236}">
                  <a16:creationId xmlns:a16="http://schemas.microsoft.com/office/drawing/2014/main" id="{74581431-1F0C-4C01-A4BE-4515CD17D562}"/>
                </a:ext>
              </a:extLst>
            </p:cNvPr>
            <p:cNvPicPr>
              <a:picLocks noChangeAspect="1"/>
            </p:cNvPicPr>
            <p:nvPr/>
          </p:nvPicPr>
          <p:blipFill rotWithShape="1">
            <a:blip r:embed="rId7">
              <a:extLst>
                <a:ext uri="{28A0092B-C50C-407E-A947-70E740481C1C}">
                  <a14:useLocalDpi xmlns:a14="http://schemas.microsoft.com/office/drawing/2010/main" val="0"/>
                </a:ext>
              </a:extLst>
            </a:blip>
            <a:srcRect l="12237" t="12850" r="80495" b="76286"/>
            <a:stretch/>
          </p:blipFill>
          <p:spPr>
            <a:xfrm rot="10609007">
              <a:off x="5350494" y="5131317"/>
              <a:ext cx="664387" cy="745126"/>
            </a:xfrm>
            <a:prstGeom prst="rect">
              <a:avLst/>
            </a:prstGeom>
          </p:spPr>
        </p:pic>
        <p:pic>
          <p:nvPicPr>
            <p:cNvPr id="73" name="图片 72">
              <a:extLst>
                <a:ext uri="{FF2B5EF4-FFF2-40B4-BE49-F238E27FC236}">
                  <a16:creationId xmlns:a16="http://schemas.microsoft.com/office/drawing/2014/main" id="{16CEDC5F-F72F-4708-A34A-FE7A69C853EB}"/>
                </a:ext>
              </a:extLst>
            </p:cNvPr>
            <p:cNvPicPr>
              <a:picLocks noChangeAspect="1"/>
            </p:cNvPicPr>
            <p:nvPr/>
          </p:nvPicPr>
          <p:blipFill rotWithShape="1">
            <a:blip r:embed="rId7">
              <a:extLst>
                <a:ext uri="{28A0092B-C50C-407E-A947-70E740481C1C}">
                  <a14:useLocalDpi xmlns:a14="http://schemas.microsoft.com/office/drawing/2010/main" val="0"/>
                </a:ext>
              </a:extLst>
            </a:blip>
            <a:srcRect l="12237" t="12850" r="80495" b="76286"/>
            <a:stretch/>
          </p:blipFill>
          <p:spPr>
            <a:xfrm rot="9927949">
              <a:off x="11185682" y="558634"/>
              <a:ext cx="664387" cy="745126"/>
            </a:xfrm>
            <a:prstGeom prst="rect">
              <a:avLst/>
            </a:prstGeom>
          </p:spPr>
        </p:pic>
        <p:grpSp>
          <p:nvGrpSpPr>
            <p:cNvPr id="74" name="组合 73">
              <a:extLst>
                <a:ext uri="{FF2B5EF4-FFF2-40B4-BE49-F238E27FC236}">
                  <a16:creationId xmlns:a16="http://schemas.microsoft.com/office/drawing/2014/main" id="{D27AC93F-21CD-4ADA-8456-8E48CC7F349A}"/>
                </a:ext>
              </a:extLst>
            </p:cNvPr>
            <p:cNvGrpSpPr/>
            <p:nvPr/>
          </p:nvGrpSpPr>
          <p:grpSpPr>
            <a:xfrm>
              <a:off x="14118" y="4606503"/>
              <a:ext cx="12191999" cy="2326243"/>
              <a:chOff x="1" y="4546271"/>
              <a:chExt cx="12191999" cy="2326243"/>
            </a:xfrm>
          </p:grpSpPr>
          <p:sp>
            <p:nvSpPr>
              <p:cNvPr id="111" name="任意多边形 38">
                <a:extLst>
                  <a:ext uri="{FF2B5EF4-FFF2-40B4-BE49-F238E27FC236}">
                    <a16:creationId xmlns:a16="http://schemas.microsoft.com/office/drawing/2014/main" id="{5854F0FB-DB97-4BAA-A0C1-CE1BC688B10C}"/>
                  </a:ext>
                </a:extLst>
              </p:cNvPr>
              <p:cNvSpPr/>
              <p:nvPr/>
            </p:nvSpPr>
            <p:spPr>
              <a:xfrm>
                <a:off x="1" y="4546271"/>
                <a:ext cx="12191999" cy="2311729"/>
              </a:xfrm>
              <a:custGeom>
                <a:avLst/>
                <a:gdLst>
                  <a:gd name="connsiteX0" fmla="*/ 12191999 w 12191999"/>
                  <a:gd name="connsiteY0" fmla="*/ 0 h 2311729"/>
                  <a:gd name="connsiteX1" fmla="*/ 12191999 w 12191999"/>
                  <a:gd name="connsiteY1" fmla="*/ 2311729 h 2311729"/>
                  <a:gd name="connsiteX2" fmla="*/ 0 w 12191999"/>
                  <a:gd name="connsiteY2" fmla="*/ 2311729 h 2311729"/>
                  <a:gd name="connsiteX3" fmla="*/ 0 w 12191999"/>
                  <a:gd name="connsiteY3" fmla="*/ 2020458 h 2311729"/>
                  <a:gd name="connsiteX4" fmla="*/ 0 w 12191999"/>
                  <a:gd name="connsiteY4" fmla="*/ 237172 h 2311729"/>
                  <a:gd name="connsiteX5" fmla="*/ 63480 w 12191999"/>
                  <a:gd name="connsiteY5" fmla="*/ 213939 h 2311729"/>
                  <a:gd name="connsiteX6" fmla="*/ 348343 w 12191999"/>
                  <a:gd name="connsiteY6" fmla="*/ 170871 h 2311729"/>
                  <a:gd name="connsiteX7" fmla="*/ 1306287 w 12191999"/>
                  <a:gd name="connsiteY7" fmla="*/ 1128815 h 2311729"/>
                  <a:gd name="connsiteX8" fmla="*/ 1286825 w 12191999"/>
                  <a:gd name="connsiteY8" fmla="*/ 1321874 h 2311729"/>
                  <a:gd name="connsiteX9" fmla="*/ 1256605 w 12191999"/>
                  <a:gd name="connsiteY9" fmla="*/ 1419229 h 2311729"/>
                  <a:gd name="connsiteX10" fmla="*/ 1344679 w 12191999"/>
                  <a:gd name="connsiteY10" fmla="*/ 1371424 h 2311729"/>
                  <a:gd name="connsiteX11" fmla="*/ 1683656 w 12191999"/>
                  <a:gd name="connsiteY11" fmla="*/ 1302987 h 2311729"/>
                  <a:gd name="connsiteX12" fmla="*/ 2299446 w 12191999"/>
                  <a:gd name="connsiteY12" fmla="*/ 1558056 h 2311729"/>
                  <a:gd name="connsiteX13" fmla="*/ 2381189 w 12191999"/>
                  <a:gd name="connsiteY13" fmla="*/ 1657129 h 2311729"/>
                  <a:gd name="connsiteX14" fmla="*/ 2427737 w 12191999"/>
                  <a:gd name="connsiteY14" fmla="*/ 1596410 h 2311729"/>
                  <a:gd name="connsiteX15" fmla="*/ 3069771 w 12191999"/>
                  <a:gd name="connsiteY15" fmla="*/ 1302987 h 2311729"/>
                  <a:gd name="connsiteX16" fmla="*/ 3544503 w 12191999"/>
                  <a:gd name="connsiteY16" fmla="*/ 1447998 h 2311729"/>
                  <a:gd name="connsiteX17" fmla="*/ 3657745 w 12191999"/>
                  <a:gd name="connsiteY17" fmla="*/ 1541431 h 2311729"/>
                  <a:gd name="connsiteX18" fmla="*/ 3713651 w 12191999"/>
                  <a:gd name="connsiteY18" fmla="*/ 1519404 h 2311729"/>
                  <a:gd name="connsiteX19" fmla="*/ 3897086 w 12191999"/>
                  <a:gd name="connsiteY19" fmla="*/ 1491671 h 2311729"/>
                  <a:gd name="connsiteX20" fmla="*/ 4241977 w 12191999"/>
                  <a:gd name="connsiteY20" fmla="*/ 1597020 h 2311729"/>
                  <a:gd name="connsiteX21" fmla="*/ 4317999 w 12191999"/>
                  <a:gd name="connsiteY21" fmla="*/ 1659743 h 2311729"/>
                  <a:gd name="connsiteX22" fmla="*/ 4359994 w 12191999"/>
                  <a:gd name="connsiteY22" fmla="*/ 1582372 h 2311729"/>
                  <a:gd name="connsiteX23" fmla="*/ 5021945 w 12191999"/>
                  <a:gd name="connsiteY23" fmla="*/ 1230415 h 2311729"/>
                  <a:gd name="connsiteX24" fmla="*/ 5757498 w 12191999"/>
                  <a:gd name="connsiteY24" fmla="*/ 1717972 h 2311729"/>
                  <a:gd name="connsiteX25" fmla="*/ 5775109 w 12191999"/>
                  <a:gd name="connsiteY25" fmla="*/ 1774705 h 2311729"/>
                  <a:gd name="connsiteX26" fmla="*/ 5877396 w 12191999"/>
                  <a:gd name="connsiteY26" fmla="*/ 1742952 h 2311729"/>
                  <a:gd name="connsiteX27" fmla="*/ 5994403 w 12191999"/>
                  <a:gd name="connsiteY27" fmla="*/ 1731157 h 2311729"/>
                  <a:gd name="connsiteX28" fmla="*/ 6319003 w 12191999"/>
                  <a:gd name="connsiteY28" fmla="*/ 1830310 h 2311729"/>
                  <a:gd name="connsiteX29" fmla="*/ 6349718 w 12191999"/>
                  <a:gd name="connsiteY29" fmla="*/ 1855653 h 2311729"/>
                  <a:gd name="connsiteX30" fmla="*/ 6372196 w 12191999"/>
                  <a:gd name="connsiteY30" fmla="*/ 1783240 h 2311729"/>
                  <a:gd name="connsiteX31" fmla="*/ 7228113 w 12191999"/>
                  <a:gd name="connsiteY31" fmla="*/ 1215901 h 2311729"/>
                  <a:gd name="connsiteX32" fmla="*/ 7884955 w 12191999"/>
                  <a:gd name="connsiteY32" fmla="*/ 1487974 h 2311729"/>
                  <a:gd name="connsiteX33" fmla="*/ 7933395 w 12191999"/>
                  <a:gd name="connsiteY33" fmla="*/ 1546684 h 2311729"/>
                  <a:gd name="connsiteX34" fmla="*/ 8036368 w 12191999"/>
                  <a:gd name="connsiteY34" fmla="*/ 1487498 h 2311729"/>
                  <a:gd name="connsiteX35" fmla="*/ 8432799 w 12191999"/>
                  <a:gd name="connsiteY35" fmla="*/ 1397328 h 2311729"/>
                  <a:gd name="connsiteX36" fmla="*/ 9191035 w 12191999"/>
                  <a:gd name="connsiteY36" fmla="*/ 1800479 h 2311729"/>
                  <a:gd name="connsiteX37" fmla="*/ 9210518 w 12191999"/>
                  <a:gd name="connsiteY37" fmla="*/ 1836373 h 2311729"/>
                  <a:gd name="connsiteX38" fmla="*/ 9258709 w 12191999"/>
                  <a:gd name="connsiteY38" fmla="*/ 1810216 h 2311729"/>
                  <a:gd name="connsiteX39" fmla="*/ 9470570 w 12191999"/>
                  <a:gd name="connsiteY39" fmla="*/ 1767443 h 2311729"/>
                  <a:gd name="connsiteX40" fmla="*/ 9682431 w 12191999"/>
                  <a:gd name="connsiteY40" fmla="*/ 1810216 h 2311729"/>
                  <a:gd name="connsiteX41" fmla="*/ 9768141 w 12191999"/>
                  <a:gd name="connsiteY41" fmla="*/ 1856738 h 2311729"/>
                  <a:gd name="connsiteX42" fmla="*/ 9791010 w 12191999"/>
                  <a:gd name="connsiteY42" fmla="*/ 1783067 h 2311729"/>
                  <a:gd name="connsiteX43" fmla="*/ 10570028 w 12191999"/>
                  <a:gd name="connsiteY43" fmla="*/ 1266699 h 2311729"/>
                  <a:gd name="connsiteX44" fmla="*/ 10821441 w 12191999"/>
                  <a:gd name="connsiteY44" fmla="*/ 1304709 h 2311729"/>
                  <a:gd name="connsiteX45" fmla="*/ 10893902 w 12191999"/>
                  <a:gd name="connsiteY45" fmla="*/ 1333259 h 2311729"/>
                  <a:gd name="connsiteX46" fmla="*/ 10916253 w 12191999"/>
                  <a:gd name="connsiteY46" fmla="*/ 1261255 h 2311729"/>
                  <a:gd name="connsiteX47" fmla="*/ 11444514 w 12191999"/>
                  <a:gd name="connsiteY47" fmla="*/ 911100 h 2311729"/>
                  <a:gd name="connsiteX48" fmla="*/ 11446790 w 12191999"/>
                  <a:gd name="connsiteY48" fmla="*/ 911330 h 2311729"/>
                  <a:gd name="connsiteX49" fmla="*/ 11437256 w 12191999"/>
                  <a:gd name="connsiteY49" fmla="*/ 816759 h 2311729"/>
                  <a:gd name="connsiteX50" fmla="*/ 12173467 w 12191999"/>
                  <a:gd name="connsiteY50" fmla="*/ 936 h 2311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2191999" h="2311729">
                    <a:moveTo>
                      <a:pt x="12191999" y="0"/>
                    </a:moveTo>
                    <a:lnTo>
                      <a:pt x="12191999" y="2311729"/>
                    </a:lnTo>
                    <a:lnTo>
                      <a:pt x="0" y="2311729"/>
                    </a:lnTo>
                    <a:lnTo>
                      <a:pt x="0" y="2020458"/>
                    </a:lnTo>
                    <a:lnTo>
                      <a:pt x="0" y="237172"/>
                    </a:lnTo>
                    <a:lnTo>
                      <a:pt x="63480" y="213939"/>
                    </a:lnTo>
                    <a:cubicBezTo>
                      <a:pt x="153468" y="185949"/>
                      <a:pt x="249145" y="170871"/>
                      <a:pt x="348343" y="170871"/>
                    </a:cubicBezTo>
                    <a:cubicBezTo>
                      <a:pt x="877401" y="170871"/>
                      <a:pt x="1306287" y="599757"/>
                      <a:pt x="1306287" y="1128815"/>
                    </a:cubicBezTo>
                    <a:cubicBezTo>
                      <a:pt x="1306287" y="1194948"/>
                      <a:pt x="1299586" y="1259515"/>
                      <a:pt x="1286825" y="1321874"/>
                    </a:cubicBezTo>
                    <a:lnTo>
                      <a:pt x="1256605" y="1419229"/>
                    </a:lnTo>
                    <a:lnTo>
                      <a:pt x="1344679" y="1371424"/>
                    </a:lnTo>
                    <a:cubicBezTo>
                      <a:pt x="1448867" y="1327356"/>
                      <a:pt x="1563416" y="1302987"/>
                      <a:pt x="1683656" y="1302987"/>
                    </a:cubicBezTo>
                    <a:cubicBezTo>
                      <a:pt x="1924137" y="1302987"/>
                      <a:pt x="2141852" y="1400461"/>
                      <a:pt x="2299446" y="1558056"/>
                    </a:cubicBezTo>
                    <a:lnTo>
                      <a:pt x="2381189" y="1657129"/>
                    </a:lnTo>
                    <a:lnTo>
                      <a:pt x="2427737" y="1596410"/>
                    </a:lnTo>
                    <a:cubicBezTo>
                      <a:pt x="2583425" y="1416679"/>
                      <a:pt x="2813321" y="1302987"/>
                      <a:pt x="3069771" y="1302987"/>
                    </a:cubicBezTo>
                    <a:cubicBezTo>
                      <a:pt x="3245622" y="1302987"/>
                      <a:pt x="3408987" y="1356446"/>
                      <a:pt x="3544503" y="1447998"/>
                    </a:cubicBezTo>
                    <a:lnTo>
                      <a:pt x="3657745" y="1541431"/>
                    </a:lnTo>
                    <a:lnTo>
                      <a:pt x="3713651" y="1519404"/>
                    </a:lnTo>
                    <a:cubicBezTo>
                      <a:pt x="3771598" y="1501381"/>
                      <a:pt x="3833208" y="1491671"/>
                      <a:pt x="3897086" y="1491671"/>
                    </a:cubicBezTo>
                    <a:cubicBezTo>
                      <a:pt x="4024841" y="1491671"/>
                      <a:pt x="4143526" y="1530508"/>
                      <a:pt x="4241977" y="1597020"/>
                    </a:cubicBezTo>
                    <a:lnTo>
                      <a:pt x="4317999" y="1659743"/>
                    </a:lnTo>
                    <a:lnTo>
                      <a:pt x="4359994" y="1582372"/>
                    </a:lnTo>
                    <a:cubicBezTo>
                      <a:pt x="4503453" y="1370026"/>
                      <a:pt x="4746395" y="1230415"/>
                      <a:pt x="5021945" y="1230415"/>
                    </a:cubicBezTo>
                    <a:cubicBezTo>
                      <a:pt x="5352605" y="1230415"/>
                      <a:pt x="5636309" y="1431455"/>
                      <a:pt x="5757498" y="1717972"/>
                    </a:cubicBezTo>
                    <a:lnTo>
                      <a:pt x="5775109" y="1774705"/>
                    </a:lnTo>
                    <a:lnTo>
                      <a:pt x="5877396" y="1742952"/>
                    </a:lnTo>
                    <a:cubicBezTo>
                      <a:pt x="5915189" y="1735219"/>
                      <a:pt x="5954321" y="1731157"/>
                      <a:pt x="5994403" y="1731157"/>
                    </a:cubicBezTo>
                    <a:cubicBezTo>
                      <a:pt x="6114640" y="1731157"/>
                      <a:pt x="6226343" y="1767710"/>
                      <a:pt x="6319003" y="1830310"/>
                    </a:cubicBezTo>
                    <a:lnTo>
                      <a:pt x="6349718" y="1855653"/>
                    </a:lnTo>
                    <a:lnTo>
                      <a:pt x="6372196" y="1783240"/>
                    </a:lnTo>
                    <a:cubicBezTo>
                      <a:pt x="6513213" y="1449839"/>
                      <a:pt x="6843343" y="1215901"/>
                      <a:pt x="7228113" y="1215901"/>
                    </a:cubicBezTo>
                    <a:cubicBezTo>
                      <a:pt x="7484626" y="1215901"/>
                      <a:pt x="7716855" y="1319874"/>
                      <a:pt x="7884955" y="1487974"/>
                    </a:cubicBezTo>
                    <a:lnTo>
                      <a:pt x="7933395" y="1546684"/>
                    </a:lnTo>
                    <a:lnTo>
                      <a:pt x="8036368" y="1487498"/>
                    </a:lnTo>
                    <a:cubicBezTo>
                      <a:pt x="8156294" y="1429711"/>
                      <a:pt x="8290765" y="1397328"/>
                      <a:pt x="8432799" y="1397328"/>
                    </a:cubicBezTo>
                    <a:cubicBezTo>
                      <a:pt x="8748430" y="1397328"/>
                      <a:pt x="9026710" y="1557246"/>
                      <a:pt x="9191035" y="1800479"/>
                    </a:cubicBezTo>
                    <a:lnTo>
                      <a:pt x="9210518" y="1836373"/>
                    </a:lnTo>
                    <a:lnTo>
                      <a:pt x="9258709" y="1810216"/>
                    </a:lnTo>
                    <a:cubicBezTo>
                      <a:pt x="9323827" y="1782674"/>
                      <a:pt x="9395420" y="1767443"/>
                      <a:pt x="9470570" y="1767443"/>
                    </a:cubicBezTo>
                    <a:cubicBezTo>
                      <a:pt x="9545720" y="1767443"/>
                      <a:pt x="9617313" y="1782674"/>
                      <a:pt x="9682431" y="1810216"/>
                    </a:cubicBezTo>
                    <a:lnTo>
                      <a:pt x="9768141" y="1856738"/>
                    </a:lnTo>
                    <a:lnTo>
                      <a:pt x="9791010" y="1783067"/>
                    </a:lnTo>
                    <a:cubicBezTo>
                      <a:pt x="9919358" y="1479619"/>
                      <a:pt x="10219827" y="1266699"/>
                      <a:pt x="10570028" y="1266699"/>
                    </a:cubicBezTo>
                    <a:cubicBezTo>
                      <a:pt x="10657578" y="1266699"/>
                      <a:pt x="10742020" y="1280007"/>
                      <a:pt x="10821441" y="1304709"/>
                    </a:cubicBezTo>
                    <a:lnTo>
                      <a:pt x="10893902" y="1333259"/>
                    </a:lnTo>
                    <a:lnTo>
                      <a:pt x="10916253" y="1261255"/>
                    </a:lnTo>
                    <a:cubicBezTo>
                      <a:pt x="11003287" y="1055484"/>
                      <a:pt x="11207039" y="911100"/>
                      <a:pt x="11444514" y="911100"/>
                    </a:cubicBezTo>
                    <a:lnTo>
                      <a:pt x="11446790" y="911330"/>
                    </a:lnTo>
                    <a:lnTo>
                      <a:pt x="11437256" y="816759"/>
                    </a:lnTo>
                    <a:cubicBezTo>
                      <a:pt x="11437256" y="392161"/>
                      <a:pt x="11759948" y="42931"/>
                      <a:pt x="12173467" y="936"/>
                    </a:cubicBezTo>
                    <a:close/>
                  </a:path>
                </a:pathLst>
              </a:custGeom>
              <a:solidFill>
                <a:schemeClr val="bg1"/>
              </a:solidFill>
              <a:ln>
                <a:noFill/>
              </a:ln>
              <a:effectLst>
                <a:outerShdw blurRad="190500" dir="16200000"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12" name="任意多边形 80">
                <a:extLst>
                  <a:ext uri="{FF2B5EF4-FFF2-40B4-BE49-F238E27FC236}">
                    <a16:creationId xmlns:a16="http://schemas.microsoft.com/office/drawing/2014/main" id="{FA7893B3-CD88-44E5-9E25-77A222758A63}"/>
                  </a:ext>
                </a:extLst>
              </p:cNvPr>
              <p:cNvSpPr/>
              <p:nvPr/>
            </p:nvSpPr>
            <p:spPr>
              <a:xfrm>
                <a:off x="1" y="4560785"/>
                <a:ext cx="12191999" cy="2311729"/>
              </a:xfrm>
              <a:custGeom>
                <a:avLst/>
                <a:gdLst>
                  <a:gd name="connsiteX0" fmla="*/ 12191999 w 12191999"/>
                  <a:gd name="connsiteY0" fmla="*/ 0 h 2311729"/>
                  <a:gd name="connsiteX1" fmla="*/ 12191999 w 12191999"/>
                  <a:gd name="connsiteY1" fmla="*/ 2311729 h 2311729"/>
                  <a:gd name="connsiteX2" fmla="*/ 0 w 12191999"/>
                  <a:gd name="connsiteY2" fmla="*/ 2311729 h 2311729"/>
                  <a:gd name="connsiteX3" fmla="*/ 0 w 12191999"/>
                  <a:gd name="connsiteY3" fmla="*/ 2020458 h 2311729"/>
                  <a:gd name="connsiteX4" fmla="*/ 0 w 12191999"/>
                  <a:gd name="connsiteY4" fmla="*/ 237172 h 2311729"/>
                  <a:gd name="connsiteX5" fmla="*/ 63480 w 12191999"/>
                  <a:gd name="connsiteY5" fmla="*/ 213939 h 2311729"/>
                  <a:gd name="connsiteX6" fmla="*/ 348343 w 12191999"/>
                  <a:gd name="connsiteY6" fmla="*/ 170871 h 2311729"/>
                  <a:gd name="connsiteX7" fmla="*/ 1306287 w 12191999"/>
                  <a:gd name="connsiteY7" fmla="*/ 1128815 h 2311729"/>
                  <a:gd name="connsiteX8" fmla="*/ 1286825 w 12191999"/>
                  <a:gd name="connsiteY8" fmla="*/ 1321874 h 2311729"/>
                  <a:gd name="connsiteX9" fmla="*/ 1256605 w 12191999"/>
                  <a:gd name="connsiteY9" fmla="*/ 1419229 h 2311729"/>
                  <a:gd name="connsiteX10" fmla="*/ 1344679 w 12191999"/>
                  <a:gd name="connsiteY10" fmla="*/ 1371424 h 2311729"/>
                  <a:gd name="connsiteX11" fmla="*/ 1683656 w 12191999"/>
                  <a:gd name="connsiteY11" fmla="*/ 1302987 h 2311729"/>
                  <a:gd name="connsiteX12" fmla="*/ 2299446 w 12191999"/>
                  <a:gd name="connsiteY12" fmla="*/ 1558056 h 2311729"/>
                  <a:gd name="connsiteX13" fmla="*/ 2381189 w 12191999"/>
                  <a:gd name="connsiteY13" fmla="*/ 1657129 h 2311729"/>
                  <a:gd name="connsiteX14" fmla="*/ 2427737 w 12191999"/>
                  <a:gd name="connsiteY14" fmla="*/ 1596410 h 2311729"/>
                  <a:gd name="connsiteX15" fmla="*/ 3069771 w 12191999"/>
                  <a:gd name="connsiteY15" fmla="*/ 1302987 h 2311729"/>
                  <a:gd name="connsiteX16" fmla="*/ 3544503 w 12191999"/>
                  <a:gd name="connsiteY16" fmla="*/ 1447998 h 2311729"/>
                  <a:gd name="connsiteX17" fmla="*/ 3657745 w 12191999"/>
                  <a:gd name="connsiteY17" fmla="*/ 1541431 h 2311729"/>
                  <a:gd name="connsiteX18" fmla="*/ 3713651 w 12191999"/>
                  <a:gd name="connsiteY18" fmla="*/ 1519404 h 2311729"/>
                  <a:gd name="connsiteX19" fmla="*/ 3897086 w 12191999"/>
                  <a:gd name="connsiteY19" fmla="*/ 1491671 h 2311729"/>
                  <a:gd name="connsiteX20" fmla="*/ 4241977 w 12191999"/>
                  <a:gd name="connsiteY20" fmla="*/ 1597020 h 2311729"/>
                  <a:gd name="connsiteX21" fmla="*/ 4317999 w 12191999"/>
                  <a:gd name="connsiteY21" fmla="*/ 1659743 h 2311729"/>
                  <a:gd name="connsiteX22" fmla="*/ 4359994 w 12191999"/>
                  <a:gd name="connsiteY22" fmla="*/ 1582372 h 2311729"/>
                  <a:gd name="connsiteX23" fmla="*/ 5021945 w 12191999"/>
                  <a:gd name="connsiteY23" fmla="*/ 1230415 h 2311729"/>
                  <a:gd name="connsiteX24" fmla="*/ 5757498 w 12191999"/>
                  <a:gd name="connsiteY24" fmla="*/ 1717972 h 2311729"/>
                  <a:gd name="connsiteX25" fmla="*/ 5775109 w 12191999"/>
                  <a:gd name="connsiteY25" fmla="*/ 1774705 h 2311729"/>
                  <a:gd name="connsiteX26" fmla="*/ 5877396 w 12191999"/>
                  <a:gd name="connsiteY26" fmla="*/ 1742952 h 2311729"/>
                  <a:gd name="connsiteX27" fmla="*/ 5994403 w 12191999"/>
                  <a:gd name="connsiteY27" fmla="*/ 1731157 h 2311729"/>
                  <a:gd name="connsiteX28" fmla="*/ 6319003 w 12191999"/>
                  <a:gd name="connsiteY28" fmla="*/ 1830310 h 2311729"/>
                  <a:gd name="connsiteX29" fmla="*/ 6349718 w 12191999"/>
                  <a:gd name="connsiteY29" fmla="*/ 1855653 h 2311729"/>
                  <a:gd name="connsiteX30" fmla="*/ 6372196 w 12191999"/>
                  <a:gd name="connsiteY30" fmla="*/ 1783240 h 2311729"/>
                  <a:gd name="connsiteX31" fmla="*/ 7228113 w 12191999"/>
                  <a:gd name="connsiteY31" fmla="*/ 1215901 h 2311729"/>
                  <a:gd name="connsiteX32" fmla="*/ 7884955 w 12191999"/>
                  <a:gd name="connsiteY32" fmla="*/ 1487974 h 2311729"/>
                  <a:gd name="connsiteX33" fmla="*/ 7933395 w 12191999"/>
                  <a:gd name="connsiteY33" fmla="*/ 1546684 h 2311729"/>
                  <a:gd name="connsiteX34" fmla="*/ 8036368 w 12191999"/>
                  <a:gd name="connsiteY34" fmla="*/ 1487498 h 2311729"/>
                  <a:gd name="connsiteX35" fmla="*/ 8432799 w 12191999"/>
                  <a:gd name="connsiteY35" fmla="*/ 1397328 h 2311729"/>
                  <a:gd name="connsiteX36" fmla="*/ 9191035 w 12191999"/>
                  <a:gd name="connsiteY36" fmla="*/ 1800479 h 2311729"/>
                  <a:gd name="connsiteX37" fmla="*/ 9210518 w 12191999"/>
                  <a:gd name="connsiteY37" fmla="*/ 1836373 h 2311729"/>
                  <a:gd name="connsiteX38" fmla="*/ 9258709 w 12191999"/>
                  <a:gd name="connsiteY38" fmla="*/ 1810216 h 2311729"/>
                  <a:gd name="connsiteX39" fmla="*/ 9470570 w 12191999"/>
                  <a:gd name="connsiteY39" fmla="*/ 1767443 h 2311729"/>
                  <a:gd name="connsiteX40" fmla="*/ 9682431 w 12191999"/>
                  <a:gd name="connsiteY40" fmla="*/ 1810216 h 2311729"/>
                  <a:gd name="connsiteX41" fmla="*/ 9768141 w 12191999"/>
                  <a:gd name="connsiteY41" fmla="*/ 1856738 h 2311729"/>
                  <a:gd name="connsiteX42" fmla="*/ 9791010 w 12191999"/>
                  <a:gd name="connsiteY42" fmla="*/ 1783067 h 2311729"/>
                  <a:gd name="connsiteX43" fmla="*/ 10570028 w 12191999"/>
                  <a:gd name="connsiteY43" fmla="*/ 1266699 h 2311729"/>
                  <a:gd name="connsiteX44" fmla="*/ 10821441 w 12191999"/>
                  <a:gd name="connsiteY44" fmla="*/ 1304709 h 2311729"/>
                  <a:gd name="connsiteX45" fmla="*/ 10893902 w 12191999"/>
                  <a:gd name="connsiteY45" fmla="*/ 1333259 h 2311729"/>
                  <a:gd name="connsiteX46" fmla="*/ 10916253 w 12191999"/>
                  <a:gd name="connsiteY46" fmla="*/ 1261255 h 2311729"/>
                  <a:gd name="connsiteX47" fmla="*/ 11444514 w 12191999"/>
                  <a:gd name="connsiteY47" fmla="*/ 911100 h 2311729"/>
                  <a:gd name="connsiteX48" fmla="*/ 11446790 w 12191999"/>
                  <a:gd name="connsiteY48" fmla="*/ 911330 h 2311729"/>
                  <a:gd name="connsiteX49" fmla="*/ 11437256 w 12191999"/>
                  <a:gd name="connsiteY49" fmla="*/ 816759 h 2311729"/>
                  <a:gd name="connsiteX50" fmla="*/ 12173467 w 12191999"/>
                  <a:gd name="connsiteY50" fmla="*/ 936 h 2311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2191999" h="2311729">
                    <a:moveTo>
                      <a:pt x="12191999" y="0"/>
                    </a:moveTo>
                    <a:lnTo>
                      <a:pt x="12191999" y="2311729"/>
                    </a:lnTo>
                    <a:lnTo>
                      <a:pt x="0" y="2311729"/>
                    </a:lnTo>
                    <a:lnTo>
                      <a:pt x="0" y="2020458"/>
                    </a:lnTo>
                    <a:lnTo>
                      <a:pt x="0" y="237172"/>
                    </a:lnTo>
                    <a:lnTo>
                      <a:pt x="63480" y="213939"/>
                    </a:lnTo>
                    <a:cubicBezTo>
                      <a:pt x="153468" y="185949"/>
                      <a:pt x="249145" y="170871"/>
                      <a:pt x="348343" y="170871"/>
                    </a:cubicBezTo>
                    <a:cubicBezTo>
                      <a:pt x="877401" y="170871"/>
                      <a:pt x="1306287" y="599757"/>
                      <a:pt x="1306287" y="1128815"/>
                    </a:cubicBezTo>
                    <a:cubicBezTo>
                      <a:pt x="1306287" y="1194948"/>
                      <a:pt x="1299586" y="1259515"/>
                      <a:pt x="1286825" y="1321874"/>
                    </a:cubicBezTo>
                    <a:lnTo>
                      <a:pt x="1256605" y="1419229"/>
                    </a:lnTo>
                    <a:lnTo>
                      <a:pt x="1344679" y="1371424"/>
                    </a:lnTo>
                    <a:cubicBezTo>
                      <a:pt x="1448867" y="1327356"/>
                      <a:pt x="1563416" y="1302987"/>
                      <a:pt x="1683656" y="1302987"/>
                    </a:cubicBezTo>
                    <a:cubicBezTo>
                      <a:pt x="1924137" y="1302987"/>
                      <a:pt x="2141852" y="1400461"/>
                      <a:pt x="2299446" y="1558056"/>
                    </a:cubicBezTo>
                    <a:lnTo>
                      <a:pt x="2381189" y="1657129"/>
                    </a:lnTo>
                    <a:lnTo>
                      <a:pt x="2427737" y="1596410"/>
                    </a:lnTo>
                    <a:cubicBezTo>
                      <a:pt x="2583425" y="1416679"/>
                      <a:pt x="2813321" y="1302987"/>
                      <a:pt x="3069771" y="1302987"/>
                    </a:cubicBezTo>
                    <a:cubicBezTo>
                      <a:pt x="3245622" y="1302987"/>
                      <a:pt x="3408987" y="1356446"/>
                      <a:pt x="3544503" y="1447998"/>
                    </a:cubicBezTo>
                    <a:lnTo>
                      <a:pt x="3657745" y="1541431"/>
                    </a:lnTo>
                    <a:lnTo>
                      <a:pt x="3713651" y="1519404"/>
                    </a:lnTo>
                    <a:cubicBezTo>
                      <a:pt x="3771598" y="1501381"/>
                      <a:pt x="3833208" y="1491671"/>
                      <a:pt x="3897086" y="1491671"/>
                    </a:cubicBezTo>
                    <a:cubicBezTo>
                      <a:pt x="4024841" y="1491671"/>
                      <a:pt x="4143526" y="1530508"/>
                      <a:pt x="4241977" y="1597020"/>
                    </a:cubicBezTo>
                    <a:lnTo>
                      <a:pt x="4317999" y="1659743"/>
                    </a:lnTo>
                    <a:lnTo>
                      <a:pt x="4359994" y="1582372"/>
                    </a:lnTo>
                    <a:cubicBezTo>
                      <a:pt x="4503453" y="1370026"/>
                      <a:pt x="4746395" y="1230415"/>
                      <a:pt x="5021945" y="1230415"/>
                    </a:cubicBezTo>
                    <a:cubicBezTo>
                      <a:pt x="5352605" y="1230415"/>
                      <a:pt x="5636309" y="1431455"/>
                      <a:pt x="5757498" y="1717972"/>
                    </a:cubicBezTo>
                    <a:lnTo>
                      <a:pt x="5775109" y="1774705"/>
                    </a:lnTo>
                    <a:lnTo>
                      <a:pt x="5877396" y="1742952"/>
                    </a:lnTo>
                    <a:cubicBezTo>
                      <a:pt x="5915189" y="1735219"/>
                      <a:pt x="5954321" y="1731157"/>
                      <a:pt x="5994403" y="1731157"/>
                    </a:cubicBezTo>
                    <a:cubicBezTo>
                      <a:pt x="6114640" y="1731157"/>
                      <a:pt x="6226343" y="1767710"/>
                      <a:pt x="6319003" y="1830310"/>
                    </a:cubicBezTo>
                    <a:lnTo>
                      <a:pt x="6349718" y="1855653"/>
                    </a:lnTo>
                    <a:lnTo>
                      <a:pt x="6372196" y="1783240"/>
                    </a:lnTo>
                    <a:cubicBezTo>
                      <a:pt x="6513213" y="1449839"/>
                      <a:pt x="6843343" y="1215901"/>
                      <a:pt x="7228113" y="1215901"/>
                    </a:cubicBezTo>
                    <a:cubicBezTo>
                      <a:pt x="7484626" y="1215901"/>
                      <a:pt x="7716855" y="1319874"/>
                      <a:pt x="7884955" y="1487974"/>
                    </a:cubicBezTo>
                    <a:lnTo>
                      <a:pt x="7933395" y="1546684"/>
                    </a:lnTo>
                    <a:lnTo>
                      <a:pt x="8036368" y="1487498"/>
                    </a:lnTo>
                    <a:cubicBezTo>
                      <a:pt x="8156294" y="1429711"/>
                      <a:pt x="8290765" y="1397328"/>
                      <a:pt x="8432799" y="1397328"/>
                    </a:cubicBezTo>
                    <a:cubicBezTo>
                      <a:pt x="8748430" y="1397328"/>
                      <a:pt x="9026710" y="1557246"/>
                      <a:pt x="9191035" y="1800479"/>
                    </a:cubicBezTo>
                    <a:lnTo>
                      <a:pt x="9210518" y="1836373"/>
                    </a:lnTo>
                    <a:lnTo>
                      <a:pt x="9258709" y="1810216"/>
                    </a:lnTo>
                    <a:cubicBezTo>
                      <a:pt x="9323827" y="1782674"/>
                      <a:pt x="9395420" y="1767443"/>
                      <a:pt x="9470570" y="1767443"/>
                    </a:cubicBezTo>
                    <a:cubicBezTo>
                      <a:pt x="9545720" y="1767443"/>
                      <a:pt x="9617313" y="1782674"/>
                      <a:pt x="9682431" y="1810216"/>
                    </a:cubicBezTo>
                    <a:lnTo>
                      <a:pt x="9768141" y="1856738"/>
                    </a:lnTo>
                    <a:lnTo>
                      <a:pt x="9791010" y="1783067"/>
                    </a:lnTo>
                    <a:cubicBezTo>
                      <a:pt x="9919358" y="1479619"/>
                      <a:pt x="10219827" y="1266699"/>
                      <a:pt x="10570028" y="1266699"/>
                    </a:cubicBezTo>
                    <a:cubicBezTo>
                      <a:pt x="10657578" y="1266699"/>
                      <a:pt x="10742020" y="1280007"/>
                      <a:pt x="10821441" y="1304709"/>
                    </a:cubicBezTo>
                    <a:lnTo>
                      <a:pt x="10893902" y="1333259"/>
                    </a:lnTo>
                    <a:lnTo>
                      <a:pt x="10916253" y="1261255"/>
                    </a:lnTo>
                    <a:cubicBezTo>
                      <a:pt x="11003287" y="1055484"/>
                      <a:pt x="11207039" y="911100"/>
                      <a:pt x="11444514" y="911100"/>
                    </a:cubicBezTo>
                    <a:lnTo>
                      <a:pt x="11446790" y="911330"/>
                    </a:lnTo>
                    <a:lnTo>
                      <a:pt x="11437256" y="816759"/>
                    </a:lnTo>
                    <a:cubicBezTo>
                      <a:pt x="11437256" y="392161"/>
                      <a:pt x="11759948" y="42931"/>
                      <a:pt x="12173467" y="936"/>
                    </a:cubicBezTo>
                    <a:close/>
                  </a:path>
                </a:pathLst>
              </a:custGeom>
              <a:solidFill>
                <a:schemeClr val="bg1"/>
              </a:solidFill>
              <a:ln w="28575">
                <a:solidFill>
                  <a:schemeClr val="bg1"/>
                </a:solidFill>
              </a:ln>
              <a:effectLst>
                <a:innerShdw blurRad="266700" dist="139700" dir="16200000">
                  <a:srgbClr val="18ACCA">
                    <a:alpha val="3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grpSp>
        <p:pic>
          <p:nvPicPr>
            <p:cNvPr id="75" name="图片 74">
              <a:extLst>
                <a:ext uri="{FF2B5EF4-FFF2-40B4-BE49-F238E27FC236}">
                  <a16:creationId xmlns:a16="http://schemas.microsoft.com/office/drawing/2014/main" id="{C01CBED5-76F3-4917-94EF-4FD538B799C5}"/>
                </a:ext>
              </a:extLst>
            </p:cNvPr>
            <p:cNvPicPr>
              <a:picLocks noChangeAspect="1"/>
            </p:cNvPicPr>
            <p:nvPr/>
          </p:nvPicPr>
          <p:blipFill rotWithShape="1">
            <a:blip r:embed="rId6">
              <a:extLst>
                <a:ext uri="{28A0092B-C50C-407E-A947-70E740481C1C}">
                  <a14:useLocalDpi xmlns:a14="http://schemas.microsoft.com/office/drawing/2010/main" val="0"/>
                </a:ext>
              </a:extLst>
            </a:blip>
            <a:srcRect l="38049" t="43746" r="52454" b="44389"/>
            <a:stretch/>
          </p:blipFill>
          <p:spPr>
            <a:xfrm rot="7085163">
              <a:off x="5750161" y="2421088"/>
              <a:ext cx="868148" cy="813694"/>
            </a:xfrm>
            <a:prstGeom prst="rect">
              <a:avLst/>
            </a:prstGeom>
          </p:spPr>
        </p:pic>
        <p:pic>
          <p:nvPicPr>
            <p:cNvPr id="76" name="图片 75">
              <a:extLst>
                <a:ext uri="{FF2B5EF4-FFF2-40B4-BE49-F238E27FC236}">
                  <a16:creationId xmlns:a16="http://schemas.microsoft.com/office/drawing/2014/main" id="{F4CB1648-4A91-4EF8-81F7-54CB2F36ACF1}"/>
                </a:ext>
              </a:extLst>
            </p:cNvPr>
            <p:cNvPicPr>
              <a:picLocks noChangeAspect="1"/>
            </p:cNvPicPr>
            <p:nvPr/>
          </p:nvPicPr>
          <p:blipFill rotWithShape="1">
            <a:blip r:embed="rId8">
              <a:extLst>
                <a:ext uri="{28A0092B-C50C-407E-A947-70E740481C1C}">
                  <a14:useLocalDpi xmlns:a14="http://schemas.microsoft.com/office/drawing/2010/main" val="0"/>
                </a:ext>
              </a:extLst>
            </a:blip>
            <a:srcRect l="52437" t="42429" r="38191" b="43661"/>
            <a:stretch/>
          </p:blipFill>
          <p:spPr>
            <a:xfrm>
              <a:off x="10842171" y="3359625"/>
              <a:ext cx="856723" cy="954003"/>
            </a:xfrm>
            <a:prstGeom prst="rect">
              <a:avLst/>
            </a:prstGeom>
          </p:spPr>
        </p:pic>
        <p:pic>
          <p:nvPicPr>
            <p:cNvPr id="77" name="图片 76">
              <a:extLst>
                <a:ext uri="{FF2B5EF4-FFF2-40B4-BE49-F238E27FC236}">
                  <a16:creationId xmlns:a16="http://schemas.microsoft.com/office/drawing/2014/main" id="{C1D0DE84-8350-4924-A311-B6B8D7A273AE}"/>
                </a:ext>
              </a:extLst>
            </p:cNvPr>
            <p:cNvPicPr>
              <a:picLocks noChangeAspect="1"/>
            </p:cNvPicPr>
            <p:nvPr/>
          </p:nvPicPr>
          <p:blipFill rotWithShape="1">
            <a:blip r:embed="rId7">
              <a:extLst>
                <a:ext uri="{28A0092B-C50C-407E-A947-70E740481C1C}">
                  <a14:useLocalDpi xmlns:a14="http://schemas.microsoft.com/office/drawing/2010/main" val="0"/>
                </a:ext>
              </a:extLst>
            </a:blip>
            <a:srcRect l="12237" t="12850" r="80495" b="76286"/>
            <a:stretch/>
          </p:blipFill>
          <p:spPr>
            <a:xfrm rot="15246552">
              <a:off x="651806" y="899296"/>
              <a:ext cx="664387" cy="745126"/>
            </a:xfrm>
            <a:prstGeom prst="rect">
              <a:avLst/>
            </a:prstGeom>
          </p:spPr>
        </p:pic>
        <p:pic>
          <p:nvPicPr>
            <p:cNvPr id="78" name="图片 77">
              <a:extLst>
                <a:ext uri="{FF2B5EF4-FFF2-40B4-BE49-F238E27FC236}">
                  <a16:creationId xmlns:a16="http://schemas.microsoft.com/office/drawing/2014/main" id="{46878A1B-6DE9-4BA1-B276-7FCF785715E5}"/>
                </a:ext>
              </a:extLst>
            </p:cNvPr>
            <p:cNvPicPr>
              <a:picLocks noChangeAspect="1"/>
            </p:cNvPicPr>
            <p:nvPr/>
          </p:nvPicPr>
          <p:blipFill rotWithShape="1">
            <a:blip r:embed="rId4">
              <a:extLst>
                <a:ext uri="{28A0092B-C50C-407E-A947-70E740481C1C}">
                  <a14:useLocalDpi xmlns:a14="http://schemas.microsoft.com/office/drawing/2010/main" val="0"/>
                </a:ext>
              </a:extLst>
            </a:blip>
            <a:srcRect l="79364" t="12527" r="11586" b="75615"/>
            <a:stretch/>
          </p:blipFill>
          <p:spPr>
            <a:xfrm rot="15311720">
              <a:off x="569531" y="2831826"/>
              <a:ext cx="827314" cy="813214"/>
            </a:xfrm>
            <a:prstGeom prst="rect">
              <a:avLst/>
            </a:prstGeom>
          </p:spPr>
        </p:pic>
        <p:pic>
          <p:nvPicPr>
            <p:cNvPr id="79" name="图片 78">
              <a:extLst>
                <a:ext uri="{FF2B5EF4-FFF2-40B4-BE49-F238E27FC236}">
                  <a16:creationId xmlns:a16="http://schemas.microsoft.com/office/drawing/2014/main" id="{B12C1502-798A-407F-8168-598FE632BF1E}"/>
                </a:ext>
              </a:extLst>
            </p:cNvPr>
            <p:cNvPicPr>
              <a:picLocks noChangeAspect="1"/>
            </p:cNvPicPr>
            <p:nvPr/>
          </p:nvPicPr>
          <p:blipFill rotWithShape="1">
            <a:blip r:embed="rId11">
              <a:extLst>
                <a:ext uri="{28A0092B-C50C-407E-A947-70E740481C1C}">
                  <a14:useLocalDpi xmlns:a14="http://schemas.microsoft.com/office/drawing/2010/main" val="0"/>
                </a:ext>
              </a:extLst>
            </a:blip>
            <a:srcRect l="12761" t="27513" r="81347" b="59981"/>
            <a:stretch/>
          </p:blipFill>
          <p:spPr>
            <a:xfrm rot="16820915">
              <a:off x="7592181" y="3745037"/>
              <a:ext cx="538571" cy="857705"/>
            </a:xfrm>
            <a:prstGeom prst="rect">
              <a:avLst/>
            </a:prstGeom>
          </p:spPr>
        </p:pic>
        <p:pic>
          <p:nvPicPr>
            <p:cNvPr id="80" name="图片 79">
              <a:extLst>
                <a:ext uri="{FF2B5EF4-FFF2-40B4-BE49-F238E27FC236}">
                  <a16:creationId xmlns:a16="http://schemas.microsoft.com/office/drawing/2014/main" id="{0119097A-44CA-488C-9F86-1ACBC5519948}"/>
                </a:ext>
              </a:extLst>
            </p:cNvPr>
            <p:cNvPicPr>
              <a:picLocks noChangeAspect="1"/>
            </p:cNvPicPr>
            <p:nvPr/>
          </p:nvPicPr>
          <p:blipFill rotWithShape="1">
            <a:blip r:embed="rId8">
              <a:extLst>
                <a:ext uri="{28A0092B-C50C-407E-A947-70E740481C1C}">
                  <a14:useLocalDpi xmlns:a14="http://schemas.microsoft.com/office/drawing/2010/main" val="0"/>
                </a:ext>
              </a:extLst>
            </a:blip>
            <a:srcRect l="52437" t="42429" r="38191" b="43661"/>
            <a:stretch/>
          </p:blipFill>
          <p:spPr>
            <a:xfrm rot="15418078">
              <a:off x="7668944" y="2343317"/>
              <a:ext cx="856723" cy="954003"/>
            </a:xfrm>
            <a:prstGeom prst="rect">
              <a:avLst/>
            </a:prstGeom>
          </p:spPr>
        </p:pic>
        <p:pic>
          <p:nvPicPr>
            <p:cNvPr id="81" name="图片 80">
              <a:extLst>
                <a:ext uri="{FF2B5EF4-FFF2-40B4-BE49-F238E27FC236}">
                  <a16:creationId xmlns:a16="http://schemas.microsoft.com/office/drawing/2014/main" id="{E71897E1-2056-4108-B4C3-62FF86F35287}"/>
                </a:ext>
              </a:extLst>
            </p:cNvPr>
            <p:cNvPicPr>
              <a:picLocks noChangeAspect="1"/>
            </p:cNvPicPr>
            <p:nvPr/>
          </p:nvPicPr>
          <p:blipFill rotWithShape="1">
            <a:blip r:embed="rId6">
              <a:extLst>
                <a:ext uri="{28A0092B-C50C-407E-A947-70E740481C1C}">
                  <a14:useLocalDpi xmlns:a14="http://schemas.microsoft.com/office/drawing/2010/main" val="0"/>
                </a:ext>
              </a:extLst>
            </a:blip>
            <a:srcRect l="38049" t="43746" r="52454" b="44389"/>
            <a:stretch/>
          </p:blipFill>
          <p:spPr>
            <a:xfrm rot="5400000">
              <a:off x="9421375" y="4461801"/>
              <a:ext cx="868148" cy="813694"/>
            </a:xfrm>
            <a:prstGeom prst="rect">
              <a:avLst/>
            </a:prstGeom>
          </p:spPr>
        </p:pic>
        <p:pic>
          <p:nvPicPr>
            <p:cNvPr id="110" name="图片 109">
              <a:extLst>
                <a:ext uri="{FF2B5EF4-FFF2-40B4-BE49-F238E27FC236}">
                  <a16:creationId xmlns:a16="http://schemas.microsoft.com/office/drawing/2014/main" id="{81EA73D3-3C71-4041-A114-3ED4E56704E4}"/>
                </a:ext>
              </a:extLst>
            </p:cNvPr>
            <p:cNvPicPr>
              <a:picLocks noChangeAspect="1"/>
            </p:cNvPicPr>
            <p:nvPr/>
          </p:nvPicPr>
          <p:blipFill rotWithShape="1">
            <a:blip r:embed="rId8">
              <a:extLst>
                <a:ext uri="{28A0092B-C50C-407E-A947-70E740481C1C}">
                  <a14:useLocalDpi xmlns:a14="http://schemas.microsoft.com/office/drawing/2010/main" val="0"/>
                </a:ext>
              </a:extLst>
            </a:blip>
            <a:srcRect l="52437" t="42429" r="38191" b="43661"/>
            <a:stretch/>
          </p:blipFill>
          <p:spPr>
            <a:xfrm rot="11684570">
              <a:off x="4356647" y="4013097"/>
              <a:ext cx="856723" cy="954003"/>
            </a:xfrm>
            <a:prstGeom prst="rect">
              <a:avLst/>
            </a:prstGeom>
          </p:spPr>
        </p:pic>
      </p:grpSp>
      <p:grpSp>
        <p:nvGrpSpPr>
          <p:cNvPr id="113" name="组合 112">
            <a:extLst>
              <a:ext uri="{FF2B5EF4-FFF2-40B4-BE49-F238E27FC236}">
                <a16:creationId xmlns:a16="http://schemas.microsoft.com/office/drawing/2014/main" id="{260BF123-0A3C-4B5D-9FFA-FCCA2FFAA029}"/>
              </a:ext>
            </a:extLst>
          </p:cNvPr>
          <p:cNvGrpSpPr/>
          <p:nvPr/>
        </p:nvGrpSpPr>
        <p:grpSpPr>
          <a:xfrm>
            <a:off x="1204993" y="535008"/>
            <a:ext cx="9506856" cy="5927066"/>
            <a:chOff x="2876633" y="1286696"/>
            <a:chExt cx="6828469" cy="3936769"/>
          </a:xfrm>
        </p:grpSpPr>
        <p:pic>
          <p:nvPicPr>
            <p:cNvPr id="114" name="Picture 4" descr="cloud.png">
              <a:extLst>
                <a:ext uri="{FF2B5EF4-FFF2-40B4-BE49-F238E27FC236}">
                  <a16:creationId xmlns:a16="http://schemas.microsoft.com/office/drawing/2014/main" id="{2823D895-4958-49D2-9D4A-C2E44A710AD3}"/>
                </a:ext>
              </a:extLst>
            </p:cNvPr>
            <p:cNvPicPr>
              <a:picLocks noChangeAspect="1"/>
            </p:cNvPicPr>
            <p:nvPr/>
          </p:nvPicPr>
          <p:blipFill>
            <a:blip r:embed="rId13" cstate="print"/>
            <a:stretch>
              <a:fillRect/>
            </a:stretch>
          </p:blipFill>
          <p:spPr>
            <a:xfrm>
              <a:off x="2876633" y="1286696"/>
              <a:ext cx="6828469" cy="3936769"/>
            </a:xfrm>
            <a:prstGeom prst="rect">
              <a:avLst/>
            </a:prstGeom>
          </p:spPr>
        </p:pic>
        <p:pic>
          <p:nvPicPr>
            <p:cNvPr id="116" name="图片 115">
              <a:extLst>
                <a:ext uri="{FF2B5EF4-FFF2-40B4-BE49-F238E27FC236}">
                  <a16:creationId xmlns:a16="http://schemas.microsoft.com/office/drawing/2014/main" id="{79C9CB1F-284C-4FEA-BED9-54812AF83750}"/>
                </a:ext>
              </a:extLst>
            </p:cNvPr>
            <p:cNvPicPr>
              <a:picLocks noChangeAspect="1"/>
            </p:cNvPicPr>
            <p:nvPr/>
          </p:nvPicPr>
          <p:blipFill rotWithShape="1">
            <a:blip r:embed="rId12">
              <a:extLst>
                <a:ext uri="{28A0092B-C50C-407E-A947-70E740481C1C}">
                  <a14:useLocalDpi xmlns:a14="http://schemas.microsoft.com/office/drawing/2010/main" val="0"/>
                </a:ext>
              </a:extLst>
            </a:blip>
            <a:srcRect l="65129" t="12848" r="25383" b="78072"/>
            <a:stretch/>
          </p:blipFill>
          <p:spPr>
            <a:xfrm rot="1346009">
              <a:off x="6607915" y="3528223"/>
              <a:ext cx="867321" cy="622673"/>
            </a:xfrm>
            <a:prstGeom prst="rect">
              <a:avLst/>
            </a:prstGeom>
          </p:spPr>
        </p:pic>
      </p:grpSp>
      <p:pic>
        <p:nvPicPr>
          <p:cNvPr id="118" name="图片 117">
            <a:extLst>
              <a:ext uri="{FF2B5EF4-FFF2-40B4-BE49-F238E27FC236}">
                <a16:creationId xmlns:a16="http://schemas.microsoft.com/office/drawing/2014/main" id="{05E591F8-75F6-44F2-9B34-5FF1AF34A0C1}"/>
              </a:ext>
            </a:extLst>
          </p:cNvPr>
          <p:cNvPicPr>
            <a:picLocks noChangeAspect="1"/>
          </p:cNvPicPr>
          <p:nvPr/>
        </p:nvPicPr>
        <p:blipFill>
          <a:blip r:embed="rId14"/>
          <a:stretch>
            <a:fillRect/>
          </a:stretch>
        </p:blipFill>
        <p:spPr>
          <a:xfrm>
            <a:off x="300432" y="3190949"/>
            <a:ext cx="2173509" cy="2942551"/>
          </a:xfrm>
          <a:prstGeom prst="rect">
            <a:avLst/>
          </a:prstGeom>
        </p:spPr>
      </p:pic>
      <p:pic>
        <p:nvPicPr>
          <p:cNvPr id="119" name="图片 118">
            <a:extLst>
              <a:ext uri="{FF2B5EF4-FFF2-40B4-BE49-F238E27FC236}">
                <a16:creationId xmlns:a16="http://schemas.microsoft.com/office/drawing/2014/main" id="{D42C3AF3-374C-40D6-B14D-95AE5407037C}"/>
              </a:ext>
            </a:extLst>
          </p:cNvPr>
          <p:cNvPicPr>
            <a:picLocks noChangeAspect="1"/>
          </p:cNvPicPr>
          <p:nvPr/>
        </p:nvPicPr>
        <p:blipFill>
          <a:blip r:embed="rId15"/>
          <a:stretch>
            <a:fillRect/>
          </a:stretch>
        </p:blipFill>
        <p:spPr>
          <a:xfrm>
            <a:off x="9618299" y="2376769"/>
            <a:ext cx="2913308" cy="4225338"/>
          </a:xfrm>
          <a:prstGeom prst="rect">
            <a:avLst/>
          </a:prstGeom>
        </p:spPr>
      </p:pic>
      <p:pic>
        <p:nvPicPr>
          <p:cNvPr id="120" name="图片 119">
            <a:extLst>
              <a:ext uri="{FF2B5EF4-FFF2-40B4-BE49-F238E27FC236}">
                <a16:creationId xmlns:a16="http://schemas.microsoft.com/office/drawing/2014/main" id="{F1E0716C-3FB9-400D-AD4A-64D797BEAAB7}"/>
              </a:ext>
            </a:extLst>
          </p:cNvPr>
          <p:cNvPicPr>
            <a:picLocks noChangeAspect="1"/>
          </p:cNvPicPr>
          <p:nvPr/>
        </p:nvPicPr>
        <p:blipFill>
          <a:blip r:embed="rId16"/>
          <a:stretch>
            <a:fillRect/>
          </a:stretch>
        </p:blipFill>
        <p:spPr>
          <a:xfrm rot="844535">
            <a:off x="3082913" y="636758"/>
            <a:ext cx="991973" cy="1459792"/>
          </a:xfrm>
          <a:prstGeom prst="rect">
            <a:avLst/>
          </a:prstGeom>
        </p:spPr>
      </p:pic>
      <p:sp>
        <p:nvSpPr>
          <p:cNvPr id="121" name="文本框 120">
            <a:extLst>
              <a:ext uri="{FF2B5EF4-FFF2-40B4-BE49-F238E27FC236}">
                <a16:creationId xmlns:a16="http://schemas.microsoft.com/office/drawing/2014/main" id="{9D407F79-20DC-4F22-B851-3E1F3AD58DB7}"/>
              </a:ext>
            </a:extLst>
          </p:cNvPr>
          <p:cNvSpPr txBox="1"/>
          <p:nvPr/>
        </p:nvSpPr>
        <p:spPr>
          <a:xfrm>
            <a:off x="2756186" y="1814372"/>
            <a:ext cx="7287199" cy="2123658"/>
          </a:xfrm>
          <a:prstGeom prst="rect">
            <a:avLst/>
          </a:prstGeom>
          <a:noFill/>
        </p:spPr>
        <p:txBody>
          <a:bodyPr wrap="square" rtlCol="0">
            <a:spAutoFit/>
          </a:bodyPr>
          <a:lstStyle/>
          <a:p>
            <a:pPr marL="571500" indent="-571500">
              <a:buFontTx/>
              <a:buChar char="-"/>
            </a:pPr>
            <a:r>
              <a:rPr lang="en-US" altLang="zh-CN" sz="4400" b="1" dirty="0" err="1">
                <a:solidFill>
                  <a:srgbClr val="FFFF00"/>
                </a:solidFill>
                <a:cs typeface="+mn-ea"/>
                <a:sym typeface="+mn-lt"/>
              </a:rPr>
              <a:t>Hoàn</a:t>
            </a:r>
            <a:r>
              <a:rPr lang="en-US" altLang="zh-CN" sz="4400" b="1" dirty="0">
                <a:solidFill>
                  <a:srgbClr val="FFFF00"/>
                </a:solidFill>
                <a:cs typeface="+mn-ea"/>
                <a:sym typeface="+mn-lt"/>
              </a:rPr>
              <a:t> </a:t>
            </a:r>
            <a:r>
              <a:rPr lang="en-US" altLang="zh-CN" sz="4400" b="1" dirty="0" err="1">
                <a:solidFill>
                  <a:srgbClr val="FFFF00"/>
                </a:solidFill>
                <a:cs typeface="+mn-ea"/>
                <a:sym typeface="+mn-lt"/>
              </a:rPr>
              <a:t>thành</a:t>
            </a:r>
            <a:r>
              <a:rPr lang="en-US" altLang="zh-CN" sz="4400" b="1" dirty="0">
                <a:solidFill>
                  <a:srgbClr val="FFFF00"/>
                </a:solidFill>
                <a:cs typeface="+mn-ea"/>
                <a:sym typeface="+mn-lt"/>
              </a:rPr>
              <a:t> </a:t>
            </a:r>
            <a:r>
              <a:rPr lang="en-US" altLang="zh-CN" sz="4400" b="1" dirty="0" err="1">
                <a:solidFill>
                  <a:srgbClr val="FFFF00"/>
                </a:solidFill>
                <a:cs typeface="+mn-ea"/>
                <a:sym typeface="+mn-lt"/>
              </a:rPr>
              <a:t>bài</a:t>
            </a:r>
            <a:r>
              <a:rPr lang="en-US" altLang="zh-CN" sz="4400" b="1" dirty="0">
                <a:solidFill>
                  <a:srgbClr val="FFFF00"/>
                </a:solidFill>
                <a:cs typeface="+mn-ea"/>
                <a:sym typeface="+mn-lt"/>
              </a:rPr>
              <a:t> </a:t>
            </a:r>
            <a:r>
              <a:rPr lang="en-US" altLang="zh-CN" sz="4400" b="1" dirty="0" err="1">
                <a:solidFill>
                  <a:srgbClr val="FFFF00"/>
                </a:solidFill>
                <a:cs typeface="+mn-ea"/>
                <a:sym typeface="+mn-lt"/>
              </a:rPr>
              <a:t>tiết</a:t>
            </a:r>
            <a:r>
              <a:rPr lang="en-US" altLang="zh-CN" sz="4400" b="1" dirty="0">
                <a:solidFill>
                  <a:srgbClr val="FFFF00"/>
                </a:solidFill>
                <a:cs typeface="+mn-ea"/>
                <a:sym typeface="+mn-lt"/>
              </a:rPr>
              <a:t> 7.</a:t>
            </a:r>
          </a:p>
          <a:p>
            <a:pPr marL="571500" indent="-571500">
              <a:buFontTx/>
              <a:buChar char="-"/>
            </a:pPr>
            <a:r>
              <a:rPr lang="en-US" altLang="zh-CN" sz="4400" b="1" dirty="0">
                <a:solidFill>
                  <a:srgbClr val="FFFF00"/>
                </a:solidFill>
                <a:cs typeface="+mn-ea"/>
                <a:sym typeface="+mn-lt"/>
              </a:rPr>
              <a:t>CB </a:t>
            </a:r>
            <a:r>
              <a:rPr lang="en-US" altLang="zh-CN" sz="4400" b="1" dirty="0" err="1">
                <a:solidFill>
                  <a:srgbClr val="FFFF00"/>
                </a:solidFill>
                <a:cs typeface="+mn-ea"/>
                <a:sym typeface="+mn-lt"/>
              </a:rPr>
              <a:t>bài</a:t>
            </a:r>
            <a:r>
              <a:rPr lang="en-US" altLang="zh-CN" sz="4400" b="1" dirty="0">
                <a:solidFill>
                  <a:srgbClr val="FFFF00"/>
                </a:solidFill>
                <a:cs typeface="+mn-ea"/>
                <a:sym typeface="+mn-lt"/>
              </a:rPr>
              <a:t>: </a:t>
            </a:r>
            <a:r>
              <a:rPr lang="en-US" altLang="zh-CN" sz="4400" b="1" i="1" dirty="0" err="1">
                <a:solidFill>
                  <a:srgbClr val="FFFF00"/>
                </a:solidFill>
                <a:cs typeface="+mn-ea"/>
                <a:sym typeface="+mn-lt"/>
              </a:rPr>
              <a:t>Ôn</a:t>
            </a:r>
            <a:r>
              <a:rPr lang="en-US" altLang="zh-CN" sz="4400" b="1" i="1" dirty="0">
                <a:solidFill>
                  <a:srgbClr val="FFFF00"/>
                </a:solidFill>
                <a:cs typeface="+mn-ea"/>
                <a:sym typeface="+mn-lt"/>
              </a:rPr>
              <a:t> </a:t>
            </a:r>
            <a:r>
              <a:rPr lang="en-US" altLang="zh-CN" sz="4400" b="1" i="1" dirty="0" err="1">
                <a:solidFill>
                  <a:srgbClr val="FFFF00"/>
                </a:solidFill>
                <a:cs typeface="+mn-ea"/>
                <a:sym typeface="+mn-lt"/>
              </a:rPr>
              <a:t>tập</a:t>
            </a:r>
            <a:r>
              <a:rPr lang="en-US" altLang="zh-CN" sz="4400" b="1" i="1" dirty="0">
                <a:solidFill>
                  <a:srgbClr val="FFFF00"/>
                </a:solidFill>
                <a:cs typeface="+mn-ea"/>
                <a:sym typeface="+mn-lt"/>
              </a:rPr>
              <a:t> </a:t>
            </a:r>
          </a:p>
          <a:p>
            <a:r>
              <a:rPr lang="en-US" altLang="zh-CN" sz="4400" b="1" i="1" dirty="0" err="1">
                <a:solidFill>
                  <a:srgbClr val="FFFF00"/>
                </a:solidFill>
                <a:cs typeface="+mn-ea"/>
                <a:sym typeface="+mn-lt"/>
              </a:rPr>
              <a:t>giữa</a:t>
            </a:r>
            <a:r>
              <a:rPr lang="en-US" altLang="zh-CN" sz="4400" b="1" i="1" dirty="0">
                <a:solidFill>
                  <a:srgbClr val="FFFF00"/>
                </a:solidFill>
                <a:cs typeface="+mn-ea"/>
                <a:sym typeface="+mn-lt"/>
              </a:rPr>
              <a:t>  </a:t>
            </a:r>
            <a:r>
              <a:rPr lang="en-US" altLang="zh-CN" sz="4400" b="1" i="1" dirty="0" err="1">
                <a:solidFill>
                  <a:srgbClr val="FFFF00"/>
                </a:solidFill>
                <a:cs typeface="+mn-ea"/>
                <a:sym typeface="+mn-lt"/>
              </a:rPr>
              <a:t>học</a:t>
            </a:r>
            <a:r>
              <a:rPr lang="en-US" altLang="zh-CN" sz="4400" b="1" i="1" dirty="0">
                <a:solidFill>
                  <a:srgbClr val="FFFF00"/>
                </a:solidFill>
                <a:cs typeface="+mn-ea"/>
                <a:sym typeface="+mn-lt"/>
              </a:rPr>
              <a:t> </a:t>
            </a:r>
            <a:r>
              <a:rPr lang="en-US" altLang="zh-CN" sz="4400" b="1" i="1" dirty="0" err="1">
                <a:solidFill>
                  <a:srgbClr val="FFFF00"/>
                </a:solidFill>
                <a:cs typeface="+mn-ea"/>
                <a:sym typeface="+mn-lt"/>
              </a:rPr>
              <a:t>kì</a:t>
            </a:r>
            <a:r>
              <a:rPr lang="en-US" altLang="zh-CN" sz="4400" b="1" i="1" dirty="0">
                <a:solidFill>
                  <a:srgbClr val="FFFF00"/>
                </a:solidFill>
                <a:cs typeface="+mn-ea"/>
                <a:sym typeface="+mn-lt"/>
              </a:rPr>
              <a:t> II (</a:t>
            </a:r>
            <a:r>
              <a:rPr lang="en-US" altLang="zh-CN" sz="4400" b="1" i="1" dirty="0" err="1">
                <a:solidFill>
                  <a:srgbClr val="FFFF00"/>
                </a:solidFill>
                <a:cs typeface="+mn-ea"/>
                <a:sym typeface="+mn-lt"/>
              </a:rPr>
              <a:t>tiết</a:t>
            </a:r>
            <a:r>
              <a:rPr lang="en-US" altLang="zh-CN" sz="4400" b="1" i="1" dirty="0">
                <a:solidFill>
                  <a:srgbClr val="FFFF00"/>
                </a:solidFill>
                <a:cs typeface="+mn-ea"/>
                <a:sym typeface="+mn-lt"/>
              </a:rPr>
              <a:t> </a:t>
            </a:r>
            <a:r>
              <a:rPr lang="en-US" altLang="zh-CN" sz="4400" b="1" i="1">
                <a:solidFill>
                  <a:srgbClr val="FFFF00"/>
                </a:solidFill>
                <a:cs typeface="+mn-ea"/>
                <a:sym typeface="+mn-lt"/>
              </a:rPr>
              <a:t>8).</a:t>
            </a:r>
            <a:endParaRPr lang="en-US" altLang="zh-CN" sz="4400" b="1" i="1" dirty="0">
              <a:solidFill>
                <a:srgbClr val="FFFF00"/>
              </a:solidFill>
              <a:cs typeface="+mn-ea"/>
              <a:sym typeface="+mn-lt"/>
            </a:endParaRPr>
          </a:p>
        </p:txBody>
      </p:sp>
      <p:pic>
        <p:nvPicPr>
          <p:cNvPr id="122" name="Picture 14" descr="icons.png">
            <a:extLst>
              <a:ext uri="{FF2B5EF4-FFF2-40B4-BE49-F238E27FC236}">
                <a16:creationId xmlns:a16="http://schemas.microsoft.com/office/drawing/2014/main" id="{9491E949-7172-4247-BA3D-BE018B49DA86}"/>
              </a:ext>
            </a:extLst>
          </p:cNvPr>
          <p:cNvPicPr>
            <a:picLocks noChangeAspect="1"/>
          </p:cNvPicPr>
          <p:nvPr/>
        </p:nvPicPr>
        <p:blipFill rotWithShape="1">
          <a:blip r:embed="rId17" cstate="print"/>
          <a:srcRect l="63380" r="-1" b="32035"/>
          <a:stretch/>
        </p:blipFill>
        <p:spPr>
          <a:xfrm>
            <a:off x="8528092" y="135244"/>
            <a:ext cx="2667459" cy="2333135"/>
          </a:xfrm>
          <a:prstGeom prst="rect">
            <a:avLst/>
          </a:prstGeom>
        </p:spPr>
      </p:pic>
      <p:pic>
        <p:nvPicPr>
          <p:cNvPr id="123" name="Picture 14" descr="icons.png">
            <a:extLst>
              <a:ext uri="{FF2B5EF4-FFF2-40B4-BE49-F238E27FC236}">
                <a16:creationId xmlns:a16="http://schemas.microsoft.com/office/drawing/2014/main" id="{24CC21C0-AA77-470F-A7E2-31B0A45EE336}"/>
              </a:ext>
            </a:extLst>
          </p:cNvPr>
          <p:cNvPicPr>
            <a:picLocks noChangeAspect="1"/>
          </p:cNvPicPr>
          <p:nvPr/>
        </p:nvPicPr>
        <p:blipFill rotWithShape="1">
          <a:blip r:embed="rId17" cstate="print"/>
          <a:srcRect l="-2963" t="66365" r="84868" b="2383"/>
          <a:stretch/>
        </p:blipFill>
        <p:spPr>
          <a:xfrm>
            <a:off x="3534692" y="4890881"/>
            <a:ext cx="1321465" cy="1137939"/>
          </a:xfrm>
          <a:prstGeom prst="rect">
            <a:avLst/>
          </a:prstGeom>
        </p:spPr>
      </p:pic>
      <p:grpSp>
        <p:nvGrpSpPr>
          <p:cNvPr id="138" name="组合 137">
            <a:extLst>
              <a:ext uri="{FF2B5EF4-FFF2-40B4-BE49-F238E27FC236}">
                <a16:creationId xmlns:a16="http://schemas.microsoft.com/office/drawing/2014/main" id="{8E9314DA-EDEB-422C-894D-664C7D818534}"/>
              </a:ext>
            </a:extLst>
          </p:cNvPr>
          <p:cNvGrpSpPr/>
          <p:nvPr/>
        </p:nvGrpSpPr>
        <p:grpSpPr>
          <a:xfrm>
            <a:off x="2083205" y="4379257"/>
            <a:ext cx="4817525" cy="4817525"/>
            <a:chOff x="3051715" y="1629522"/>
            <a:chExt cx="7107908" cy="7107908"/>
          </a:xfrm>
        </p:grpSpPr>
        <p:sp>
          <p:nvSpPr>
            <p:cNvPr id="139" name="弧形 138">
              <a:extLst>
                <a:ext uri="{FF2B5EF4-FFF2-40B4-BE49-F238E27FC236}">
                  <a16:creationId xmlns:a16="http://schemas.microsoft.com/office/drawing/2014/main" id="{6D3B7764-A92F-4E85-A4F0-99C93109729B}"/>
                </a:ext>
              </a:extLst>
            </p:cNvPr>
            <p:cNvSpPr/>
            <p:nvPr/>
          </p:nvSpPr>
          <p:spPr>
            <a:xfrm>
              <a:off x="3649687" y="2170235"/>
              <a:ext cx="5852160" cy="5852160"/>
            </a:xfrm>
            <a:prstGeom prst="arc">
              <a:avLst>
                <a:gd name="adj1" fmla="val 10783137"/>
                <a:gd name="adj2" fmla="val 21423404"/>
              </a:avLst>
            </a:prstGeom>
            <a:ln w="38100">
              <a:solidFill>
                <a:srgbClr val="64E4F2"/>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cs typeface="+mn-ea"/>
                <a:sym typeface="+mn-lt"/>
              </a:endParaRPr>
            </a:p>
          </p:txBody>
        </p:sp>
        <p:sp>
          <p:nvSpPr>
            <p:cNvPr id="140" name="弧形 139">
              <a:extLst>
                <a:ext uri="{FF2B5EF4-FFF2-40B4-BE49-F238E27FC236}">
                  <a16:creationId xmlns:a16="http://schemas.microsoft.com/office/drawing/2014/main" id="{79E2D381-DC63-4C4E-8BB4-554FCF5E6A44}"/>
                </a:ext>
              </a:extLst>
            </p:cNvPr>
            <p:cNvSpPr/>
            <p:nvPr/>
          </p:nvSpPr>
          <p:spPr>
            <a:xfrm>
              <a:off x="3473839" y="2023989"/>
              <a:ext cx="6197699" cy="6197699"/>
            </a:xfrm>
            <a:prstGeom prst="arc">
              <a:avLst>
                <a:gd name="adj1" fmla="val 10783137"/>
                <a:gd name="adj2" fmla="val 21575808"/>
              </a:avLst>
            </a:prstGeom>
            <a:ln w="38100">
              <a:solidFill>
                <a:srgbClr val="AEE34F"/>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cs typeface="+mn-ea"/>
                <a:sym typeface="+mn-lt"/>
              </a:endParaRPr>
            </a:p>
          </p:txBody>
        </p:sp>
        <p:sp>
          <p:nvSpPr>
            <p:cNvPr id="141" name="弧形 140">
              <a:extLst>
                <a:ext uri="{FF2B5EF4-FFF2-40B4-BE49-F238E27FC236}">
                  <a16:creationId xmlns:a16="http://schemas.microsoft.com/office/drawing/2014/main" id="{1CEC2229-30F7-4AF6-8EBF-927CD4E46CB6}"/>
                </a:ext>
              </a:extLst>
            </p:cNvPr>
            <p:cNvSpPr/>
            <p:nvPr/>
          </p:nvSpPr>
          <p:spPr>
            <a:xfrm>
              <a:off x="3321439" y="1895035"/>
              <a:ext cx="6525946" cy="6525946"/>
            </a:xfrm>
            <a:prstGeom prst="arc">
              <a:avLst>
                <a:gd name="adj1" fmla="val 10783137"/>
                <a:gd name="adj2" fmla="val 68847"/>
              </a:avLst>
            </a:prstGeom>
            <a:ln w="38100">
              <a:solidFill>
                <a:srgbClr val="FFD347"/>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cs typeface="+mn-ea"/>
                <a:sym typeface="+mn-lt"/>
              </a:endParaRPr>
            </a:p>
          </p:txBody>
        </p:sp>
        <p:sp>
          <p:nvSpPr>
            <p:cNvPr id="142" name="弧形 141">
              <a:extLst>
                <a:ext uri="{FF2B5EF4-FFF2-40B4-BE49-F238E27FC236}">
                  <a16:creationId xmlns:a16="http://schemas.microsoft.com/office/drawing/2014/main" id="{D5F9432F-96F4-4359-9DC3-2D6461E2FBD4}"/>
                </a:ext>
              </a:extLst>
            </p:cNvPr>
            <p:cNvSpPr/>
            <p:nvPr/>
          </p:nvSpPr>
          <p:spPr>
            <a:xfrm>
              <a:off x="3169038" y="1766082"/>
              <a:ext cx="6819022" cy="6819022"/>
            </a:xfrm>
            <a:prstGeom prst="arc">
              <a:avLst>
                <a:gd name="adj1" fmla="val 10783137"/>
                <a:gd name="adj2" fmla="val 77825"/>
              </a:avLst>
            </a:prstGeom>
            <a:ln w="38100">
              <a:solidFill>
                <a:srgbClr val="FDA155"/>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cs typeface="+mn-ea"/>
                <a:sym typeface="+mn-lt"/>
              </a:endParaRPr>
            </a:p>
          </p:txBody>
        </p:sp>
        <p:sp>
          <p:nvSpPr>
            <p:cNvPr id="143" name="弧形 142">
              <a:extLst>
                <a:ext uri="{FF2B5EF4-FFF2-40B4-BE49-F238E27FC236}">
                  <a16:creationId xmlns:a16="http://schemas.microsoft.com/office/drawing/2014/main" id="{A9646F3D-F441-4136-AE05-AEE07EEBB74F}"/>
                </a:ext>
              </a:extLst>
            </p:cNvPr>
            <p:cNvSpPr/>
            <p:nvPr/>
          </p:nvSpPr>
          <p:spPr>
            <a:xfrm>
              <a:off x="3051715" y="1629522"/>
              <a:ext cx="7107908" cy="7107908"/>
            </a:xfrm>
            <a:prstGeom prst="arc">
              <a:avLst>
                <a:gd name="adj1" fmla="val 10783137"/>
                <a:gd name="adj2" fmla="val 191996"/>
              </a:avLst>
            </a:prstGeom>
            <a:ln w="38100">
              <a:solidFill>
                <a:srgbClr val="FF9FAF"/>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cs typeface="+mn-ea"/>
                <a:sym typeface="+mn-lt"/>
              </a:endParaRPr>
            </a:p>
          </p:txBody>
        </p:sp>
      </p:grpSp>
    </p:spTree>
    <p:extLst>
      <p:ext uri="{BB962C8B-B14F-4D97-AF65-F5344CB8AC3E}">
        <p14:creationId xmlns:p14="http://schemas.microsoft.com/office/powerpoint/2010/main" val="1737091631"/>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randombar(horizontal)">
                                      <p:cBhvr>
                                        <p:cTn id="7" dur="500"/>
                                        <p:tgtEl>
                                          <p:spTgt spid="55"/>
                                        </p:tgtEl>
                                      </p:cBhvr>
                                    </p:animEffect>
                                  </p:childTnLst>
                                </p:cTn>
                              </p:par>
                              <p:par>
                                <p:cTn id="8" presetID="2" presetClass="entr" presetSubtype="4" fill="hold" nodeType="withEffect">
                                  <p:stCondLst>
                                    <p:cond delay="20000"/>
                                  </p:stCondLst>
                                  <p:childTnLst>
                                    <p:set>
                                      <p:cBhvr>
                                        <p:cTn id="9" dur="1" fill="hold">
                                          <p:stCondLst>
                                            <p:cond delay="0"/>
                                          </p:stCondLst>
                                        </p:cTn>
                                        <p:tgtEl>
                                          <p:spTgt spid="113"/>
                                        </p:tgtEl>
                                        <p:attrNameLst>
                                          <p:attrName>style.visibility</p:attrName>
                                        </p:attrNameLst>
                                      </p:cBhvr>
                                      <p:to>
                                        <p:strVal val="visible"/>
                                      </p:to>
                                    </p:set>
                                    <p:anim calcmode="lin" valueType="num">
                                      <p:cBhvr additive="base">
                                        <p:cTn id="10" dur="500" fill="hold"/>
                                        <p:tgtEl>
                                          <p:spTgt spid="113"/>
                                        </p:tgtEl>
                                        <p:attrNameLst>
                                          <p:attrName>ppt_x</p:attrName>
                                        </p:attrNameLst>
                                      </p:cBhvr>
                                      <p:tavLst>
                                        <p:tav tm="0">
                                          <p:val>
                                            <p:strVal val="#ppt_x"/>
                                          </p:val>
                                        </p:tav>
                                        <p:tav tm="100000">
                                          <p:val>
                                            <p:strVal val="#ppt_x"/>
                                          </p:val>
                                        </p:tav>
                                      </p:tavLst>
                                    </p:anim>
                                    <p:anim calcmode="lin" valueType="num">
                                      <p:cBhvr additive="base">
                                        <p:cTn id="11" dur="500" fill="hold"/>
                                        <p:tgtEl>
                                          <p:spTgt spid="113"/>
                                        </p:tgtEl>
                                        <p:attrNameLst>
                                          <p:attrName>ppt_y</p:attrName>
                                        </p:attrNameLst>
                                      </p:cBhvr>
                                      <p:tavLst>
                                        <p:tav tm="0">
                                          <p:val>
                                            <p:strVal val="1+#ppt_h/2"/>
                                          </p:val>
                                        </p:tav>
                                        <p:tav tm="100000">
                                          <p:val>
                                            <p:strVal val="#ppt_y"/>
                                          </p:val>
                                        </p:tav>
                                      </p:tavLst>
                                    </p:anim>
                                  </p:childTnLst>
                                </p:cTn>
                              </p:par>
                              <p:par>
                                <p:cTn id="12" presetID="14" presetClass="entr" presetSubtype="10" fill="hold" nodeType="withEffect">
                                  <p:stCondLst>
                                    <p:cond delay="0"/>
                                  </p:stCondLst>
                                  <p:childTnLst>
                                    <p:set>
                                      <p:cBhvr>
                                        <p:cTn id="13" dur="1" fill="hold">
                                          <p:stCondLst>
                                            <p:cond delay="0"/>
                                          </p:stCondLst>
                                        </p:cTn>
                                        <p:tgtEl>
                                          <p:spTgt spid="118"/>
                                        </p:tgtEl>
                                        <p:attrNameLst>
                                          <p:attrName>style.visibility</p:attrName>
                                        </p:attrNameLst>
                                      </p:cBhvr>
                                      <p:to>
                                        <p:strVal val="visible"/>
                                      </p:to>
                                    </p:set>
                                    <p:animEffect transition="in" filter="randombar(horizontal)">
                                      <p:cBhvr>
                                        <p:cTn id="14" dur="500"/>
                                        <p:tgtEl>
                                          <p:spTgt spid="118"/>
                                        </p:tgtEl>
                                      </p:cBhvr>
                                    </p:animEffect>
                                  </p:childTnLst>
                                </p:cTn>
                              </p:par>
                              <p:par>
                                <p:cTn id="15" presetID="14" presetClass="entr" presetSubtype="10" fill="hold" nodeType="withEffect">
                                  <p:stCondLst>
                                    <p:cond delay="0"/>
                                  </p:stCondLst>
                                  <p:childTnLst>
                                    <p:set>
                                      <p:cBhvr>
                                        <p:cTn id="16" dur="1" fill="hold">
                                          <p:stCondLst>
                                            <p:cond delay="0"/>
                                          </p:stCondLst>
                                        </p:cTn>
                                        <p:tgtEl>
                                          <p:spTgt spid="119"/>
                                        </p:tgtEl>
                                        <p:attrNameLst>
                                          <p:attrName>style.visibility</p:attrName>
                                        </p:attrNameLst>
                                      </p:cBhvr>
                                      <p:to>
                                        <p:strVal val="visible"/>
                                      </p:to>
                                    </p:set>
                                    <p:animEffect transition="in" filter="randombar(horizontal)">
                                      <p:cBhvr>
                                        <p:cTn id="17" dur="500"/>
                                        <p:tgtEl>
                                          <p:spTgt spid="119"/>
                                        </p:tgtEl>
                                      </p:cBhvr>
                                    </p:animEffect>
                                  </p:childTnLst>
                                </p:cTn>
                              </p:par>
                              <p:par>
                                <p:cTn id="18" presetID="14" presetClass="entr" presetSubtype="10" fill="hold" nodeType="withEffect">
                                  <p:stCondLst>
                                    <p:cond delay="0"/>
                                  </p:stCondLst>
                                  <p:childTnLst>
                                    <p:set>
                                      <p:cBhvr>
                                        <p:cTn id="19" dur="1" fill="hold">
                                          <p:stCondLst>
                                            <p:cond delay="0"/>
                                          </p:stCondLst>
                                        </p:cTn>
                                        <p:tgtEl>
                                          <p:spTgt spid="120"/>
                                        </p:tgtEl>
                                        <p:attrNameLst>
                                          <p:attrName>style.visibility</p:attrName>
                                        </p:attrNameLst>
                                      </p:cBhvr>
                                      <p:to>
                                        <p:strVal val="visible"/>
                                      </p:to>
                                    </p:set>
                                    <p:animEffect transition="in" filter="randombar(horizontal)">
                                      <p:cBhvr>
                                        <p:cTn id="20" dur="500"/>
                                        <p:tgtEl>
                                          <p:spTgt spid="120"/>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121"/>
                                        </p:tgtEl>
                                        <p:attrNameLst>
                                          <p:attrName>style.visibility</p:attrName>
                                        </p:attrNameLst>
                                      </p:cBhvr>
                                      <p:to>
                                        <p:strVal val="visible"/>
                                      </p:to>
                                    </p:set>
                                    <p:animEffect transition="in" filter="randombar(horizontal)">
                                      <p:cBhvr>
                                        <p:cTn id="23" dur="500"/>
                                        <p:tgtEl>
                                          <p:spTgt spid="121"/>
                                        </p:tgtEl>
                                      </p:cBhvr>
                                    </p:animEffect>
                                  </p:childTnLst>
                                </p:cTn>
                              </p:par>
                              <p:par>
                                <p:cTn id="24" presetID="14" presetClass="entr" presetSubtype="10" fill="hold" nodeType="withEffect">
                                  <p:stCondLst>
                                    <p:cond delay="0"/>
                                  </p:stCondLst>
                                  <p:childTnLst>
                                    <p:set>
                                      <p:cBhvr>
                                        <p:cTn id="25" dur="1" fill="hold">
                                          <p:stCondLst>
                                            <p:cond delay="0"/>
                                          </p:stCondLst>
                                        </p:cTn>
                                        <p:tgtEl>
                                          <p:spTgt spid="122"/>
                                        </p:tgtEl>
                                        <p:attrNameLst>
                                          <p:attrName>style.visibility</p:attrName>
                                        </p:attrNameLst>
                                      </p:cBhvr>
                                      <p:to>
                                        <p:strVal val="visible"/>
                                      </p:to>
                                    </p:set>
                                    <p:animEffect transition="in" filter="randombar(horizontal)">
                                      <p:cBhvr>
                                        <p:cTn id="26" dur="500"/>
                                        <p:tgtEl>
                                          <p:spTgt spid="122"/>
                                        </p:tgtEl>
                                      </p:cBhvr>
                                    </p:animEffect>
                                  </p:childTnLst>
                                </p:cTn>
                              </p:par>
                              <p:par>
                                <p:cTn id="27" presetID="14" presetClass="entr" presetSubtype="10" fill="hold" nodeType="withEffect">
                                  <p:stCondLst>
                                    <p:cond delay="0"/>
                                  </p:stCondLst>
                                  <p:childTnLst>
                                    <p:set>
                                      <p:cBhvr>
                                        <p:cTn id="28" dur="1" fill="hold">
                                          <p:stCondLst>
                                            <p:cond delay="0"/>
                                          </p:stCondLst>
                                        </p:cTn>
                                        <p:tgtEl>
                                          <p:spTgt spid="123"/>
                                        </p:tgtEl>
                                        <p:attrNameLst>
                                          <p:attrName>style.visibility</p:attrName>
                                        </p:attrNameLst>
                                      </p:cBhvr>
                                      <p:to>
                                        <p:strVal val="visible"/>
                                      </p:to>
                                    </p:set>
                                    <p:animEffect transition="in" filter="randombar(horizontal)">
                                      <p:cBhvr>
                                        <p:cTn id="29" dur="500"/>
                                        <p:tgtEl>
                                          <p:spTgt spid="123"/>
                                        </p:tgtEl>
                                      </p:cBhvr>
                                    </p:animEffect>
                                  </p:childTnLst>
                                </p:cTn>
                              </p:par>
                              <p:par>
                                <p:cTn id="30" presetID="14" presetClass="entr" presetSubtype="10" fill="hold" nodeType="withEffect">
                                  <p:stCondLst>
                                    <p:cond delay="0"/>
                                  </p:stCondLst>
                                  <p:childTnLst>
                                    <p:set>
                                      <p:cBhvr>
                                        <p:cTn id="31" dur="1" fill="hold">
                                          <p:stCondLst>
                                            <p:cond delay="0"/>
                                          </p:stCondLst>
                                        </p:cTn>
                                        <p:tgtEl>
                                          <p:spTgt spid="138"/>
                                        </p:tgtEl>
                                        <p:attrNameLst>
                                          <p:attrName>style.visibility</p:attrName>
                                        </p:attrNameLst>
                                      </p:cBhvr>
                                      <p:to>
                                        <p:strVal val="visible"/>
                                      </p:to>
                                    </p:set>
                                    <p:animEffect transition="in" filter="randombar(horizontal)">
                                      <p:cBhvr>
                                        <p:cTn id="32" dur="500"/>
                                        <p:tgtEl>
                                          <p:spTgt spid="1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1266" name="Title 1">
            <a:extLst>
              <a:ext uri="{FF2B5EF4-FFF2-40B4-BE49-F238E27FC236}">
                <a16:creationId xmlns:a16="http://schemas.microsoft.com/office/drawing/2014/main" id="{8E36EB72-A820-481A-9E5B-FCA8C85940D0}"/>
              </a:ext>
            </a:extLst>
          </p:cNvPr>
          <p:cNvSpPr>
            <a:spLocks noGrp="1"/>
          </p:cNvSpPr>
          <p:nvPr>
            <p:ph type="title"/>
          </p:nvPr>
        </p:nvSpPr>
        <p:spPr>
          <a:xfrm>
            <a:off x="1541187" y="736082"/>
            <a:ext cx="10972800" cy="1143000"/>
          </a:xfrm>
        </p:spPr>
        <p:txBody>
          <a:bodyPr/>
          <a:lstStyle/>
          <a:p>
            <a:pPr eaLnBrk="1" hangingPunct="1"/>
            <a:r>
              <a:rPr lang="en-US" altLang="en-US" b="1" dirty="0" err="1">
                <a:solidFill>
                  <a:schemeClr val="bg1"/>
                </a:solidFill>
                <a:latin typeface="HP001 4 hàng" panose="020B0603050302020204" pitchFamily="34" charset="0"/>
                <a:cs typeface="Times New Roman" panose="02020603050405020304" pitchFamily="18" charset="0"/>
              </a:rPr>
              <a:t>Thứ</a:t>
            </a:r>
            <a:r>
              <a:rPr lang="en-US" altLang="en-US" b="1" dirty="0">
                <a:solidFill>
                  <a:schemeClr val="bg1"/>
                </a:solidFill>
                <a:latin typeface="HP001 4 hàng" panose="020B0603050302020204" pitchFamily="34" charset="0"/>
                <a:cs typeface="Times New Roman" panose="02020603050405020304" pitchFamily="18" charset="0"/>
              </a:rPr>
              <a:t> </a:t>
            </a:r>
            <a:r>
              <a:rPr lang="en-US" altLang="en-US" b="1" dirty="0" err="1">
                <a:solidFill>
                  <a:schemeClr val="bg1"/>
                </a:solidFill>
                <a:latin typeface="HP001 4 hàng" panose="020B0603050302020204" pitchFamily="34" charset="0"/>
                <a:cs typeface="Times New Roman" panose="02020603050405020304" pitchFamily="18" charset="0"/>
              </a:rPr>
              <a:t>năm</a:t>
            </a:r>
            <a:r>
              <a:rPr lang="en-US" altLang="en-US" b="1" dirty="0">
                <a:solidFill>
                  <a:schemeClr val="bg1"/>
                </a:solidFill>
                <a:latin typeface="HP001 4 hàng" panose="020B0603050302020204" pitchFamily="34" charset="0"/>
                <a:cs typeface="Times New Roman" panose="02020603050405020304" pitchFamily="18" charset="0"/>
              </a:rPr>
              <a:t> </a:t>
            </a:r>
            <a:r>
              <a:rPr lang="en-US" altLang="en-US" b="1" err="1">
                <a:solidFill>
                  <a:schemeClr val="bg1"/>
                </a:solidFill>
                <a:latin typeface="HP001 4 hàng" panose="020B0603050302020204" pitchFamily="34" charset="0"/>
                <a:cs typeface="Times New Roman" panose="02020603050405020304" pitchFamily="18" charset="0"/>
              </a:rPr>
              <a:t>ngày</a:t>
            </a:r>
            <a:r>
              <a:rPr lang="en-US" altLang="en-US" b="1">
                <a:solidFill>
                  <a:schemeClr val="bg1"/>
                </a:solidFill>
                <a:latin typeface="HP001 4 hàng" panose="020B0603050302020204" pitchFamily="34" charset="0"/>
                <a:cs typeface="Times New Roman" panose="02020603050405020304" pitchFamily="18" charset="0"/>
              </a:rPr>
              <a:t> 31 </a:t>
            </a:r>
            <a:r>
              <a:rPr lang="en-US" altLang="en-US" b="1" dirty="0" err="1">
                <a:solidFill>
                  <a:schemeClr val="bg1"/>
                </a:solidFill>
                <a:latin typeface="HP001 4 hàng" panose="020B0603050302020204" pitchFamily="34" charset="0"/>
                <a:cs typeface="Times New Roman" panose="02020603050405020304" pitchFamily="18" charset="0"/>
              </a:rPr>
              <a:t>tháng</a:t>
            </a:r>
            <a:r>
              <a:rPr lang="en-US" altLang="en-US" b="1" dirty="0">
                <a:solidFill>
                  <a:schemeClr val="bg1"/>
                </a:solidFill>
                <a:latin typeface="HP001 4 hàng" panose="020B0603050302020204" pitchFamily="34" charset="0"/>
                <a:cs typeface="Times New Roman" panose="02020603050405020304" pitchFamily="18" charset="0"/>
              </a:rPr>
              <a:t> 3 </a:t>
            </a:r>
            <a:r>
              <a:rPr lang="en-US" altLang="en-US" b="1" dirty="0" err="1">
                <a:solidFill>
                  <a:schemeClr val="bg1"/>
                </a:solidFill>
                <a:latin typeface="HP001 4 hàng" panose="020B0603050302020204" pitchFamily="34" charset="0"/>
                <a:cs typeface="Times New Roman" panose="02020603050405020304" pitchFamily="18" charset="0"/>
              </a:rPr>
              <a:t>năm</a:t>
            </a:r>
            <a:r>
              <a:rPr lang="en-US" altLang="en-US" b="1" dirty="0">
                <a:solidFill>
                  <a:schemeClr val="bg1"/>
                </a:solidFill>
                <a:latin typeface="HP001 4 hàng" panose="020B0603050302020204" pitchFamily="34" charset="0"/>
                <a:cs typeface="Times New Roman" panose="02020603050405020304" pitchFamily="18" charset="0"/>
              </a:rPr>
              <a:t> 2022</a:t>
            </a:r>
          </a:p>
        </p:txBody>
      </p:sp>
      <p:cxnSp>
        <p:nvCxnSpPr>
          <p:cNvPr id="6" name="Straight Connector 5">
            <a:extLst>
              <a:ext uri="{FF2B5EF4-FFF2-40B4-BE49-F238E27FC236}">
                <a16:creationId xmlns:a16="http://schemas.microsoft.com/office/drawing/2014/main" id="{6841D6C5-7DF5-4A3F-A86B-B370CFF9582E}"/>
              </a:ext>
            </a:extLst>
          </p:cNvPr>
          <p:cNvCxnSpPr/>
          <p:nvPr/>
        </p:nvCxnSpPr>
        <p:spPr>
          <a:xfrm>
            <a:off x="914400" y="685800"/>
            <a:ext cx="0" cy="525780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11268" name="TextBox 3">
            <a:extLst>
              <a:ext uri="{FF2B5EF4-FFF2-40B4-BE49-F238E27FC236}">
                <a16:creationId xmlns:a16="http://schemas.microsoft.com/office/drawing/2014/main" id="{04EBC005-4AA7-4458-B530-7C2987A53AF0}"/>
              </a:ext>
            </a:extLst>
          </p:cNvPr>
          <p:cNvSpPr txBox="1">
            <a:spLocks noChangeArrowheads="1"/>
          </p:cNvSpPr>
          <p:nvPr/>
        </p:nvSpPr>
        <p:spPr bwMode="auto">
          <a:xfrm>
            <a:off x="4310498" y="1567924"/>
            <a:ext cx="2794035"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4400" b="1" i="0" u="none" strike="noStrike" kern="1200" cap="none" spc="0" normalizeH="0" baseline="0" noProof="0" dirty="0" err="1">
                <a:ln>
                  <a:noFill/>
                </a:ln>
                <a:solidFill>
                  <a:prstClr val="white"/>
                </a:solidFill>
                <a:effectLst/>
                <a:uLnTx/>
                <a:uFillTx/>
                <a:latin typeface="HP001 4 hàng" panose="020B0603050302020204" pitchFamily="34" charset="0"/>
                <a:ea typeface="+mn-ea"/>
                <a:cs typeface="Times New Roman" panose="02020603050405020304" pitchFamily="18" charset="0"/>
              </a:rPr>
              <a:t>Tiếng</a:t>
            </a:r>
            <a:r>
              <a:rPr kumimoji="0" lang="en-US" altLang="en-US" sz="4400" b="1" i="0" u="none" strike="noStrike" kern="1200" cap="none" spc="0" normalizeH="0" baseline="0" noProof="0" dirty="0">
                <a:ln>
                  <a:noFill/>
                </a:ln>
                <a:solidFill>
                  <a:prstClr val="white"/>
                </a:solidFill>
                <a:effectLst/>
                <a:uLnTx/>
                <a:uFillTx/>
                <a:latin typeface="HP001 4 hàng" panose="020B0603050302020204" pitchFamily="34" charset="0"/>
                <a:ea typeface="+mn-ea"/>
                <a:cs typeface="Times New Roman" panose="02020603050405020304" pitchFamily="18" charset="0"/>
              </a:rPr>
              <a:t> </a:t>
            </a:r>
            <a:r>
              <a:rPr kumimoji="0" lang="en-US" altLang="en-US" sz="4400" b="1" i="0" u="none" strike="noStrike" kern="1200" cap="none" spc="0" normalizeH="0" baseline="0" noProof="0" dirty="0" err="1">
                <a:ln>
                  <a:noFill/>
                </a:ln>
                <a:solidFill>
                  <a:prstClr val="white"/>
                </a:solidFill>
                <a:effectLst/>
                <a:uLnTx/>
                <a:uFillTx/>
                <a:latin typeface="HP001 4 hàng" panose="020B0603050302020204" pitchFamily="34" charset="0"/>
                <a:ea typeface="+mn-ea"/>
                <a:cs typeface="Times New Roman" panose="02020603050405020304" pitchFamily="18" charset="0"/>
              </a:rPr>
              <a:t>Việt</a:t>
            </a:r>
            <a:endParaRPr kumimoji="0" lang="en-US" altLang="en-US" sz="4400" b="1" i="0" u="none" strike="noStrike" kern="1200" cap="none" spc="0" normalizeH="0" baseline="0" noProof="0" dirty="0">
              <a:ln>
                <a:noFill/>
              </a:ln>
              <a:solidFill>
                <a:prstClr val="white"/>
              </a:solidFill>
              <a:effectLst/>
              <a:uLnTx/>
              <a:uFillTx/>
              <a:latin typeface="HP001 4 hàng" panose="020B0603050302020204" pitchFamily="34" charset="0"/>
              <a:ea typeface="+mn-ea"/>
              <a:cs typeface="Times New Roman" panose="02020603050405020304" pitchFamily="18" charset="0"/>
            </a:endParaRPr>
          </a:p>
        </p:txBody>
      </p:sp>
      <p:sp>
        <p:nvSpPr>
          <p:cNvPr id="11269" name="TextBox 4">
            <a:extLst>
              <a:ext uri="{FF2B5EF4-FFF2-40B4-BE49-F238E27FC236}">
                <a16:creationId xmlns:a16="http://schemas.microsoft.com/office/drawing/2014/main" id="{CE0BDE2B-94A9-4068-822C-0991E37EBEE8}"/>
              </a:ext>
            </a:extLst>
          </p:cNvPr>
          <p:cNvSpPr txBox="1">
            <a:spLocks noChangeArrowheads="1"/>
          </p:cNvSpPr>
          <p:nvPr/>
        </p:nvSpPr>
        <p:spPr bwMode="auto">
          <a:xfrm>
            <a:off x="2955241" y="1561666"/>
            <a:ext cx="7213834"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lang="en-US" altLang="en-US" sz="4400" b="1" dirty="0">
              <a:solidFill>
                <a:srgbClr val="FFFF00"/>
              </a:solidFill>
              <a:latin typeface="HP001 4 hàng" panose="020B0603050302020204" pitchFamily="34" charset="0"/>
              <a:cs typeface="Times New Roman" panose="02020603050405020304" pitchFamily="18" charset="0"/>
            </a:endParaRPr>
          </a:p>
          <a:p>
            <a:pPr marL="0" marR="0" lvl="0" indent="0" algn="l" defTabSz="914400" rtl="0" eaLnBrk="1" fontAlgn="auto" latinLnBrk="0" hangingPunct="1">
              <a:lnSpc>
                <a:spcPct val="100000"/>
              </a:lnSpc>
              <a:spcBef>
                <a:spcPct val="0"/>
              </a:spcBef>
              <a:spcAft>
                <a:spcPts val="0"/>
              </a:spcAft>
              <a:buClrTx/>
              <a:buSzTx/>
              <a:buFontTx/>
              <a:buNone/>
              <a:tabLst/>
              <a:defRPr/>
            </a:pPr>
            <a:r>
              <a:rPr lang="en-US" altLang="en-US" sz="4400" b="1" dirty="0" err="1">
                <a:solidFill>
                  <a:srgbClr val="FFFF00"/>
                </a:solidFill>
                <a:latin typeface="HP001 4 hàng" panose="020B0603050302020204" pitchFamily="34" charset="0"/>
                <a:cs typeface="Times New Roman" panose="02020603050405020304" pitchFamily="18" charset="0"/>
              </a:rPr>
              <a:t>Ôn</a:t>
            </a:r>
            <a:r>
              <a:rPr lang="en-US" altLang="en-US" sz="4400" b="1" dirty="0">
                <a:solidFill>
                  <a:srgbClr val="FFFF00"/>
                </a:solidFill>
                <a:latin typeface="HP001 4 hàng" panose="020B0603050302020204" pitchFamily="34" charset="0"/>
                <a:cs typeface="Times New Roman" panose="02020603050405020304" pitchFamily="18" charset="0"/>
              </a:rPr>
              <a:t> </a:t>
            </a:r>
            <a:r>
              <a:rPr lang="en-US" altLang="en-US" sz="4400" b="1" dirty="0" err="1">
                <a:solidFill>
                  <a:srgbClr val="FFFF00"/>
                </a:solidFill>
                <a:latin typeface="HP001 4 hàng" panose="020B0603050302020204" pitchFamily="34" charset="0"/>
                <a:cs typeface="Times New Roman" panose="02020603050405020304" pitchFamily="18" charset="0"/>
              </a:rPr>
              <a:t>tập</a:t>
            </a:r>
            <a:r>
              <a:rPr lang="en-US" altLang="en-US" sz="4400" b="1" dirty="0">
                <a:solidFill>
                  <a:srgbClr val="FFFF00"/>
                </a:solidFill>
                <a:latin typeface="HP001 4 hàng" panose="020B0603050302020204" pitchFamily="34" charset="0"/>
                <a:cs typeface="Times New Roman" panose="02020603050405020304" pitchFamily="18" charset="0"/>
              </a:rPr>
              <a:t> </a:t>
            </a:r>
            <a:r>
              <a:rPr lang="en-US" altLang="en-US" sz="4400" b="1" dirty="0" err="1">
                <a:solidFill>
                  <a:srgbClr val="FFFF00"/>
                </a:solidFill>
                <a:latin typeface="HP001 4 hàng" panose="020B0603050302020204" pitchFamily="34" charset="0"/>
                <a:cs typeface="Times New Roman" panose="02020603050405020304" pitchFamily="18" charset="0"/>
              </a:rPr>
              <a:t>giữa</a:t>
            </a:r>
            <a:r>
              <a:rPr lang="en-US" altLang="en-US" sz="4400" b="1" dirty="0">
                <a:solidFill>
                  <a:srgbClr val="FFFF00"/>
                </a:solidFill>
                <a:latin typeface="HP001 4 hàng" panose="020B0603050302020204" pitchFamily="34" charset="0"/>
                <a:cs typeface="Times New Roman" panose="02020603050405020304" pitchFamily="18" charset="0"/>
              </a:rPr>
              <a:t> </a:t>
            </a:r>
            <a:r>
              <a:rPr lang="en-US" altLang="en-US" sz="4400" b="1" dirty="0" err="1">
                <a:solidFill>
                  <a:srgbClr val="FFFF00"/>
                </a:solidFill>
                <a:latin typeface="HP001 4 hàng" panose="020B0603050302020204" pitchFamily="34" charset="0"/>
                <a:cs typeface="Times New Roman" panose="02020603050405020304" pitchFamily="18" charset="0"/>
              </a:rPr>
              <a:t>học</a:t>
            </a:r>
            <a:r>
              <a:rPr lang="en-US" altLang="en-US" sz="4400" b="1" dirty="0">
                <a:solidFill>
                  <a:srgbClr val="FFFF00"/>
                </a:solidFill>
                <a:latin typeface="HP001 4 hàng" panose="020B0603050302020204" pitchFamily="34" charset="0"/>
                <a:cs typeface="Times New Roman" panose="02020603050405020304" pitchFamily="18" charset="0"/>
              </a:rPr>
              <a:t> </a:t>
            </a:r>
            <a:r>
              <a:rPr lang="en-US" altLang="en-US" sz="4400" b="1" dirty="0" err="1">
                <a:solidFill>
                  <a:srgbClr val="FFFF00"/>
                </a:solidFill>
                <a:latin typeface="HP001 4 hàng" panose="020B0603050302020204" pitchFamily="34" charset="0"/>
                <a:cs typeface="Times New Roman" panose="02020603050405020304" pitchFamily="18" charset="0"/>
              </a:rPr>
              <a:t>kì</a:t>
            </a:r>
            <a:r>
              <a:rPr lang="en-US" altLang="en-US" sz="4400" b="1" dirty="0">
                <a:solidFill>
                  <a:srgbClr val="FFFF00"/>
                </a:solidFill>
                <a:latin typeface="HP001 4 hàng" panose="020B0603050302020204" pitchFamily="34" charset="0"/>
                <a:cs typeface="Times New Roman" panose="02020603050405020304" pitchFamily="18" charset="0"/>
              </a:rPr>
              <a:t> 2 </a:t>
            </a:r>
            <a:r>
              <a:rPr kumimoji="0" lang="en-US" altLang="en-US" sz="4400" b="1" i="0" u="none" strike="noStrike" kern="1200" cap="none" spc="0" normalizeH="0" baseline="0" noProof="0" dirty="0">
                <a:ln>
                  <a:noFill/>
                </a:ln>
                <a:solidFill>
                  <a:srgbClr val="FFFF00"/>
                </a:solidFill>
                <a:effectLst/>
                <a:uLnTx/>
                <a:uFillTx/>
                <a:latin typeface="HP001 4 hàng" panose="020B0603050302020204" pitchFamily="34" charset="0"/>
                <a:ea typeface="+mn-ea"/>
                <a:cs typeface="Times New Roman" panose="02020603050405020304" pitchFamily="18" charset="0"/>
              </a:rPr>
              <a:t>(</a:t>
            </a:r>
            <a:r>
              <a:rPr kumimoji="0" lang="en-US" altLang="en-US" sz="4400" b="1" i="0" u="none" strike="noStrike" kern="1200" cap="none" spc="0" normalizeH="0" baseline="0" noProof="0" dirty="0" err="1">
                <a:ln>
                  <a:noFill/>
                </a:ln>
                <a:solidFill>
                  <a:srgbClr val="FFFF00"/>
                </a:solidFill>
                <a:effectLst/>
                <a:uLnTx/>
                <a:uFillTx/>
                <a:latin typeface="HP001 4 hàng" panose="020B0603050302020204" pitchFamily="34" charset="0"/>
                <a:ea typeface="+mn-ea"/>
                <a:cs typeface="Times New Roman" panose="02020603050405020304" pitchFamily="18" charset="0"/>
              </a:rPr>
              <a:t>tiết</a:t>
            </a:r>
            <a:r>
              <a:rPr kumimoji="0" lang="en-US" altLang="en-US" sz="4400" b="1" i="0" u="none" strike="noStrike" kern="1200" cap="none" spc="0" normalizeH="0" baseline="0" noProof="0" dirty="0">
                <a:ln>
                  <a:noFill/>
                </a:ln>
                <a:solidFill>
                  <a:srgbClr val="FFFF00"/>
                </a:solidFill>
                <a:effectLst/>
                <a:uLnTx/>
                <a:uFillTx/>
                <a:latin typeface="HP001 4 hàng" panose="020B0603050302020204" pitchFamily="34" charset="0"/>
                <a:ea typeface="+mn-ea"/>
                <a:cs typeface="Times New Roman" panose="02020603050405020304" pitchFamily="18" charset="0"/>
              </a:rPr>
              <a:t> 7)</a:t>
            </a:r>
          </a:p>
        </p:txBody>
      </p:sp>
    </p:spTree>
    <p:extLst>
      <p:ext uri="{BB962C8B-B14F-4D97-AF65-F5344CB8AC3E}">
        <p14:creationId xmlns:p14="http://schemas.microsoft.com/office/powerpoint/2010/main" val="13314485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BF6F9A01-1113-4465-B9DC-917DB0C63422}"/>
              </a:ext>
            </a:extLst>
          </p:cNvPr>
          <p:cNvSpPr>
            <a:spLocks noGrp="1"/>
          </p:cNvSpPr>
          <p:nvPr>
            <p:ph type="title"/>
          </p:nvPr>
        </p:nvSpPr>
        <p:spPr>
          <a:xfrm>
            <a:off x="160256" y="3315886"/>
            <a:ext cx="11906053" cy="1325563"/>
          </a:xfrm>
        </p:spPr>
        <p:txBody>
          <a:bodyPr>
            <a:noAutofit/>
          </a:bodyPr>
          <a:lstStyle/>
          <a:p>
            <a:br>
              <a:rPr lang="en-US" sz="2400" b="1" dirty="0">
                <a:solidFill>
                  <a:srgbClr val="2888E1"/>
                </a:solidFill>
                <a:latin typeface="Arial" panose="020B0604020202020204" pitchFamily="34" charset="0"/>
                <a:cs typeface="Arial" panose="020B0604020202020204" pitchFamily="34" charset="0"/>
              </a:rPr>
            </a:br>
            <a:r>
              <a:rPr lang="en-US" sz="2400" b="1" i="0" dirty="0">
                <a:solidFill>
                  <a:srgbClr val="2888E1"/>
                </a:solidFill>
                <a:effectLst/>
                <a:latin typeface="Arial" panose="020B0604020202020204" pitchFamily="34" charset="0"/>
                <a:cs typeface="Arial" panose="020B0604020202020204" pitchFamily="34" charset="0"/>
              </a:rPr>
              <a:t>A. </a:t>
            </a:r>
            <a:r>
              <a:rPr lang="vi-VN" sz="2400" b="1" i="0" dirty="0">
                <a:solidFill>
                  <a:srgbClr val="2888E1"/>
                </a:solidFill>
                <a:effectLst/>
                <a:latin typeface="Arial" panose="020B0604020202020204" pitchFamily="34" charset="0"/>
                <a:cs typeface="Arial" panose="020B0604020202020204" pitchFamily="34" charset="0"/>
              </a:rPr>
              <a:t>Đọc thầm</a:t>
            </a:r>
            <a:br>
              <a:rPr lang="vi-VN" sz="2400" b="1" i="0" dirty="0">
                <a:solidFill>
                  <a:srgbClr val="000000"/>
                </a:solidFill>
                <a:effectLst/>
                <a:latin typeface="Arial" panose="020B0604020202020204" pitchFamily="34" charset="0"/>
                <a:cs typeface="Arial" panose="020B0604020202020204" pitchFamily="34" charset="0"/>
              </a:rPr>
            </a:br>
            <a:br>
              <a:rPr lang="vi-VN" sz="2400" b="1" i="0" dirty="0">
                <a:solidFill>
                  <a:srgbClr val="000000"/>
                </a:solidFill>
                <a:effectLst/>
                <a:latin typeface="Arial" panose="020B0604020202020204" pitchFamily="34" charset="0"/>
                <a:cs typeface="Arial" panose="020B0604020202020204" pitchFamily="34" charset="0"/>
              </a:rPr>
            </a:br>
            <a:r>
              <a:rPr lang="en-US" sz="2400" b="1" i="0" dirty="0">
                <a:solidFill>
                  <a:srgbClr val="000000"/>
                </a:solidFill>
                <a:effectLst/>
                <a:latin typeface="Arial" panose="020B0604020202020204" pitchFamily="34" charset="0"/>
                <a:cs typeface="Arial" panose="020B0604020202020204" pitchFamily="34" charset="0"/>
              </a:rPr>
              <a:t>          </a:t>
            </a:r>
            <a:r>
              <a:rPr lang="vi-VN" sz="2400" b="1" i="0" dirty="0">
                <a:solidFill>
                  <a:srgbClr val="000000"/>
                </a:solidFill>
                <a:effectLst/>
                <a:latin typeface="OpenSans"/>
              </a:rPr>
              <a:t>Chim sâu hỏi chiếc lá:</a:t>
            </a:r>
            <a:br>
              <a:rPr lang="vi-VN" sz="2400" b="1" i="0" dirty="0">
                <a:solidFill>
                  <a:srgbClr val="000000"/>
                </a:solidFill>
                <a:effectLst/>
                <a:latin typeface="OpenSans"/>
              </a:rPr>
            </a:br>
            <a:r>
              <a:rPr lang="vi-VN" sz="2400" b="1" i="0" dirty="0">
                <a:solidFill>
                  <a:srgbClr val="000000"/>
                </a:solidFill>
                <a:effectLst/>
                <a:latin typeface="OpenSans"/>
              </a:rPr>
              <a:t>	- Lá ơi! Hãy kể chuyện cuộc đời bạn cho tôi nghe đi!</a:t>
            </a:r>
            <a:br>
              <a:rPr lang="vi-VN" sz="2400" b="1" i="0" dirty="0">
                <a:solidFill>
                  <a:srgbClr val="000000"/>
                </a:solidFill>
                <a:effectLst/>
                <a:latin typeface="OpenSans"/>
              </a:rPr>
            </a:br>
            <a:r>
              <a:rPr lang="vi-VN" sz="2400" b="1" i="0" dirty="0">
                <a:solidFill>
                  <a:srgbClr val="000000"/>
                </a:solidFill>
                <a:effectLst/>
                <a:latin typeface="OpenSans"/>
              </a:rPr>
              <a:t>	- Bình thường lắm, chẳng có gì đáng kể đâu.</a:t>
            </a:r>
            <a:br>
              <a:rPr lang="vi-VN" sz="2400" b="1" i="0" dirty="0">
                <a:solidFill>
                  <a:srgbClr val="000000"/>
                </a:solidFill>
                <a:effectLst/>
                <a:latin typeface="OpenSans"/>
              </a:rPr>
            </a:br>
            <a:r>
              <a:rPr lang="vi-VN" sz="2400" b="1" i="0" dirty="0">
                <a:solidFill>
                  <a:srgbClr val="000000"/>
                </a:solidFill>
                <a:effectLst/>
                <a:latin typeface="OpenSans"/>
              </a:rPr>
              <a:t>	- Bạn đừng có giấu! Nếu bình thường vậy, sao bông hoa kia lại có vẻ rất biết ơn bạn?</a:t>
            </a:r>
            <a:br>
              <a:rPr lang="vi-VN" sz="2400" b="1" i="0" dirty="0">
                <a:solidFill>
                  <a:srgbClr val="000000"/>
                </a:solidFill>
                <a:effectLst/>
                <a:latin typeface="OpenSans"/>
              </a:rPr>
            </a:br>
            <a:r>
              <a:rPr lang="vi-VN" sz="2400" b="1" i="0" dirty="0">
                <a:solidFill>
                  <a:srgbClr val="000000"/>
                </a:solidFill>
                <a:effectLst/>
                <a:latin typeface="OpenSans"/>
              </a:rPr>
              <a:t>	- Thật mà! Cuộc đời tôi rất bình thường. Ngày nhỏ, tôi là một búp non. Tôi lớn dần lên thành một chiếc lá và cứ là chiếc lá như thế cho đến bây giờ.</a:t>
            </a:r>
            <a:br>
              <a:rPr lang="vi-VN" sz="2400" b="1" i="0" dirty="0">
                <a:solidFill>
                  <a:srgbClr val="000000"/>
                </a:solidFill>
                <a:effectLst/>
                <a:latin typeface="OpenSans"/>
              </a:rPr>
            </a:br>
            <a:r>
              <a:rPr lang="vi-VN" sz="2400" b="1" i="0" dirty="0">
                <a:solidFill>
                  <a:srgbClr val="000000"/>
                </a:solidFill>
                <a:effectLst/>
                <a:latin typeface="OpenSans"/>
              </a:rPr>
              <a:t>	- Thật như thế sao? Đã có lần nào bạn biến thành hoa, thành quả, thành một ngôi sao, thành vầng mặt trời đem lại niềm vui cho mọi người như trong các câu chuyện cổ tích mà bác gió thường rì rầm kể suốt đêm ngày chưa?</a:t>
            </a:r>
            <a:br>
              <a:rPr lang="vi-VN" sz="2400" b="1" i="0" dirty="0">
                <a:solidFill>
                  <a:srgbClr val="000000"/>
                </a:solidFill>
                <a:effectLst/>
                <a:latin typeface="OpenSans"/>
              </a:rPr>
            </a:br>
            <a:r>
              <a:rPr lang="vi-VN" sz="2400" b="1" i="0" dirty="0">
                <a:solidFill>
                  <a:srgbClr val="000000"/>
                </a:solidFill>
                <a:effectLst/>
                <a:latin typeface="OpenSans"/>
              </a:rPr>
              <a:t>	- Chưa. Chưa một lần nào tôi biến thành một thứ gì khác tôi cả. Suốt đời, tôi chỉ là một chiếc lá nhỏ nhoi bình thường.</a:t>
            </a:r>
            <a:br>
              <a:rPr lang="vi-VN" sz="2400" b="1" i="0" dirty="0">
                <a:solidFill>
                  <a:srgbClr val="000000"/>
                </a:solidFill>
                <a:effectLst/>
                <a:latin typeface="OpenSans"/>
              </a:rPr>
            </a:br>
            <a:r>
              <a:rPr lang="vi-VN" sz="2400" b="1" i="0" dirty="0">
                <a:solidFill>
                  <a:srgbClr val="000000"/>
                </a:solidFill>
                <a:effectLst/>
                <a:latin typeface="OpenSans"/>
              </a:rPr>
              <a:t>	- Thế thì chán thật! Bông hoa kia đã làm tôi thất vọng. Hoa ơi, bạn chỉ khéo bịa chuyện.</a:t>
            </a:r>
            <a:br>
              <a:rPr lang="vi-VN" sz="2400" b="1" i="0" dirty="0">
                <a:solidFill>
                  <a:srgbClr val="000000"/>
                </a:solidFill>
                <a:effectLst/>
                <a:latin typeface="OpenSans"/>
              </a:rPr>
            </a:br>
            <a:r>
              <a:rPr lang="vi-VN" sz="2400" b="1" i="0" dirty="0">
                <a:solidFill>
                  <a:srgbClr val="000000"/>
                </a:solidFill>
                <a:effectLst/>
                <a:latin typeface="OpenSans"/>
              </a:rPr>
              <a:t>	- Tôi không bịa chút nào đâu. Mãi mãi tôi kính trọng những chiếc lá bình thường như thế. Chính nhờ họ mới có chúng tôi – những hoa, những quả, những niềm vui mà bạn vừa nói đến.</a:t>
            </a:r>
            <a:br>
              <a:rPr lang="vi-VN" sz="2400" b="1" i="0" dirty="0">
                <a:solidFill>
                  <a:srgbClr val="000000"/>
                </a:solidFill>
                <a:effectLst/>
                <a:latin typeface="OpenSans"/>
              </a:rPr>
            </a:br>
            <a:r>
              <a:rPr lang="vi-VN" sz="2400" b="1" i="0" dirty="0">
                <a:solidFill>
                  <a:srgbClr val="000000"/>
                </a:solidFill>
                <a:effectLst/>
                <a:latin typeface="OpenSans"/>
              </a:rPr>
              <a:t>									</a:t>
            </a:r>
            <a:r>
              <a:rPr lang="vi-VN" sz="2400" i="1" dirty="0">
                <a:solidFill>
                  <a:srgbClr val="000000"/>
                </a:solidFill>
                <a:effectLst/>
                <a:latin typeface="OpenSans"/>
              </a:rPr>
              <a:t>Theo</a:t>
            </a:r>
            <a:r>
              <a:rPr lang="vi-VN" sz="2400" b="1" i="0" dirty="0">
                <a:solidFill>
                  <a:srgbClr val="000000"/>
                </a:solidFill>
                <a:effectLst/>
                <a:latin typeface="OpenSans"/>
              </a:rPr>
              <a:t> TRẦN HOÀI DƯƠNG</a:t>
            </a:r>
            <a:br>
              <a:rPr lang="vi-VN" sz="2400" b="1" i="0" dirty="0">
                <a:solidFill>
                  <a:srgbClr val="000000"/>
                </a:solidFill>
                <a:effectLst/>
                <a:latin typeface="OpenSans"/>
              </a:rPr>
            </a:br>
            <a:br>
              <a:rPr lang="vi-VN" sz="2400" b="1" i="0" dirty="0">
                <a:solidFill>
                  <a:srgbClr val="000000"/>
                </a:solidFill>
                <a:effectLst/>
                <a:latin typeface="OpenSans"/>
              </a:rPr>
            </a:br>
            <a:br>
              <a:rPr lang="vi-VN" sz="2400" b="1" i="0" dirty="0">
                <a:solidFill>
                  <a:srgbClr val="000000"/>
                </a:solidFill>
                <a:effectLst/>
                <a:latin typeface="OpenSans"/>
              </a:rPr>
            </a:br>
            <a:endParaRPr lang="en-US" sz="2400" b="1" dirty="0">
              <a:latin typeface="Arial" panose="020B0604020202020204" pitchFamily="34" charset="0"/>
              <a:cs typeface="Arial" panose="020B0604020202020204" pitchFamily="34" charset="0"/>
            </a:endParaRPr>
          </a:p>
        </p:txBody>
      </p:sp>
      <p:sp>
        <p:nvSpPr>
          <p:cNvPr id="4" name="Title 1">
            <a:extLst>
              <a:ext uri="{FF2B5EF4-FFF2-40B4-BE49-F238E27FC236}">
                <a16:creationId xmlns:a16="http://schemas.microsoft.com/office/drawing/2014/main" id="{F9BBB5FC-231B-4578-B069-54A89AB5789B}"/>
              </a:ext>
            </a:extLst>
          </p:cNvPr>
          <p:cNvSpPr txBox="1">
            <a:spLocks/>
          </p:cNvSpPr>
          <p:nvPr/>
        </p:nvSpPr>
        <p:spPr>
          <a:xfrm>
            <a:off x="4214567" y="-340154"/>
            <a:ext cx="3147767"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solidFill>
                  <a:srgbClr val="FF0000"/>
                </a:solidFill>
              </a:rPr>
              <a:t>BÀI LUYỆN TẬP</a:t>
            </a:r>
          </a:p>
        </p:txBody>
      </p:sp>
      <p:sp>
        <p:nvSpPr>
          <p:cNvPr id="5" name="Title 1">
            <a:extLst>
              <a:ext uri="{FF2B5EF4-FFF2-40B4-BE49-F238E27FC236}">
                <a16:creationId xmlns:a16="http://schemas.microsoft.com/office/drawing/2014/main" id="{0419F79A-D0F2-4DA2-B63F-50EA8F5880F7}"/>
              </a:ext>
            </a:extLst>
          </p:cNvPr>
          <p:cNvSpPr txBox="1">
            <a:spLocks/>
          </p:cNvSpPr>
          <p:nvPr/>
        </p:nvSpPr>
        <p:spPr>
          <a:xfrm>
            <a:off x="4932575" y="321296"/>
            <a:ext cx="3147767"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b="1" dirty="0" err="1">
                <a:solidFill>
                  <a:srgbClr val="2888E1"/>
                </a:solidFill>
              </a:rPr>
              <a:t>Chiếc</a:t>
            </a:r>
            <a:r>
              <a:rPr lang="en-US" sz="2800" b="1" dirty="0">
                <a:solidFill>
                  <a:srgbClr val="2888E1"/>
                </a:solidFill>
              </a:rPr>
              <a:t> </a:t>
            </a:r>
            <a:r>
              <a:rPr lang="en-US" sz="2800" b="1" dirty="0" err="1">
                <a:solidFill>
                  <a:srgbClr val="2888E1"/>
                </a:solidFill>
              </a:rPr>
              <a:t>lá</a:t>
            </a:r>
            <a:endParaRPr lang="en-US" sz="2800" b="1" dirty="0">
              <a:solidFill>
                <a:srgbClr val="2888E1"/>
              </a:solidFill>
            </a:endParaRPr>
          </a:p>
        </p:txBody>
      </p:sp>
    </p:spTree>
    <p:extLst>
      <p:ext uri="{BB962C8B-B14F-4D97-AF65-F5344CB8AC3E}">
        <p14:creationId xmlns:p14="http://schemas.microsoft.com/office/powerpoint/2010/main" val="265923856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0" name="组合 109">
            <a:extLst>
              <a:ext uri="{FF2B5EF4-FFF2-40B4-BE49-F238E27FC236}">
                <a16:creationId xmlns:a16="http://schemas.microsoft.com/office/drawing/2014/main" id="{4FA2B1FD-418F-437A-9218-AE21A29545E3}"/>
              </a:ext>
            </a:extLst>
          </p:cNvPr>
          <p:cNvGrpSpPr/>
          <p:nvPr/>
        </p:nvGrpSpPr>
        <p:grpSpPr>
          <a:xfrm>
            <a:off x="0" y="4448"/>
            <a:ext cx="12249265" cy="6981372"/>
            <a:chOff x="-14514" y="-36198"/>
            <a:chExt cx="12249265" cy="6981372"/>
          </a:xfrm>
        </p:grpSpPr>
        <p:pic>
          <p:nvPicPr>
            <p:cNvPr id="49" name="图片 48">
              <a:extLst>
                <a:ext uri="{FF2B5EF4-FFF2-40B4-BE49-F238E27FC236}">
                  <a16:creationId xmlns:a16="http://schemas.microsoft.com/office/drawing/2014/main" id="{11583DCE-035E-4D76-B3D0-172B030EACD8}"/>
                </a:ext>
              </a:extLst>
            </p:cNvPr>
            <p:cNvPicPr>
              <a:picLocks noChangeAspect="1"/>
            </p:cNvPicPr>
            <p:nvPr/>
          </p:nvPicPr>
          <p:blipFill>
            <a:blip r:embed="rId3"/>
            <a:stretch>
              <a:fillRect/>
            </a:stretch>
          </p:blipFill>
          <p:spPr>
            <a:xfrm>
              <a:off x="-14514" y="-36198"/>
              <a:ext cx="12249265" cy="6981372"/>
            </a:xfrm>
            <a:prstGeom prst="rect">
              <a:avLst/>
            </a:prstGeom>
          </p:spPr>
        </p:pic>
        <p:sp>
          <p:nvSpPr>
            <p:cNvPr id="50" name="矩形 49">
              <a:extLst>
                <a:ext uri="{FF2B5EF4-FFF2-40B4-BE49-F238E27FC236}">
                  <a16:creationId xmlns:a16="http://schemas.microsoft.com/office/drawing/2014/main" id="{EEF01D96-BEFE-4628-A97F-F618023A96AD}"/>
                </a:ext>
              </a:extLst>
            </p:cNvPr>
            <p:cNvSpPr/>
            <p:nvPr/>
          </p:nvSpPr>
          <p:spPr>
            <a:xfrm>
              <a:off x="215078" y="174171"/>
              <a:ext cx="11700678" cy="6487886"/>
            </a:xfrm>
            <a:prstGeom prst="rect">
              <a:avLst/>
            </a:prstGeom>
            <a:noFill/>
            <a:ln w="38100">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51" name="图片 50">
              <a:extLst>
                <a:ext uri="{FF2B5EF4-FFF2-40B4-BE49-F238E27FC236}">
                  <a16:creationId xmlns:a16="http://schemas.microsoft.com/office/drawing/2014/main" id="{A49E56B7-6D70-4FE3-879D-0575A931E3BB}"/>
                </a:ext>
              </a:extLst>
            </p:cNvPr>
            <p:cNvPicPr>
              <a:picLocks noChangeAspect="1"/>
            </p:cNvPicPr>
            <p:nvPr/>
          </p:nvPicPr>
          <p:blipFill rotWithShape="1">
            <a:blip r:embed="rId4">
              <a:extLst>
                <a:ext uri="{28A0092B-C50C-407E-A947-70E740481C1C}">
                  <a14:useLocalDpi xmlns:a14="http://schemas.microsoft.com/office/drawing/2010/main" val="0"/>
                </a:ext>
              </a:extLst>
            </a:blip>
            <a:srcRect l="79364" t="12527" r="11586" b="75615"/>
            <a:stretch/>
          </p:blipFill>
          <p:spPr>
            <a:xfrm>
              <a:off x="10014857" y="443744"/>
              <a:ext cx="827314" cy="813214"/>
            </a:xfrm>
            <a:prstGeom prst="rect">
              <a:avLst/>
            </a:prstGeom>
          </p:spPr>
        </p:pic>
        <p:pic>
          <p:nvPicPr>
            <p:cNvPr id="52" name="图片 51">
              <a:extLst>
                <a:ext uri="{FF2B5EF4-FFF2-40B4-BE49-F238E27FC236}">
                  <a16:creationId xmlns:a16="http://schemas.microsoft.com/office/drawing/2014/main" id="{A40D96F7-79BA-4114-BFA2-6652B9537B8C}"/>
                </a:ext>
              </a:extLst>
            </p:cNvPr>
            <p:cNvPicPr>
              <a:picLocks noChangeAspect="1"/>
            </p:cNvPicPr>
            <p:nvPr/>
          </p:nvPicPr>
          <p:blipFill rotWithShape="1">
            <a:blip r:embed="rId5">
              <a:extLst>
                <a:ext uri="{28A0092B-C50C-407E-A947-70E740481C1C}">
                  <a14:useLocalDpi xmlns:a14="http://schemas.microsoft.com/office/drawing/2010/main" val="0"/>
                </a:ext>
              </a:extLst>
            </a:blip>
            <a:srcRect l="52968" t="27937" r="38598" b="62529"/>
            <a:stretch/>
          </p:blipFill>
          <p:spPr>
            <a:xfrm rot="15662064">
              <a:off x="7005736" y="316017"/>
              <a:ext cx="770963" cy="653873"/>
            </a:xfrm>
            <a:prstGeom prst="rect">
              <a:avLst/>
            </a:prstGeom>
          </p:spPr>
        </p:pic>
        <p:pic>
          <p:nvPicPr>
            <p:cNvPr id="53" name="图片 52">
              <a:extLst>
                <a:ext uri="{FF2B5EF4-FFF2-40B4-BE49-F238E27FC236}">
                  <a16:creationId xmlns:a16="http://schemas.microsoft.com/office/drawing/2014/main" id="{192DECFB-39F7-40EA-A29A-E9FB57FE1D90}"/>
                </a:ext>
              </a:extLst>
            </p:cNvPr>
            <p:cNvPicPr>
              <a:picLocks noChangeAspect="1"/>
            </p:cNvPicPr>
            <p:nvPr/>
          </p:nvPicPr>
          <p:blipFill rotWithShape="1">
            <a:blip r:embed="rId6">
              <a:extLst>
                <a:ext uri="{28A0092B-C50C-407E-A947-70E740481C1C}">
                  <a14:useLocalDpi xmlns:a14="http://schemas.microsoft.com/office/drawing/2010/main" val="0"/>
                </a:ext>
              </a:extLst>
            </a:blip>
            <a:srcRect l="38049" t="43746" r="52454" b="44389"/>
            <a:stretch/>
          </p:blipFill>
          <p:spPr>
            <a:xfrm>
              <a:off x="5204921" y="431575"/>
              <a:ext cx="868148" cy="813694"/>
            </a:xfrm>
            <a:prstGeom prst="rect">
              <a:avLst/>
            </a:prstGeom>
          </p:spPr>
        </p:pic>
        <p:pic>
          <p:nvPicPr>
            <p:cNvPr id="54" name="图片 53">
              <a:extLst>
                <a:ext uri="{FF2B5EF4-FFF2-40B4-BE49-F238E27FC236}">
                  <a16:creationId xmlns:a16="http://schemas.microsoft.com/office/drawing/2014/main" id="{4249F02F-1DCB-468D-AB5C-C5F538445736}"/>
                </a:ext>
              </a:extLst>
            </p:cNvPr>
            <p:cNvPicPr>
              <a:picLocks noChangeAspect="1"/>
            </p:cNvPicPr>
            <p:nvPr/>
          </p:nvPicPr>
          <p:blipFill rotWithShape="1">
            <a:blip r:embed="rId7">
              <a:extLst>
                <a:ext uri="{28A0092B-C50C-407E-A947-70E740481C1C}">
                  <a14:useLocalDpi xmlns:a14="http://schemas.microsoft.com/office/drawing/2010/main" val="0"/>
                </a:ext>
              </a:extLst>
            </a:blip>
            <a:srcRect l="12237" t="12850" r="80495" b="76286"/>
            <a:stretch/>
          </p:blipFill>
          <p:spPr>
            <a:xfrm>
              <a:off x="4011947" y="2827935"/>
              <a:ext cx="664387" cy="745126"/>
            </a:xfrm>
            <a:prstGeom prst="rect">
              <a:avLst/>
            </a:prstGeom>
          </p:spPr>
        </p:pic>
        <p:pic>
          <p:nvPicPr>
            <p:cNvPr id="55" name="图片 54">
              <a:extLst>
                <a:ext uri="{FF2B5EF4-FFF2-40B4-BE49-F238E27FC236}">
                  <a16:creationId xmlns:a16="http://schemas.microsoft.com/office/drawing/2014/main" id="{D663F689-BA8E-45C4-9859-F96ACBA9E820}"/>
                </a:ext>
              </a:extLst>
            </p:cNvPr>
            <p:cNvPicPr>
              <a:picLocks noChangeAspect="1"/>
            </p:cNvPicPr>
            <p:nvPr/>
          </p:nvPicPr>
          <p:blipFill rotWithShape="1">
            <a:blip r:embed="rId8">
              <a:extLst>
                <a:ext uri="{28A0092B-C50C-407E-A947-70E740481C1C}">
                  <a14:useLocalDpi xmlns:a14="http://schemas.microsoft.com/office/drawing/2010/main" val="0"/>
                </a:ext>
              </a:extLst>
            </a:blip>
            <a:srcRect l="52437" t="42429" r="38191" b="43661"/>
            <a:stretch/>
          </p:blipFill>
          <p:spPr>
            <a:xfrm>
              <a:off x="8034877" y="642954"/>
              <a:ext cx="856723" cy="954003"/>
            </a:xfrm>
            <a:prstGeom prst="rect">
              <a:avLst/>
            </a:prstGeom>
          </p:spPr>
        </p:pic>
        <p:pic>
          <p:nvPicPr>
            <p:cNvPr id="56" name="图片 55">
              <a:extLst>
                <a:ext uri="{FF2B5EF4-FFF2-40B4-BE49-F238E27FC236}">
                  <a16:creationId xmlns:a16="http://schemas.microsoft.com/office/drawing/2014/main" id="{527257CF-24F8-4914-81E9-5EF8000D7C2D}"/>
                </a:ext>
              </a:extLst>
            </p:cNvPr>
            <p:cNvPicPr>
              <a:picLocks noChangeAspect="1"/>
            </p:cNvPicPr>
            <p:nvPr/>
          </p:nvPicPr>
          <p:blipFill rotWithShape="1">
            <a:blip r:embed="rId9">
              <a:extLst>
                <a:ext uri="{28A0092B-C50C-407E-A947-70E740481C1C}">
                  <a14:useLocalDpi xmlns:a14="http://schemas.microsoft.com/office/drawing/2010/main" val="0"/>
                </a:ext>
              </a:extLst>
            </a:blip>
            <a:srcRect l="12237" t="58732" r="79323" b="27105"/>
            <a:stretch/>
          </p:blipFill>
          <p:spPr>
            <a:xfrm>
              <a:off x="2920292" y="4639376"/>
              <a:ext cx="771461" cy="971321"/>
            </a:xfrm>
            <a:prstGeom prst="rect">
              <a:avLst/>
            </a:prstGeom>
          </p:spPr>
        </p:pic>
        <p:pic>
          <p:nvPicPr>
            <p:cNvPr id="57" name="图片 56">
              <a:extLst>
                <a:ext uri="{FF2B5EF4-FFF2-40B4-BE49-F238E27FC236}">
                  <a16:creationId xmlns:a16="http://schemas.microsoft.com/office/drawing/2014/main" id="{E640B610-850E-454C-931E-37D20369E3A8}"/>
                </a:ext>
              </a:extLst>
            </p:cNvPr>
            <p:cNvPicPr>
              <a:picLocks noChangeAspect="1"/>
            </p:cNvPicPr>
            <p:nvPr/>
          </p:nvPicPr>
          <p:blipFill rotWithShape="1">
            <a:blip r:embed="rId10">
              <a:extLst>
                <a:ext uri="{28A0092B-C50C-407E-A947-70E740481C1C}">
                  <a14:useLocalDpi xmlns:a14="http://schemas.microsoft.com/office/drawing/2010/main" val="0"/>
                </a:ext>
              </a:extLst>
            </a:blip>
            <a:srcRect l="26520" t="26191" r="65486" b="60877"/>
            <a:stretch/>
          </p:blipFill>
          <p:spPr>
            <a:xfrm>
              <a:off x="7395067" y="4944156"/>
              <a:ext cx="730776" cy="886857"/>
            </a:xfrm>
            <a:prstGeom prst="rect">
              <a:avLst/>
            </a:prstGeom>
          </p:spPr>
        </p:pic>
        <p:pic>
          <p:nvPicPr>
            <p:cNvPr id="58" name="图片 57">
              <a:extLst>
                <a:ext uri="{FF2B5EF4-FFF2-40B4-BE49-F238E27FC236}">
                  <a16:creationId xmlns:a16="http://schemas.microsoft.com/office/drawing/2014/main" id="{333226D3-4331-4D41-B8DF-488191CD2405}"/>
                </a:ext>
              </a:extLst>
            </p:cNvPr>
            <p:cNvPicPr>
              <a:picLocks noChangeAspect="1"/>
            </p:cNvPicPr>
            <p:nvPr/>
          </p:nvPicPr>
          <p:blipFill rotWithShape="1">
            <a:blip r:embed="rId11">
              <a:extLst>
                <a:ext uri="{28A0092B-C50C-407E-A947-70E740481C1C}">
                  <a14:useLocalDpi xmlns:a14="http://schemas.microsoft.com/office/drawing/2010/main" val="0"/>
                </a:ext>
              </a:extLst>
            </a:blip>
            <a:srcRect l="12761" t="27513" r="81347" b="59981"/>
            <a:stretch/>
          </p:blipFill>
          <p:spPr>
            <a:xfrm>
              <a:off x="2114323" y="2715356"/>
              <a:ext cx="538571" cy="857705"/>
            </a:xfrm>
            <a:prstGeom prst="rect">
              <a:avLst/>
            </a:prstGeom>
          </p:spPr>
        </p:pic>
        <p:pic>
          <p:nvPicPr>
            <p:cNvPr id="59" name="图片 58">
              <a:extLst>
                <a:ext uri="{FF2B5EF4-FFF2-40B4-BE49-F238E27FC236}">
                  <a16:creationId xmlns:a16="http://schemas.microsoft.com/office/drawing/2014/main" id="{92DB5E08-B822-45A3-BE4A-6F0278EDF9EE}"/>
                </a:ext>
              </a:extLst>
            </p:cNvPr>
            <p:cNvPicPr>
              <a:picLocks noChangeAspect="1"/>
            </p:cNvPicPr>
            <p:nvPr/>
          </p:nvPicPr>
          <p:blipFill rotWithShape="1">
            <a:blip r:embed="rId12">
              <a:extLst>
                <a:ext uri="{28A0092B-C50C-407E-A947-70E740481C1C}">
                  <a14:useLocalDpi xmlns:a14="http://schemas.microsoft.com/office/drawing/2010/main" val="0"/>
                </a:ext>
              </a:extLst>
            </a:blip>
            <a:srcRect l="65129" t="12848" r="25383" b="78072"/>
            <a:stretch/>
          </p:blipFill>
          <p:spPr>
            <a:xfrm>
              <a:off x="9147536" y="1876244"/>
              <a:ext cx="867321" cy="622673"/>
            </a:xfrm>
            <a:prstGeom prst="rect">
              <a:avLst/>
            </a:prstGeom>
          </p:spPr>
        </p:pic>
        <p:pic>
          <p:nvPicPr>
            <p:cNvPr id="60" name="图片 59">
              <a:extLst>
                <a:ext uri="{FF2B5EF4-FFF2-40B4-BE49-F238E27FC236}">
                  <a16:creationId xmlns:a16="http://schemas.microsoft.com/office/drawing/2014/main" id="{A52E6984-03FE-448B-B8B5-41B16DB5FA59}"/>
                </a:ext>
              </a:extLst>
            </p:cNvPr>
            <p:cNvPicPr>
              <a:picLocks noChangeAspect="1"/>
            </p:cNvPicPr>
            <p:nvPr/>
          </p:nvPicPr>
          <p:blipFill rotWithShape="1">
            <a:blip r:embed="rId8">
              <a:extLst>
                <a:ext uri="{28A0092B-C50C-407E-A947-70E740481C1C}">
                  <a14:useLocalDpi xmlns:a14="http://schemas.microsoft.com/office/drawing/2010/main" val="0"/>
                </a:ext>
              </a:extLst>
            </a:blip>
            <a:srcRect l="52437" t="42429" r="38191" b="43661"/>
            <a:stretch/>
          </p:blipFill>
          <p:spPr>
            <a:xfrm rot="16200000">
              <a:off x="4016409" y="520957"/>
              <a:ext cx="856723" cy="954003"/>
            </a:xfrm>
            <a:prstGeom prst="rect">
              <a:avLst/>
            </a:prstGeom>
          </p:spPr>
        </p:pic>
        <p:pic>
          <p:nvPicPr>
            <p:cNvPr id="61" name="图片 60">
              <a:extLst>
                <a:ext uri="{FF2B5EF4-FFF2-40B4-BE49-F238E27FC236}">
                  <a16:creationId xmlns:a16="http://schemas.microsoft.com/office/drawing/2014/main" id="{9208556C-A3E3-4C08-A72A-E9CAE68AEC02}"/>
                </a:ext>
              </a:extLst>
            </p:cNvPr>
            <p:cNvPicPr>
              <a:picLocks noChangeAspect="1"/>
            </p:cNvPicPr>
            <p:nvPr/>
          </p:nvPicPr>
          <p:blipFill rotWithShape="1">
            <a:blip r:embed="rId9">
              <a:extLst>
                <a:ext uri="{28A0092B-C50C-407E-A947-70E740481C1C}">
                  <a14:useLocalDpi xmlns:a14="http://schemas.microsoft.com/office/drawing/2010/main" val="0"/>
                </a:ext>
              </a:extLst>
            </a:blip>
            <a:srcRect l="12237" t="58732" r="79323" b="27105"/>
            <a:stretch/>
          </p:blipFill>
          <p:spPr>
            <a:xfrm rot="4436850">
              <a:off x="2134843" y="552079"/>
              <a:ext cx="771461" cy="971321"/>
            </a:xfrm>
            <a:prstGeom prst="rect">
              <a:avLst/>
            </a:prstGeom>
          </p:spPr>
        </p:pic>
        <p:pic>
          <p:nvPicPr>
            <p:cNvPr id="62" name="图片 61">
              <a:extLst>
                <a:ext uri="{FF2B5EF4-FFF2-40B4-BE49-F238E27FC236}">
                  <a16:creationId xmlns:a16="http://schemas.microsoft.com/office/drawing/2014/main" id="{2B05A2AF-C0DB-473C-A5AB-717E7F5D0745}"/>
                </a:ext>
              </a:extLst>
            </p:cNvPr>
            <p:cNvPicPr>
              <a:picLocks noChangeAspect="1"/>
            </p:cNvPicPr>
            <p:nvPr/>
          </p:nvPicPr>
          <p:blipFill rotWithShape="1">
            <a:blip r:embed="rId12">
              <a:extLst>
                <a:ext uri="{28A0092B-C50C-407E-A947-70E740481C1C}">
                  <a14:useLocalDpi xmlns:a14="http://schemas.microsoft.com/office/drawing/2010/main" val="0"/>
                </a:ext>
              </a:extLst>
            </a:blip>
            <a:srcRect l="65129" t="12848" r="25383" b="78072"/>
            <a:stretch/>
          </p:blipFill>
          <p:spPr>
            <a:xfrm rot="16427068">
              <a:off x="1143831" y="4872840"/>
              <a:ext cx="867321" cy="622673"/>
            </a:xfrm>
            <a:prstGeom prst="rect">
              <a:avLst/>
            </a:prstGeom>
          </p:spPr>
        </p:pic>
        <p:pic>
          <p:nvPicPr>
            <p:cNvPr id="63" name="图片 62">
              <a:extLst>
                <a:ext uri="{FF2B5EF4-FFF2-40B4-BE49-F238E27FC236}">
                  <a16:creationId xmlns:a16="http://schemas.microsoft.com/office/drawing/2014/main" id="{1CD4B1D7-60CA-43C3-9625-215D1454B8E9}"/>
                </a:ext>
              </a:extLst>
            </p:cNvPr>
            <p:cNvPicPr>
              <a:picLocks noChangeAspect="1"/>
            </p:cNvPicPr>
            <p:nvPr/>
          </p:nvPicPr>
          <p:blipFill rotWithShape="1">
            <a:blip r:embed="rId8">
              <a:extLst>
                <a:ext uri="{28A0092B-C50C-407E-A947-70E740481C1C}">
                  <a14:useLocalDpi xmlns:a14="http://schemas.microsoft.com/office/drawing/2010/main" val="0"/>
                </a:ext>
              </a:extLst>
            </a:blip>
            <a:srcRect l="52437" t="42429" r="38191" b="43661"/>
            <a:stretch/>
          </p:blipFill>
          <p:spPr>
            <a:xfrm rot="605173">
              <a:off x="8174224" y="5026879"/>
              <a:ext cx="856723" cy="954003"/>
            </a:xfrm>
            <a:prstGeom prst="rect">
              <a:avLst/>
            </a:prstGeom>
          </p:spPr>
        </p:pic>
        <p:pic>
          <p:nvPicPr>
            <p:cNvPr id="64" name="图片 63">
              <a:extLst>
                <a:ext uri="{FF2B5EF4-FFF2-40B4-BE49-F238E27FC236}">
                  <a16:creationId xmlns:a16="http://schemas.microsoft.com/office/drawing/2014/main" id="{3D24C132-C68E-4A27-BC85-54F396B0B39B}"/>
                </a:ext>
              </a:extLst>
            </p:cNvPr>
            <p:cNvPicPr>
              <a:picLocks noChangeAspect="1"/>
            </p:cNvPicPr>
            <p:nvPr/>
          </p:nvPicPr>
          <p:blipFill rotWithShape="1">
            <a:blip r:embed="rId7">
              <a:extLst>
                <a:ext uri="{28A0092B-C50C-407E-A947-70E740481C1C}">
                  <a14:useLocalDpi xmlns:a14="http://schemas.microsoft.com/office/drawing/2010/main" val="0"/>
                </a:ext>
              </a:extLst>
            </a:blip>
            <a:srcRect l="12237" t="12850" r="80495" b="76286"/>
            <a:stretch/>
          </p:blipFill>
          <p:spPr>
            <a:xfrm rot="10609007">
              <a:off x="5350494" y="5131317"/>
              <a:ext cx="664387" cy="745126"/>
            </a:xfrm>
            <a:prstGeom prst="rect">
              <a:avLst/>
            </a:prstGeom>
          </p:spPr>
        </p:pic>
        <p:pic>
          <p:nvPicPr>
            <p:cNvPr id="65" name="图片 64">
              <a:extLst>
                <a:ext uri="{FF2B5EF4-FFF2-40B4-BE49-F238E27FC236}">
                  <a16:creationId xmlns:a16="http://schemas.microsoft.com/office/drawing/2014/main" id="{3FD09E3E-D308-41CD-9708-E546F17BE8E0}"/>
                </a:ext>
              </a:extLst>
            </p:cNvPr>
            <p:cNvPicPr>
              <a:picLocks noChangeAspect="1"/>
            </p:cNvPicPr>
            <p:nvPr/>
          </p:nvPicPr>
          <p:blipFill rotWithShape="1">
            <a:blip r:embed="rId7">
              <a:extLst>
                <a:ext uri="{28A0092B-C50C-407E-A947-70E740481C1C}">
                  <a14:useLocalDpi xmlns:a14="http://schemas.microsoft.com/office/drawing/2010/main" val="0"/>
                </a:ext>
              </a:extLst>
            </a:blip>
            <a:srcRect l="12237" t="12850" r="80495" b="76286"/>
            <a:stretch/>
          </p:blipFill>
          <p:spPr>
            <a:xfrm rot="9927949">
              <a:off x="11185682" y="558634"/>
              <a:ext cx="664387" cy="745126"/>
            </a:xfrm>
            <a:prstGeom prst="rect">
              <a:avLst/>
            </a:prstGeom>
          </p:spPr>
        </p:pic>
        <p:grpSp>
          <p:nvGrpSpPr>
            <p:cNvPr id="86" name="组合 85">
              <a:extLst>
                <a:ext uri="{FF2B5EF4-FFF2-40B4-BE49-F238E27FC236}">
                  <a16:creationId xmlns:a16="http://schemas.microsoft.com/office/drawing/2014/main" id="{F49C7088-6717-4FD5-A643-4B4B3D1EF2FB}"/>
                </a:ext>
              </a:extLst>
            </p:cNvPr>
            <p:cNvGrpSpPr/>
            <p:nvPr/>
          </p:nvGrpSpPr>
          <p:grpSpPr>
            <a:xfrm>
              <a:off x="14118" y="4606503"/>
              <a:ext cx="12191999" cy="2326243"/>
              <a:chOff x="1" y="4546271"/>
              <a:chExt cx="12191999" cy="2326243"/>
            </a:xfrm>
          </p:grpSpPr>
          <p:sp>
            <p:nvSpPr>
              <p:cNvPr id="87" name="任意多边形 38">
                <a:extLst>
                  <a:ext uri="{FF2B5EF4-FFF2-40B4-BE49-F238E27FC236}">
                    <a16:creationId xmlns:a16="http://schemas.microsoft.com/office/drawing/2014/main" id="{DBD34ACA-9020-4AF2-A9D2-8BFC10E9D0AD}"/>
                  </a:ext>
                </a:extLst>
              </p:cNvPr>
              <p:cNvSpPr/>
              <p:nvPr/>
            </p:nvSpPr>
            <p:spPr>
              <a:xfrm>
                <a:off x="1" y="4546271"/>
                <a:ext cx="12191999" cy="2311729"/>
              </a:xfrm>
              <a:custGeom>
                <a:avLst/>
                <a:gdLst>
                  <a:gd name="connsiteX0" fmla="*/ 12191999 w 12191999"/>
                  <a:gd name="connsiteY0" fmla="*/ 0 h 2311729"/>
                  <a:gd name="connsiteX1" fmla="*/ 12191999 w 12191999"/>
                  <a:gd name="connsiteY1" fmla="*/ 2311729 h 2311729"/>
                  <a:gd name="connsiteX2" fmla="*/ 0 w 12191999"/>
                  <a:gd name="connsiteY2" fmla="*/ 2311729 h 2311729"/>
                  <a:gd name="connsiteX3" fmla="*/ 0 w 12191999"/>
                  <a:gd name="connsiteY3" fmla="*/ 2020458 h 2311729"/>
                  <a:gd name="connsiteX4" fmla="*/ 0 w 12191999"/>
                  <a:gd name="connsiteY4" fmla="*/ 237172 h 2311729"/>
                  <a:gd name="connsiteX5" fmla="*/ 63480 w 12191999"/>
                  <a:gd name="connsiteY5" fmla="*/ 213939 h 2311729"/>
                  <a:gd name="connsiteX6" fmla="*/ 348343 w 12191999"/>
                  <a:gd name="connsiteY6" fmla="*/ 170871 h 2311729"/>
                  <a:gd name="connsiteX7" fmla="*/ 1306287 w 12191999"/>
                  <a:gd name="connsiteY7" fmla="*/ 1128815 h 2311729"/>
                  <a:gd name="connsiteX8" fmla="*/ 1286825 w 12191999"/>
                  <a:gd name="connsiteY8" fmla="*/ 1321874 h 2311729"/>
                  <a:gd name="connsiteX9" fmla="*/ 1256605 w 12191999"/>
                  <a:gd name="connsiteY9" fmla="*/ 1419229 h 2311729"/>
                  <a:gd name="connsiteX10" fmla="*/ 1344679 w 12191999"/>
                  <a:gd name="connsiteY10" fmla="*/ 1371424 h 2311729"/>
                  <a:gd name="connsiteX11" fmla="*/ 1683656 w 12191999"/>
                  <a:gd name="connsiteY11" fmla="*/ 1302987 h 2311729"/>
                  <a:gd name="connsiteX12" fmla="*/ 2299446 w 12191999"/>
                  <a:gd name="connsiteY12" fmla="*/ 1558056 h 2311729"/>
                  <a:gd name="connsiteX13" fmla="*/ 2381189 w 12191999"/>
                  <a:gd name="connsiteY13" fmla="*/ 1657129 h 2311729"/>
                  <a:gd name="connsiteX14" fmla="*/ 2427737 w 12191999"/>
                  <a:gd name="connsiteY14" fmla="*/ 1596410 h 2311729"/>
                  <a:gd name="connsiteX15" fmla="*/ 3069771 w 12191999"/>
                  <a:gd name="connsiteY15" fmla="*/ 1302987 h 2311729"/>
                  <a:gd name="connsiteX16" fmla="*/ 3544503 w 12191999"/>
                  <a:gd name="connsiteY16" fmla="*/ 1447998 h 2311729"/>
                  <a:gd name="connsiteX17" fmla="*/ 3657745 w 12191999"/>
                  <a:gd name="connsiteY17" fmla="*/ 1541431 h 2311729"/>
                  <a:gd name="connsiteX18" fmla="*/ 3713651 w 12191999"/>
                  <a:gd name="connsiteY18" fmla="*/ 1519404 h 2311729"/>
                  <a:gd name="connsiteX19" fmla="*/ 3897086 w 12191999"/>
                  <a:gd name="connsiteY19" fmla="*/ 1491671 h 2311729"/>
                  <a:gd name="connsiteX20" fmla="*/ 4241977 w 12191999"/>
                  <a:gd name="connsiteY20" fmla="*/ 1597020 h 2311729"/>
                  <a:gd name="connsiteX21" fmla="*/ 4317999 w 12191999"/>
                  <a:gd name="connsiteY21" fmla="*/ 1659743 h 2311729"/>
                  <a:gd name="connsiteX22" fmla="*/ 4359994 w 12191999"/>
                  <a:gd name="connsiteY22" fmla="*/ 1582372 h 2311729"/>
                  <a:gd name="connsiteX23" fmla="*/ 5021945 w 12191999"/>
                  <a:gd name="connsiteY23" fmla="*/ 1230415 h 2311729"/>
                  <a:gd name="connsiteX24" fmla="*/ 5757498 w 12191999"/>
                  <a:gd name="connsiteY24" fmla="*/ 1717972 h 2311729"/>
                  <a:gd name="connsiteX25" fmla="*/ 5775109 w 12191999"/>
                  <a:gd name="connsiteY25" fmla="*/ 1774705 h 2311729"/>
                  <a:gd name="connsiteX26" fmla="*/ 5877396 w 12191999"/>
                  <a:gd name="connsiteY26" fmla="*/ 1742952 h 2311729"/>
                  <a:gd name="connsiteX27" fmla="*/ 5994403 w 12191999"/>
                  <a:gd name="connsiteY27" fmla="*/ 1731157 h 2311729"/>
                  <a:gd name="connsiteX28" fmla="*/ 6319003 w 12191999"/>
                  <a:gd name="connsiteY28" fmla="*/ 1830310 h 2311729"/>
                  <a:gd name="connsiteX29" fmla="*/ 6349718 w 12191999"/>
                  <a:gd name="connsiteY29" fmla="*/ 1855653 h 2311729"/>
                  <a:gd name="connsiteX30" fmla="*/ 6372196 w 12191999"/>
                  <a:gd name="connsiteY30" fmla="*/ 1783240 h 2311729"/>
                  <a:gd name="connsiteX31" fmla="*/ 7228113 w 12191999"/>
                  <a:gd name="connsiteY31" fmla="*/ 1215901 h 2311729"/>
                  <a:gd name="connsiteX32" fmla="*/ 7884955 w 12191999"/>
                  <a:gd name="connsiteY32" fmla="*/ 1487974 h 2311729"/>
                  <a:gd name="connsiteX33" fmla="*/ 7933395 w 12191999"/>
                  <a:gd name="connsiteY33" fmla="*/ 1546684 h 2311729"/>
                  <a:gd name="connsiteX34" fmla="*/ 8036368 w 12191999"/>
                  <a:gd name="connsiteY34" fmla="*/ 1487498 h 2311729"/>
                  <a:gd name="connsiteX35" fmla="*/ 8432799 w 12191999"/>
                  <a:gd name="connsiteY35" fmla="*/ 1397328 h 2311729"/>
                  <a:gd name="connsiteX36" fmla="*/ 9191035 w 12191999"/>
                  <a:gd name="connsiteY36" fmla="*/ 1800479 h 2311729"/>
                  <a:gd name="connsiteX37" fmla="*/ 9210518 w 12191999"/>
                  <a:gd name="connsiteY37" fmla="*/ 1836373 h 2311729"/>
                  <a:gd name="connsiteX38" fmla="*/ 9258709 w 12191999"/>
                  <a:gd name="connsiteY38" fmla="*/ 1810216 h 2311729"/>
                  <a:gd name="connsiteX39" fmla="*/ 9470570 w 12191999"/>
                  <a:gd name="connsiteY39" fmla="*/ 1767443 h 2311729"/>
                  <a:gd name="connsiteX40" fmla="*/ 9682431 w 12191999"/>
                  <a:gd name="connsiteY40" fmla="*/ 1810216 h 2311729"/>
                  <a:gd name="connsiteX41" fmla="*/ 9768141 w 12191999"/>
                  <a:gd name="connsiteY41" fmla="*/ 1856738 h 2311729"/>
                  <a:gd name="connsiteX42" fmla="*/ 9791010 w 12191999"/>
                  <a:gd name="connsiteY42" fmla="*/ 1783067 h 2311729"/>
                  <a:gd name="connsiteX43" fmla="*/ 10570028 w 12191999"/>
                  <a:gd name="connsiteY43" fmla="*/ 1266699 h 2311729"/>
                  <a:gd name="connsiteX44" fmla="*/ 10821441 w 12191999"/>
                  <a:gd name="connsiteY44" fmla="*/ 1304709 h 2311729"/>
                  <a:gd name="connsiteX45" fmla="*/ 10893902 w 12191999"/>
                  <a:gd name="connsiteY45" fmla="*/ 1333259 h 2311729"/>
                  <a:gd name="connsiteX46" fmla="*/ 10916253 w 12191999"/>
                  <a:gd name="connsiteY46" fmla="*/ 1261255 h 2311729"/>
                  <a:gd name="connsiteX47" fmla="*/ 11444514 w 12191999"/>
                  <a:gd name="connsiteY47" fmla="*/ 911100 h 2311729"/>
                  <a:gd name="connsiteX48" fmla="*/ 11446790 w 12191999"/>
                  <a:gd name="connsiteY48" fmla="*/ 911330 h 2311729"/>
                  <a:gd name="connsiteX49" fmla="*/ 11437256 w 12191999"/>
                  <a:gd name="connsiteY49" fmla="*/ 816759 h 2311729"/>
                  <a:gd name="connsiteX50" fmla="*/ 12173467 w 12191999"/>
                  <a:gd name="connsiteY50" fmla="*/ 936 h 2311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2191999" h="2311729">
                    <a:moveTo>
                      <a:pt x="12191999" y="0"/>
                    </a:moveTo>
                    <a:lnTo>
                      <a:pt x="12191999" y="2311729"/>
                    </a:lnTo>
                    <a:lnTo>
                      <a:pt x="0" y="2311729"/>
                    </a:lnTo>
                    <a:lnTo>
                      <a:pt x="0" y="2020458"/>
                    </a:lnTo>
                    <a:lnTo>
                      <a:pt x="0" y="237172"/>
                    </a:lnTo>
                    <a:lnTo>
                      <a:pt x="63480" y="213939"/>
                    </a:lnTo>
                    <a:cubicBezTo>
                      <a:pt x="153468" y="185949"/>
                      <a:pt x="249145" y="170871"/>
                      <a:pt x="348343" y="170871"/>
                    </a:cubicBezTo>
                    <a:cubicBezTo>
                      <a:pt x="877401" y="170871"/>
                      <a:pt x="1306287" y="599757"/>
                      <a:pt x="1306287" y="1128815"/>
                    </a:cubicBezTo>
                    <a:cubicBezTo>
                      <a:pt x="1306287" y="1194948"/>
                      <a:pt x="1299586" y="1259515"/>
                      <a:pt x="1286825" y="1321874"/>
                    </a:cubicBezTo>
                    <a:lnTo>
                      <a:pt x="1256605" y="1419229"/>
                    </a:lnTo>
                    <a:lnTo>
                      <a:pt x="1344679" y="1371424"/>
                    </a:lnTo>
                    <a:cubicBezTo>
                      <a:pt x="1448867" y="1327356"/>
                      <a:pt x="1563416" y="1302987"/>
                      <a:pt x="1683656" y="1302987"/>
                    </a:cubicBezTo>
                    <a:cubicBezTo>
                      <a:pt x="1924137" y="1302987"/>
                      <a:pt x="2141852" y="1400461"/>
                      <a:pt x="2299446" y="1558056"/>
                    </a:cubicBezTo>
                    <a:lnTo>
                      <a:pt x="2381189" y="1657129"/>
                    </a:lnTo>
                    <a:lnTo>
                      <a:pt x="2427737" y="1596410"/>
                    </a:lnTo>
                    <a:cubicBezTo>
                      <a:pt x="2583425" y="1416679"/>
                      <a:pt x="2813321" y="1302987"/>
                      <a:pt x="3069771" y="1302987"/>
                    </a:cubicBezTo>
                    <a:cubicBezTo>
                      <a:pt x="3245622" y="1302987"/>
                      <a:pt x="3408987" y="1356446"/>
                      <a:pt x="3544503" y="1447998"/>
                    </a:cubicBezTo>
                    <a:lnTo>
                      <a:pt x="3657745" y="1541431"/>
                    </a:lnTo>
                    <a:lnTo>
                      <a:pt x="3713651" y="1519404"/>
                    </a:lnTo>
                    <a:cubicBezTo>
                      <a:pt x="3771598" y="1501381"/>
                      <a:pt x="3833208" y="1491671"/>
                      <a:pt x="3897086" y="1491671"/>
                    </a:cubicBezTo>
                    <a:cubicBezTo>
                      <a:pt x="4024841" y="1491671"/>
                      <a:pt x="4143526" y="1530508"/>
                      <a:pt x="4241977" y="1597020"/>
                    </a:cubicBezTo>
                    <a:lnTo>
                      <a:pt x="4317999" y="1659743"/>
                    </a:lnTo>
                    <a:lnTo>
                      <a:pt x="4359994" y="1582372"/>
                    </a:lnTo>
                    <a:cubicBezTo>
                      <a:pt x="4503453" y="1370026"/>
                      <a:pt x="4746395" y="1230415"/>
                      <a:pt x="5021945" y="1230415"/>
                    </a:cubicBezTo>
                    <a:cubicBezTo>
                      <a:pt x="5352605" y="1230415"/>
                      <a:pt x="5636309" y="1431455"/>
                      <a:pt x="5757498" y="1717972"/>
                    </a:cubicBezTo>
                    <a:lnTo>
                      <a:pt x="5775109" y="1774705"/>
                    </a:lnTo>
                    <a:lnTo>
                      <a:pt x="5877396" y="1742952"/>
                    </a:lnTo>
                    <a:cubicBezTo>
                      <a:pt x="5915189" y="1735219"/>
                      <a:pt x="5954321" y="1731157"/>
                      <a:pt x="5994403" y="1731157"/>
                    </a:cubicBezTo>
                    <a:cubicBezTo>
                      <a:pt x="6114640" y="1731157"/>
                      <a:pt x="6226343" y="1767710"/>
                      <a:pt x="6319003" y="1830310"/>
                    </a:cubicBezTo>
                    <a:lnTo>
                      <a:pt x="6349718" y="1855653"/>
                    </a:lnTo>
                    <a:lnTo>
                      <a:pt x="6372196" y="1783240"/>
                    </a:lnTo>
                    <a:cubicBezTo>
                      <a:pt x="6513213" y="1449839"/>
                      <a:pt x="6843343" y="1215901"/>
                      <a:pt x="7228113" y="1215901"/>
                    </a:cubicBezTo>
                    <a:cubicBezTo>
                      <a:pt x="7484626" y="1215901"/>
                      <a:pt x="7716855" y="1319874"/>
                      <a:pt x="7884955" y="1487974"/>
                    </a:cubicBezTo>
                    <a:lnTo>
                      <a:pt x="7933395" y="1546684"/>
                    </a:lnTo>
                    <a:lnTo>
                      <a:pt x="8036368" y="1487498"/>
                    </a:lnTo>
                    <a:cubicBezTo>
                      <a:pt x="8156294" y="1429711"/>
                      <a:pt x="8290765" y="1397328"/>
                      <a:pt x="8432799" y="1397328"/>
                    </a:cubicBezTo>
                    <a:cubicBezTo>
                      <a:pt x="8748430" y="1397328"/>
                      <a:pt x="9026710" y="1557246"/>
                      <a:pt x="9191035" y="1800479"/>
                    </a:cubicBezTo>
                    <a:lnTo>
                      <a:pt x="9210518" y="1836373"/>
                    </a:lnTo>
                    <a:lnTo>
                      <a:pt x="9258709" y="1810216"/>
                    </a:lnTo>
                    <a:cubicBezTo>
                      <a:pt x="9323827" y="1782674"/>
                      <a:pt x="9395420" y="1767443"/>
                      <a:pt x="9470570" y="1767443"/>
                    </a:cubicBezTo>
                    <a:cubicBezTo>
                      <a:pt x="9545720" y="1767443"/>
                      <a:pt x="9617313" y="1782674"/>
                      <a:pt x="9682431" y="1810216"/>
                    </a:cubicBezTo>
                    <a:lnTo>
                      <a:pt x="9768141" y="1856738"/>
                    </a:lnTo>
                    <a:lnTo>
                      <a:pt x="9791010" y="1783067"/>
                    </a:lnTo>
                    <a:cubicBezTo>
                      <a:pt x="9919358" y="1479619"/>
                      <a:pt x="10219827" y="1266699"/>
                      <a:pt x="10570028" y="1266699"/>
                    </a:cubicBezTo>
                    <a:cubicBezTo>
                      <a:pt x="10657578" y="1266699"/>
                      <a:pt x="10742020" y="1280007"/>
                      <a:pt x="10821441" y="1304709"/>
                    </a:cubicBezTo>
                    <a:lnTo>
                      <a:pt x="10893902" y="1333259"/>
                    </a:lnTo>
                    <a:lnTo>
                      <a:pt x="10916253" y="1261255"/>
                    </a:lnTo>
                    <a:cubicBezTo>
                      <a:pt x="11003287" y="1055484"/>
                      <a:pt x="11207039" y="911100"/>
                      <a:pt x="11444514" y="911100"/>
                    </a:cubicBezTo>
                    <a:lnTo>
                      <a:pt x="11446790" y="911330"/>
                    </a:lnTo>
                    <a:lnTo>
                      <a:pt x="11437256" y="816759"/>
                    </a:lnTo>
                    <a:cubicBezTo>
                      <a:pt x="11437256" y="392161"/>
                      <a:pt x="11759948" y="42931"/>
                      <a:pt x="12173467" y="936"/>
                    </a:cubicBezTo>
                    <a:close/>
                  </a:path>
                </a:pathLst>
              </a:custGeom>
              <a:solidFill>
                <a:schemeClr val="bg1"/>
              </a:solidFill>
              <a:ln>
                <a:noFill/>
              </a:ln>
              <a:effectLst>
                <a:outerShdw blurRad="190500" dir="16200000"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88" name="任意多边形 80">
                <a:extLst>
                  <a:ext uri="{FF2B5EF4-FFF2-40B4-BE49-F238E27FC236}">
                    <a16:creationId xmlns:a16="http://schemas.microsoft.com/office/drawing/2014/main" id="{7215041E-4F05-4EAD-AB60-A0E39CC04867}"/>
                  </a:ext>
                </a:extLst>
              </p:cNvPr>
              <p:cNvSpPr/>
              <p:nvPr/>
            </p:nvSpPr>
            <p:spPr>
              <a:xfrm>
                <a:off x="1" y="4560785"/>
                <a:ext cx="12191999" cy="2311729"/>
              </a:xfrm>
              <a:custGeom>
                <a:avLst/>
                <a:gdLst>
                  <a:gd name="connsiteX0" fmla="*/ 12191999 w 12191999"/>
                  <a:gd name="connsiteY0" fmla="*/ 0 h 2311729"/>
                  <a:gd name="connsiteX1" fmla="*/ 12191999 w 12191999"/>
                  <a:gd name="connsiteY1" fmla="*/ 2311729 h 2311729"/>
                  <a:gd name="connsiteX2" fmla="*/ 0 w 12191999"/>
                  <a:gd name="connsiteY2" fmla="*/ 2311729 h 2311729"/>
                  <a:gd name="connsiteX3" fmla="*/ 0 w 12191999"/>
                  <a:gd name="connsiteY3" fmla="*/ 2020458 h 2311729"/>
                  <a:gd name="connsiteX4" fmla="*/ 0 w 12191999"/>
                  <a:gd name="connsiteY4" fmla="*/ 237172 h 2311729"/>
                  <a:gd name="connsiteX5" fmla="*/ 63480 w 12191999"/>
                  <a:gd name="connsiteY5" fmla="*/ 213939 h 2311729"/>
                  <a:gd name="connsiteX6" fmla="*/ 348343 w 12191999"/>
                  <a:gd name="connsiteY6" fmla="*/ 170871 h 2311729"/>
                  <a:gd name="connsiteX7" fmla="*/ 1306287 w 12191999"/>
                  <a:gd name="connsiteY7" fmla="*/ 1128815 h 2311729"/>
                  <a:gd name="connsiteX8" fmla="*/ 1286825 w 12191999"/>
                  <a:gd name="connsiteY8" fmla="*/ 1321874 h 2311729"/>
                  <a:gd name="connsiteX9" fmla="*/ 1256605 w 12191999"/>
                  <a:gd name="connsiteY9" fmla="*/ 1419229 h 2311729"/>
                  <a:gd name="connsiteX10" fmla="*/ 1344679 w 12191999"/>
                  <a:gd name="connsiteY10" fmla="*/ 1371424 h 2311729"/>
                  <a:gd name="connsiteX11" fmla="*/ 1683656 w 12191999"/>
                  <a:gd name="connsiteY11" fmla="*/ 1302987 h 2311729"/>
                  <a:gd name="connsiteX12" fmla="*/ 2299446 w 12191999"/>
                  <a:gd name="connsiteY12" fmla="*/ 1558056 h 2311729"/>
                  <a:gd name="connsiteX13" fmla="*/ 2381189 w 12191999"/>
                  <a:gd name="connsiteY13" fmla="*/ 1657129 h 2311729"/>
                  <a:gd name="connsiteX14" fmla="*/ 2427737 w 12191999"/>
                  <a:gd name="connsiteY14" fmla="*/ 1596410 h 2311729"/>
                  <a:gd name="connsiteX15" fmla="*/ 3069771 w 12191999"/>
                  <a:gd name="connsiteY15" fmla="*/ 1302987 h 2311729"/>
                  <a:gd name="connsiteX16" fmla="*/ 3544503 w 12191999"/>
                  <a:gd name="connsiteY16" fmla="*/ 1447998 h 2311729"/>
                  <a:gd name="connsiteX17" fmla="*/ 3657745 w 12191999"/>
                  <a:gd name="connsiteY17" fmla="*/ 1541431 h 2311729"/>
                  <a:gd name="connsiteX18" fmla="*/ 3713651 w 12191999"/>
                  <a:gd name="connsiteY18" fmla="*/ 1519404 h 2311729"/>
                  <a:gd name="connsiteX19" fmla="*/ 3897086 w 12191999"/>
                  <a:gd name="connsiteY19" fmla="*/ 1491671 h 2311729"/>
                  <a:gd name="connsiteX20" fmla="*/ 4241977 w 12191999"/>
                  <a:gd name="connsiteY20" fmla="*/ 1597020 h 2311729"/>
                  <a:gd name="connsiteX21" fmla="*/ 4317999 w 12191999"/>
                  <a:gd name="connsiteY21" fmla="*/ 1659743 h 2311729"/>
                  <a:gd name="connsiteX22" fmla="*/ 4359994 w 12191999"/>
                  <a:gd name="connsiteY22" fmla="*/ 1582372 h 2311729"/>
                  <a:gd name="connsiteX23" fmla="*/ 5021945 w 12191999"/>
                  <a:gd name="connsiteY23" fmla="*/ 1230415 h 2311729"/>
                  <a:gd name="connsiteX24" fmla="*/ 5757498 w 12191999"/>
                  <a:gd name="connsiteY24" fmla="*/ 1717972 h 2311729"/>
                  <a:gd name="connsiteX25" fmla="*/ 5775109 w 12191999"/>
                  <a:gd name="connsiteY25" fmla="*/ 1774705 h 2311729"/>
                  <a:gd name="connsiteX26" fmla="*/ 5877396 w 12191999"/>
                  <a:gd name="connsiteY26" fmla="*/ 1742952 h 2311729"/>
                  <a:gd name="connsiteX27" fmla="*/ 5994403 w 12191999"/>
                  <a:gd name="connsiteY27" fmla="*/ 1731157 h 2311729"/>
                  <a:gd name="connsiteX28" fmla="*/ 6319003 w 12191999"/>
                  <a:gd name="connsiteY28" fmla="*/ 1830310 h 2311729"/>
                  <a:gd name="connsiteX29" fmla="*/ 6349718 w 12191999"/>
                  <a:gd name="connsiteY29" fmla="*/ 1855653 h 2311729"/>
                  <a:gd name="connsiteX30" fmla="*/ 6372196 w 12191999"/>
                  <a:gd name="connsiteY30" fmla="*/ 1783240 h 2311729"/>
                  <a:gd name="connsiteX31" fmla="*/ 7228113 w 12191999"/>
                  <a:gd name="connsiteY31" fmla="*/ 1215901 h 2311729"/>
                  <a:gd name="connsiteX32" fmla="*/ 7884955 w 12191999"/>
                  <a:gd name="connsiteY32" fmla="*/ 1487974 h 2311729"/>
                  <a:gd name="connsiteX33" fmla="*/ 7933395 w 12191999"/>
                  <a:gd name="connsiteY33" fmla="*/ 1546684 h 2311729"/>
                  <a:gd name="connsiteX34" fmla="*/ 8036368 w 12191999"/>
                  <a:gd name="connsiteY34" fmla="*/ 1487498 h 2311729"/>
                  <a:gd name="connsiteX35" fmla="*/ 8432799 w 12191999"/>
                  <a:gd name="connsiteY35" fmla="*/ 1397328 h 2311729"/>
                  <a:gd name="connsiteX36" fmla="*/ 9191035 w 12191999"/>
                  <a:gd name="connsiteY36" fmla="*/ 1800479 h 2311729"/>
                  <a:gd name="connsiteX37" fmla="*/ 9210518 w 12191999"/>
                  <a:gd name="connsiteY37" fmla="*/ 1836373 h 2311729"/>
                  <a:gd name="connsiteX38" fmla="*/ 9258709 w 12191999"/>
                  <a:gd name="connsiteY38" fmla="*/ 1810216 h 2311729"/>
                  <a:gd name="connsiteX39" fmla="*/ 9470570 w 12191999"/>
                  <a:gd name="connsiteY39" fmla="*/ 1767443 h 2311729"/>
                  <a:gd name="connsiteX40" fmla="*/ 9682431 w 12191999"/>
                  <a:gd name="connsiteY40" fmla="*/ 1810216 h 2311729"/>
                  <a:gd name="connsiteX41" fmla="*/ 9768141 w 12191999"/>
                  <a:gd name="connsiteY41" fmla="*/ 1856738 h 2311729"/>
                  <a:gd name="connsiteX42" fmla="*/ 9791010 w 12191999"/>
                  <a:gd name="connsiteY42" fmla="*/ 1783067 h 2311729"/>
                  <a:gd name="connsiteX43" fmla="*/ 10570028 w 12191999"/>
                  <a:gd name="connsiteY43" fmla="*/ 1266699 h 2311729"/>
                  <a:gd name="connsiteX44" fmla="*/ 10821441 w 12191999"/>
                  <a:gd name="connsiteY44" fmla="*/ 1304709 h 2311729"/>
                  <a:gd name="connsiteX45" fmla="*/ 10893902 w 12191999"/>
                  <a:gd name="connsiteY45" fmla="*/ 1333259 h 2311729"/>
                  <a:gd name="connsiteX46" fmla="*/ 10916253 w 12191999"/>
                  <a:gd name="connsiteY46" fmla="*/ 1261255 h 2311729"/>
                  <a:gd name="connsiteX47" fmla="*/ 11444514 w 12191999"/>
                  <a:gd name="connsiteY47" fmla="*/ 911100 h 2311729"/>
                  <a:gd name="connsiteX48" fmla="*/ 11446790 w 12191999"/>
                  <a:gd name="connsiteY48" fmla="*/ 911330 h 2311729"/>
                  <a:gd name="connsiteX49" fmla="*/ 11437256 w 12191999"/>
                  <a:gd name="connsiteY49" fmla="*/ 816759 h 2311729"/>
                  <a:gd name="connsiteX50" fmla="*/ 12173467 w 12191999"/>
                  <a:gd name="connsiteY50" fmla="*/ 936 h 2311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2191999" h="2311729">
                    <a:moveTo>
                      <a:pt x="12191999" y="0"/>
                    </a:moveTo>
                    <a:lnTo>
                      <a:pt x="12191999" y="2311729"/>
                    </a:lnTo>
                    <a:lnTo>
                      <a:pt x="0" y="2311729"/>
                    </a:lnTo>
                    <a:lnTo>
                      <a:pt x="0" y="2020458"/>
                    </a:lnTo>
                    <a:lnTo>
                      <a:pt x="0" y="237172"/>
                    </a:lnTo>
                    <a:lnTo>
                      <a:pt x="63480" y="213939"/>
                    </a:lnTo>
                    <a:cubicBezTo>
                      <a:pt x="153468" y="185949"/>
                      <a:pt x="249145" y="170871"/>
                      <a:pt x="348343" y="170871"/>
                    </a:cubicBezTo>
                    <a:cubicBezTo>
                      <a:pt x="877401" y="170871"/>
                      <a:pt x="1306287" y="599757"/>
                      <a:pt x="1306287" y="1128815"/>
                    </a:cubicBezTo>
                    <a:cubicBezTo>
                      <a:pt x="1306287" y="1194948"/>
                      <a:pt x="1299586" y="1259515"/>
                      <a:pt x="1286825" y="1321874"/>
                    </a:cubicBezTo>
                    <a:lnTo>
                      <a:pt x="1256605" y="1419229"/>
                    </a:lnTo>
                    <a:lnTo>
                      <a:pt x="1344679" y="1371424"/>
                    </a:lnTo>
                    <a:cubicBezTo>
                      <a:pt x="1448867" y="1327356"/>
                      <a:pt x="1563416" y="1302987"/>
                      <a:pt x="1683656" y="1302987"/>
                    </a:cubicBezTo>
                    <a:cubicBezTo>
                      <a:pt x="1924137" y="1302987"/>
                      <a:pt x="2141852" y="1400461"/>
                      <a:pt x="2299446" y="1558056"/>
                    </a:cubicBezTo>
                    <a:lnTo>
                      <a:pt x="2381189" y="1657129"/>
                    </a:lnTo>
                    <a:lnTo>
                      <a:pt x="2427737" y="1596410"/>
                    </a:lnTo>
                    <a:cubicBezTo>
                      <a:pt x="2583425" y="1416679"/>
                      <a:pt x="2813321" y="1302987"/>
                      <a:pt x="3069771" y="1302987"/>
                    </a:cubicBezTo>
                    <a:cubicBezTo>
                      <a:pt x="3245622" y="1302987"/>
                      <a:pt x="3408987" y="1356446"/>
                      <a:pt x="3544503" y="1447998"/>
                    </a:cubicBezTo>
                    <a:lnTo>
                      <a:pt x="3657745" y="1541431"/>
                    </a:lnTo>
                    <a:lnTo>
                      <a:pt x="3713651" y="1519404"/>
                    </a:lnTo>
                    <a:cubicBezTo>
                      <a:pt x="3771598" y="1501381"/>
                      <a:pt x="3833208" y="1491671"/>
                      <a:pt x="3897086" y="1491671"/>
                    </a:cubicBezTo>
                    <a:cubicBezTo>
                      <a:pt x="4024841" y="1491671"/>
                      <a:pt x="4143526" y="1530508"/>
                      <a:pt x="4241977" y="1597020"/>
                    </a:cubicBezTo>
                    <a:lnTo>
                      <a:pt x="4317999" y="1659743"/>
                    </a:lnTo>
                    <a:lnTo>
                      <a:pt x="4359994" y="1582372"/>
                    </a:lnTo>
                    <a:cubicBezTo>
                      <a:pt x="4503453" y="1370026"/>
                      <a:pt x="4746395" y="1230415"/>
                      <a:pt x="5021945" y="1230415"/>
                    </a:cubicBezTo>
                    <a:cubicBezTo>
                      <a:pt x="5352605" y="1230415"/>
                      <a:pt x="5636309" y="1431455"/>
                      <a:pt x="5757498" y="1717972"/>
                    </a:cubicBezTo>
                    <a:lnTo>
                      <a:pt x="5775109" y="1774705"/>
                    </a:lnTo>
                    <a:lnTo>
                      <a:pt x="5877396" y="1742952"/>
                    </a:lnTo>
                    <a:cubicBezTo>
                      <a:pt x="5915189" y="1735219"/>
                      <a:pt x="5954321" y="1731157"/>
                      <a:pt x="5994403" y="1731157"/>
                    </a:cubicBezTo>
                    <a:cubicBezTo>
                      <a:pt x="6114640" y="1731157"/>
                      <a:pt x="6226343" y="1767710"/>
                      <a:pt x="6319003" y="1830310"/>
                    </a:cubicBezTo>
                    <a:lnTo>
                      <a:pt x="6349718" y="1855653"/>
                    </a:lnTo>
                    <a:lnTo>
                      <a:pt x="6372196" y="1783240"/>
                    </a:lnTo>
                    <a:cubicBezTo>
                      <a:pt x="6513213" y="1449839"/>
                      <a:pt x="6843343" y="1215901"/>
                      <a:pt x="7228113" y="1215901"/>
                    </a:cubicBezTo>
                    <a:cubicBezTo>
                      <a:pt x="7484626" y="1215901"/>
                      <a:pt x="7716855" y="1319874"/>
                      <a:pt x="7884955" y="1487974"/>
                    </a:cubicBezTo>
                    <a:lnTo>
                      <a:pt x="7933395" y="1546684"/>
                    </a:lnTo>
                    <a:lnTo>
                      <a:pt x="8036368" y="1487498"/>
                    </a:lnTo>
                    <a:cubicBezTo>
                      <a:pt x="8156294" y="1429711"/>
                      <a:pt x="8290765" y="1397328"/>
                      <a:pt x="8432799" y="1397328"/>
                    </a:cubicBezTo>
                    <a:cubicBezTo>
                      <a:pt x="8748430" y="1397328"/>
                      <a:pt x="9026710" y="1557246"/>
                      <a:pt x="9191035" y="1800479"/>
                    </a:cubicBezTo>
                    <a:lnTo>
                      <a:pt x="9210518" y="1836373"/>
                    </a:lnTo>
                    <a:lnTo>
                      <a:pt x="9258709" y="1810216"/>
                    </a:lnTo>
                    <a:cubicBezTo>
                      <a:pt x="9323827" y="1782674"/>
                      <a:pt x="9395420" y="1767443"/>
                      <a:pt x="9470570" y="1767443"/>
                    </a:cubicBezTo>
                    <a:cubicBezTo>
                      <a:pt x="9545720" y="1767443"/>
                      <a:pt x="9617313" y="1782674"/>
                      <a:pt x="9682431" y="1810216"/>
                    </a:cubicBezTo>
                    <a:lnTo>
                      <a:pt x="9768141" y="1856738"/>
                    </a:lnTo>
                    <a:lnTo>
                      <a:pt x="9791010" y="1783067"/>
                    </a:lnTo>
                    <a:cubicBezTo>
                      <a:pt x="9919358" y="1479619"/>
                      <a:pt x="10219827" y="1266699"/>
                      <a:pt x="10570028" y="1266699"/>
                    </a:cubicBezTo>
                    <a:cubicBezTo>
                      <a:pt x="10657578" y="1266699"/>
                      <a:pt x="10742020" y="1280007"/>
                      <a:pt x="10821441" y="1304709"/>
                    </a:cubicBezTo>
                    <a:lnTo>
                      <a:pt x="10893902" y="1333259"/>
                    </a:lnTo>
                    <a:lnTo>
                      <a:pt x="10916253" y="1261255"/>
                    </a:lnTo>
                    <a:cubicBezTo>
                      <a:pt x="11003287" y="1055484"/>
                      <a:pt x="11207039" y="911100"/>
                      <a:pt x="11444514" y="911100"/>
                    </a:cubicBezTo>
                    <a:lnTo>
                      <a:pt x="11446790" y="911330"/>
                    </a:lnTo>
                    <a:lnTo>
                      <a:pt x="11437256" y="816759"/>
                    </a:lnTo>
                    <a:cubicBezTo>
                      <a:pt x="11437256" y="392161"/>
                      <a:pt x="11759948" y="42931"/>
                      <a:pt x="12173467" y="936"/>
                    </a:cubicBezTo>
                    <a:close/>
                  </a:path>
                </a:pathLst>
              </a:custGeom>
              <a:solidFill>
                <a:schemeClr val="bg1"/>
              </a:solidFill>
              <a:ln w="28575">
                <a:solidFill>
                  <a:schemeClr val="bg1"/>
                </a:solidFill>
              </a:ln>
              <a:effectLst>
                <a:innerShdw blurRad="266700" dist="139700" dir="16200000">
                  <a:srgbClr val="18ACCA">
                    <a:alpha val="3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pic>
          <p:nvPicPr>
            <p:cNvPr id="96" name="图片 95">
              <a:extLst>
                <a:ext uri="{FF2B5EF4-FFF2-40B4-BE49-F238E27FC236}">
                  <a16:creationId xmlns:a16="http://schemas.microsoft.com/office/drawing/2014/main" id="{74AC5814-9F20-4DD6-A841-1657DA8342FA}"/>
                </a:ext>
              </a:extLst>
            </p:cNvPr>
            <p:cNvPicPr>
              <a:picLocks noChangeAspect="1"/>
            </p:cNvPicPr>
            <p:nvPr/>
          </p:nvPicPr>
          <p:blipFill rotWithShape="1">
            <a:blip r:embed="rId6">
              <a:extLst>
                <a:ext uri="{28A0092B-C50C-407E-A947-70E740481C1C}">
                  <a14:useLocalDpi xmlns:a14="http://schemas.microsoft.com/office/drawing/2010/main" val="0"/>
                </a:ext>
              </a:extLst>
            </a:blip>
            <a:srcRect l="38049" t="43746" r="52454" b="44389"/>
            <a:stretch/>
          </p:blipFill>
          <p:spPr>
            <a:xfrm rot="7085163">
              <a:off x="5750161" y="2421088"/>
              <a:ext cx="868148" cy="813694"/>
            </a:xfrm>
            <a:prstGeom prst="rect">
              <a:avLst/>
            </a:prstGeom>
          </p:spPr>
        </p:pic>
        <p:pic>
          <p:nvPicPr>
            <p:cNvPr id="97" name="图片 96">
              <a:extLst>
                <a:ext uri="{FF2B5EF4-FFF2-40B4-BE49-F238E27FC236}">
                  <a16:creationId xmlns:a16="http://schemas.microsoft.com/office/drawing/2014/main" id="{2BAFEF11-A39E-465A-BA5C-C64A4554C421}"/>
                </a:ext>
              </a:extLst>
            </p:cNvPr>
            <p:cNvPicPr>
              <a:picLocks noChangeAspect="1"/>
            </p:cNvPicPr>
            <p:nvPr/>
          </p:nvPicPr>
          <p:blipFill rotWithShape="1">
            <a:blip r:embed="rId8">
              <a:extLst>
                <a:ext uri="{28A0092B-C50C-407E-A947-70E740481C1C}">
                  <a14:useLocalDpi xmlns:a14="http://schemas.microsoft.com/office/drawing/2010/main" val="0"/>
                </a:ext>
              </a:extLst>
            </a:blip>
            <a:srcRect l="52437" t="42429" r="38191" b="43661"/>
            <a:stretch/>
          </p:blipFill>
          <p:spPr>
            <a:xfrm>
              <a:off x="10842171" y="3359625"/>
              <a:ext cx="856723" cy="954003"/>
            </a:xfrm>
            <a:prstGeom prst="rect">
              <a:avLst/>
            </a:prstGeom>
          </p:spPr>
        </p:pic>
        <p:pic>
          <p:nvPicPr>
            <p:cNvPr id="98" name="图片 97">
              <a:extLst>
                <a:ext uri="{FF2B5EF4-FFF2-40B4-BE49-F238E27FC236}">
                  <a16:creationId xmlns:a16="http://schemas.microsoft.com/office/drawing/2014/main" id="{96BFA62E-44EB-4CB4-8777-86172FD762CC}"/>
                </a:ext>
              </a:extLst>
            </p:cNvPr>
            <p:cNvPicPr>
              <a:picLocks noChangeAspect="1"/>
            </p:cNvPicPr>
            <p:nvPr/>
          </p:nvPicPr>
          <p:blipFill rotWithShape="1">
            <a:blip r:embed="rId7">
              <a:extLst>
                <a:ext uri="{28A0092B-C50C-407E-A947-70E740481C1C}">
                  <a14:useLocalDpi xmlns:a14="http://schemas.microsoft.com/office/drawing/2010/main" val="0"/>
                </a:ext>
              </a:extLst>
            </a:blip>
            <a:srcRect l="12237" t="12850" r="80495" b="76286"/>
            <a:stretch/>
          </p:blipFill>
          <p:spPr>
            <a:xfrm rot="15246552">
              <a:off x="651806" y="899296"/>
              <a:ext cx="664387" cy="745126"/>
            </a:xfrm>
            <a:prstGeom prst="rect">
              <a:avLst/>
            </a:prstGeom>
          </p:spPr>
        </p:pic>
        <p:pic>
          <p:nvPicPr>
            <p:cNvPr id="99" name="图片 98">
              <a:extLst>
                <a:ext uri="{FF2B5EF4-FFF2-40B4-BE49-F238E27FC236}">
                  <a16:creationId xmlns:a16="http://schemas.microsoft.com/office/drawing/2014/main" id="{28A05EE3-B1FC-4FC9-B0B4-FE01CE1297BB}"/>
                </a:ext>
              </a:extLst>
            </p:cNvPr>
            <p:cNvPicPr>
              <a:picLocks noChangeAspect="1"/>
            </p:cNvPicPr>
            <p:nvPr/>
          </p:nvPicPr>
          <p:blipFill rotWithShape="1">
            <a:blip r:embed="rId4">
              <a:extLst>
                <a:ext uri="{28A0092B-C50C-407E-A947-70E740481C1C}">
                  <a14:useLocalDpi xmlns:a14="http://schemas.microsoft.com/office/drawing/2010/main" val="0"/>
                </a:ext>
              </a:extLst>
            </a:blip>
            <a:srcRect l="79364" t="12527" r="11586" b="75615"/>
            <a:stretch/>
          </p:blipFill>
          <p:spPr>
            <a:xfrm rot="15311720">
              <a:off x="569531" y="2831826"/>
              <a:ext cx="827314" cy="813214"/>
            </a:xfrm>
            <a:prstGeom prst="rect">
              <a:avLst/>
            </a:prstGeom>
          </p:spPr>
        </p:pic>
        <p:pic>
          <p:nvPicPr>
            <p:cNvPr id="103" name="图片 102">
              <a:extLst>
                <a:ext uri="{FF2B5EF4-FFF2-40B4-BE49-F238E27FC236}">
                  <a16:creationId xmlns:a16="http://schemas.microsoft.com/office/drawing/2014/main" id="{0C09BB72-E555-4564-AAF3-8D55296AACF5}"/>
                </a:ext>
              </a:extLst>
            </p:cNvPr>
            <p:cNvPicPr>
              <a:picLocks noChangeAspect="1"/>
            </p:cNvPicPr>
            <p:nvPr/>
          </p:nvPicPr>
          <p:blipFill rotWithShape="1">
            <a:blip r:embed="rId11">
              <a:extLst>
                <a:ext uri="{28A0092B-C50C-407E-A947-70E740481C1C}">
                  <a14:useLocalDpi xmlns:a14="http://schemas.microsoft.com/office/drawing/2010/main" val="0"/>
                </a:ext>
              </a:extLst>
            </a:blip>
            <a:srcRect l="12761" t="27513" r="81347" b="59981"/>
            <a:stretch/>
          </p:blipFill>
          <p:spPr>
            <a:xfrm rot="16820915">
              <a:off x="7592181" y="3745037"/>
              <a:ext cx="538571" cy="857705"/>
            </a:xfrm>
            <a:prstGeom prst="rect">
              <a:avLst/>
            </a:prstGeom>
          </p:spPr>
        </p:pic>
        <p:pic>
          <p:nvPicPr>
            <p:cNvPr id="104" name="图片 103">
              <a:extLst>
                <a:ext uri="{FF2B5EF4-FFF2-40B4-BE49-F238E27FC236}">
                  <a16:creationId xmlns:a16="http://schemas.microsoft.com/office/drawing/2014/main" id="{7591A223-95E8-4FA9-B034-9B5B3A295FD4}"/>
                </a:ext>
              </a:extLst>
            </p:cNvPr>
            <p:cNvPicPr>
              <a:picLocks noChangeAspect="1"/>
            </p:cNvPicPr>
            <p:nvPr/>
          </p:nvPicPr>
          <p:blipFill rotWithShape="1">
            <a:blip r:embed="rId8">
              <a:extLst>
                <a:ext uri="{28A0092B-C50C-407E-A947-70E740481C1C}">
                  <a14:useLocalDpi xmlns:a14="http://schemas.microsoft.com/office/drawing/2010/main" val="0"/>
                </a:ext>
              </a:extLst>
            </a:blip>
            <a:srcRect l="52437" t="42429" r="38191" b="43661"/>
            <a:stretch/>
          </p:blipFill>
          <p:spPr>
            <a:xfrm rot="15418078">
              <a:off x="7668944" y="2343317"/>
              <a:ext cx="856723" cy="954003"/>
            </a:xfrm>
            <a:prstGeom prst="rect">
              <a:avLst/>
            </a:prstGeom>
          </p:spPr>
        </p:pic>
        <p:pic>
          <p:nvPicPr>
            <p:cNvPr id="108" name="图片 107">
              <a:extLst>
                <a:ext uri="{FF2B5EF4-FFF2-40B4-BE49-F238E27FC236}">
                  <a16:creationId xmlns:a16="http://schemas.microsoft.com/office/drawing/2014/main" id="{06F65321-7DBF-412A-97D3-2DA2D6748DED}"/>
                </a:ext>
              </a:extLst>
            </p:cNvPr>
            <p:cNvPicPr>
              <a:picLocks noChangeAspect="1"/>
            </p:cNvPicPr>
            <p:nvPr/>
          </p:nvPicPr>
          <p:blipFill rotWithShape="1">
            <a:blip r:embed="rId6">
              <a:extLst>
                <a:ext uri="{28A0092B-C50C-407E-A947-70E740481C1C}">
                  <a14:useLocalDpi xmlns:a14="http://schemas.microsoft.com/office/drawing/2010/main" val="0"/>
                </a:ext>
              </a:extLst>
            </a:blip>
            <a:srcRect l="38049" t="43746" r="52454" b="44389"/>
            <a:stretch/>
          </p:blipFill>
          <p:spPr>
            <a:xfrm rot="5400000">
              <a:off x="9421375" y="4461801"/>
              <a:ext cx="868148" cy="813694"/>
            </a:xfrm>
            <a:prstGeom prst="rect">
              <a:avLst/>
            </a:prstGeom>
          </p:spPr>
        </p:pic>
        <p:pic>
          <p:nvPicPr>
            <p:cNvPr id="109" name="图片 108">
              <a:extLst>
                <a:ext uri="{FF2B5EF4-FFF2-40B4-BE49-F238E27FC236}">
                  <a16:creationId xmlns:a16="http://schemas.microsoft.com/office/drawing/2014/main" id="{76CC49EC-7641-4F87-ABF3-1BFE7A67F93C}"/>
                </a:ext>
              </a:extLst>
            </p:cNvPr>
            <p:cNvPicPr>
              <a:picLocks noChangeAspect="1"/>
            </p:cNvPicPr>
            <p:nvPr/>
          </p:nvPicPr>
          <p:blipFill rotWithShape="1">
            <a:blip r:embed="rId8">
              <a:extLst>
                <a:ext uri="{28A0092B-C50C-407E-A947-70E740481C1C}">
                  <a14:useLocalDpi xmlns:a14="http://schemas.microsoft.com/office/drawing/2010/main" val="0"/>
                </a:ext>
              </a:extLst>
            </a:blip>
            <a:srcRect l="52437" t="42429" r="38191" b="43661"/>
            <a:stretch/>
          </p:blipFill>
          <p:spPr>
            <a:xfrm rot="11684570">
              <a:off x="4356647" y="4013097"/>
              <a:ext cx="856723" cy="954003"/>
            </a:xfrm>
            <a:prstGeom prst="rect">
              <a:avLst/>
            </a:prstGeom>
          </p:spPr>
        </p:pic>
      </p:grpSp>
      <p:pic>
        <p:nvPicPr>
          <p:cNvPr id="111" name="Picture 4" descr="cloud.png">
            <a:extLst>
              <a:ext uri="{FF2B5EF4-FFF2-40B4-BE49-F238E27FC236}">
                <a16:creationId xmlns:a16="http://schemas.microsoft.com/office/drawing/2014/main" id="{E9D5BD49-55DA-4D51-ABE0-EFDED963B3A6}"/>
              </a:ext>
            </a:extLst>
          </p:cNvPr>
          <p:cNvPicPr>
            <a:picLocks noChangeAspect="1"/>
          </p:cNvPicPr>
          <p:nvPr/>
        </p:nvPicPr>
        <p:blipFill>
          <a:blip r:embed="rId13" cstate="print"/>
          <a:stretch>
            <a:fillRect/>
          </a:stretch>
        </p:blipFill>
        <p:spPr>
          <a:xfrm>
            <a:off x="2532160" y="1372726"/>
            <a:ext cx="7851505" cy="4526572"/>
          </a:xfrm>
          <a:prstGeom prst="rect">
            <a:avLst/>
          </a:prstGeom>
        </p:spPr>
      </p:pic>
      <p:sp>
        <p:nvSpPr>
          <p:cNvPr id="126" name="矩形 125">
            <a:extLst>
              <a:ext uri="{FF2B5EF4-FFF2-40B4-BE49-F238E27FC236}">
                <a16:creationId xmlns:a16="http://schemas.microsoft.com/office/drawing/2014/main" id="{5AE54765-1B50-41D5-B852-521E384B1A7F}"/>
              </a:ext>
            </a:extLst>
          </p:cNvPr>
          <p:cNvSpPr/>
          <p:nvPr/>
        </p:nvSpPr>
        <p:spPr>
          <a:xfrm>
            <a:off x="3573370" y="3034011"/>
            <a:ext cx="6013121" cy="1015663"/>
          </a:xfrm>
          <a:prstGeom prst="rect">
            <a:avLst/>
          </a:prstGeom>
          <a:effectLst/>
        </p:spPr>
        <p:txBody>
          <a:bodyPr vert="horz" wrap="none">
            <a:spAutoFit/>
          </a:bodyPr>
          <a:lstStyle/>
          <a:p>
            <a:pPr algn="ctr"/>
            <a:r>
              <a:rPr lang="en-US" altLang="zh-CN" sz="6000" b="1" dirty="0">
                <a:solidFill>
                  <a:srgbClr val="FFFF00"/>
                </a:solidFill>
                <a:latin typeface="Amazone" panose="03020702060507090A04" pitchFamily="66" charset="0"/>
                <a:cs typeface="+mn-ea"/>
                <a:sym typeface="+mn-lt"/>
              </a:rPr>
              <a:t>Rung </a:t>
            </a:r>
            <a:r>
              <a:rPr lang="en-US" altLang="zh-CN" sz="6000" b="1" dirty="0" err="1">
                <a:solidFill>
                  <a:srgbClr val="FFFF00"/>
                </a:solidFill>
                <a:latin typeface="Amazone" panose="03020702060507090A04" pitchFamily="66" charset="0"/>
                <a:cs typeface="+mn-ea"/>
                <a:sym typeface="+mn-lt"/>
              </a:rPr>
              <a:t>chuông</a:t>
            </a:r>
            <a:r>
              <a:rPr lang="en-US" altLang="zh-CN" sz="6000" b="1" dirty="0">
                <a:solidFill>
                  <a:srgbClr val="FFFF00"/>
                </a:solidFill>
                <a:latin typeface="Amazone" panose="03020702060507090A04" pitchFamily="66" charset="0"/>
                <a:cs typeface="+mn-ea"/>
                <a:sym typeface="+mn-lt"/>
              </a:rPr>
              <a:t> </a:t>
            </a:r>
            <a:r>
              <a:rPr lang="en-US" altLang="zh-CN" sz="6000" b="1" dirty="0" err="1">
                <a:solidFill>
                  <a:srgbClr val="FFFF00"/>
                </a:solidFill>
                <a:latin typeface="Amazone" panose="03020702060507090A04" pitchFamily="66" charset="0"/>
                <a:cs typeface="+mn-ea"/>
                <a:sym typeface="+mn-lt"/>
              </a:rPr>
              <a:t>vàng</a:t>
            </a:r>
            <a:endParaRPr lang="zh-CN" altLang="en-US" sz="6000" b="1" dirty="0">
              <a:solidFill>
                <a:srgbClr val="FFFF00"/>
              </a:solidFill>
              <a:latin typeface="Amazone" panose="03020702060507090A04" pitchFamily="66" charset="0"/>
              <a:cs typeface="+mn-ea"/>
              <a:sym typeface="+mn-lt"/>
            </a:endParaRPr>
          </a:p>
        </p:txBody>
      </p:sp>
      <p:pic>
        <p:nvPicPr>
          <p:cNvPr id="43" name="图形 13">
            <a:extLst>
              <a:ext uri="{FF2B5EF4-FFF2-40B4-BE49-F238E27FC236}">
                <a16:creationId xmlns:a16="http://schemas.microsoft.com/office/drawing/2014/main" id="{5B73B6B1-A141-45E2-BD87-FBB511605D7F}"/>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866401" y="2552085"/>
            <a:ext cx="2352675" cy="3038475"/>
          </a:xfrm>
          <a:prstGeom prst="rect">
            <a:avLst/>
          </a:prstGeom>
        </p:spPr>
      </p:pic>
      <p:pic>
        <p:nvPicPr>
          <p:cNvPr id="44" name="Picture 43">
            <a:extLst>
              <a:ext uri="{FF2B5EF4-FFF2-40B4-BE49-F238E27FC236}">
                <a16:creationId xmlns:a16="http://schemas.microsoft.com/office/drawing/2014/main" id="{EA7BE9B4-2849-440F-95BA-D2BC7A58F3A2}"/>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rot="20394024">
            <a:off x="2932108" y="3609007"/>
            <a:ext cx="815598" cy="11292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 name="Picture 14" descr="icons.png">
            <a:extLst>
              <a:ext uri="{FF2B5EF4-FFF2-40B4-BE49-F238E27FC236}">
                <a16:creationId xmlns:a16="http://schemas.microsoft.com/office/drawing/2014/main" id="{90FDC63F-B41E-4E6E-A7AF-AB936B3933B5}"/>
              </a:ext>
            </a:extLst>
          </p:cNvPr>
          <p:cNvPicPr>
            <a:picLocks noChangeAspect="1"/>
          </p:cNvPicPr>
          <p:nvPr/>
        </p:nvPicPr>
        <p:blipFill rotWithShape="1">
          <a:blip r:embed="rId17" cstate="print"/>
          <a:srcRect l="63380" r="-1" b="32035"/>
          <a:stretch/>
        </p:blipFill>
        <p:spPr>
          <a:xfrm rot="619541">
            <a:off x="7535203" y="154359"/>
            <a:ext cx="3976116" cy="3477772"/>
          </a:xfrm>
          <a:prstGeom prst="rect">
            <a:avLst/>
          </a:prstGeom>
        </p:spPr>
      </p:pic>
    </p:spTree>
    <p:extLst>
      <p:ext uri="{BB962C8B-B14F-4D97-AF65-F5344CB8AC3E}">
        <p14:creationId xmlns:p14="http://schemas.microsoft.com/office/powerpoint/2010/main" val="3964141446"/>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110"/>
                                            </p:tgtEl>
                                            <p:attrNameLst>
                                              <p:attrName>style.visibility</p:attrName>
                                            </p:attrNameLst>
                                          </p:cBhvr>
                                          <p:to>
                                            <p:strVal val="visible"/>
                                          </p:to>
                                        </p:set>
                                        <p:anim calcmode="lin" valueType="num">
                                          <p:cBhvr>
                                            <p:cTn id="7" dur="500" fill="hold"/>
                                            <p:tgtEl>
                                              <p:spTgt spid="110"/>
                                            </p:tgtEl>
                                            <p:attrNameLst>
                                              <p:attrName>ppt_w</p:attrName>
                                            </p:attrNameLst>
                                          </p:cBhvr>
                                          <p:tavLst>
                                            <p:tav tm="0">
                                              <p:val>
                                                <p:fltVal val="0"/>
                                              </p:val>
                                            </p:tav>
                                            <p:tav tm="100000">
                                              <p:val>
                                                <p:strVal val="#ppt_w"/>
                                              </p:val>
                                            </p:tav>
                                          </p:tavLst>
                                        </p:anim>
                                        <p:anim calcmode="lin" valueType="num">
                                          <p:cBhvr>
                                            <p:cTn id="8" dur="500" fill="hold"/>
                                            <p:tgtEl>
                                              <p:spTgt spid="110"/>
                                            </p:tgtEl>
                                            <p:attrNameLst>
                                              <p:attrName>ppt_h</p:attrName>
                                            </p:attrNameLst>
                                          </p:cBhvr>
                                          <p:tavLst>
                                            <p:tav tm="0">
                                              <p:val>
                                                <p:fltVal val="0"/>
                                              </p:val>
                                            </p:tav>
                                            <p:tav tm="100000">
                                              <p:val>
                                                <p:strVal val="#ppt_h"/>
                                              </p:val>
                                            </p:tav>
                                          </p:tavLst>
                                        </p:anim>
                                        <p:anim calcmode="lin" valueType="num">
                                          <p:cBhvr>
                                            <p:cTn id="9" dur="500" fill="hold"/>
                                            <p:tgtEl>
                                              <p:spTgt spid="110"/>
                                            </p:tgtEl>
                                            <p:attrNameLst>
                                              <p:attrName>style.rotation</p:attrName>
                                            </p:attrNameLst>
                                          </p:cBhvr>
                                          <p:tavLst>
                                            <p:tav tm="0">
                                              <p:val>
                                                <p:fltVal val="360"/>
                                              </p:val>
                                            </p:tav>
                                            <p:tav tm="100000">
                                              <p:val>
                                                <p:fltVal val="0"/>
                                              </p:val>
                                            </p:tav>
                                          </p:tavLst>
                                        </p:anim>
                                        <p:animEffect transition="in" filter="fade">
                                          <p:cBhvr>
                                            <p:cTn id="10" dur="500"/>
                                            <p:tgtEl>
                                              <p:spTgt spid="110"/>
                                            </p:tgtEl>
                                          </p:cBhvr>
                                        </p:animEffect>
                                      </p:childTnLst>
                                    </p:cTn>
                                  </p:par>
                                </p:childTnLst>
                              </p:cTn>
                            </p:par>
                            <p:par>
                              <p:cTn id="11" fill="hold">
                                <p:stCondLst>
                                  <p:cond delay="500"/>
                                </p:stCondLst>
                                <p:childTnLst>
                                  <p:par>
                                    <p:cTn id="12" presetID="2" presetClass="entr" presetSubtype="9" fill="hold" nodeType="afterEffect" p14:presetBounceEnd="80000">
                                      <p:stCondLst>
                                        <p:cond delay="0"/>
                                      </p:stCondLst>
                                      <p:childTnLst>
                                        <p:set>
                                          <p:cBhvr>
                                            <p:cTn id="13" dur="1" fill="hold">
                                              <p:stCondLst>
                                                <p:cond delay="0"/>
                                              </p:stCondLst>
                                            </p:cTn>
                                            <p:tgtEl>
                                              <p:spTgt spid="111"/>
                                            </p:tgtEl>
                                            <p:attrNameLst>
                                              <p:attrName>style.visibility</p:attrName>
                                            </p:attrNameLst>
                                          </p:cBhvr>
                                          <p:to>
                                            <p:strVal val="visible"/>
                                          </p:to>
                                        </p:set>
                                        <p:anim calcmode="lin" valueType="num" p14:bounceEnd="80000">
                                          <p:cBhvr additive="base">
                                            <p:cTn id="14" dur="500" fill="hold"/>
                                            <p:tgtEl>
                                              <p:spTgt spid="111"/>
                                            </p:tgtEl>
                                            <p:attrNameLst>
                                              <p:attrName>ppt_x</p:attrName>
                                            </p:attrNameLst>
                                          </p:cBhvr>
                                          <p:tavLst>
                                            <p:tav tm="0">
                                              <p:val>
                                                <p:strVal val="0-#ppt_w/2"/>
                                              </p:val>
                                            </p:tav>
                                            <p:tav tm="100000">
                                              <p:val>
                                                <p:strVal val="#ppt_x"/>
                                              </p:val>
                                            </p:tav>
                                          </p:tavLst>
                                        </p:anim>
                                        <p:anim calcmode="lin" valueType="num" p14:bounceEnd="80000">
                                          <p:cBhvr additive="base">
                                            <p:cTn id="15" dur="500" fill="hold"/>
                                            <p:tgtEl>
                                              <p:spTgt spid="111"/>
                                            </p:tgtEl>
                                            <p:attrNameLst>
                                              <p:attrName>ppt_y</p:attrName>
                                            </p:attrNameLst>
                                          </p:cBhvr>
                                          <p:tavLst>
                                            <p:tav tm="0">
                                              <p:val>
                                                <p:strVal val="0-#ppt_h/2"/>
                                              </p:val>
                                            </p:tav>
                                            <p:tav tm="100000">
                                              <p:val>
                                                <p:strVal val="#ppt_y"/>
                                              </p:val>
                                            </p:tav>
                                          </p:tavLst>
                                        </p:anim>
                                      </p:childTnLst>
                                    </p:cTn>
                                  </p:par>
                                  <p:par>
                                    <p:cTn id="16" presetID="15" presetClass="entr" presetSubtype="0" fill="hold" nodeType="withEffect">
                                      <p:stCondLst>
                                        <p:cond delay="0"/>
                                      </p:stCondLst>
                                      <p:childTnLst>
                                        <p:set>
                                          <p:cBhvr>
                                            <p:cTn id="17" dur="1" fill="hold">
                                              <p:stCondLst>
                                                <p:cond delay="0"/>
                                              </p:stCondLst>
                                            </p:cTn>
                                            <p:tgtEl>
                                              <p:spTgt spid="43"/>
                                            </p:tgtEl>
                                            <p:attrNameLst>
                                              <p:attrName>style.visibility</p:attrName>
                                            </p:attrNameLst>
                                          </p:cBhvr>
                                          <p:to>
                                            <p:strVal val="visible"/>
                                          </p:to>
                                        </p:set>
                                        <p:anim calcmode="lin" valueType="num">
                                          <p:cBhvr>
                                            <p:cTn id="18" dur="1000" fill="hold"/>
                                            <p:tgtEl>
                                              <p:spTgt spid="43"/>
                                            </p:tgtEl>
                                            <p:attrNameLst>
                                              <p:attrName>ppt_w</p:attrName>
                                            </p:attrNameLst>
                                          </p:cBhvr>
                                          <p:tavLst>
                                            <p:tav tm="0">
                                              <p:val>
                                                <p:fltVal val="0"/>
                                              </p:val>
                                            </p:tav>
                                            <p:tav tm="100000">
                                              <p:val>
                                                <p:strVal val="#ppt_w"/>
                                              </p:val>
                                            </p:tav>
                                          </p:tavLst>
                                        </p:anim>
                                        <p:anim calcmode="lin" valueType="num">
                                          <p:cBhvr>
                                            <p:cTn id="19" dur="1000" fill="hold"/>
                                            <p:tgtEl>
                                              <p:spTgt spid="43"/>
                                            </p:tgtEl>
                                            <p:attrNameLst>
                                              <p:attrName>ppt_h</p:attrName>
                                            </p:attrNameLst>
                                          </p:cBhvr>
                                          <p:tavLst>
                                            <p:tav tm="0">
                                              <p:val>
                                                <p:fltVal val="0"/>
                                              </p:val>
                                            </p:tav>
                                            <p:tav tm="100000">
                                              <p:val>
                                                <p:strVal val="#ppt_h"/>
                                              </p:val>
                                            </p:tav>
                                          </p:tavLst>
                                        </p:anim>
                                        <p:anim calcmode="lin" valueType="num">
                                          <p:cBhvr>
                                            <p:cTn id="20" dur="1000" fill="hold"/>
                                            <p:tgtEl>
                                              <p:spTgt spid="43"/>
                                            </p:tgtEl>
                                            <p:attrNameLst>
                                              <p:attrName>ppt_x</p:attrName>
                                            </p:attrNameLst>
                                          </p:cBhvr>
                                          <p:tavLst>
                                            <p:tav tm="0" fmla="#ppt_x+(cos(-2*pi*(1-$))*-#ppt_x-sin(-2*pi*(1-$))*(1-#ppt_y))*(1-$)">
                                              <p:val>
                                                <p:fltVal val="0"/>
                                              </p:val>
                                            </p:tav>
                                            <p:tav tm="100000">
                                              <p:val>
                                                <p:fltVal val="1"/>
                                              </p:val>
                                            </p:tav>
                                          </p:tavLst>
                                        </p:anim>
                                        <p:anim calcmode="lin" valueType="num">
                                          <p:cBhvr>
                                            <p:cTn id="21" dur="1000" fill="hold"/>
                                            <p:tgtEl>
                                              <p:spTgt spid="43"/>
                                            </p:tgtEl>
                                            <p:attrNameLst>
                                              <p:attrName>ppt_y</p:attrName>
                                            </p:attrNameLst>
                                          </p:cBhvr>
                                          <p:tavLst>
                                            <p:tav tm="0" fmla="#ppt_y+(sin(-2*pi*(1-$))*-#ppt_x+cos(-2*pi*(1-$))*(1-#ppt_y))*(1-$)">
                                              <p:val>
                                                <p:fltVal val="0"/>
                                              </p:val>
                                            </p:tav>
                                            <p:tav tm="100000">
                                              <p:val>
                                                <p:fltVal val="1"/>
                                              </p:val>
                                            </p:tav>
                                          </p:tavLst>
                                        </p:anim>
                                      </p:childTnLst>
                                    </p:cTn>
                                  </p:par>
                                  <p:par>
                                    <p:cTn id="22" presetID="10" presetClass="entr" presetSubtype="0" fill="hold" nodeType="withEffect">
                                      <p:stCondLst>
                                        <p:cond delay="0"/>
                                      </p:stCondLst>
                                      <p:childTnLst>
                                        <p:set>
                                          <p:cBhvr>
                                            <p:cTn id="23" dur="1" fill="hold">
                                              <p:stCondLst>
                                                <p:cond delay="0"/>
                                              </p:stCondLst>
                                            </p:cTn>
                                            <p:tgtEl>
                                              <p:spTgt spid="44"/>
                                            </p:tgtEl>
                                            <p:attrNameLst>
                                              <p:attrName>style.visibility</p:attrName>
                                            </p:attrNameLst>
                                          </p:cBhvr>
                                          <p:to>
                                            <p:strVal val="visible"/>
                                          </p:to>
                                        </p:set>
                                        <p:animEffect transition="in" filter="fade">
                                          <p:cBhvr>
                                            <p:cTn id="24" dur="500"/>
                                            <p:tgtEl>
                                              <p:spTgt spid="44"/>
                                            </p:tgtEl>
                                          </p:cBhvr>
                                        </p:animEffect>
                                      </p:childTnLst>
                                    </p:cTn>
                                  </p:par>
                                  <p:par>
                                    <p:cTn id="25" presetID="32" presetClass="emph" presetSubtype="0" fill="hold" nodeType="withEffect">
                                      <p:stCondLst>
                                        <p:cond delay="0"/>
                                      </p:stCondLst>
                                      <p:childTnLst>
                                        <p:animRot by="120000">
                                          <p:cBhvr>
                                            <p:cTn id="26" dur="200" fill="hold">
                                              <p:stCondLst>
                                                <p:cond delay="0"/>
                                              </p:stCondLst>
                                            </p:cTn>
                                            <p:tgtEl>
                                              <p:spTgt spid="44"/>
                                            </p:tgtEl>
                                            <p:attrNameLst>
                                              <p:attrName>r</p:attrName>
                                            </p:attrNameLst>
                                          </p:cBhvr>
                                        </p:animRot>
                                        <p:animRot by="-240000">
                                          <p:cBhvr>
                                            <p:cTn id="27" dur="400" fill="hold">
                                              <p:stCondLst>
                                                <p:cond delay="400"/>
                                              </p:stCondLst>
                                            </p:cTn>
                                            <p:tgtEl>
                                              <p:spTgt spid="44"/>
                                            </p:tgtEl>
                                            <p:attrNameLst>
                                              <p:attrName>r</p:attrName>
                                            </p:attrNameLst>
                                          </p:cBhvr>
                                        </p:animRot>
                                        <p:animRot by="240000">
                                          <p:cBhvr>
                                            <p:cTn id="28" dur="400" fill="hold">
                                              <p:stCondLst>
                                                <p:cond delay="800"/>
                                              </p:stCondLst>
                                            </p:cTn>
                                            <p:tgtEl>
                                              <p:spTgt spid="44"/>
                                            </p:tgtEl>
                                            <p:attrNameLst>
                                              <p:attrName>r</p:attrName>
                                            </p:attrNameLst>
                                          </p:cBhvr>
                                        </p:animRot>
                                        <p:animRot by="-240000">
                                          <p:cBhvr>
                                            <p:cTn id="29" dur="400" fill="hold">
                                              <p:stCondLst>
                                                <p:cond delay="1200"/>
                                              </p:stCondLst>
                                            </p:cTn>
                                            <p:tgtEl>
                                              <p:spTgt spid="44"/>
                                            </p:tgtEl>
                                            <p:attrNameLst>
                                              <p:attrName>r</p:attrName>
                                            </p:attrNameLst>
                                          </p:cBhvr>
                                        </p:animRot>
                                        <p:animRot by="120000">
                                          <p:cBhvr>
                                            <p:cTn id="30" dur="400" fill="hold">
                                              <p:stCondLst>
                                                <p:cond delay="1600"/>
                                              </p:stCondLst>
                                            </p:cTn>
                                            <p:tgtEl>
                                              <p:spTgt spid="44"/>
                                            </p:tgtEl>
                                            <p:attrNameLst>
                                              <p:attrName>r</p:attrName>
                                            </p:attrNameLst>
                                          </p:cBhvr>
                                        </p:animRot>
                                      </p:childTnLst>
                                    </p:cTn>
                                  </p:par>
                                  <p:par>
                                    <p:cTn id="31" presetID="31" presetClass="entr" presetSubtype="0" fill="hold" nodeType="withEffect">
                                      <p:stCondLst>
                                        <p:cond delay="0"/>
                                      </p:stCondLst>
                                      <p:childTnLst>
                                        <p:set>
                                          <p:cBhvr>
                                            <p:cTn id="32" dur="1" fill="hold">
                                              <p:stCondLst>
                                                <p:cond delay="0"/>
                                              </p:stCondLst>
                                            </p:cTn>
                                            <p:tgtEl>
                                              <p:spTgt spid="45"/>
                                            </p:tgtEl>
                                            <p:attrNameLst>
                                              <p:attrName>style.visibility</p:attrName>
                                            </p:attrNameLst>
                                          </p:cBhvr>
                                          <p:to>
                                            <p:strVal val="visible"/>
                                          </p:to>
                                        </p:set>
                                        <p:anim calcmode="lin" valueType="num">
                                          <p:cBhvr>
                                            <p:cTn id="33" dur="1000" fill="hold"/>
                                            <p:tgtEl>
                                              <p:spTgt spid="45"/>
                                            </p:tgtEl>
                                            <p:attrNameLst>
                                              <p:attrName>ppt_w</p:attrName>
                                            </p:attrNameLst>
                                          </p:cBhvr>
                                          <p:tavLst>
                                            <p:tav tm="0">
                                              <p:val>
                                                <p:fltVal val="0"/>
                                              </p:val>
                                            </p:tav>
                                            <p:tav tm="100000">
                                              <p:val>
                                                <p:strVal val="#ppt_w"/>
                                              </p:val>
                                            </p:tav>
                                          </p:tavLst>
                                        </p:anim>
                                        <p:anim calcmode="lin" valueType="num">
                                          <p:cBhvr>
                                            <p:cTn id="34" dur="1000" fill="hold"/>
                                            <p:tgtEl>
                                              <p:spTgt spid="45"/>
                                            </p:tgtEl>
                                            <p:attrNameLst>
                                              <p:attrName>ppt_h</p:attrName>
                                            </p:attrNameLst>
                                          </p:cBhvr>
                                          <p:tavLst>
                                            <p:tav tm="0">
                                              <p:val>
                                                <p:fltVal val="0"/>
                                              </p:val>
                                            </p:tav>
                                            <p:tav tm="100000">
                                              <p:val>
                                                <p:strVal val="#ppt_h"/>
                                              </p:val>
                                            </p:tav>
                                          </p:tavLst>
                                        </p:anim>
                                        <p:anim calcmode="lin" valueType="num">
                                          <p:cBhvr>
                                            <p:cTn id="35" dur="1000" fill="hold"/>
                                            <p:tgtEl>
                                              <p:spTgt spid="45"/>
                                            </p:tgtEl>
                                            <p:attrNameLst>
                                              <p:attrName>style.rotation</p:attrName>
                                            </p:attrNameLst>
                                          </p:cBhvr>
                                          <p:tavLst>
                                            <p:tav tm="0">
                                              <p:val>
                                                <p:fltVal val="90"/>
                                              </p:val>
                                            </p:tav>
                                            <p:tav tm="100000">
                                              <p:val>
                                                <p:fltVal val="0"/>
                                              </p:val>
                                            </p:tav>
                                          </p:tavLst>
                                        </p:anim>
                                        <p:animEffect transition="in" filter="fade">
                                          <p:cBhvr>
                                            <p:cTn id="36" dur="10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110"/>
                                            </p:tgtEl>
                                            <p:attrNameLst>
                                              <p:attrName>style.visibility</p:attrName>
                                            </p:attrNameLst>
                                          </p:cBhvr>
                                          <p:to>
                                            <p:strVal val="visible"/>
                                          </p:to>
                                        </p:set>
                                        <p:anim calcmode="lin" valueType="num">
                                          <p:cBhvr>
                                            <p:cTn id="7" dur="500" fill="hold"/>
                                            <p:tgtEl>
                                              <p:spTgt spid="110"/>
                                            </p:tgtEl>
                                            <p:attrNameLst>
                                              <p:attrName>ppt_w</p:attrName>
                                            </p:attrNameLst>
                                          </p:cBhvr>
                                          <p:tavLst>
                                            <p:tav tm="0">
                                              <p:val>
                                                <p:fltVal val="0"/>
                                              </p:val>
                                            </p:tav>
                                            <p:tav tm="100000">
                                              <p:val>
                                                <p:strVal val="#ppt_w"/>
                                              </p:val>
                                            </p:tav>
                                          </p:tavLst>
                                        </p:anim>
                                        <p:anim calcmode="lin" valueType="num">
                                          <p:cBhvr>
                                            <p:cTn id="8" dur="500" fill="hold"/>
                                            <p:tgtEl>
                                              <p:spTgt spid="110"/>
                                            </p:tgtEl>
                                            <p:attrNameLst>
                                              <p:attrName>ppt_h</p:attrName>
                                            </p:attrNameLst>
                                          </p:cBhvr>
                                          <p:tavLst>
                                            <p:tav tm="0">
                                              <p:val>
                                                <p:fltVal val="0"/>
                                              </p:val>
                                            </p:tav>
                                            <p:tav tm="100000">
                                              <p:val>
                                                <p:strVal val="#ppt_h"/>
                                              </p:val>
                                            </p:tav>
                                          </p:tavLst>
                                        </p:anim>
                                        <p:anim calcmode="lin" valueType="num">
                                          <p:cBhvr>
                                            <p:cTn id="9" dur="500" fill="hold"/>
                                            <p:tgtEl>
                                              <p:spTgt spid="110"/>
                                            </p:tgtEl>
                                            <p:attrNameLst>
                                              <p:attrName>style.rotation</p:attrName>
                                            </p:attrNameLst>
                                          </p:cBhvr>
                                          <p:tavLst>
                                            <p:tav tm="0">
                                              <p:val>
                                                <p:fltVal val="360"/>
                                              </p:val>
                                            </p:tav>
                                            <p:tav tm="100000">
                                              <p:val>
                                                <p:fltVal val="0"/>
                                              </p:val>
                                            </p:tav>
                                          </p:tavLst>
                                        </p:anim>
                                        <p:animEffect transition="in" filter="fade">
                                          <p:cBhvr>
                                            <p:cTn id="10" dur="500"/>
                                            <p:tgtEl>
                                              <p:spTgt spid="110"/>
                                            </p:tgtEl>
                                          </p:cBhvr>
                                        </p:animEffect>
                                      </p:childTnLst>
                                    </p:cTn>
                                  </p:par>
                                </p:childTnLst>
                              </p:cTn>
                            </p:par>
                            <p:par>
                              <p:cTn id="11" fill="hold">
                                <p:stCondLst>
                                  <p:cond delay="500"/>
                                </p:stCondLst>
                                <p:childTnLst>
                                  <p:par>
                                    <p:cTn id="12" presetID="2" presetClass="entr" presetSubtype="9" fill="hold" nodeType="afterEffect">
                                      <p:stCondLst>
                                        <p:cond delay="0"/>
                                      </p:stCondLst>
                                      <p:childTnLst>
                                        <p:set>
                                          <p:cBhvr>
                                            <p:cTn id="13" dur="1" fill="hold">
                                              <p:stCondLst>
                                                <p:cond delay="0"/>
                                              </p:stCondLst>
                                            </p:cTn>
                                            <p:tgtEl>
                                              <p:spTgt spid="111"/>
                                            </p:tgtEl>
                                            <p:attrNameLst>
                                              <p:attrName>style.visibility</p:attrName>
                                            </p:attrNameLst>
                                          </p:cBhvr>
                                          <p:to>
                                            <p:strVal val="visible"/>
                                          </p:to>
                                        </p:set>
                                        <p:anim calcmode="lin" valueType="num">
                                          <p:cBhvr additive="base">
                                            <p:cTn id="14" dur="500" fill="hold"/>
                                            <p:tgtEl>
                                              <p:spTgt spid="111"/>
                                            </p:tgtEl>
                                            <p:attrNameLst>
                                              <p:attrName>ppt_x</p:attrName>
                                            </p:attrNameLst>
                                          </p:cBhvr>
                                          <p:tavLst>
                                            <p:tav tm="0">
                                              <p:val>
                                                <p:strVal val="0-#ppt_w/2"/>
                                              </p:val>
                                            </p:tav>
                                            <p:tav tm="100000">
                                              <p:val>
                                                <p:strVal val="#ppt_x"/>
                                              </p:val>
                                            </p:tav>
                                          </p:tavLst>
                                        </p:anim>
                                        <p:anim calcmode="lin" valueType="num">
                                          <p:cBhvr additive="base">
                                            <p:cTn id="15" dur="500" fill="hold"/>
                                            <p:tgtEl>
                                              <p:spTgt spid="111"/>
                                            </p:tgtEl>
                                            <p:attrNameLst>
                                              <p:attrName>ppt_y</p:attrName>
                                            </p:attrNameLst>
                                          </p:cBhvr>
                                          <p:tavLst>
                                            <p:tav tm="0">
                                              <p:val>
                                                <p:strVal val="0-#ppt_h/2"/>
                                              </p:val>
                                            </p:tav>
                                            <p:tav tm="100000">
                                              <p:val>
                                                <p:strVal val="#ppt_y"/>
                                              </p:val>
                                            </p:tav>
                                          </p:tavLst>
                                        </p:anim>
                                      </p:childTnLst>
                                    </p:cTn>
                                  </p:par>
                                  <p:par>
                                    <p:cTn id="16" presetID="15" presetClass="entr" presetSubtype="0" fill="hold" nodeType="withEffect">
                                      <p:stCondLst>
                                        <p:cond delay="0"/>
                                      </p:stCondLst>
                                      <p:childTnLst>
                                        <p:set>
                                          <p:cBhvr>
                                            <p:cTn id="17" dur="1" fill="hold">
                                              <p:stCondLst>
                                                <p:cond delay="0"/>
                                              </p:stCondLst>
                                            </p:cTn>
                                            <p:tgtEl>
                                              <p:spTgt spid="43"/>
                                            </p:tgtEl>
                                            <p:attrNameLst>
                                              <p:attrName>style.visibility</p:attrName>
                                            </p:attrNameLst>
                                          </p:cBhvr>
                                          <p:to>
                                            <p:strVal val="visible"/>
                                          </p:to>
                                        </p:set>
                                        <p:anim calcmode="lin" valueType="num">
                                          <p:cBhvr>
                                            <p:cTn id="18" dur="1000" fill="hold"/>
                                            <p:tgtEl>
                                              <p:spTgt spid="43"/>
                                            </p:tgtEl>
                                            <p:attrNameLst>
                                              <p:attrName>ppt_w</p:attrName>
                                            </p:attrNameLst>
                                          </p:cBhvr>
                                          <p:tavLst>
                                            <p:tav tm="0">
                                              <p:val>
                                                <p:fltVal val="0"/>
                                              </p:val>
                                            </p:tav>
                                            <p:tav tm="100000">
                                              <p:val>
                                                <p:strVal val="#ppt_w"/>
                                              </p:val>
                                            </p:tav>
                                          </p:tavLst>
                                        </p:anim>
                                        <p:anim calcmode="lin" valueType="num">
                                          <p:cBhvr>
                                            <p:cTn id="19" dur="1000" fill="hold"/>
                                            <p:tgtEl>
                                              <p:spTgt spid="43"/>
                                            </p:tgtEl>
                                            <p:attrNameLst>
                                              <p:attrName>ppt_h</p:attrName>
                                            </p:attrNameLst>
                                          </p:cBhvr>
                                          <p:tavLst>
                                            <p:tav tm="0">
                                              <p:val>
                                                <p:fltVal val="0"/>
                                              </p:val>
                                            </p:tav>
                                            <p:tav tm="100000">
                                              <p:val>
                                                <p:strVal val="#ppt_h"/>
                                              </p:val>
                                            </p:tav>
                                          </p:tavLst>
                                        </p:anim>
                                        <p:anim calcmode="lin" valueType="num">
                                          <p:cBhvr>
                                            <p:cTn id="20" dur="1000" fill="hold"/>
                                            <p:tgtEl>
                                              <p:spTgt spid="43"/>
                                            </p:tgtEl>
                                            <p:attrNameLst>
                                              <p:attrName>ppt_x</p:attrName>
                                            </p:attrNameLst>
                                          </p:cBhvr>
                                          <p:tavLst>
                                            <p:tav tm="0" fmla="#ppt_x+(cos(-2*pi*(1-$))*-#ppt_x-sin(-2*pi*(1-$))*(1-#ppt_y))*(1-$)">
                                              <p:val>
                                                <p:fltVal val="0"/>
                                              </p:val>
                                            </p:tav>
                                            <p:tav tm="100000">
                                              <p:val>
                                                <p:fltVal val="1"/>
                                              </p:val>
                                            </p:tav>
                                          </p:tavLst>
                                        </p:anim>
                                        <p:anim calcmode="lin" valueType="num">
                                          <p:cBhvr>
                                            <p:cTn id="21" dur="1000" fill="hold"/>
                                            <p:tgtEl>
                                              <p:spTgt spid="43"/>
                                            </p:tgtEl>
                                            <p:attrNameLst>
                                              <p:attrName>ppt_y</p:attrName>
                                            </p:attrNameLst>
                                          </p:cBhvr>
                                          <p:tavLst>
                                            <p:tav tm="0" fmla="#ppt_y+(sin(-2*pi*(1-$))*-#ppt_x+cos(-2*pi*(1-$))*(1-#ppt_y))*(1-$)">
                                              <p:val>
                                                <p:fltVal val="0"/>
                                              </p:val>
                                            </p:tav>
                                            <p:tav tm="100000">
                                              <p:val>
                                                <p:fltVal val="1"/>
                                              </p:val>
                                            </p:tav>
                                          </p:tavLst>
                                        </p:anim>
                                      </p:childTnLst>
                                    </p:cTn>
                                  </p:par>
                                  <p:par>
                                    <p:cTn id="22" presetID="10" presetClass="entr" presetSubtype="0" fill="hold" nodeType="withEffect">
                                      <p:stCondLst>
                                        <p:cond delay="0"/>
                                      </p:stCondLst>
                                      <p:childTnLst>
                                        <p:set>
                                          <p:cBhvr>
                                            <p:cTn id="23" dur="1" fill="hold">
                                              <p:stCondLst>
                                                <p:cond delay="0"/>
                                              </p:stCondLst>
                                            </p:cTn>
                                            <p:tgtEl>
                                              <p:spTgt spid="44"/>
                                            </p:tgtEl>
                                            <p:attrNameLst>
                                              <p:attrName>style.visibility</p:attrName>
                                            </p:attrNameLst>
                                          </p:cBhvr>
                                          <p:to>
                                            <p:strVal val="visible"/>
                                          </p:to>
                                        </p:set>
                                        <p:animEffect transition="in" filter="fade">
                                          <p:cBhvr>
                                            <p:cTn id="24" dur="500"/>
                                            <p:tgtEl>
                                              <p:spTgt spid="44"/>
                                            </p:tgtEl>
                                          </p:cBhvr>
                                        </p:animEffect>
                                      </p:childTnLst>
                                    </p:cTn>
                                  </p:par>
                                  <p:par>
                                    <p:cTn id="25" presetID="32" presetClass="emph" presetSubtype="0" fill="hold" nodeType="withEffect">
                                      <p:stCondLst>
                                        <p:cond delay="0"/>
                                      </p:stCondLst>
                                      <p:childTnLst>
                                        <p:animRot by="120000">
                                          <p:cBhvr>
                                            <p:cTn id="26" dur="200" fill="hold">
                                              <p:stCondLst>
                                                <p:cond delay="0"/>
                                              </p:stCondLst>
                                            </p:cTn>
                                            <p:tgtEl>
                                              <p:spTgt spid="44"/>
                                            </p:tgtEl>
                                            <p:attrNameLst>
                                              <p:attrName>r</p:attrName>
                                            </p:attrNameLst>
                                          </p:cBhvr>
                                        </p:animRot>
                                        <p:animRot by="-240000">
                                          <p:cBhvr>
                                            <p:cTn id="27" dur="400" fill="hold">
                                              <p:stCondLst>
                                                <p:cond delay="400"/>
                                              </p:stCondLst>
                                            </p:cTn>
                                            <p:tgtEl>
                                              <p:spTgt spid="44"/>
                                            </p:tgtEl>
                                            <p:attrNameLst>
                                              <p:attrName>r</p:attrName>
                                            </p:attrNameLst>
                                          </p:cBhvr>
                                        </p:animRot>
                                        <p:animRot by="240000">
                                          <p:cBhvr>
                                            <p:cTn id="28" dur="400" fill="hold">
                                              <p:stCondLst>
                                                <p:cond delay="800"/>
                                              </p:stCondLst>
                                            </p:cTn>
                                            <p:tgtEl>
                                              <p:spTgt spid="44"/>
                                            </p:tgtEl>
                                            <p:attrNameLst>
                                              <p:attrName>r</p:attrName>
                                            </p:attrNameLst>
                                          </p:cBhvr>
                                        </p:animRot>
                                        <p:animRot by="-240000">
                                          <p:cBhvr>
                                            <p:cTn id="29" dur="400" fill="hold">
                                              <p:stCondLst>
                                                <p:cond delay="1200"/>
                                              </p:stCondLst>
                                            </p:cTn>
                                            <p:tgtEl>
                                              <p:spTgt spid="44"/>
                                            </p:tgtEl>
                                            <p:attrNameLst>
                                              <p:attrName>r</p:attrName>
                                            </p:attrNameLst>
                                          </p:cBhvr>
                                        </p:animRot>
                                        <p:animRot by="120000">
                                          <p:cBhvr>
                                            <p:cTn id="30" dur="400" fill="hold">
                                              <p:stCondLst>
                                                <p:cond delay="1600"/>
                                              </p:stCondLst>
                                            </p:cTn>
                                            <p:tgtEl>
                                              <p:spTgt spid="44"/>
                                            </p:tgtEl>
                                            <p:attrNameLst>
                                              <p:attrName>r</p:attrName>
                                            </p:attrNameLst>
                                          </p:cBhvr>
                                        </p:animRot>
                                      </p:childTnLst>
                                    </p:cTn>
                                  </p:par>
                                  <p:par>
                                    <p:cTn id="31" presetID="31" presetClass="entr" presetSubtype="0" fill="hold" nodeType="withEffect">
                                      <p:stCondLst>
                                        <p:cond delay="0"/>
                                      </p:stCondLst>
                                      <p:childTnLst>
                                        <p:set>
                                          <p:cBhvr>
                                            <p:cTn id="32" dur="1" fill="hold">
                                              <p:stCondLst>
                                                <p:cond delay="0"/>
                                              </p:stCondLst>
                                            </p:cTn>
                                            <p:tgtEl>
                                              <p:spTgt spid="45"/>
                                            </p:tgtEl>
                                            <p:attrNameLst>
                                              <p:attrName>style.visibility</p:attrName>
                                            </p:attrNameLst>
                                          </p:cBhvr>
                                          <p:to>
                                            <p:strVal val="visible"/>
                                          </p:to>
                                        </p:set>
                                        <p:anim calcmode="lin" valueType="num">
                                          <p:cBhvr>
                                            <p:cTn id="33" dur="1000" fill="hold"/>
                                            <p:tgtEl>
                                              <p:spTgt spid="45"/>
                                            </p:tgtEl>
                                            <p:attrNameLst>
                                              <p:attrName>ppt_w</p:attrName>
                                            </p:attrNameLst>
                                          </p:cBhvr>
                                          <p:tavLst>
                                            <p:tav tm="0">
                                              <p:val>
                                                <p:fltVal val="0"/>
                                              </p:val>
                                            </p:tav>
                                            <p:tav tm="100000">
                                              <p:val>
                                                <p:strVal val="#ppt_w"/>
                                              </p:val>
                                            </p:tav>
                                          </p:tavLst>
                                        </p:anim>
                                        <p:anim calcmode="lin" valueType="num">
                                          <p:cBhvr>
                                            <p:cTn id="34" dur="1000" fill="hold"/>
                                            <p:tgtEl>
                                              <p:spTgt spid="45"/>
                                            </p:tgtEl>
                                            <p:attrNameLst>
                                              <p:attrName>ppt_h</p:attrName>
                                            </p:attrNameLst>
                                          </p:cBhvr>
                                          <p:tavLst>
                                            <p:tav tm="0">
                                              <p:val>
                                                <p:fltVal val="0"/>
                                              </p:val>
                                            </p:tav>
                                            <p:tav tm="100000">
                                              <p:val>
                                                <p:strVal val="#ppt_h"/>
                                              </p:val>
                                            </p:tav>
                                          </p:tavLst>
                                        </p:anim>
                                        <p:anim calcmode="lin" valueType="num">
                                          <p:cBhvr>
                                            <p:cTn id="35" dur="1000" fill="hold"/>
                                            <p:tgtEl>
                                              <p:spTgt spid="45"/>
                                            </p:tgtEl>
                                            <p:attrNameLst>
                                              <p:attrName>style.rotation</p:attrName>
                                            </p:attrNameLst>
                                          </p:cBhvr>
                                          <p:tavLst>
                                            <p:tav tm="0">
                                              <p:val>
                                                <p:fltVal val="90"/>
                                              </p:val>
                                            </p:tav>
                                            <p:tav tm="100000">
                                              <p:val>
                                                <p:fltVal val="0"/>
                                              </p:val>
                                            </p:tav>
                                          </p:tavLst>
                                        </p:anim>
                                        <p:animEffect transition="in" filter="fade">
                                          <p:cBhvr>
                                            <p:cTn id="36" dur="10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4E6CD89-3954-4FAE-B7A6-D123A11D14C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10100" y="1066800"/>
            <a:ext cx="29718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nhac-rung-chuong-vang.mp3">
            <a:hlinkClick r:id="" action="ppaction://media"/>
            <a:extLst>
              <a:ext uri="{FF2B5EF4-FFF2-40B4-BE49-F238E27FC236}">
                <a16:creationId xmlns:a16="http://schemas.microsoft.com/office/drawing/2014/main" id="{0C749D67-3DFF-41C0-87ED-95816432C0B6}"/>
              </a:ext>
            </a:extLst>
          </p:cNvPr>
          <p:cNvPicPr>
            <a:picLocks noRot="1" noChangeAspect="1" noChangeArrowheads="1"/>
          </p:cNvPicPr>
          <p:nvPr>
            <a:audioFile r:link="rId1"/>
          </p:nvPr>
        </p:nvPicPr>
        <p:blipFill>
          <a:blip r:embed="rId5">
            <a:extLst>
              <a:ext uri="{28A0092B-C50C-407E-A947-70E740481C1C}">
                <a14:useLocalDpi xmlns:a14="http://schemas.microsoft.com/office/drawing/2010/main" val="0"/>
              </a:ext>
            </a:extLst>
          </a:blip>
          <a:srcRect/>
          <a:stretch>
            <a:fillRect/>
          </a:stretch>
        </p:blipFill>
        <p:spPr bwMode="auto">
          <a:xfrm>
            <a:off x="1828800" y="62103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7200826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0)">
                                      <p:cBhvr>
                                        <p:cTn id="6" dur="1" fill="hold"/>
                                        <p:tgtEl>
                                          <p:spTgt spid="4"/>
                                        </p:tgtEl>
                                      </p:cBhvr>
                                    </p:cmd>
                                  </p:childTnLst>
                                </p:cTn>
                              </p:par>
                              <p:par>
                                <p:cTn id="7" presetID="32" presetClass="emph" presetSubtype="0" repeatCount="indefinite" fill="hold" nodeType="withEffect">
                                  <p:stCondLst>
                                    <p:cond delay="0"/>
                                  </p:stCondLst>
                                  <p:childTnLst>
                                    <p:animRot by="120000">
                                      <p:cBhvr>
                                        <p:cTn id="8" dur="100" fill="hold">
                                          <p:stCondLst>
                                            <p:cond delay="0"/>
                                          </p:stCondLst>
                                        </p:cTn>
                                        <p:tgtEl>
                                          <p:spTgt spid="3"/>
                                        </p:tgtEl>
                                        <p:attrNameLst>
                                          <p:attrName>r</p:attrName>
                                        </p:attrNameLst>
                                      </p:cBhvr>
                                    </p:animRot>
                                    <p:animRot by="-240000">
                                      <p:cBhvr>
                                        <p:cTn id="9" dur="200" fill="hold">
                                          <p:stCondLst>
                                            <p:cond delay="200"/>
                                          </p:stCondLst>
                                        </p:cTn>
                                        <p:tgtEl>
                                          <p:spTgt spid="3"/>
                                        </p:tgtEl>
                                        <p:attrNameLst>
                                          <p:attrName>r</p:attrName>
                                        </p:attrNameLst>
                                      </p:cBhvr>
                                    </p:animRot>
                                    <p:animRot by="240000">
                                      <p:cBhvr>
                                        <p:cTn id="10" dur="200" fill="hold">
                                          <p:stCondLst>
                                            <p:cond delay="400"/>
                                          </p:stCondLst>
                                        </p:cTn>
                                        <p:tgtEl>
                                          <p:spTgt spid="3"/>
                                        </p:tgtEl>
                                        <p:attrNameLst>
                                          <p:attrName>r</p:attrName>
                                        </p:attrNameLst>
                                      </p:cBhvr>
                                    </p:animRot>
                                    <p:animRot by="-240000">
                                      <p:cBhvr>
                                        <p:cTn id="11" dur="200" fill="hold">
                                          <p:stCondLst>
                                            <p:cond delay="600"/>
                                          </p:stCondLst>
                                        </p:cTn>
                                        <p:tgtEl>
                                          <p:spTgt spid="3"/>
                                        </p:tgtEl>
                                        <p:attrNameLst>
                                          <p:attrName>r</p:attrName>
                                        </p:attrNameLst>
                                      </p:cBhvr>
                                    </p:animRot>
                                    <p:animRot by="120000">
                                      <p:cBhvr>
                                        <p:cTn id="12"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13" repeatCount="indefinite"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40" name="Text Box 4">
            <a:extLst>
              <a:ext uri="{FF2B5EF4-FFF2-40B4-BE49-F238E27FC236}">
                <a16:creationId xmlns:a16="http://schemas.microsoft.com/office/drawing/2014/main" id="{FFF11F73-1C6C-455A-A60D-7A0A409E9CA7}"/>
              </a:ext>
            </a:extLst>
          </p:cNvPr>
          <p:cNvSpPr txBox="1">
            <a:spLocks noChangeArrowheads="1"/>
          </p:cNvSpPr>
          <p:nvPr/>
        </p:nvSpPr>
        <p:spPr bwMode="auto">
          <a:xfrm>
            <a:off x="2351709" y="1805796"/>
            <a:ext cx="9572688"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50000"/>
              </a:spcBef>
              <a:spcAft>
                <a:spcPct val="0"/>
              </a:spcAft>
              <a:buNone/>
            </a:pPr>
            <a:r>
              <a:rPr lang="en-US" altLang="vi-VN" b="1" dirty="0" err="1">
                <a:solidFill>
                  <a:srgbClr val="002060"/>
                </a:solidFill>
                <a:latin typeface="Arial" panose="020B0604020202020204" pitchFamily="34" charset="0"/>
                <a:cs typeface="Arial" panose="020B0604020202020204" pitchFamily="34" charset="0"/>
              </a:rPr>
              <a:t>Trong</a:t>
            </a:r>
            <a:r>
              <a:rPr lang="en-US" altLang="vi-VN" b="1" dirty="0">
                <a:solidFill>
                  <a:srgbClr val="002060"/>
                </a:solidFill>
                <a:latin typeface="Arial" panose="020B0604020202020204" pitchFamily="34" charset="0"/>
                <a:cs typeface="Arial" panose="020B0604020202020204" pitchFamily="34" charset="0"/>
              </a:rPr>
              <a:t> </a:t>
            </a:r>
            <a:r>
              <a:rPr lang="en-US" altLang="vi-VN" b="1" dirty="0" err="1">
                <a:solidFill>
                  <a:srgbClr val="002060"/>
                </a:solidFill>
                <a:latin typeface="Arial" panose="020B0604020202020204" pitchFamily="34" charset="0"/>
                <a:cs typeface="Arial" panose="020B0604020202020204" pitchFamily="34" charset="0"/>
              </a:rPr>
              <a:t>câu</a:t>
            </a:r>
            <a:r>
              <a:rPr lang="en-US" altLang="vi-VN" b="1" dirty="0">
                <a:solidFill>
                  <a:srgbClr val="002060"/>
                </a:solidFill>
                <a:latin typeface="Arial" panose="020B0604020202020204" pitchFamily="34" charset="0"/>
                <a:cs typeface="Arial" panose="020B0604020202020204" pitchFamily="34" charset="0"/>
              </a:rPr>
              <a:t> </a:t>
            </a:r>
            <a:r>
              <a:rPr lang="en-US" altLang="vi-VN" b="1" dirty="0" err="1">
                <a:solidFill>
                  <a:srgbClr val="002060"/>
                </a:solidFill>
                <a:latin typeface="Arial" panose="020B0604020202020204" pitchFamily="34" charset="0"/>
                <a:cs typeface="Arial" panose="020B0604020202020204" pitchFamily="34" charset="0"/>
              </a:rPr>
              <a:t>chuyện</a:t>
            </a:r>
            <a:r>
              <a:rPr lang="en-US" altLang="vi-VN" b="1" dirty="0">
                <a:solidFill>
                  <a:srgbClr val="002060"/>
                </a:solidFill>
                <a:latin typeface="Arial" panose="020B0604020202020204" pitchFamily="34" charset="0"/>
                <a:cs typeface="Arial" panose="020B0604020202020204" pitchFamily="34" charset="0"/>
              </a:rPr>
              <a:t> </a:t>
            </a:r>
            <a:r>
              <a:rPr lang="en-US" altLang="vi-VN" b="1" dirty="0" err="1">
                <a:solidFill>
                  <a:srgbClr val="002060"/>
                </a:solidFill>
                <a:latin typeface="Arial" panose="020B0604020202020204" pitchFamily="34" charset="0"/>
                <a:cs typeface="Arial" panose="020B0604020202020204" pitchFamily="34" charset="0"/>
              </a:rPr>
              <a:t>trên</a:t>
            </a:r>
            <a:r>
              <a:rPr lang="en-US" altLang="vi-VN" b="1" dirty="0">
                <a:solidFill>
                  <a:srgbClr val="002060"/>
                </a:solidFill>
                <a:latin typeface="Arial" panose="020B0604020202020204" pitchFamily="34" charset="0"/>
                <a:cs typeface="Arial" panose="020B0604020202020204" pitchFamily="34" charset="0"/>
              </a:rPr>
              <a:t>, </a:t>
            </a:r>
            <a:r>
              <a:rPr lang="en-US" altLang="vi-VN" b="1" dirty="0" err="1">
                <a:solidFill>
                  <a:srgbClr val="002060"/>
                </a:solidFill>
                <a:latin typeface="Arial" panose="020B0604020202020204" pitchFamily="34" charset="0"/>
                <a:cs typeface="Arial" panose="020B0604020202020204" pitchFamily="34" charset="0"/>
              </a:rPr>
              <a:t>có</a:t>
            </a:r>
            <a:r>
              <a:rPr lang="en-US" altLang="vi-VN" b="1" dirty="0">
                <a:solidFill>
                  <a:srgbClr val="002060"/>
                </a:solidFill>
                <a:latin typeface="Arial" panose="020B0604020202020204" pitchFamily="34" charset="0"/>
                <a:cs typeface="Arial" panose="020B0604020202020204" pitchFamily="34" charset="0"/>
              </a:rPr>
              <a:t> </a:t>
            </a:r>
            <a:r>
              <a:rPr lang="en-US" altLang="vi-VN" b="1" dirty="0" err="1">
                <a:solidFill>
                  <a:srgbClr val="002060"/>
                </a:solidFill>
                <a:latin typeface="Arial" panose="020B0604020202020204" pitchFamily="34" charset="0"/>
                <a:cs typeface="Arial" panose="020B0604020202020204" pitchFamily="34" charset="0"/>
              </a:rPr>
              <a:t>những</a:t>
            </a:r>
            <a:r>
              <a:rPr lang="en-US" altLang="vi-VN" b="1" dirty="0">
                <a:solidFill>
                  <a:srgbClr val="002060"/>
                </a:solidFill>
                <a:latin typeface="Arial" panose="020B0604020202020204" pitchFamily="34" charset="0"/>
                <a:cs typeface="Arial" panose="020B0604020202020204" pitchFamily="34" charset="0"/>
              </a:rPr>
              <a:t> </a:t>
            </a:r>
            <a:r>
              <a:rPr lang="en-US" altLang="vi-VN" b="1" dirty="0" err="1">
                <a:solidFill>
                  <a:srgbClr val="002060"/>
                </a:solidFill>
                <a:latin typeface="Arial" panose="020B0604020202020204" pitchFamily="34" charset="0"/>
                <a:cs typeface="Arial" panose="020B0604020202020204" pitchFamily="34" charset="0"/>
              </a:rPr>
              <a:t>nhân</a:t>
            </a:r>
            <a:r>
              <a:rPr lang="en-US" altLang="vi-VN" b="1" dirty="0">
                <a:solidFill>
                  <a:srgbClr val="002060"/>
                </a:solidFill>
                <a:latin typeface="Arial" panose="020B0604020202020204" pitchFamily="34" charset="0"/>
                <a:cs typeface="Arial" panose="020B0604020202020204" pitchFamily="34" charset="0"/>
              </a:rPr>
              <a:t> </a:t>
            </a:r>
            <a:r>
              <a:rPr lang="en-US" altLang="vi-VN" b="1" dirty="0" err="1">
                <a:solidFill>
                  <a:srgbClr val="002060"/>
                </a:solidFill>
                <a:latin typeface="Arial" panose="020B0604020202020204" pitchFamily="34" charset="0"/>
                <a:cs typeface="Arial" panose="020B0604020202020204" pitchFamily="34" charset="0"/>
              </a:rPr>
              <a:t>vật</a:t>
            </a:r>
            <a:r>
              <a:rPr lang="en-US" altLang="vi-VN" b="1" dirty="0">
                <a:solidFill>
                  <a:srgbClr val="002060"/>
                </a:solidFill>
                <a:latin typeface="Arial" panose="020B0604020202020204" pitchFamily="34" charset="0"/>
                <a:cs typeface="Arial" panose="020B0604020202020204" pitchFamily="34" charset="0"/>
              </a:rPr>
              <a:t> </a:t>
            </a:r>
            <a:r>
              <a:rPr lang="en-US" altLang="vi-VN" b="1" dirty="0" err="1">
                <a:solidFill>
                  <a:srgbClr val="002060"/>
                </a:solidFill>
                <a:latin typeface="Arial" panose="020B0604020202020204" pitchFamily="34" charset="0"/>
                <a:cs typeface="Arial" panose="020B0604020202020204" pitchFamily="34" charset="0"/>
              </a:rPr>
              <a:t>nào</a:t>
            </a:r>
            <a:r>
              <a:rPr lang="en-US" altLang="vi-VN" b="1" dirty="0">
                <a:solidFill>
                  <a:srgbClr val="002060"/>
                </a:solidFill>
                <a:latin typeface="Arial" panose="020B0604020202020204" pitchFamily="34" charset="0"/>
                <a:cs typeface="Arial" panose="020B0604020202020204" pitchFamily="34" charset="0"/>
              </a:rPr>
              <a:t> </a:t>
            </a:r>
            <a:r>
              <a:rPr lang="en-US" altLang="vi-VN" b="1" dirty="0" err="1">
                <a:solidFill>
                  <a:srgbClr val="002060"/>
                </a:solidFill>
                <a:latin typeface="Arial" panose="020B0604020202020204" pitchFamily="34" charset="0"/>
                <a:cs typeface="Arial" panose="020B0604020202020204" pitchFamily="34" charset="0"/>
              </a:rPr>
              <a:t>nói</a:t>
            </a:r>
            <a:r>
              <a:rPr lang="en-US" altLang="vi-VN" b="1" dirty="0">
                <a:solidFill>
                  <a:srgbClr val="002060"/>
                </a:solidFill>
                <a:latin typeface="Arial" panose="020B0604020202020204" pitchFamily="34" charset="0"/>
                <a:cs typeface="Arial" panose="020B0604020202020204" pitchFamily="34" charset="0"/>
              </a:rPr>
              <a:t> </a:t>
            </a:r>
            <a:r>
              <a:rPr lang="en-US" altLang="vi-VN" b="1" dirty="0" err="1">
                <a:solidFill>
                  <a:srgbClr val="002060"/>
                </a:solidFill>
                <a:latin typeface="Arial" panose="020B0604020202020204" pitchFamily="34" charset="0"/>
                <a:cs typeface="Arial" panose="020B0604020202020204" pitchFamily="34" charset="0"/>
              </a:rPr>
              <a:t>với</a:t>
            </a:r>
            <a:r>
              <a:rPr lang="en-US" altLang="vi-VN" b="1" dirty="0">
                <a:solidFill>
                  <a:srgbClr val="002060"/>
                </a:solidFill>
                <a:latin typeface="Arial" panose="020B0604020202020204" pitchFamily="34" charset="0"/>
                <a:cs typeface="Arial" panose="020B0604020202020204" pitchFamily="34" charset="0"/>
              </a:rPr>
              <a:t> </a:t>
            </a:r>
            <a:r>
              <a:rPr lang="en-US" altLang="vi-VN" b="1" dirty="0" err="1">
                <a:solidFill>
                  <a:srgbClr val="002060"/>
                </a:solidFill>
                <a:latin typeface="Arial" panose="020B0604020202020204" pitchFamily="34" charset="0"/>
                <a:cs typeface="Arial" panose="020B0604020202020204" pitchFamily="34" charset="0"/>
              </a:rPr>
              <a:t>nhau</a:t>
            </a:r>
            <a:r>
              <a:rPr lang="en-US" altLang="vi-VN" b="1" dirty="0">
                <a:solidFill>
                  <a:srgbClr val="002060"/>
                </a:solidFill>
                <a:latin typeface="Arial" panose="020B0604020202020204" pitchFamily="34" charset="0"/>
                <a:cs typeface="Arial" panose="020B0604020202020204" pitchFamily="34" charset="0"/>
              </a:rPr>
              <a:t> ?</a:t>
            </a:r>
          </a:p>
        </p:txBody>
      </p:sp>
      <p:sp>
        <p:nvSpPr>
          <p:cNvPr id="65541" name="AutoShape 5">
            <a:extLst>
              <a:ext uri="{FF2B5EF4-FFF2-40B4-BE49-F238E27FC236}">
                <a16:creationId xmlns:a16="http://schemas.microsoft.com/office/drawing/2014/main" id="{7D5EA58B-81FC-4477-A548-B2C19D331C8F}"/>
              </a:ext>
            </a:extLst>
          </p:cNvPr>
          <p:cNvSpPr>
            <a:spLocks noChangeArrowheads="1"/>
          </p:cNvSpPr>
          <p:nvPr/>
        </p:nvSpPr>
        <p:spPr bwMode="auto">
          <a:xfrm>
            <a:off x="3200400" y="2939044"/>
            <a:ext cx="4498023" cy="1046162"/>
          </a:xfrm>
          <a:prstGeom prst="flowChartTerminator">
            <a:avLst/>
          </a:prstGeom>
          <a:solidFill>
            <a:schemeClr val="accent1">
              <a:lumMod val="20000"/>
              <a:lumOff val="80000"/>
            </a:schemeClr>
          </a:solidFill>
          <a:ln w="9525">
            <a:solidFill>
              <a:srgbClr val="3366FF"/>
            </a:solidFill>
            <a:miter lim="800000"/>
            <a:headEnd/>
            <a:tailEnd/>
          </a:ln>
        </p:spPr>
        <p:txBody>
          <a:bodyPr wrap="none" anchor="ctr"/>
          <a:lstStyle/>
          <a:p>
            <a:pPr algn="ctr" fontAlgn="base">
              <a:spcBef>
                <a:spcPct val="0"/>
              </a:spcBef>
              <a:spcAft>
                <a:spcPct val="0"/>
              </a:spcAft>
              <a:defRPr/>
            </a:pPr>
            <a:r>
              <a:rPr lang="vi-VN" sz="2800" dirty="0">
                <a:solidFill>
                  <a:srgbClr val="002060"/>
                </a:solidFill>
                <a:latin typeface="Arial" panose="020B0604020202020204" pitchFamily="34" charset="0"/>
                <a:cs typeface="Arial" panose="020B0604020202020204" pitchFamily="34" charset="0"/>
              </a:rPr>
              <a:t>A.</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Chim</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sâu</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và</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bông</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hoa</a:t>
            </a:r>
            <a:endParaRPr lang="en-US" altLang="vi-VN" sz="2800" dirty="0">
              <a:solidFill>
                <a:srgbClr val="002060"/>
              </a:solidFill>
              <a:latin typeface="Arial" panose="020B0604020202020204" pitchFamily="34" charset="0"/>
              <a:cs typeface="Arial" panose="020B0604020202020204" pitchFamily="34" charset="0"/>
            </a:endParaRPr>
          </a:p>
        </p:txBody>
      </p:sp>
      <p:sp>
        <p:nvSpPr>
          <p:cNvPr id="65549" name="AutoShape 13">
            <a:extLst>
              <a:ext uri="{FF2B5EF4-FFF2-40B4-BE49-F238E27FC236}">
                <a16:creationId xmlns:a16="http://schemas.microsoft.com/office/drawing/2014/main" id="{2E544DBD-7FCD-4DAF-A270-349BB09F8A2D}"/>
              </a:ext>
            </a:extLst>
          </p:cNvPr>
          <p:cNvSpPr>
            <a:spLocks noChangeArrowheads="1"/>
          </p:cNvSpPr>
          <p:nvPr/>
        </p:nvSpPr>
        <p:spPr bwMode="auto">
          <a:xfrm>
            <a:off x="3131172" y="4151392"/>
            <a:ext cx="4394511" cy="1063625"/>
          </a:xfrm>
          <a:prstGeom prst="flowChartTerminator">
            <a:avLst/>
          </a:prstGeom>
          <a:solidFill>
            <a:schemeClr val="accent1">
              <a:lumMod val="20000"/>
              <a:lumOff val="80000"/>
            </a:schemeClr>
          </a:solidFill>
          <a:ln w="9525">
            <a:solidFill>
              <a:srgbClr val="3366FF"/>
            </a:solidFill>
            <a:miter lim="800000"/>
            <a:headEnd/>
            <a:tailEnd/>
          </a:ln>
        </p:spPr>
        <p:txBody>
          <a:bodyPr wrap="none" anchor="ctr"/>
          <a:lstStyle/>
          <a:p>
            <a:pPr algn="ctr" fontAlgn="base">
              <a:spcBef>
                <a:spcPct val="0"/>
              </a:spcBef>
              <a:spcAft>
                <a:spcPct val="0"/>
              </a:spcAft>
              <a:defRPr/>
            </a:pPr>
            <a:r>
              <a:rPr lang="en-US" altLang="vi-VN" sz="2800" dirty="0">
                <a:solidFill>
                  <a:srgbClr val="002060"/>
                </a:solidFill>
                <a:latin typeface="Arial" panose="020B0604020202020204" pitchFamily="34" charset="0"/>
                <a:cs typeface="Arial" panose="020B0604020202020204" pitchFamily="34" charset="0"/>
              </a:rPr>
              <a:t>B. </a:t>
            </a:r>
            <a:r>
              <a:rPr lang="en-US" altLang="vi-VN" sz="2800" dirty="0" err="1">
                <a:solidFill>
                  <a:srgbClr val="002060"/>
                </a:solidFill>
                <a:latin typeface="Arial" panose="020B0604020202020204" pitchFamily="34" charset="0"/>
                <a:cs typeface="Arial" panose="020B0604020202020204" pitchFamily="34" charset="0"/>
              </a:rPr>
              <a:t>Chim</a:t>
            </a:r>
            <a:r>
              <a:rPr lang="en-US" altLang="vi-VN" sz="2800" dirty="0">
                <a:solidFill>
                  <a:srgbClr val="002060"/>
                </a:solidFill>
                <a:latin typeface="Arial" panose="020B0604020202020204" pitchFamily="34" charset="0"/>
                <a:cs typeface="Arial" panose="020B0604020202020204" pitchFamily="34" charset="0"/>
              </a:rPr>
              <a:t> </a:t>
            </a:r>
            <a:r>
              <a:rPr lang="en-US" altLang="vi-VN" sz="2800" dirty="0" err="1">
                <a:solidFill>
                  <a:srgbClr val="002060"/>
                </a:solidFill>
                <a:latin typeface="Arial" panose="020B0604020202020204" pitchFamily="34" charset="0"/>
                <a:cs typeface="Arial" panose="020B0604020202020204" pitchFamily="34" charset="0"/>
              </a:rPr>
              <a:t>sâu</a:t>
            </a:r>
            <a:r>
              <a:rPr lang="en-US" altLang="vi-VN" sz="2800" dirty="0">
                <a:solidFill>
                  <a:srgbClr val="002060"/>
                </a:solidFill>
                <a:latin typeface="Arial" panose="020B0604020202020204" pitchFamily="34" charset="0"/>
                <a:cs typeface="Arial" panose="020B0604020202020204" pitchFamily="34" charset="0"/>
              </a:rPr>
              <a:t> </a:t>
            </a:r>
            <a:r>
              <a:rPr lang="en-US" altLang="vi-VN" sz="2800" dirty="0" err="1">
                <a:solidFill>
                  <a:srgbClr val="002060"/>
                </a:solidFill>
                <a:latin typeface="Arial" panose="020B0604020202020204" pitchFamily="34" charset="0"/>
                <a:cs typeface="Arial" panose="020B0604020202020204" pitchFamily="34" charset="0"/>
              </a:rPr>
              <a:t>và</a:t>
            </a:r>
            <a:r>
              <a:rPr lang="en-US" altLang="vi-VN" sz="2800" dirty="0">
                <a:solidFill>
                  <a:srgbClr val="002060"/>
                </a:solidFill>
                <a:latin typeface="Arial" panose="020B0604020202020204" pitchFamily="34" charset="0"/>
                <a:cs typeface="Arial" panose="020B0604020202020204" pitchFamily="34" charset="0"/>
              </a:rPr>
              <a:t> </a:t>
            </a:r>
            <a:r>
              <a:rPr lang="en-US" altLang="vi-VN" sz="2800" dirty="0" err="1">
                <a:solidFill>
                  <a:srgbClr val="002060"/>
                </a:solidFill>
                <a:latin typeface="Arial" panose="020B0604020202020204" pitchFamily="34" charset="0"/>
                <a:cs typeface="Arial" panose="020B0604020202020204" pitchFamily="34" charset="0"/>
              </a:rPr>
              <a:t>chiếc</a:t>
            </a:r>
            <a:r>
              <a:rPr lang="en-US" altLang="vi-VN" sz="2800" dirty="0">
                <a:solidFill>
                  <a:srgbClr val="002060"/>
                </a:solidFill>
                <a:latin typeface="Arial" panose="020B0604020202020204" pitchFamily="34" charset="0"/>
                <a:cs typeface="Arial" panose="020B0604020202020204" pitchFamily="34" charset="0"/>
              </a:rPr>
              <a:t> </a:t>
            </a:r>
            <a:r>
              <a:rPr lang="en-US" altLang="vi-VN" sz="2800" dirty="0" err="1">
                <a:solidFill>
                  <a:srgbClr val="002060"/>
                </a:solidFill>
                <a:latin typeface="Arial" panose="020B0604020202020204" pitchFamily="34" charset="0"/>
                <a:cs typeface="Arial" panose="020B0604020202020204" pitchFamily="34" charset="0"/>
              </a:rPr>
              <a:t>lá</a:t>
            </a:r>
            <a:endParaRPr lang="en-US" altLang="vi-VN" sz="3200" dirty="0">
              <a:solidFill>
                <a:prstClr val="white"/>
              </a:solidFill>
              <a:latin typeface="Arial" panose="020B0604020202020204" pitchFamily="34" charset="0"/>
              <a:cs typeface="Arial" panose="020B0604020202020204" pitchFamily="34" charset="0"/>
            </a:endParaRPr>
          </a:p>
        </p:txBody>
      </p:sp>
      <p:sp>
        <p:nvSpPr>
          <p:cNvPr id="44" name="Text Box 11">
            <a:extLst>
              <a:ext uri="{FF2B5EF4-FFF2-40B4-BE49-F238E27FC236}">
                <a16:creationId xmlns:a16="http://schemas.microsoft.com/office/drawing/2014/main" id="{A4329CF1-F2E8-48D4-AC23-4121B7888267}"/>
              </a:ext>
            </a:extLst>
          </p:cNvPr>
          <p:cNvSpPr txBox="1">
            <a:spLocks noChangeArrowheads="1"/>
          </p:cNvSpPr>
          <p:nvPr/>
        </p:nvSpPr>
        <p:spPr bwMode="auto">
          <a:xfrm>
            <a:off x="5169251" y="1225315"/>
            <a:ext cx="1853498" cy="523220"/>
          </a:xfrm>
          <a:prstGeom prst="rect">
            <a:avLst/>
          </a:prstGeom>
          <a:ln>
            <a:headEnd/>
            <a:tailEnd/>
          </a:ln>
        </p:spPr>
        <p:style>
          <a:lnRef idx="0">
            <a:schemeClr val="accent2"/>
          </a:lnRef>
          <a:fillRef idx="3">
            <a:schemeClr val="accent2"/>
          </a:fillRef>
          <a:effectRef idx="3">
            <a:schemeClr val="accent2"/>
          </a:effectRef>
          <a:fontRef idx="minor">
            <a:schemeClr val="lt1"/>
          </a:fontRef>
        </p:style>
        <p:txBody>
          <a:bodyPr>
            <a:spAutoFit/>
          </a:bodyPr>
          <a:lstStyle/>
          <a:p>
            <a:pPr algn="ctr" fontAlgn="base">
              <a:spcBef>
                <a:spcPct val="50000"/>
              </a:spcBef>
              <a:spcAft>
                <a:spcPct val="0"/>
              </a:spcAft>
              <a:defRPr/>
            </a:pPr>
            <a:r>
              <a:rPr lang="en-US" sz="2800" dirty="0" err="1">
                <a:solidFill>
                  <a:srgbClr val="FFFFFF"/>
                </a:solidFill>
                <a:latin typeface="Arial" panose="020B0604020202020204" pitchFamily="34" charset="0"/>
                <a:cs typeface="Arial" panose="020B0604020202020204" pitchFamily="34" charset="0"/>
              </a:rPr>
              <a:t>Câu</a:t>
            </a:r>
            <a:r>
              <a:rPr lang="en-US" sz="2800" dirty="0">
                <a:solidFill>
                  <a:srgbClr val="FFFFFF"/>
                </a:solidFill>
                <a:latin typeface="Arial" panose="020B0604020202020204" pitchFamily="34" charset="0"/>
                <a:cs typeface="Arial" panose="020B0604020202020204" pitchFamily="34" charset="0"/>
              </a:rPr>
              <a:t> </a:t>
            </a:r>
            <a:r>
              <a:rPr lang="en-US" sz="2800" dirty="0" err="1">
                <a:solidFill>
                  <a:srgbClr val="FFFFFF"/>
                </a:solidFill>
                <a:latin typeface="Arial" panose="020B0604020202020204" pitchFamily="34" charset="0"/>
                <a:cs typeface="Arial" panose="020B0604020202020204" pitchFamily="34" charset="0"/>
              </a:rPr>
              <a:t>hỏi</a:t>
            </a:r>
            <a:r>
              <a:rPr lang="en-US" sz="2800" dirty="0">
                <a:solidFill>
                  <a:srgbClr val="FFFFFF"/>
                </a:solidFill>
                <a:latin typeface="Arial" panose="020B0604020202020204" pitchFamily="34" charset="0"/>
                <a:cs typeface="Arial" panose="020B0604020202020204" pitchFamily="34" charset="0"/>
              </a:rPr>
              <a:t> 1</a:t>
            </a:r>
          </a:p>
        </p:txBody>
      </p:sp>
      <p:sp>
        <p:nvSpPr>
          <p:cNvPr id="38" name="AutoShape 9">
            <a:extLst>
              <a:ext uri="{FF2B5EF4-FFF2-40B4-BE49-F238E27FC236}">
                <a16:creationId xmlns:a16="http://schemas.microsoft.com/office/drawing/2014/main" id="{73A6BAEC-1169-4CB9-BB11-5FE325B761AE}"/>
              </a:ext>
            </a:extLst>
          </p:cNvPr>
          <p:cNvSpPr>
            <a:spLocks noChangeArrowheads="1"/>
          </p:cNvSpPr>
          <p:nvPr/>
        </p:nvSpPr>
        <p:spPr bwMode="auto">
          <a:xfrm>
            <a:off x="2750172" y="5381204"/>
            <a:ext cx="5735637" cy="1063625"/>
          </a:xfrm>
          <a:prstGeom prst="flowChartTerminator">
            <a:avLst/>
          </a:prstGeom>
          <a:solidFill>
            <a:srgbClr val="FF6600"/>
          </a:solidFill>
          <a:ln w="9525">
            <a:solidFill>
              <a:srgbClr val="3366FF"/>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vi-VN" altLang="en-US" sz="2800" dirty="0">
                <a:solidFill>
                  <a:srgbClr val="FFFFFF"/>
                </a:solidFill>
                <a:latin typeface="Arial" panose="020B0604020202020204" pitchFamily="34" charset="0"/>
                <a:cs typeface="Arial" panose="020B0604020202020204" pitchFamily="34" charset="0"/>
              </a:rPr>
              <a:t>C.</a:t>
            </a:r>
            <a:r>
              <a:rPr lang="en-US" altLang="en-US" sz="2800" dirty="0">
                <a:solidFill>
                  <a:srgbClr val="FFFFFF"/>
                </a:solidFill>
                <a:latin typeface="Arial" panose="020B0604020202020204" pitchFamily="34" charset="0"/>
                <a:cs typeface="Arial" panose="020B0604020202020204" pitchFamily="34" charset="0"/>
              </a:rPr>
              <a:t> </a:t>
            </a:r>
            <a:r>
              <a:rPr lang="en-US" altLang="en-US" sz="2800" dirty="0" err="1">
                <a:solidFill>
                  <a:srgbClr val="FFFFFF"/>
                </a:solidFill>
                <a:latin typeface="Arial" panose="020B0604020202020204" pitchFamily="34" charset="0"/>
                <a:cs typeface="Arial" panose="020B0604020202020204" pitchFamily="34" charset="0"/>
              </a:rPr>
              <a:t>Chim</a:t>
            </a:r>
            <a:r>
              <a:rPr lang="en-US" altLang="en-US" sz="2800" dirty="0">
                <a:solidFill>
                  <a:srgbClr val="FFFFFF"/>
                </a:solidFill>
                <a:latin typeface="Arial" panose="020B0604020202020204" pitchFamily="34" charset="0"/>
                <a:cs typeface="Arial" panose="020B0604020202020204" pitchFamily="34" charset="0"/>
              </a:rPr>
              <a:t> </a:t>
            </a:r>
            <a:r>
              <a:rPr lang="en-US" altLang="en-US" sz="2800" dirty="0" err="1">
                <a:solidFill>
                  <a:srgbClr val="FFFFFF"/>
                </a:solidFill>
                <a:latin typeface="Arial" panose="020B0604020202020204" pitchFamily="34" charset="0"/>
                <a:cs typeface="Arial" panose="020B0604020202020204" pitchFamily="34" charset="0"/>
              </a:rPr>
              <a:t>sâu</a:t>
            </a:r>
            <a:r>
              <a:rPr lang="en-US" altLang="en-US" sz="2800" dirty="0">
                <a:solidFill>
                  <a:srgbClr val="FFFFFF"/>
                </a:solidFill>
                <a:latin typeface="Arial" panose="020B0604020202020204" pitchFamily="34" charset="0"/>
                <a:cs typeface="Arial" panose="020B0604020202020204" pitchFamily="34" charset="0"/>
              </a:rPr>
              <a:t>, </a:t>
            </a:r>
            <a:r>
              <a:rPr lang="en-US" altLang="en-US" sz="2800" dirty="0" err="1">
                <a:solidFill>
                  <a:srgbClr val="FFFFFF"/>
                </a:solidFill>
                <a:latin typeface="Arial" panose="020B0604020202020204" pitchFamily="34" charset="0"/>
                <a:cs typeface="Arial" panose="020B0604020202020204" pitchFamily="34" charset="0"/>
              </a:rPr>
              <a:t>bông</a:t>
            </a:r>
            <a:r>
              <a:rPr lang="en-US" altLang="en-US" sz="2800" dirty="0">
                <a:solidFill>
                  <a:srgbClr val="FFFFFF"/>
                </a:solidFill>
                <a:latin typeface="Arial" panose="020B0604020202020204" pitchFamily="34" charset="0"/>
                <a:cs typeface="Arial" panose="020B0604020202020204" pitchFamily="34" charset="0"/>
              </a:rPr>
              <a:t> </a:t>
            </a:r>
            <a:r>
              <a:rPr lang="en-US" altLang="en-US" sz="2800" dirty="0" err="1">
                <a:solidFill>
                  <a:srgbClr val="FFFFFF"/>
                </a:solidFill>
                <a:latin typeface="Arial" panose="020B0604020202020204" pitchFamily="34" charset="0"/>
                <a:cs typeface="Arial" panose="020B0604020202020204" pitchFamily="34" charset="0"/>
              </a:rPr>
              <a:t>hoa</a:t>
            </a:r>
            <a:r>
              <a:rPr lang="en-US" altLang="en-US" sz="2800" dirty="0">
                <a:solidFill>
                  <a:srgbClr val="FFFFFF"/>
                </a:solidFill>
                <a:latin typeface="Arial" panose="020B0604020202020204" pitchFamily="34" charset="0"/>
                <a:cs typeface="Arial" panose="020B0604020202020204" pitchFamily="34" charset="0"/>
              </a:rPr>
              <a:t> </a:t>
            </a:r>
            <a:r>
              <a:rPr lang="en-US" altLang="en-US" sz="2800" dirty="0" err="1">
                <a:solidFill>
                  <a:srgbClr val="FFFFFF"/>
                </a:solidFill>
                <a:latin typeface="Arial" panose="020B0604020202020204" pitchFamily="34" charset="0"/>
                <a:cs typeface="Arial" panose="020B0604020202020204" pitchFamily="34" charset="0"/>
              </a:rPr>
              <a:t>và</a:t>
            </a:r>
            <a:r>
              <a:rPr lang="en-US" altLang="en-US" sz="2800" dirty="0">
                <a:solidFill>
                  <a:srgbClr val="FFFFFF"/>
                </a:solidFill>
                <a:latin typeface="Arial" panose="020B0604020202020204" pitchFamily="34" charset="0"/>
                <a:cs typeface="Arial" panose="020B0604020202020204" pitchFamily="34" charset="0"/>
              </a:rPr>
              <a:t> </a:t>
            </a:r>
            <a:r>
              <a:rPr lang="en-US" altLang="en-US" sz="2800" dirty="0" err="1">
                <a:solidFill>
                  <a:srgbClr val="FFFFFF"/>
                </a:solidFill>
                <a:latin typeface="Arial" panose="020B0604020202020204" pitchFamily="34" charset="0"/>
                <a:cs typeface="Arial" panose="020B0604020202020204" pitchFamily="34" charset="0"/>
              </a:rPr>
              <a:t>chiếc</a:t>
            </a:r>
            <a:r>
              <a:rPr lang="en-US" altLang="en-US" sz="2800" dirty="0">
                <a:solidFill>
                  <a:srgbClr val="FFFFFF"/>
                </a:solidFill>
                <a:latin typeface="Arial" panose="020B0604020202020204" pitchFamily="34" charset="0"/>
                <a:cs typeface="Arial" panose="020B0604020202020204" pitchFamily="34" charset="0"/>
              </a:rPr>
              <a:t> </a:t>
            </a:r>
            <a:r>
              <a:rPr lang="en-US" altLang="en-US" sz="2800" dirty="0" err="1">
                <a:solidFill>
                  <a:srgbClr val="FFFFFF"/>
                </a:solidFill>
                <a:latin typeface="Arial" panose="020B0604020202020204" pitchFamily="34" charset="0"/>
                <a:cs typeface="Arial" panose="020B0604020202020204" pitchFamily="34" charset="0"/>
              </a:rPr>
              <a:t>lá</a:t>
            </a:r>
            <a:endParaRPr lang="en-US" altLang="vi-VN" sz="2800" dirty="0">
              <a:solidFill>
                <a:srgbClr val="FFFFFF"/>
              </a:solidFill>
              <a:latin typeface="Arial" panose="020B0604020202020204" pitchFamily="34" charset="0"/>
              <a:cs typeface="Arial" panose="020B0604020202020204" pitchFamily="34" charset="0"/>
            </a:endParaRPr>
          </a:p>
        </p:txBody>
      </p:sp>
      <p:sp>
        <p:nvSpPr>
          <p:cNvPr id="65545" name="AutoShape 9">
            <a:extLst>
              <a:ext uri="{FF2B5EF4-FFF2-40B4-BE49-F238E27FC236}">
                <a16:creationId xmlns:a16="http://schemas.microsoft.com/office/drawing/2014/main" id="{093B4B3B-D9E2-490B-86A8-BFA95DF1D765}"/>
              </a:ext>
            </a:extLst>
          </p:cNvPr>
          <p:cNvSpPr>
            <a:spLocks noChangeArrowheads="1"/>
          </p:cNvSpPr>
          <p:nvPr/>
        </p:nvSpPr>
        <p:spPr bwMode="auto">
          <a:xfrm>
            <a:off x="2750172" y="5381204"/>
            <a:ext cx="5895008" cy="1079500"/>
          </a:xfrm>
          <a:prstGeom prst="flowChartTerminator">
            <a:avLst/>
          </a:prstGeom>
          <a:solidFill>
            <a:schemeClr val="accent1">
              <a:lumMod val="20000"/>
              <a:lumOff val="80000"/>
            </a:schemeClr>
          </a:solidFill>
          <a:ln w="9525">
            <a:solidFill>
              <a:srgbClr val="3366FF"/>
            </a:solidFill>
            <a:miter lim="800000"/>
            <a:headEnd/>
            <a:tailEnd/>
          </a:ln>
        </p:spPr>
        <p:txBody>
          <a:bodyPr wrap="none" anchor="ctr"/>
          <a:lstStyle/>
          <a:p>
            <a:pPr algn="ctr" fontAlgn="base">
              <a:spcBef>
                <a:spcPct val="0"/>
              </a:spcBef>
              <a:spcAft>
                <a:spcPct val="0"/>
              </a:spcAft>
              <a:defRPr/>
            </a:pPr>
            <a:r>
              <a:rPr lang="vi-VN" sz="2800" dirty="0">
                <a:solidFill>
                  <a:srgbClr val="002060"/>
                </a:solidFill>
                <a:latin typeface="Arial" panose="020B0604020202020204" pitchFamily="34" charset="0"/>
                <a:cs typeface="Arial" panose="020B0604020202020204" pitchFamily="34" charset="0"/>
              </a:rPr>
              <a:t>C.</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Chim</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sâu</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bông</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hoa</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và</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chiếc</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lá</a:t>
            </a:r>
            <a:endParaRPr lang="en-US" altLang="vi-VN" sz="2800" dirty="0">
              <a:solidFill>
                <a:srgbClr val="002060"/>
              </a:solidFill>
              <a:latin typeface="Arial" panose="020B0604020202020204" pitchFamily="34" charset="0"/>
              <a:cs typeface="Arial" panose="020B0604020202020204" pitchFamily="34" charset="0"/>
            </a:endParaRPr>
          </a:p>
        </p:txBody>
      </p:sp>
      <p:sp>
        <p:nvSpPr>
          <p:cNvPr id="4107" name="Oval 35">
            <a:extLst>
              <a:ext uri="{FF2B5EF4-FFF2-40B4-BE49-F238E27FC236}">
                <a16:creationId xmlns:a16="http://schemas.microsoft.com/office/drawing/2014/main" id="{E9F15C57-7B37-4B76-83CB-15B2AE5E1C68}"/>
              </a:ext>
            </a:extLst>
          </p:cNvPr>
          <p:cNvSpPr>
            <a:spLocks noChangeArrowheads="1"/>
          </p:cNvSpPr>
          <p:nvPr/>
        </p:nvSpPr>
        <p:spPr bwMode="auto">
          <a:xfrm>
            <a:off x="177800" y="5755640"/>
            <a:ext cx="1219200" cy="990600"/>
          </a:xfrm>
          <a:prstGeom prst="ellipse">
            <a:avLst/>
          </a:prstGeom>
          <a:solidFill>
            <a:srgbClr val="FF3300"/>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vi-VN" sz="2400" b="1">
                <a:solidFill>
                  <a:prstClr val="white"/>
                </a:solidFill>
                <a:latin typeface="Arial" panose="020B0604020202020204" pitchFamily="34" charset="0"/>
                <a:cs typeface="Arial" panose="020B0604020202020204" pitchFamily="34" charset="0"/>
              </a:rPr>
              <a:t>Hết giờ</a:t>
            </a:r>
          </a:p>
        </p:txBody>
      </p:sp>
      <p:sp>
        <p:nvSpPr>
          <p:cNvPr id="68" name="Oval 35">
            <a:extLst>
              <a:ext uri="{FF2B5EF4-FFF2-40B4-BE49-F238E27FC236}">
                <a16:creationId xmlns:a16="http://schemas.microsoft.com/office/drawing/2014/main" id="{DE1B01E3-4E3D-4D32-A6C0-D87FB8F38EED}"/>
              </a:ext>
            </a:extLst>
          </p:cNvPr>
          <p:cNvSpPr>
            <a:spLocks noChangeArrowheads="1"/>
          </p:cNvSpPr>
          <p:nvPr/>
        </p:nvSpPr>
        <p:spPr bwMode="auto">
          <a:xfrm>
            <a:off x="177800" y="5755640"/>
            <a:ext cx="1219200" cy="990600"/>
          </a:xfrm>
          <a:prstGeom prst="ellipse">
            <a:avLst/>
          </a:prstGeom>
          <a:solidFill>
            <a:srgbClr val="FF3300"/>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vi-VN" sz="6000" b="1">
                <a:solidFill>
                  <a:prstClr val="white"/>
                </a:solidFill>
                <a:latin typeface="Arial" panose="020B0604020202020204" pitchFamily="34" charset="0"/>
                <a:cs typeface="Arial" panose="020B0604020202020204" pitchFamily="34" charset="0"/>
              </a:rPr>
              <a:t>1</a:t>
            </a:r>
          </a:p>
        </p:txBody>
      </p:sp>
      <p:sp>
        <p:nvSpPr>
          <p:cNvPr id="67" name="Oval 35">
            <a:extLst>
              <a:ext uri="{FF2B5EF4-FFF2-40B4-BE49-F238E27FC236}">
                <a16:creationId xmlns:a16="http://schemas.microsoft.com/office/drawing/2014/main" id="{A30401B9-CB3C-4B1C-9414-D15EFFB5C6C8}"/>
              </a:ext>
            </a:extLst>
          </p:cNvPr>
          <p:cNvSpPr>
            <a:spLocks noChangeArrowheads="1"/>
          </p:cNvSpPr>
          <p:nvPr/>
        </p:nvSpPr>
        <p:spPr bwMode="auto">
          <a:xfrm>
            <a:off x="177800" y="5755640"/>
            <a:ext cx="1219200" cy="990600"/>
          </a:xfrm>
          <a:prstGeom prst="ellipse">
            <a:avLst/>
          </a:prstGeom>
          <a:solidFill>
            <a:srgbClr val="FF3300"/>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vi-VN" sz="6000" b="1">
                <a:solidFill>
                  <a:prstClr val="white"/>
                </a:solidFill>
                <a:latin typeface="Arial" panose="020B0604020202020204" pitchFamily="34" charset="0"/>
                <a:cs typeface="Arial" panose="020B0604020202020204" pitchFamily="34" charset="0"/>
              </a:rPr>
              <a:t>2</a:t>
            </a:r>
          </a:p>
        </p:txBody>
      </p:sp>
      <p:sp>
        <p:nvSpPr>
          <p:cNvPr id="66" name="Oval 35">
            <a:extLst>
              <a:ext uri="{FF2B5EF4-FFF2-40B4-BE49-F238E27FC236}">
                <a16:creationId xmlns:a16="http://schemas.microsoft.com/office/drawing/2014/main" id="{68B6D442-6368-41EA-9020-87B4351929D5}"/>
              </a:ext>
            </a:extLst>
          </p:cNvPr>
          <p:cNvSpPr>
            <a:spLocks noChangeArrowheads="1"/>
          </p:cNvSpPr>
          <p:nvPr/>
        </p:nvSpPr>
        <p:spPr bwMode="auto">
          <a:xfrm>
            <a:off x="177800" y="5755640"/>
            <a:ext cx="1219200" cy="990600"/>
          </a:xfrm>
          <a:prstGeom prst="ellipse">
            <a:avLst/>
          </a:prstGeom>
          <a:solidFill>
            <a:srgbClr val="FF3300"/>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vi-VN" sz="6000" b="1">
                <a:solidFill>
                  <a:prstClr val="white"/>
                </a:solidFill>
                <a:latin typeface="Arial" panose="020B0604020202020204" pitchFamily="34" charset="0"/>
                <a:cs typeface="Arial" panose="020B0604020202020204" pitchFamily="34" charset="0"/>
              </a:rPr>
              <a:t>3</a:t>
            </a:r>
          </a:p>
        </p:txBody>
      </p:sp>
      <p:sp>
        <p:nvSpPr>
          <p:cNvPr id="65" name="Oval 35">
            <a:extLst>
              <a:ext uri="{FF2B5EF4-FFF2-40B4-BE49-F238E27FC236}">
                <a16:creationId xmlns:a16="http://schemas.microsoft.com/office/drawing/2014/main" id="{4A10B5D1-A859-4391-99AD-85286A91A106}"/>
              </a:ext>
            </a:extLst>
          </p:cNvPr>
          <p:cNvSpPr>
            <a:spLocks noChangeArrowheads="1"/>
          </p:cNvSpPr>
          <p:nvPr/>
        </p:nvSpPr>
        <p:spPr bwMode="auto">
          <a:xfrm>
            <a:off x="177800" y="5755640"/>
            <a:ext cx="1219200" cy="990600"/>
          </a:xfrm>
          <a:prstGeom prst="ellipse">
            <a:avLst/>
          </a:prstGeom>
          <a:solidFill>
            <a:srgbClr val="FF3300"/>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vi-VN" sz="6000" b="1">
                <a:solidFill>
                  <a:prstClr val="white"/>
                </a:solidFill>
                <a:latin typeface="Arial" panose="020B0604020202020204" pitchFamily="34" charset="0"/>
                <a:cs typeface="Arial" panose="020B0604020202020204" pitchFamily="34" charset="0"/>
              </a:rPr>
              <a:t>4</a:t>
            </a:r>
          </a:p>
        </p:txBody>
      </p:sp>
      <p:sp>
        <p:nvSpPr>
          <p:cNvPr id="64" name="Oval 35">
            <a:extLst>
              <a:ext uri="{FF2B5EF4-FFF2-40B4-BE49-F238E27FC236}">
                <a16:creationId xmlns:a16="http://schemas.microsoft.com/office/drawing/2014/main" id="{A2658F74-FCE3-462B-9E48-C181958800A9}"/>
              </a:ext>
            </a:extLst>
          </p:cNvPr>
          <p:cNvSpPr>
            <a:spLocks noChangeArrowheads="1"/>
          </p:cNvSpPr>
          <p:nvPr/>
        </p:nvSpPr>
        <p:spPr bwMode="auto">
          <a:xfrm>
            <a:off x="177800" y="5755640"/>
            <a:ext cx="1219200" cy="990600"/>
          </a:xfrm>
          <a:prstGeom prst="ellipse">
            <a:avLst/>
          </a:prstGeom>
          <a:solidFill>
            <a:srgbClr val="FF3300"/>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vi-VN" sz="6000" b="1">
                <a:solidFill>
                  <a:prstClr val="white"/>
                </a:solidFill>
                <a:latin typeface="Arial" panose="020B0604020202020204" pitchFamily="34" charset="0"/>
                <a:cs typeface="Arial" panose="020B0604020202020204" pitchFamily="34" charset="0"/>
              </a:rPr>
              <a:t>5</a:t>
            </a:r>
          </a:p>
        </p:txBody>
      </p:sp>
      <p:sp>
        <p:nvSpPr>
          <p:cNvPr id="63" name="Oval 35">
            <a:extLst>
              <a:ext uri="{FF2B5EF4-FFF2-40B4-BE49-F238E27FC236}">
                <a16:creationId xmlns:a16="http://schemas.microsoft.com/office/drawing/2014/main" id="{B003B97F-0D32-4C03-BD7A-C3C56D5D5387}"/>
              </a:ext>
            </a:extLst>
          </p:cNvPr>
          <p:cNvSpPr>
            <a:spLocks noChangeArrowheads="1"/>
          </p:cNvSpPr>
          <p:nvPr/>
        </p:nvSpPr>
        <p:spPr bwMode="auto">
          <a:xfrm>
            <a:off x="177800" y="5755640"/>
            <a:ext cx="1219200" cy="990600"/>
          </a:xfrm>
          <a:prstGeom prst="ellipse">
            <a:avLst/>
          </a:prstGeom>
          <a:solidFill>
            <a:srgbClr val="FF3300"/>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vi-VN" sz="6000" b="1">
                <a:solidFill>
                  <a:prstClr val="white"/>
                </a:solidFill>
                <a:latin typeface="Arial" panose="020B0604020202020204" pitchFamily="34" charset="0"/>
                <a:cs typeface="Arial" panose="020B0604020202020204" pitchFamily="34" charset="0"/>
              </a:rPr>
              <a:t>6</a:t>
            </a:r>
          </a:p>
        </p:txBody>
      </p:sp>
      <p:sp>
        <p:nvSpPr>
          <p:cNvPr id="62" name="Oval 35">
            <a:extLst>
              <a:ext uri="{FF2B5EF4-FFF2-40B4-BE49-F238E27FC236}">
                <a16:creationId xmlns:a16="http://schemas.microsoft.com/office/drawing/2014/main" id="{7B7E3765-F08C-41FB-8084-7C53D602C173}"/>
              </a:ext>
            </a:extLst>
          </p:cNvPr>
          <p:cNvSpPr>
            <a:spLocks noChangeArrowheads="1"/>
          </p:cNvSpPr>
          <p:nvPr/>
        </p:nvSpPr>
        <p:spPr bwMode="auto">
          <a:xfrm>
            <a:off x="177800" y="5755640"/>
            <a:ext cx="1219200" cy="990600"/>
          </a:xfrm>
          <a:prstGeom prst="ellipse">
            <a:avLst/>
          </a:prstGeom>
          <a:solidFill>
            <a:srgbClr val="FF3300"/>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vi-VN" sz="6000" b="1">
                <a:solidFill>
                  <a:prstClr val="white"/>
                </a:solidFill>
                <a:latin typeface="Arial" panose="020B0604020202020204" pitchFamily="34" charset="0"/>
                <a:cs typeface="Arial" panose="020B0604020202020204" pitchFamily="34" charset="0"/>
              </a:rPr>
              <a:t>7</a:t>
            </a:r>
          </a:p>
        </p:txBody>
      </p:sp>
      <p:sp>
        <p:nvSpPr>
          <p:cNvPr id="61" name="Oval 35">
            <a:extLst>
              <a:ext uri="{FF2B5EF4-FFF2-40B4-BE49-F238E27FC236}">
                <a16:creationId xmlns:a16="http://schemas.microsoft.com/office/drawing/2014/main" id="{54D1E6FE-972B-4EC1-89B3-0AA99BE9309A}"/>
              </a:ext>
            </a:extLst>
          </p:cNvPr>
          <p:cNvSpPr>
            <a:spLocks noChangeArrowheads="1"/>
          </p:cNvSpPr>
          <p:nvPr/>
        </p:nvSpPr>
        <p:spPr bwMode="auto">
          <a:xfrm>
            <a:off x="177800" y="5755640"/>
            <a:ext cx="1219200" cy="990600"/>
          </a:xfrm>
          <a:prstGeom prst="ellipse">
            <a:avLst/>
          </a:prstGeom>
          <a:solidFill>
            <a:srgbClr val="FF3300"/>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vi-VN" sz="6000" b="1">
                <a:solidFill>
                  <a:prstClr val="white"/>
                </a:solidFill>
                <a:latin typeface="Arial" panose="020B0604020202020204" pitchFamily="34" charset="0"/>
                <a:cs typeface="Arial" panose="020B0604020202020204" pitchFamily="34" charset="0"/>
              </a:rPr>
              <a:t>8</a:t>
            </a:r>
          </a:p>
        </p:txBody>
      </p:sp>
      <p:sp>
        <p:nvSpPr>
          <p:cNvPr id="60" name="Oval 35">
            <a:extLst>
              <a:ext uri="{FF2B5EF4-FFF2-40B4-BE49-F238E27FC236}">
                <a16:creationId xmlns:a16="http://schemas.microsoft.com/office/drawing/2014/main" id="{AF6B5512-14D5-4B30-A7E4-1739C88079B7}"/>
              </a:ext>
            </a:extLst>
          </p:cNvPr>
          <p:cNvSpPr>
            <a:spLocks noChangeArrowheads="1"/>
          </p:cNvSpPr>
          <p:nvPr/>
        </p:nvSpPr>
        <p:spPr bwMode="auto">
          <a:xfrm>
            <a:off x="177800" y="5755640"/>
            <a:ext cx="1219200" cy="990600"/>
          </a:xfrm>
          <a:prstGeom prst="ellipse">
            <a:avLst/>
          </a:prstGeom>
          <a:solidFill>
            <a:srgbClr val="FF3300"/>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vi-VN" sz="6000" b="1">
                <a:solidFill>
                  <a:prstClr val="white"/>
                </a:solidFill>
                <a:latin typeface="Arial" panose="020B0604020202020204" pitchFamily="34" charset="0"/>
                <a:cs typeface="Arial" panose="020B0604020202020204" pitchFamily="34" charset="0"/>
              </a:rPr>
              <a:t>9</a:t>
            </a:r>
          </a:p>
        </p:txBody>
      </p:sp>
      <p:sp>
        <p:nvSpPr>
          <p:cNvPr id="59" name="Oval 35">
            <a:extLst>
              <a:ext uri="{FF2B5EF4-FFF2-40B4-BE49-F238E27FC236}">
                <a16:creationId xmlns:a16="http://schemas.microsoft.com/office/drawing/2014/main" id="{09C691BF-8CAE-421F-A5FC-6A783B83E452}"/>
              </a:ext>
            </a:extLst>
          </p:cNvPr>
          <p:cNvSpPr>
            <a:spLocks noChangeArrowheads="1"/>
          </p:cNvSpPr>
          <p:nvPr/>
        </p:nvSpPr>
        <p:spPr bwMode="auto">
          <a:xfrm>
            <a:off x="177800" y="5755640"/>
            <a:ext cx="1219200" cy="990600"/>
          </a:xfrm>
          <a:prstGeom prst="ellipse">
            <a:avLst/>
          </a:prstGeom>
          <a:solidFill>
            <a:srgbClr val="FF3300"/>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vi-VN" sz="6000" b="1">
                <a:solidFill>
                  <a:prstClr val="white"/>
                </a:solidFill>
                <a:latin typeface="Arial" panose="020B0604020202020204" pitchFamily="34" charset="0"/>
                <a:cs typeface="Arial" panose="020B0604020202020204" pitchFamily="34" charset="0"/>
              </a:rPr>
              <a:t>10</a:t>
            </a:r>
          </a:p>
        </p:txBody>
      </p:sp>
      <p:sp>
        <p:nvSpPr>
          <p:cNvPr id="3" name="TextBox 2">
            <a:extLst>
              <a:ext uri="{FF2B5EF4-FFF2-40B4-BE49-F238E27FC236}">
                <a16:creationId xmlns:a16="http://schemas.microsoft.com/office/drawing/2014/main" id="{68AA2EBE-A9E8-4417-ABC9-39CA5B18D4CD}"/>
              </a:ext>
            </a:extLst>
          </p:cNvPr>
          <p:cNvSpPr txBox="1"/>
          <p:nvPr/>
        </p:nvSpPr>
        <p:spPr>
          <a:xfrm>
            <a:off x="3743325" y="221879"/>
            <a:ext cx="7696200" cy="861774"/>
          </a:xfrm>
          <a:prstGeom prst="rect">
            <a:avLst/>
          </a:prstGeom>
          <a:noFill/>
        </p:spPr>
        <p:txBody>
          <a:bodyPr wrap="square">
            <a:spAutoFit/>
          </a:bodyPr>
          <a:lstStyle/>
          <a:p>
            <a:pPr algn="ctr" eaLnBrk="0" fontAlgn="base" hangingPunct="0">
              <a:spcBef>
                <a:spcPct val="0"/>
              </a:spcBef>
              <a:spcAft>
                <a:spcPct val="0"/>
              </a:spcAft>
              <a:defRPr/>
            </a:pPr>
            <a:r>
              <a:rPr lang="en-US" sz="5000" dirty="0">
                <a:solidFill>
                  <a:srgbClr val="FF0000"/>
                </a:solidFill>
                <a:latin typeface="Arial" panose="020B0604020202020204" pitchFamily="34" charset="0"/>
                <a:cs typeface="Arial" panose="020B0604020202020204" pitchFamily="34" charset="0"/>
              </a:rPr>
              <a:t>RUNG CHUÔNG VÀNG</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65540"/>
                                        </p:tgtEl>
                                        <p:attrNameLst>
                                          <p:attrName>style.visibility</p:attrName>
                                        </p:attrNameLst>
                                      </p:cBhvr>
                                      <p:to>
                                        <p:strVal val="visible"/>
                                      </p:to>
                                    </p:set>
                                    <p:anim calcmode="lin" valueType="num">
                                      <p:cBhvr>
                                        <p:cTn id="7" dur="500" fill="hold"/>
                                        <p:tgtEl>
                                          <p:spTgt spid="65540"/>
                                        </p:tgtEl>
                                        <p:attrNameLst>
                                          <p:attrName>ppt_w</p:attrName>
                                        </p:attrNameLst>
                                      </p:cBhvr>
                                      <p:tavLst>
                                        <p:tav tm="0">
                                          <p:val>
                                            <p:fltVal val="0"/>
                                          </p:val>
                                        </p:tav>
                                        <p:tav tm="100000">
                                          <p:val>
                                            <p:strVal val="#ppt_w"/>
                                          </p:val>
                                        </p:tav>
                                      </p:tavLst>
                                    </p:anim>
                                    <p:anim calcmode="lin" valueType="num">
                                      <p:cBhvr>
                                        <p:cTn id="8" dur="500" fill="hold"/>
                                        <p:tgtEl>
                                          <p:spTgt spid="65540"/>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2" name="drumroll.wav"/>
                                        </p:tgtEl>
                                      </p:cMediaNode>
                                    </p:audio>
                                  </p:subTnLst>
                                </p:cTn>
                              </p:par>
                              <p:par>
                                <p:cTn id="9" presetID="3" presetClass="entr" presetSubtype="10" fill="hold" grpId="0" nodeType="withEffect">
                                  <p:stCondLst>
                                    <p:cond delay="0"/>
                                  </p:stCondLst>
                                  <p:childTnLst>
                                    <p:set>
                                      <p:cBhvr>
                                        <p:cTn id="10" dur="1" fill="hold">
                                          <p:stCondLst>
                                            <p:cond delay="0"/>
                                          </p:stCondLst>
                                        </p:cTn>
                                        <p:tgtEl>
                                          <p:spTgt spid="65541"/>
                                        </p:tgtEl>
                                        <p:attrNameLst>
                                          <p:attrName>style.visibility</p:attrName>
                                        </p:attrNameLst>
                                      </p:cBhvr>
                                      <p:to>
                                        <p:strVal val="visible"/>
                                      </p:to>
                                    </p:set>
                                    <p:animEffect transition="in" filter="blinds(horizontal)">
                                      <p:cBhvr>
                                        <p:cTn id="11" dur="500"/>
                                        <p:tgtEl>
                                          <p:spTgt spid="65541"/>
                                        </p:tgtEl>
                                      </p:cBhvr>
                                    </p:animEffect>
                                  </p:childTnLst>
                                </p:cTn>
                              </p:par>
                              <p:par>
                                <p:cTn id="12" presetID="3" presetClass="entr" presetSubtype="10" fill="hold" grpId="0" nodeType="withEffect">
                                  <p:stCondLst>
                                    <p:cond delay="0"/>
                                  </p:stCondLst>
                                  <p:childTnLst>
                                    <p:set>
                                      <p:cBhvr>
                                        <p:cTn id="13" dur="1" fill="hold">
                                          <p:stCondLst>
                                            <p:cond delay="0"/>
                                          </p:stCondLst>
                                        </p:cTn>
                                        <p:tgtEl>
                                          <p:spTgt spid="65549"/>
                                        </p:tgtEl>
                                        <p:attrNameLst>
                                          <p:attrName>style.visibility</p:attrName>
                                        </p:attrNameLst>
                                      </p:cBhvr>
                                      <p:to>
                                        <p:strVal val="visible"/>
                                      </p:to>
                                    </p:set>
                                    <p:animEffect transition="in" filter="blinds(horizontal)">
                                      <p:cBhvr>
                                        <p:cTn id="14" dur="500"/>
                                        <p:tgtEl>
                                          <p:spTgt spid="65549"/>
                                        </p:tgtEl>
                                      </p:cBhvr>
                                    </p:animEffect>
                                  </p:childTnLst>
                                </p:cTn>
                              </p:par>
                              <p:par>
                                <p:cTn id="15" presetID="3" presetClass="entr" presetSubtype="10" fill="hold" grpId="0" nodeType="withEffect">
                                  <p:stCondLst>
                                    <p:cond delay="0"/>
                                  </p:stCondLst>
                                  <p:childTnLst>
                                    <p:set>
                                      <p:cBhvr>
                                        <p:cTn id="16" dur="1" fill="hold">
                                          <p:stCondLst>
                                            <p:cond delay="0"/>
                                          </p:stCondLst>
                                        </p:cTn>
                                        <p:tgtEl>
                                          <p:spTgt spid="38"/>
                                        </p:tgtEl>
                                        <p:attrNameLst>
                                          <p:attrName>style.visibility</p:attrName>
                                        </p:attrNameLst>
                                      </p:cBhvr>
                                      <p:to>
                                        <p:strVal val="visible"/>
                                      </p:to>
                                    </p:set>
                                    <p:animEffect transition="in" filter="blinds(horizontal)">
                                      <p:cBhvr>
                                        <p:cTn id="17" dur="500"/>
                                        <p:tgtEl>
                                          <p:spTgt spid="38"/>
                                        </p:tgtEl>
                                      </p:cBhvr>
                                    </p:animEffect>
                                  </p:childTnLst>
                                </p:cTn>
                              </p:par>
                              <p:par>
                                <p:cTn id="18" presetID="3" presetClass="entr" presetSubtype="10" fill="hold" grpId="0" nodeType="withEffect">
                                  <p:stCondLst>
                                    <p:cond delay="0"/>
                                  </p:stCondLst>
                                  <p:childTnLst>
                                    <p:set>
                                      <p:cBhvr>
                                        <p:cTn id="19" dur="1" fill="hold">
                                          <p:stCondLst>
                                            <p:cond delay="0"/>
                                          </p:stCondLst>
                                        </p:cTn>
                                        <p:tgtEl>
                                          <p:spTgt spid="65545"/>
                                        </p:tgtEl>
                                        <p:attrNameLst>
                                          <p:attrName>style.visibility</p:attrName>
                                        </p:attrNameLst>
                                      </p:cBhvr>
                                      <p:to>
                                        <p:strVal val="visible"/>
                                      </p:to>
                                    </p:set>
                                    <p:animEffect transition="in" filter="blinds(horizontal)">
                                      <p:cBhvr>
                                        <p:cTn id="20" dur="500"/>
                                        <p:tgtEl>
                                          <p:spTgt spid="65545"/>
                                        </p:tgtEl>
                                      </p:cBhvr>
                                    </p:animEffect>
                                  </p:childTnLst>
                                </p:cTn>
                              </p:par>
                            </p:childTnLst>
                          </p:cTn>
                        </p:par>
                        <p:par>
                          <p:cTn id="21" fill="hold" nodeType="afterGroup">
                            <p:stCondLst>
                              <p:cond delay="500"/>
                            </p:stCondLst>
                            <p:childTnLst>
                              <p:par>
                                <p:cTn id="22" presetID="2" presetClass="exit" presetSubtype="12" fill="hold" grpId="0" nodeType="afterEffect">
                                  <p:stCondLst>
                                    <p:cond delay="0"/>
                                  </p:stCondLst>
                                  <p:childTnLst>
                                    <p:anim calcmode="lin" valueType="num">
                                      <p:cBhvr additive="base">
                                        <p:cTn id="23" dur="500"/>
                                        <p:tgtEl>
                                          <p:spTgt spid="59"/>
                                        </p:tgtEl>
                                        <p:attrNameLst>
                                          <p:attrName>ppt_x</p:attrName>
                                        </p:attrNameLst>
                                      </p:cBhvr>
                                      <p:tavLst>
                                        <p:tav tm="0">
                                          <p:val>
                                            <p:strVal val="ppt_x"/>
                                          </p:val>
                                        </p:tav>
                                        <p:tav tm="100000">
                                          <p:val>
                                            <p:strVal val="0-ppt_w/2"/>
                                          </p:val>
                                        </p:tav>
                                      </p:tavLst>
                                    </p:anim>
                                    <p:anim calcmode="lin" valueType="num">
                                      <p:cBhvr additive="base">
                                        <p:cTn id="24" dur="500"/>
                                        <p:tgtEl>
                                          <p:spTgt spid="59"/>
                                        </p:tgtEl>
                                        <p:attrNameLst>
                                          <p:attrName>ppt_y</p:attrName>
                                        </p:attrNameLst>
                                      </p:cBhvr>
                                      <p:tavLst>
                                        <p:tav tm="0">
                                          <p:val>
                                            <p:strVal val="ppt_y"/>
                                          </p:val>
                                        </p:tav>
                                        <p:tav tm="100000">
                                          <p:val>
                                            <p:strVal val="1+ppt_h/2"/>
                                          </p:val>
                                        </p:tav>
                                      </p:tavLst>
                                    </p:anim>
                                    <p:set>
                                      <p:cBhvr>
                                        <p:cTn id="25" dur="1" fill="hold">
                                          <p:stCondLst>
                                            <p:cond delay="499"/>
                                          </p:stCondLst>
                                        </p:cTn>
                                        <p:tgtEl>
                                          <p:spTgt spid="59"/>
                                        </p:tgtEl>
                                        <p:attrNameLst>
                                          <p:attrName>style.visibility</p:attrName>
                                        </p:attrNameLst>
                                      </p:cBhvr>
                                      <p:to>
                                        <p:strVal val="hidden"/>
                                      </p:to>
                                    </p:set>
                                  </p:childTnLst>
                                  <p:subTnLst>
                                    <p:audio>
                                      <p:cMediaNode>
                                        <p:cTn display="0" masterRel="sameClick">
                                          <p:stCondLst>
                                            <p:cond evt="begin" delay="0">
                                              <p:tn val="22"/>
                                            </p:cond>
                                          </p:stCondLst>
                                          <p:endCondLst>
                                            <p:cond evt="onStopAudio" delay="0">
                                              <p:tgtEl>
                                                <p:sldTgt/>
                                              </p:tgtEl>
                                            </p:cond>
                                          </p:endCondLst>
                                        </p:cTn>
                                        <p:tgtEl>
                                          <p:sndTgt r:embed="rId3" name="hammer.wav"/>
                                        </p:tgtEl>
                                      </p:cMediaNode>
                                    </p:audio>
                                  </p:subTnLst>
                                </p:cTn>
                              </p:par>
                            </p:childTnLst>
                          </p:cTn>
                        </p:par>
                        <p:par>
                          <p:cTn id="26" fill="hold" nodeType="afterGroup">
                            <p:stCondLst>
                              <p:cond delay="1000"/>
                            </p:stCondLst>
                            <p:childTnLst>
                              <p:par>
                                <p:cTn id="27" presetID="2" presetClass="exit" presetSubtype="12" fill="hold" grpId="0" nodeType="afterEffect">
                                  <p:stCondLst>
                                    <p:cond delay="0"/>
                                  </p:stCondLst>
                                  <p:childTnLst>
                                    <p:anim calcmode="lin" valueType="num">
                                      <p:cBhvr additive="base">
                                        <p:cTn id="28" dur="500"/>
                                        <p:tgtEl>
                                          <p:spTgt spid="60"/>
                                        </p:tgtEl>
                                        <p:attrNameLst>
                                          <p:attrName>ppt_x</p:attrName>
                                        </p:attrNameLst>
                                      </p:cBhvr>
                                      <p:tavLst>
                                        <p:tav tm="0">
                                          <p:val>
                                            <p:strVal val="ppt_x"/>
                                          </p:val>
                                        </p:tav>
                                        <p:tav tm="100000">
                                          <p:val>
                                            <p:strVal val="0-ppt_w/2"/>
                                          </p:val>
                                        </p:tav>
                                      </p:tavLst>
                                    </p:anim>
                                    <p:anim calcmode="lin" valueType="num">
                                      <p:cBhvr additive="base">
                                        <p:cTn id="29" dur="500"/>
                                        <p:tgtEl>
                                          <p:spTgt spid="60"/>
                                        </p:tgtEl>
                                        <p:attrNameLst>
                                          <p:attrName>ppt_y</p:attrName>
                                        </p:attrNameLst>
                                      </p:cBhvr>
                                      <p:tavLst>
                                        <p:tav tm="0">
                                          <p:val>
                                            <p:strVal val="ppt_y"/>
                                          </p:val>
                                        </p:tav>
                                        <p:tav tm="100000">
                                          <p:val>
                                            <p:strVal val="1+ppt_h/2"/>
                                          </p:val>
                                        </p:tav>
                                      </p:tavLst>
                                    </p:anim>
                                    <p:set>
                                      <p:cBhvr>
                                        <p:cTn id="30" dur="1" fill="hold">
                                          <p:stCondLst>
                                            <p:cond delay="499"/>
                                          </p:stCondLst>
                                        </p:cTn>
                                        <p:tgtEl>
                                          <p:spTgt spid="60"/>
                                        </p:tgtEl>
                                        <p:attrNameLst>
                                          <p:attrName>style.visibility</p:attrName>
                                        </p:attrNameLst>
                                      </p:cBhvr>
                                      <p:to>
                                        <p:strVal val="hidden"/>
                                      </p:to>
                                    </p:set>
                                  </p:childTnLst>
                                  <p:subTnLst>
                                    <p:audio>
                                      <p:cMediaNode>
                                        <p:cTn display="0" masterRel="sameClick">
                                          <p:stCondLst>
                                            <p:cond evt="begin" delay="0">
                                              <p:tn val="27"/>
                                            </p:cond>
                                          </p:stCondLst>
                                          <p:endCondLst>
                                            <p:cond evt="onStopAudio" delay="0">
                                              <p:tgtEl>
                                                <p:sldTgt/>
                                              </p:tgtEl>
                                            </p:cond>
                                          </p:endCondLst>
                                        </p:cTn>
                                        <p:tgtEl>
                                          <p:sndTgt r:embed="rId3" name="hammer.wav"/>
                                        </p:tgtEl>
                                      </p:cMediaNode>
                                    </p:audio>
                                  </p:subTnLst>
                                </p:cTn>
                              </p:par>
                            </p:childTnLst>
                          </p:cTn>
                        </p:par>
                        <p:par>
                          <p:cTn id="31" fill="hold" nodeType="afterGroup">
                            <p:stCondLst>
                              <p:cond delay="1500"/>
                            </p:stCondLst>
                            <p:childTnLst>
                              <p:par>
                                <p:cTn id="32" presetID="2" presetClass="exit" presetSubtype="12" fill="hold" grpId="0" nodeType="afterEffect">
                                  <p:stCondLst>
                                    <p:cond delay="0"/>
                                  </p:stCondLst>
                                  <p:childTnLst>
                                    <p:anim calcmode="lin" valueType="num">
                                      <p:cBhvr additive="base">
                                        <p:cTn id="33" dur="500"/>
                                        <p:tgtEl>
                                          <p:spTgt spid="61"/>
                                        </p:tgtEl>
                                        <p:attrNameLst>
                                          <p:attrName>ppt_x</p:attrName>
                                        </p:attrNameLst>
                                      </p:cBhvr>
                                      <p:tavLst>
                                        <p:tav tm="0">
                                          <p:val>
                                            <p:strVal val="ppt_x"/>
                                          </p:val>
                                        </p:tav>
                                        <p:tav tm="100000">
                                          <p:val>
                                            <p:strVal val="0-ppt_w/2"/>
                                          </p:val>
                                        </p:tav>
                                      </p:tavLst>
                                    </p:anim>
                                    <p:anim calcmode="lin" valueType="num">
                                      <p:cBhvr additive="base">
                                        <p:cTn id="34" dur="500"/>
                                        <p:tgtEl>
                                          <p:spTgt spid="61"/>
                                        </p:tgtEl>
                                        <p:attrNameLst>
                                          <p:attrName>ppt_y</p:attrName>
                                        </p:attrNameLst>
                                      </p:cBhvr>
                                      <p:tavLst>
                                        <p:tav tm="0">
                                          <p:val>
                                            <p:strVal val="ppt_y"/>
                                          </p:val>
                                        </p:tav>
                                        <p:tav tm="100000">
                                          <p:val>
                                            <p:strVal val="1+ppt_h/2"/>
                                          </p:val>
                                        </p:tav>
                                      </p:tavLst>
                                    </p:anim>
                                    <p:set>
                                      <p:cBhvr>
                                        <p:cTn id="35" dur="1" fill="hold">
                                          <p:stCondLst>
                                            <p:cond delay="499"/>
                                          </p:stCondLst>
                                        </p:cTn>
                                        <p:tgtEl>
                                          <p:spTgt spid="61"/>
                                        </p:tgtEl>
                                        <p:attrNameLst>
                                          <p:attrName>style.visibility</p:attrName>
                                        </p:attrNameLst>
                                      </p:cBhvr>
                                      <p:to>
                                        <p:strVal val="hidden"/>
                                      </p:to>
                                    </p:set>
                                  </p:childTnLst>
                                  <p:subTnLst>
                                    <p:audio>
                                      <p:cMediaNode>
                                        <p:cTn display="0" masterRel="sameClick">
                                          <p:stCondLst>
                                            <p:cond evt="begin" delay="0">
                                              <p:tn val="32"/>
                                            </p:cond>
                                          </p:stCondLst>
                                          <p:endCondLst>
                                            <p:cond evt="onStopAudio" delay="0">
                                              <p:tgtEl>
                                                <p:sldTgt/>
                                              </p:tgtEl>
                                            </p:cond>
                                          </p:endCondLst>
                                        </p:cTn>
                                        <p:tgtEl>
                                          <p:sndTgt r:embed="rId3" name="hammer.wav"/>
                                        </p:tgtEl>
                                      </p:cMediaNode>
                                    </p:audio>
                                  </p:subTnLst>
                                </p:cTn>
                              </p:par>
                            </p:childTnLst>
                          </p:cTn>
                        </p:par>
                        <p:par>
                          <p:cTn id="36" fill="hold" nodeType="afterGroup">
                            <p:stCondLst>
                              <p:cond delay="2000"/>
                            </p:stCondLst>
                            <p:childTnLst>
                              <p:par>
                                <p:cTn id="37" presetID="2" presetClass="exit" presetSubtype="12" fill="hold" grpId="0" nodeType="afterEffect">
                                  <p:stCondLst>
                                    <p:cond delay="0"/>
                                  </p:stCondLst>
                                  <p:childTnLst>
                                    <p:anim calcmode="lin" valueType="num">
                                      <p:cBhvr additive="base">
                                        <p:cTn id="38" dur="500"/>
                                        <p:tgtEl>
                                          <p:spTgt spid="62"/>
                                        </p:tgtEl>
                                        <p:attrNameLst>
                                          <p:attrName>ppt_x</p:attrName>
                                        </p:attrNameLst>
                                      </p:cBhvr>
                                      <p:tavLst>
                                        <p:tav tm="0">
                                          <p:val>
                                            <p:strVal val="ppt_x"/>
                                          </p:val>
                                        </p:tav>
                                        <p:tav tm="100000">
                                          <p:val>
                                            <p:strVal val="0-ppt_w/2"/>
                                          </p:val>
                                        </p:tav>
                                      </p:tavLst>
                                    </p:anim>
                                    <p:anim calcmode="lin" valueType="num">
                                      <p:cBhvr additive="base">
                                        <p:cTn id="39" dur="500"/>
                                        <p:tgtEl>
                                          <p:spTgt spid="62"/>
                                        </p:tgtEl>
                                        <p:attrNameLst>
                                          <p:attrName>ppt_y</p:attrName>
                                        </p:attrNameLst>
                                      </p:cBhvr>
                                      <p:tavLst>
                                        <p:tav tm="0">
                                          <p:val>
                                            <p:strVal val="ppt_y"/>
                                          </p:val>
                                        </p:tav>
                                        <p:tav tm="100000">
                                          <p:val>
                                            <p:strVal val="1+ppt_h/2"/>
                                          </p:val>
                                        </p:tav>
                                      </p:tavLst>
                                    </p:anim>
                                    <p:set>
                                      <p:cBhvr>
                                        <p:cTn id="40" dur="1" fill="hold">
                                          <p:stCondLst>
                                            <p:cond delay="499"/>
                                          </p:stCondLst>
                                        </p:cTn>
                                        <p:tgtEl>
                                          <p:spTgt spid="62"/>
                                        </p:tgtEl>
                                        <p:attrNameLst>
                                          <p:attrName>style.visibility</p:attrName>
                                        </p:attrNameLst>
                                      </p:cBhvr>
                                      <p:to>
                                        <p:strVal val="hidden"/>
                                      </p:to>
                                    </p:set>
                                  </p:childTnLst>
                                  <p:subTnLst>
                                    <p:audio>
                                      <p:cMediaNode>
                                        <p:cTn display="0" masterRel="sameClick">
                                          <p:stCondLst>
                                            <p:cond evt="begin" delay="0">
                                              <p:tn val="37"/>
                                            </p:cond>
                                          </p:stCondLst>
                                          <p:endCondLst>
                                            <p:cond evt="onStopAudio" delay="0">
                                              <p:tgtEl>
                                                <p:sldTgt/>
                                              </p:tgtEl>
                                            </p:cond>
                                          </p:endCondLst>
                                        </p:cTn>
                                        <p:tgtEl>
                                          <p:sndTgt r:embed="rId3" name="hammer.wav"/>
                                        </p:tgtEl>
                                      </p:cMediaNode>
                                    </p:audio>
                                  </p:subTnLst>
                                </p:cTn>
                              </p:par>
                            </p:childTnLst>
                          </p:cTn>
                        </p:par>
                        <p:par>
                          <p:cTn id="41" fill="hold" nodeType="afterGroup">
                            <p:stCondLst>
                              <p:cond delay="2500"/>
                            </p:stCondLst>
                            <p:childTnLst>
                              <p:par>
                                <p:cTn id="42" presetID="2" presetClass="exit" presetSubtype="12" fill="hold" grpId="0" nodeType="afterEffect">
                                  <p:stCondLst>
                                    <p:cond delay="0"/>
                                  </p:stCondLst>
                                  <p:childTnLst>
                                    <p:anim calcmode="lin" valueType="num">
                                      <p:cBhvr additive="base">
                                        <p:cTn id="43" dur="500"/>
                                        <p:tgtEl>
                                          <p:spTgt spid="63"/>
                                        </p:tgtEl>
                                        <p:attrNameLst>
                                          <p:attrName>ppt_x</p:attrName>
                                        </p:attrNameLst>
                                      </p:cBhvr>
                                      <p:tavLst>
                                        <p:tav tm="0">
                                          <p:val>
                                            <p:strVal val="ppt_x"/>
                                          </p:val>
                                        </p:tav>
                                        <p:tav tm="100000">
                                          <p:val>
                                            <p:strVal val="0-ppt_w/2"/>
                                          </p:val>
                                        </p:tav>
                                      </p:tavLst>
                                    </p:anim>
                                    <p:anim calcmode="lin" valueType="num">
                                      <p:cBhvr additive="base">
                                        <p:cTn id="44" dur="500"/>
                                        <p:tgtEl>
                                          <p:spTgt spid="63"/>
                                        </p:tgtEl>
                                        <p:attrNameLst>
                                          <p:attrName>ppt_y</p:attrName>
                                        </p:attrNameLst>
                                      </p:cBhvr>
                                      <p:tavLst>
                                        <p:tav tm="0">
                                          <p:val>
                                            <p:strVal val="ppt_y"/>
                                          </p:val>
                                        </p:tav>
                                        <p:tav tm="100000">
                                          <p:val>
                                            <p:strVal val="1+ppt_h/2"/>
                                          </p:val>
                                        </p:tav>
                                      </p:tavLst>
                                    </p:anim>
                                    <p:set>
                                      <p:cBhvr>
                                        <p:cTn id="45" dur="1" fill="hold">
                                          <p:stCondLst>
                                            <p:cond delay="499"/>
                                          </p:stCondLst>
                                        </p:cTn>
                                        <p:tgtEl>
                                          <p:spTgt spid="63"/>
                                        </p:tgtEl>
                                        <p:attrNameLst>
                                          <p:attrName>style.visibility</p:attrName>
                                        </p:attrNameLst>
                                      </p:cBhvr>
                                      <p:to>
                                        <p:strVal val="hidden"/>
                                      </p:to>
                                    </p:set>
                                  </p:childTnLst>
                                  <p:subTnLst>
                                    <p:audio>
                                      <p:cMediaNode>
                                        <p:cTn display="0" masterRel="sameClick">
                                          <p:stCondLst>
                                            <p:cond evt="begin" delay="0">
                                              <p:tn val="42"/>
                                            </p:cond>
                                          </p:stCondLst>
                                          <p:endCondLst>
                                            <p:cond evt="onStopAudio" delay="0">
                                              <p:tgtEl>
                                                <p:sldTgt/>
                                              </p:tgtEl>
                                            </p:cond>
                                          </p:endCondLst>
                                        </p:cTn>
                                        <p:tgtEl>
                                          <p:sndTgt r:embed="rId3" name="hammer.wav"/>
                                        </p:tgtEl>
                                      </p:cMediaNode>
                                    </p:audio>
                                  </p:subTnLst>
                                </p:cTn>
                              </p:par>
                            </p:childTnLst>
                          </p:cTn>
                        </p:par>
                        <p:par>
                          <p:cTn id="46" fill="hold" nodeType="afterGroup">
                            <p:stCondLst>
                              <p:cond delay="3000"/>
                            </p:stCondLst>
                            <p:childTnLst>
                              <p:par>
                                <p:cTn id="47" presetID="2" presetClass="exit" presetSubtype="12" fill="hold" grpId="0" nodeType="afterEffect">
                                  <p:stCondLst>
                                    <p:cond delay="0"/>
                                  </p:stCondLst>
                                  <p:childTnLst>
                                    <p:anim calcmode="lin" valueType="num">
                                      <p:cBhvr additive="base">
                                        <p:cTn id="48" dur="500"/>
                                        <p:tgtEl>
                                          <p:spTgt spid="64"/>
                                        </p:tgtEl>
                                        <p:attrNameLst>
                                          <p:attrName>ppt_x</p:attrName>
                                        </p:attrNameLst>
                                      </p:cBhvr>
                                      <p:tavLst>
                                        <p:tav tm="0">
                                          <p:val>
                                            <p:strVal val="ppt_x"/>
                                          </p:val>
                                        </p:tav>
                                        <p:tav tm="100000">
                                          <p:val>
                                            <p:strVal val="0-ppt_w/2"/>
                                          </p:val>
                                        </p:tav>
                                      </p:tavLst>
                                    </p:anim>
                                    <p:anim calcmode="lin" valueType="num">
                                      <p:cBhvr additive="base">
                                        <p:cTn id="49" dur="500"/>
                                        <p:tgtEl>
                                          <p:spTgt spid="64"/>
                                        </p:tgtEl>
                                        <p:attrNameLst>
                                          <p:attrName>ppt_y</p:attrName>
                                        </p:attrNameLst>
                                      </p:cBhvr>
                                      <p:tavLst>
                                        <p:tav tm="0">
                                          <p:val>
                                            <p:strVal val="ppt_y"/>
                                          </p:val>
                                        </p:tav>
                                        <p:tav tm="100000">
                                          <p:val>
                                            <p:strVal val="1+ppt_h/2"/>
                                          </p:val>
                                        </p:tav>
                                      </p:tavLst>
                                    </p:anim>
                                    <p:set>
                                      <p:cBhvr>
                                        <p:cTn id="50" dur="1" fill="hold">
                                          <p:stCondLst>
                                            <p:cond delay="499"/>
                                          </p:stCondLst>
                                        </p:cTn>
                                        <p:tgtEl>
                                          <p:spTgt spid="64"/>
                                        </p:tgtEl>
                                        <p:attrNameLst>
                                          <p:attrName>style.visibility</p:attrName>
                                        </p:attrNameLst>
                                      </p:cBhvr>
                                      <p:to>
                                        <p:strVal val="hidden"/>
                                      </p:to>
                                    </p:set>
                                  </p:childTnLst>
                                  <p:subTnLst>
                                    <p:audio>
                                      <p:cMediaNode>
                                        <p:cTn display="0" masterRel="sameClick">
                                          <p:stCondLst>
                                            <p:cond evt="begin" delay="0">
                                              <p:tn val="47"/>
                                            </p:cond>
                                          </p:stCondLst>
                                          <p:endCondLst>
                                            <p:cond evt="onStopAudio" delay="0">
                                              <p:tgtEl>
                                                <p:sldTgt/>
                                              </p:tgtEl>
                                            </p:cond>
                                          </p:endCondLst>
                                        </p:cTn>
                                        <p:tgtEl>
                                          <p:sndTgt r:embed="rId3" name="hammer.wav"/>
                                        </p:tgtEl>
                                      </p:cMediaNode>
                                    </p:audio>
                                  </p:subTnLst>
                                </p:cTn>
                              </p:par>
                            </p:childTnLst>
                          </p:cTn>
                        </p:par>
                        <p:par>
                          <p:cTn id="51" fill="hold" nodeType="afterGroup">
                            <p:stCondLst>
                              <p:cond delay="3500"/>
                            </p:stCondLst>
                            <p:childTnLst>
                              <p:par>
                                <p:cTn id="52" presetID="2" presetClass="exit" presetSubtype="12" fill="hold" grpId="0" nodeType="afterEffect">
                                  <p:stCondLst>
                                    <p:cond delay="0"/>
                                  </p:stCondLst>
                                  <p:childTnLst>
                                    <p:anim calcmode="lin" valueType="num">
                                      <p:cBhvr additive="base">
                                        <p:cTn id="53" dur="500"/>
                                        <p:tgtEl>
                                          <p:spTgt spid="65"/>
                                        </p:tgtEl>
                                        <p:attrNameLst>
                                          <p:attrName>ppt_x</p:attrName>
                                        </p:attrNameLst>
                                      </p:cBhvr>
                                      <p:tavLst>
                                        <p:tav tm="0">
                                          <p:val>
                                            <p:strVal val="ppt_x"/>
                                          </p:val>
                                        </p:tav>
                                        <p:tav tm="100000">
                                          <p:val>
                                            <p:strVal val="0-ppt_w/2"/>
                                          </p:val>
                                        </p:tav>
                                      </p:tavLst>
                                    </p:anim>
                                    <p:anim calcmode="lin" valueType="num">
                                      <p:cBhvr additive="base">
                                        <p:cTn id="54" dur="500"/>
                                        <p:tgtEl>
                                          <p:spTgt spid="65"/>
                                        </p:tgtEl>
                                        <p:attrNameLst>
                                          <p:attrName>ppt_y</p:attrName>
                                        </p:attrNameLst>
                                      </p:cBhvr>
                                      <p:tavLst>
                                        <p:tav tm="0">
                                          <p:val>
                                            <p:strVal val="ppt_y"/>
                                          </p:val>
                                        </p:tav>
                                        <p:tav tm="100000">
                                          <p:val>
                                            <p:strVal val="1+ppt_h/2"/>
                                          </p:val>
                                        </p:tav>
                                      </p:tavLst>
                                    </p:anim>
                                    <p:set>
                                      <p:cBhvr>
                                        <p:cTn id="55" dur="1" fill="hold">
                                          <p:stCondLst>
                                            <p:cond delay="499"/>
                                          </p:stCondLst>
                                        </p:cTn>
                                        <p:tgtEl>
                                          <p:spTgt spid="65"/>
                                        </p:tgtEl>
                                        <p:attrNameLst>
                                          <p:attrName>style.visibility</p:attrName>
                                        </p:attrNameLst>
                                      </p:cBhvr>
                                      <p:to>
                                        <p:strVal val="hidden"/>
                                      </p:to>
                                    </p:set>
                                  </p:childTnLst>
                                  <p:subTnLst>
                                    <p:audio>
                                      <p:cMediaNode>
                                        <p:cTn display="0" masterRel="sameClick">
                                          <p:stCondLst>
                                            <p:cond evt="begin" delay="0">
                                              <p:tn val="52"/>
                                            </p:cond>
                                          </p:stCondLst>
                                          <p:endCondLst>
                                            <p:cond evt="onStopAudio" delay="0">
                                              <p:tgtEl>
                                                <p:sldTgt/>
                                              </p:tgtEl>
                                            </p:cond>
                                          </p:endCondLst>
                                        </p:cTn>
                                        <p:tgtEl>
                                          <p:sndTgt r:embed="rId3" name="hammer.wav"/>
                                        </p:tgtEl>
                                      </p:cMediaNode>
                                    </p:audio>
                                  </p:subTnLst>
                                </p:cTn>
                              </p:par>
                            </p:childTnLst>
                          </p:cTn>
                        </p:par>
                        <p:par>
                          <p:cTn id="56" fill="hold" nodeType="afterGroup">
                            <p:stCondLst>
                              <p:cond delay="4000"/>
                            </p:stCondLst>
                            <p:childTnLst>
                              <p:par>
                                <p:cTn id="57" presetID="2" presetClass="exit" presetSubtype="12" fill="hold" grpId="0" nodeType="afterEffect">
                                  <p:stCondLst>
                                    <p:cond delay="0"/>
                                  </p:stCondLst>
                                  <p:childTnLst>
                                    <p:anim calcmode="lin" valueType="num">
                                      <p:cBhvr additive="base">
                                        <p:cTn id="58" dur="500"/>
                                        <p:tgtEl>
                                          <p:spTgt spid="66"/>
                                        </p:tgtEl>
                                        <p:attrNameLst>
                                          <p:attrName>ppt_x</p:attrName>
                                        </p:attrNameLst>
                                      </p:cBhvr>
                                      <p:tavLst>
                                        <p:tav tm="0">
                                          <p:val>
                                            <p:strVal val="ppt_x"/>
                                          </p:val>
                                        </p:tav>
                                        <p:tav tm="100000">
                                          <p:val>
                                            <p:strVal val="0-ppt_w/2"/>
                                          </p:val>
                                        </p:tav>
                                      </p:tavLst>
                                    </p:anim>
                                    <p:anim calcmode="lin" valueType="num">
                                      <p:cBhvr additive="base">
                                        <p:cTn id="59" dur="500"/>
                                        <p:tgtEl>
                                          <p:spTgt spid="66"/>
                                        </p:tgtEl>
                                        <p:attrNameLst>
                                          <p:attrName>ppt_y</p:attrName>
                                        </p:attrNameLst>
                                      </p:cBhvr>
                                      <p:tavLst>
                                        <p:tav tm="0">
                                          <p:val>
                                            <p:strVal val="ppt_y"/>
                                          </p:val>
                                        </p:tav>
                                        <p:tav tm="100000">
                                          <p:val>
                                            <p:strVal val="1+ppt_h/2"/>
                                          </p:val>
                                        </p:tav>
                                      </p:tavLst>
                                    </p:anim>
                                    <p:set>
                                      <p:cBhvr>
                                        <p:cTn id="60" dur="1" fill="hold">
                                          <p:stCondLst>
                                            <p:cond delay="499"/>
                                          </p:stCondLst>
                                        </p:cTn>
                                        <p:tgtEl>
                                          <p:spTgt spid="66"/>
                                        </p:tgtEl>
                                        <p:attrNameLst>
                                          <p:attrName>style.visibility</p:attrName>
                                        </p:attrNameLst>
                                      </p:cBhvr>
                                      <p:to>
                                        <p:strVal val="hidden"/>
                                      </p:to>
                                    </p:set>
                                  </p:childTnLst>
                                  <p:subTnLst>
                                    <p:audio>
                                      <p:cMediaNode>
                                        <p:cTn display="0" masterRel="sameClick">
                                          <p:stCondLst>
                                            <p:cond evt="begin" delay="0">
                                              <p:tn val="57"/>
                                            </p:cond>
                                          </p:stCondLst>
                                          <p:endCondLst>
                                            <p:cond evt="onStopAudio" delay="0">
                                              <p:tgtEl>
                                                <p:sldTgt/>
                                              </p:tgtEl>
                                            </p:cond>
                                          </p:endCondLst>
                                        </p:cTn>
                                        <p:tgtEl>
                                          <p:sndTgt r:embed="rId3" name="hammer.wav"/>
                                        </p:tgtEl>
                                      </p:cMediaNode>
                                    </p:audio>
                                  </p:subTnLst>
                                </p:cTn>
                              </p:par>
                            </p:childTnLst>
                          </p:cTn>
                        </p:par>
                        <p:par>
                          <p:cTn id="61" fill="hold" nodeType="afterGroup">
                            <p:stCondLst>
                              <p:cond delay="4500"/>
                            </p:stCondLst>
                            <p:childTnLst>
                              <p:par>
                                <p:cTn id="62" presetID="2" presetClass="exit" presetSubtype="12" fill="hold" grpId="0" nodeType="afterEffect">
                                  <p:stCondLst>
                                    <p:cond delay="0"/>
                                  </p:stCondLst>
                                  <p:childTnLst>
                                    <p:anim calcmode="lin" valueType="num">
                                      <p:cBhvr additive="base">
                                        <p:cTn id="63" dur="500"/>
                                        <p:tgtEl>
                                          <p:spTgt spid="67"/>
                                        </p:tgtEl>
                                        <p:attrNameLst>
                                          <p:attrName>ppt_x</p:attrName>
                                        </p:attrNameLst>
                                      </p:cBhvr>
                                      <p:tavLst>
                                        <p:tav tm="0">
                                          <p:val>
                                            <p:strVal val="ppt_x"/>
                                          </p:val>
                                        </p:tav>
                                        <p:tav tm="100000">
                                          <p:val>
                                            <p:strVal val="0-ppt_w/2"/>
                                          </p:val>
                                        </p:tav>
                                      </p:tavLst>
                                    </p:anim>
                                    <p:anim calcmode="lin" valueType="num">
                                      <p:cBhvr additive="base">
                                        <p:cTn id="64" dur="500"/>
                                        <p:tgtEl>
                                          <p:spTgt spid="67"/>
                                        </p:tgtEl>
                                        <p:attrNameLst>
                                          <p:attrName>ppt_y</p:attrName>
                                        </p:attrNameLst>
                                      </p:cBhvr>
                                      <p:tavLst>
                                        <p:tav tm="0">
                                          <p:val>
                                            <p:strVal val="ppt_y"/>
                                          </p:val>
                                        </p:tav>
                                        <p:tav tm="100000">
                                          <p:val>
                                            <p:strVal val="1+ppt_h/2"/>
                                          </p:val>
                                        </p:tav>
                                      </p:tavLst>
                                    </p:anim>
                                    <p:set>
                                      <p:cBhvr>
                                        <p:cTn id="65" dur="1" fill="hold">
                                          <p:stCondLst>
                                            <p:cond delay="499"/>
                                          </p:stCondLst>
                                        </p:cTn>
                                        <p:tgtEl>
                                          <p:spTgt spid="67"/>
                                        </p:tgtEl>
                                        <p:attrNameLst>
                                          <p:attrName>style.visibility</p:attrName>
                                        </p:attrNameLst>
                                      </p:cBhvr>
                                      <p:to>
                                        <p:strVal val="hidden"/>
                                      </p:to>
                                    </p:set>
                                  </p:childTnLst>
                                  <p:subTnLst>
                                    <p:audio>
                                      <p:cMediaNode>
                                        <p:cTn display="0" masterRel="sameClick">
                                          <p:stCondLst>
                                            <p:cond evt="begin" delay="0">
                                              <p:tn val="62"/>
                                            </p:cond>
                                          </p:stCondLst>
                                          <p:endCondLst>
                                            <p:cond evt="onStopAudio" delay="0">
                                              <p:tgtEl>
                                                <p:sldTgt/>
                                              </p:tgtEl>
                                            </p:cond>
                                          </p:endCondLst>
                                        </p:cTn>
                                        <p:tgtEl>
                                          <p:sndTgt r:embed="rId3" name="hammer.wav"/>
                                        </p:tgtEl>
                                      </p:cMediaNode>
                                    </p:audio>
                                  </p:subTnLst>
                                </p:cTn>
                              </p:par>
                            </p:childTnLst>
                          </p:cTn>
                        </p:par>
                        <p:par>
                          <p:cTn id="66" fill="hold" nodeType="afterGroup">
                            <p:stCondLst>
                              <p:cond delay="5000"/>
                            </p:stCondLst>
                            <p:childTnLst>
                              <p:par>
                                <p:cTn id="67" presetID="2" presetClass="exit" presetSubtype="12" fill="hold" grpId="0" nodeType="afterEffect">
                                  <p:stCondLst>
                                    <p:cond delay="0"/>
                                  </p:stCondLst>
                                  <p:childTnLst>
                                    <p:anim calcmode="lin" valueType="num">
                                      <p:cBhvr additive="base">
                                        <p:cTn id="68" dur="500"/>
                                        <p:tgtEl>
                                          <p:spTgt spid="68"/>
                                        </p:tgtEl>
                                        <p:attrNameLst>
                                          <p:attrName>ppt_x</p:attrName>
                                        </p:attrNameLst>
                                      </p:cBhvr>
                                      <p:tavLst>
                                        <p:tav tm="0">
                                          <p:val>
                                            <p:strVal val="ppt_x"/>
                                          </p:val>
                                        </p:tav>
                                        <p:tav tm="100000">
                                          <p:val>
                                            <p:strVal val="0-ppt_w/2"/>
                                          </p:val>
                                        </p:tav>
                                      </p:tavLst>
                                    </p:anim>
                                    <p:anim calcmode="lin" valueType="num">
                                      <p:cBhvr additive="base">
                                        <p:cTn id="69" dur="500"/>
                                        <p:tgtEl>
                                          <p:spTgt spid="68"/>
                                        </p:tgtEl>
                                        <p:attrNameLst>
                                          <p:attrName>ppt_y</p:attrName>
                                        </p:attrNameLst>
                                      </p:cBhvr>
                                      <p:tavLst>
                                        <p:tav tm="0">
                                          <p:val>
                                            <p:strVal val="ppt_y"/>
                                          </p:val>
                                        </p:tav>
                                        <p:tav tm="100000">
                                          <p:val>
                                            <p:strVal val="1+ppt_h/2"/>
                                          </p:val>
                                        </p:tav>
                                      </p:tavLst>
                                    </p:anim>
                                    <p:set>
                                      <p:cBhvr>
                                        <p:cTn id="70" dur="1" fill="hold">
                                          <p:stCondLst>
                                            <p:cond delay="499"/>
                                          </p:stCondLst>
                                        </p:cTn>
                                        <p:tgtEl>
                                          <p:spTgt spid="68"/>
                                        </p:tgtEl>
                                        <p:attrNameLst>
                                          <p:attrName>style.visibility</p:attrName>
                                        </p:attrNameLst>
                                      </p:cBhvr>
                                      <p:to>
                                        <p:strVal val="hidden"/>
                                      </p:to>
                                    </p:set>
                                  </p:childTnLst>
                                  <p:subTnLst>
                                    <p:audio>
                                      <p:cMediaNode>
                                        <p:cTn display="0" masterRel="sameClick">
                                          <p:stCondLst>
                                            <p:cond evt="begin" delay="0">
                                              <p:tn val="67"/>
                                            </p:cond>
                                          </p:stCondLst>
                                          <p:endCondLst>
                                            <p:cond evt="onStopAudio" delay="0">
                                              <p:tgtEl>
                                                <p:sldTgt/>
                                              </p:tgtEl>
                                            </p:cond>
                                          </p:endCondLst>
                                        </p:cTn>
                                        <p:tgtEl>
                                          <p:sndTgt r:embed="rId3" name="hammer.wav"/>
                                        </p:tgtEl>
                                      </p:cMediaNode>
                                    </p:audio>
                                  </p:subTnLst>
                                </p:cTn>
                              </p:par>
                            </p:childTnLst>
                          </p:cTn>
                        </p:par>
                      </p:childTnLst>
                    </p:cTn>
                  </p:par>
                  <p:par>
                    <p:cTn id="71" fill="hold" nodeType="clickPar">
                      <p:stCondLst>
                        <p:cond delay="indefinite"/>
                      </p:stCondLst>
                      <p:childTnLst>
                        <p:par>
                          <p:cTn id="72" fill="hold" nodeType="withGroup">
                            <p:stCondLst>
                              <p:cond delay="0"/>
                            </p:stCondLst>
                            <p:childTnLst>
                              <p:par>
                                <p:cTn id="73" presetID="9" presetClass="exit" presetSubtype="0" fill="hold" grpId="1" nodeType="clickEffect">
                                  <p:stCondLst>
                                    <p:cond delay="0"/>
                                  </p:stCondLst>
                                  <p:childTnLst>
                                    <p:animEffect transition="out" filter="dissolve">
                                      <p:cBhvr>
                                        <p:cTn id="74" dur="500"/>
                                        <p:tgtEl>
                                          <p:spTgt spid="65545"/>
                                        </p:tgtEl>
                                      </p:cBhvr>
                                    </p:animEffect>
                                    <p:set>
                                      <p:cBhvr>
                                        <p:cTn id="75" dur="1" fill="hold">
                                          <p:stCondLst>
                                            <p:cond delay="499"/>
                                          </p:stCondLst>
                                        </p:cTn>
                                        <p:tgtEl>
                                          <p:spTgt spid="6554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540" grpId="0"/>
      <p:bldP spid="65541" grpId="0" animBg="1"/>
      <p:bldP spid="65549" grpId="0" animBg="1"/>
      <p:bldP spid="38" grpId="0" animBg="1"/>
      <p:bldP spid="65545" grpId="0" animBg="1"/>
      <p:bldP spid="65545" grpId="1" animBg="1"/>
      <p:bldP spid="68" grpId="0" animBg="1"/>
      <p:bldP spid="67" grpId="0" animBg="1"/>
      <p:bldP spid="66" grpId="0" animBg="1"/>
      <p:bldP spid="65" grpId="0" animBg="1"/>
      <p:bldP spid="64" grpId="0" animBg="1"/>
      <p:bldP spid="63" grpId="0" animBg="1"/>
      <p:bldP spid="62" grpId="0" animBg="1"/>
      <p:bldP spid="61" grpId="0" animBg="1"/>
      <p:bldP spid="60" grpId="0" animBg="1"/>
      <p:bldP spid="5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AutoShape 9">
            <a:extLst>
              <a:ext uri="{FF2B5EF4-FFF2-40B4-BE49-F238E27FC236}">
                <a16:creationId xmlns:a16="http://schemas.microsoft.com/office/drawing/2014/main" id="{6ED494A8-E0E6-40C6-9A77-E84934D33573}"/>
              </a:ext>
            </a:extLst>
          </p:cNvPr>
          <p:cNvSpPr>
            <a:spLocks noChangeArrowheads="1"/>
          </p:cNvSpPr>
          <p:nvPr/>
        </p:nvSpPr>
        <p:spPr bwMode="auto">
          <a:xfrm>
            <a:off x="5334000" y="1516064"/>
            <a:ext cx="1676400" cy="439737"/>
          </a:xfrm>
          <a:prstGeom prst="roundRect">
            <a:avLst>
              <a:gd name="adj" fmla="val 16667"/>
            </a:avLst>
          </a:prstGeom>
          <a:gradFill rotWithShape="1">
            <a:gsLst>
              <a:gs pos="0">
                <a:srgbClr val="FFCC00"/>
              </a:gs>
              <a:gs pos="100000">
                <a:srgbClr val="CC990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None/>
            </a:pPr>
            <a:endParaRPr lang="vi-VN" altLang="vi-VN" sz="1800">
              <a:solidFill>
                <a:prstClr val="black"/>
              </a:solidFill>
              <a:latin typeface="Times New Roman" panose="02020603050405020304" pitchFamily="18" charset="0"/>
              <a:cs typeface="Times New Roman" panose="02020603050405020304" pitchFamily="18" charset="0"/>
            </a:endParaRPr>
          </a:p>
        </p:txBody>
      </p:sp>
      <p:sp>
        <p:nvSpPr>
          <p:cNvPr id="5123" name="AutoShape 10">
            <a:extLst>
              <a:ext uri="{FF2B5EF4-FFF2-40B4-BE49-F238E27FC236}">
                <a16:creationId xmlns:a16="http://schemas.microsoft.com/office/drawing/2014/main" id="{1DB51B56-1867-4449-A0AF-F5125CF73019}"/>
              </a:ext>
            </a:extLst>
          </p:cNvPr>
          <p:cNvSpPr>
            <a:spLocks noChangeArrowheads="1"/>
          </p:cNvSpPr>
          <p:nvPr/>
        </p:nvSpPr>
        <p:spPr bwMode="auto">
          <a:xfrm>
            <a:off x="5397500" y="1566863"/>
            <a:ext cx="1536700" cy="341312"/>
          </a:xfrm>
          <a:prstGeom prst="roundRect">
            <a:avLst>
              <a:gd name="adj" fmla="val 16667"/>
            </a:avLst>
          </a:prstGeom>
          <a:gradFill rotWithShape="1">
            <a:gsLst>
              <a:gs pos="0">
                <a:srgbClr val="FFFF66"/>
              </a:gs>
              <a:gs pos="100000">
                <a:srgbClr val="FFFFCC"/>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None/>
            </a:pPr>
            <a:endParaRPr lang="vi-VN" altLang="vi-VN" sz="1800">
              <a:solidFill>
                <a:prstClr val="black"/>
              </a:solidFill>
              <a:latin typeface="+mn-lt"/>
              <a:cs typeface="Times New Roman" panose="02020603050405020304" pitchFamily="18" charset="0"/>
            </a:endParaRPr>
          </a:p>
        </p:txBody>
      </p:sp>
      <p:sp>
        <p:nvSpPr>
          <p:cNvPr id="5124" name="Text Box 11">
            <a:extLst>
              <a:ext uri="{FF2B5EF4-FFF2-40B4-BE49-F238E27FC236}">
                <a16:creationId xmlns:a16="http://schemas.microsoft.com/office/drawing/2014/main" id="{0DF4700E-90CE-48EF-AF94-A8E0B3ED0FC7}"/>
              </a:ext>
            </a:extLst>
          </p:cNvPr>
          <p:cNvSpPr txBox="1">
            <a:spLocks noChangeArrowheads="1"/>
          </p:cNvSpPr>
          <p:nvPr/>
        </p:nvSpPr>
        <p:spPr bwMode="auto">
          <a:xfrm>
            <a:off x="5237164" y="1493838"/>
            <a:ext cx="1870075"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50000"/>
              </a:spcBef>
              <a:spcAft>
                <a:spcPct val="0"/>
              </a:spcAft>
              <a:buNone/>
            </a:pPr>
            <a:r>
              <a:rPr lang="en-US" altLang="vi-VN" sz="2800" dirty="0" err="1">
                <a:solidFill>
                  <a:prstClr val="black"/>
                </a:solidFill>
                <a:latin typeface="Arial" panose="020B0604020202020204" pitchFamily="34" charset="0"/>
                <a:cs typeface="Arial" panose="020B0604020202020204" pitchFamily="34" charset="0"/>
              </a:rPr>
              <a:t>Câu</a:t>
            </a:r>
            <a:r>
              <a:rPr lang="en-US" altLang="vi-VN" sz="2800" dirty="0">
                <a:solidFill>
                  <a:prstClr val="black"/>
                </a:solidFill>
                <a:latin typeface="Arial" panose="020B0604020202020204" pitchFamily="34" charset="0"/>
                <a:cs typeface="Arial" panose="020B0604020202020204" pitchFamily="34" charset="0"/>
              </a:rPr>
              <a:t> </a:t>
            </a:r>
            <a:r>
              <a:rPr lang="en-US" altLang="vi-VN" sz="2800" dirty="0" err="1">
                <a:solidFill>
                  <a:prstClr val="black"/>
                </a:solidFill>
                <a:latin typeface="Arial" panose="020B0604020202020204" pitchFamily="34" charset="0"/>
                <a:cs typeface="Arial" panose="020B0604020202020204" pitchFamily="34" charset="0"/>
              </a:rPr>
              <a:t>hỏi</a:t>
            </a:r>
            <a:r>
              <a:rPr lang="en-US" altLang="vi-VN" sz="2800" dirty="0">
                <a:solidFill>
                  <a:prstClr val="black"/>
                </a:solidFill>
                <a:latin typeface="Arial" panose="020B0604020202020204" pitchFamily="34" charset="0"/>
                <a:cs typeface="Arial" panose="020B0604020202020204" pitchFamily="34" charset="0"/>
              </a:rPr>
              <a:t> 2</a:t>
            </a:r>
          </a:p>
        </p:txBody>
      </p:sp>
      <p:sp>
        <p:nvSpPr>
          <p:cNvPr id="61456" name="Text Box 16">
            <a:extLst>
              <a:ext uri="{FF2B5EF4-FFF2-40B4-BE49-F238E27FC236}">
                <a16:creationId xmlns:a16="http://schemas.microsoft.com/office/drawing/2014/main" id="{4CB64AD3-AFC7-4B99-A1EB-5AB5A93AA488}"/>
              </a:ext>
            </a:extLst>
          </p:cNvPr>
          <p:cNvSpPr txBox="1">
            <a:spLocks noChangeArrowheads="1"/>
          </p:cNvSpPr>
          <p:nvPr/>
        </p:nvSpPr>
        <p:spPr bwMode="auto">
          <a:xfrm>
            <a:off x="1908176" y="1982788"/>
            <a:ext cx="875982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50000"/>
              </a:spcBef>
              <a:spcAft>
                <a:spcPct val="0"/>
              </a:spcAft>
              <a:buNone/>
            </a:pPr>
            <a:r>
              <a:rPr lang="en-US" altLang="vi-VN" b="1" dirty="0">
                <a:solidFill>
                  <a:srgbClr val="002060"/>
                </a:solidFill>
                <a:latin typeface="Arial" panose="020B0604020202020204" pitchFamily="34" charset="0"/>
                <a:cs typeface="Arial" panose="020B0604020202020204" pitchFamily="34" charset="0"/>
              </a:rPr>
              <a:t> </a:t>
            </a:r>
            <a:r>
              <a:rPr lang="en-US" altLang="vi-VN" b="1" dirty="0" err="1">
                <a:solidFill>
                  <a:srgbClr val="002060"/>
                </a:solidFill>
                <a:latin typeface="Arial" panose="020B0604020202020204" pitchFamily="34" charset="0"/>
                <a:cs typeface="Arial" panose="020B0604020202020204" pitchFamily="34" charset="0"/>
              </a:rPr>
              <a:t>Vì</a:t>
            </a:r>
            <a:r>
              <a:rPr lang="en-US" altLang="vi-VN" b="1" dirty="0">
                <a:solidFill>
                  <a:srgbClr val="002060"/>
                </a:solidFill>
                <a:latin typeface="Arial" panose="020B0604020202020204" pitchFamily="34" charset="0"/>
                <a:cs typeface="Arial" panose="020B0604020202020204" pitchFamily="34" charset="0"/>
              </a:rPr>
              <a:t> </a:t>
            </a:r>
            <a:r>
              <a:rPr lang="en-US" altLang="vi-VN" b="1" dirty="0" err="1">
                <a:solidFill>
                  <a:srgbClr val="002060"/>
                </a:solidFill>
                <a:latin typeface="Arial" panose="020B0604020202020204" pitchFamily="34" charset="0"/>
                <a:cs typeface="Arial" panose="020B0604020202020204" pitchFamily="34" charset="0"/>
              </a:rPr>
              <a:t>sao</a:t>
            </a:r>
            <a:r>
              <a:rPr lang="en-US" altLang="vi-VN" b="1" dirty="0">
                <a:solidFill>
                  <a:srgbClr val="002060"/>
                </a:solidFill>
                <a:latin typeface="Arial" panose="020B0604020202020204" pitchFamily="34" charset="0"/>
                <a:cs typeface="Arial" panose="020B0604020202020204" pitchFamily="34" charset="0"/>
              </a:rPr>
              <a:t> </a:t>
            </a:r>
            <a:r>
              <a:rPr lang="en-US" altLang="vi-VN" b="1" dirty="0" err="1">
                <a:solidFill>
                  <a:srgbClr val="002060"/>
                </a:solidFill>
                <a:latin typeface="Arial" panose="020B0604020202020204" pitchFamily="34" charset="0"/>
                <a:cs typeface="Arial" panose="020B0604020202020204" pitchFamily="34" charset="0"/>
              </a:rPr>
              <a:t>bông</a:t>
            </a:r>
            <a:r>
              <a:rPr lang="en-US" altLang="vi-VN" b="1" dirty="0">
                <a:solidFill>
                  <a:srgbClr val="002060"/>
                </a:solidFill>
                <a:latin typeface="Arial" panose="020B0604020202020204" pitchFamily="34" charset="0"/>
                <a:cs typeface="Arial" panose="020B0604020202020204" pitchFamily="34" charset="0"/>
              </a:rPr>
              <a:t> </a:t>
            </a:r>
            <a:r>
              <a:rPr lang="en-US" altLang="vi-VN" b="1" dirty="0" err="1">
                <a:solidFill>
                  <a:srgbClr val="002060"/>
                </a:solidFill>
                <a:latin typeface="Arial" panose="020B0604020202020204" pitchFamily="34" charset="0"/>
                <a:cs typeface="Arial" panose="020B0604020202020204" pitchFamily="34" charset="0"/>
              </a:rPr>
              <a:t>hoa</a:t>
            </a:r>
            <a:r>
              <a:rPr lang="en-US" altLang="vi-VN" b="1" dirty="0">
                <a:solidFill>
                  <a:srgbClr val="002060"/>
                </a:solidFill>
                <a:latin typeface="Arial" panose="020B0604020202020204" pitchFamily="34" charset="0"/>
                <a:cs typeface="Arial" panose="020B0604020202020204" pitchFamily="34" charset="0"/>
              </a:rPr>
              <a:t> </a:t>
            </a:r>
            <a:r>
              <a:rPr lang="en-US" altLang="vi-VN" b="1" dirty="0" err="1">
                <a:solidFill>
                  <a:srgbClr val="002060"/>
                </a:solidFill>
                <a:latin typeface="Arial" panose="020B0604020202020204" pitchFamily="34" charset="0"/>
                <a:cs typeface="Arial" panose="020B0604020202020204" pitchFamily="34" charset="0"/>
              </a:rPr>
              <a:t>biết</a:t>
            </a:r>
            <a:r>
              <a:rPr lang="en-US" altLang="vi-VN" b="1" dirty="0">
                <a:solidFill>
                  <a:srgbClr val="002060"/>
                </a:solidFill>
                <a:latin typeface="Arial" panose="020B0604020202020204" pitchFamily="34" charset="0"/>
                <a:cs typeface="Arial" panose="020B0604020202020204" pitchFamily="34" charset="0"/>
              </a:rPr>
              <a:t> </a:t>
            </a:r>
            <a:r>
              <a:rPr lang="en-US" altLang="vi-VN" b="1" dirty="0" err="1">
                <a:solidFill>
                  <a:srgbClr val="002060"/>
                </a:solidFill>
                <a:latin typeface="Arial" panose="020B0604020202020204" pitchFamily="34" charset="0"/>
                <a:cs typeface="Arial" panose="020B0604020202020204" pitchFamily="34" charset="0"/>
              </a:rPr>
              <a:t>ơn</a:t>
            </a:r>
            <a:r>
              <a:rPr lang="en-US" altLang="vi-VN" b="1" dirty="0">
                <a:solidFill>
                  <a:srgbClr val="002060"/>
                </a:solidFill>
                <a:latin typeface="Arial" panose="020B0604020202020204" pitchFamily="34" charset="0"/>
                <a:cs typeface="Arial" panose="020B0604020202020204" pitchFamily="34" charset="0"/>
              </a:rPr>
              <a:t> </a:t>
            </a:r>
            <a:r>
              <a:rPr lang="en-US" altLang="vi-VN" b="1" dirty="0" err="1">
                <a:solidFill>
                  <a:srgbClr val="002060"/>
                </a:solidFill>
                <a:latin typeface="Arial" panose="020B0604020202020204" pitchFamily="34" charset="0"/>
                <a:cs typeface="Arial" panose="020B0604020202020204" pitchFamily="34" charset="0"/>
              </a:rPr>
              <a:t>chiếc</a:t>
            </a:r>
            <a:r>
              <a:rPr lang="en-US" altLang="vi-VN" b="1" dirty="0">
                <a:solidFill>
                  <a:srgbClr val="002060"/>
                </a:solidFill>
                <a:latin typeface="Arial" panose="020B0604020202020204" pitchFamily="34" charset="0"/>
                <a:cs typeface="Arial" panose="020B0604020202020204" pitchFamily="34" charset="0"/>
              </a:rPr>
              <a:t> </a:t>
            </a:r>
            <a:r>
              <a:rPr lang="en-US" altLang="vi-VN" b="1" dirty="0" err="1">
                <a:solidFill>
                  <a:srgbClr val="002060"/>
                </a:solidFill>
                <a:latin typeface="Arial" panose="020B0604020202020204" pitchFamily="34" charset="0"/>
                <a:cs typeface="Arial" panose="020B0604020202020204" pitchFamily="34" charset="0"/>
              </a:rPr>
              <a:t>lá</a:t>
            </a:r>
            <a:r>
              <a:rPr lang="en-US" altLang="vi-VN" b="1" dirty="0">
                <a:solidFill>
                  <a:srgbClr val="002060"/>
                </a:solidFill>
                <a:latin typeface="Arial" panose="020B0604020202020204" pitchFamily="34" charset="0"/>
                <a:cs typeface="Arial" panose="020B0604020202020204" pitchFamily="34" charset="0"/>
              </a:rPr>
              <a:t> ?</a:t>
            </a:r>
          </a:p>
        </p:txBody>
      </p:sp>
      <p:sp>
        <p:nvSpPr>
          <p:cNvPr id="54" name="AutoShape 7">
            <a:extLst>
              <a:ext uri="{FF2B5EF4-FFF2-40B4-BE49-F238E27FC236}">
                <a16:creationId xmlns:a16="http://schemas.microsoft.com/office/drawing/2014/main" id="{89D23C49-697F-4C3F-8ECB-A63938F80309}"/>
              </a:ext>
            </a:extLst>
          </p:cNvPr>
          <p:cNvSpPr>
            <a:spLocks noChangeArrowheads="1"/>
          </p:cNvSpPr>
          <p:nvPr/>
        </p:nvSpPr>
        <p:spPr bwMode="auto">
          <a:xfrm>
            <a:off x="2286000" y="3122614"/>
            <a:ext cx="8858250" cy="992187"/>
          </a:xfrm>
          <a:prstGeom prst="flowChartTerminator">
            <a:avLst/>
          </a:prstGeom>
          <a:solidFill>
            <a:schemeClr val="accent1">
              <a:lumMod val="20000"/>
              <a:lumOff val="80000"/>
            </a:schemeClr>
          </a:solidFill>
          <a:ln w="9525">
            <a:solidFill>
              <a:srgbClr val="3366FF"/>
            </a:solidFill>
            <a:miter lim="800000"/>
            <a:headEnd/>
            <a:tailEnd/>
          </a:ln>
        </p:spPr>
        <p:txBody>
          <a:bodyPr wrap="none" anchor="ctr"/>
          <a:lstStyle/>
          <a:p>
            <a:pPr algn="ctr" fontAlgn="base">
              <a:spcBef>
                <a:spcPct val="0"/>
              </a:spcBef>
              <a:spcAft>
                <a:spcPct val="0"/>
              </a:spcAft>
              <a:defRPr/>
            </a:pPr>
            <a:r>
              <a:rPr lang="vi-VN" sz="3200" dirty="0">
                <a:solidFill>
                  <a:srgbClr val="002060"/>
                </a:solidFill>
                <a:cs typeface="Arial" charset="0"/>
              </a:rPr>
              <a:t>A. </a:t>
            </a:r>
            <a:r>
              <a:rPr lang="en-US" sz="3200" dirty="0" err="1">
                <a:solidFill>
                  <a:srgbClr val="002060"/>
                </a:solidFill>
                <a:cs typeface="Arial" charset="0"/>
              </a:rPr>
              <a:t>Vì</a:t>
            </a:r>
            <a:r>
              <a:rPr lang="en-US" sz="3200" dirty="0">
                <a:solidFill>
                  <a:srgbClr val="002060"/>
                </a:solidFill>
                <a:cs typeface="Arial" charset="0"/>
              </a:rPr>
              <a:t> </a:t>
            </a:r>
            <a:r>
              <a:rPr lang="en-US" sz="3200" dirty="0" err="1">
                <a:solidFill>
                  <a:srgbClr val="002060"/>
                </a:solidFill>
                <a:cs typeface="Arial" charset="0"/>
              </a:rPr>
              <a:t>lá</a:t>
            </a:r>
            <a:r>
              <a:rPr lang="en-US" sz="3200" dirty="0">
                <a:solidFill>
                  <a:srgbClr val="002060"/>
                </a:solidFill>
                <a:cs typeface="Arial" charset="0"/>
              </a:rPr>
              <a:t> </a:t>
            </a:r>
            <a:r>
              <a:rPr lang="en-US" sz="3200" dirty="0" err="1">
                <a:solidFill>
                  <a:srgbClr val="002060"/>
                </a:solidFill>
                <a:cs typeface="Arial" charset="0"/>
              </a:rPr>
              <a:t>suốt</a:t>
            </a:r>
            <a:r>
              <a:rPr lang="en-US" sz="3200" dirty="0">
                <a:solidFill>
                  <a:srgbClr val="002060"/>
                </a:solidFill>
                <a:cs typeface="Arial" charset="0"/>
              </a:rPr>
              <a:t> </a:t>
            </a:r>
            <a:r>
              <a:rPr lang="en-US" sz="3200" dirty="0" err="1">
                <a:solidFill>
                  <a:srgbClr val="002060"/>
                </a:solidFill>
                <a:cs typeface="Arial" charset="0"/>
              </a:rPr>
              <a:t>đời</a:t>
            </a:r>
            <a:r>
              <a:rPr lang="en-US" sz="3200" dirty="0">
                <a:solidFill>
                  <a:srgbClr val="002060"/>
                </a:solidFill>
                <a:cs typeface="Arial" charset="0"/>
              </a:rPr>
              <a:t> </a:t>
            </a:r>
            <a:r>
              <a:rPr lang="en-US" sz="3200" dirty="0" err="1">
                <a:solidFill>
                  <a:srgbClr val="002060"/>
                </a:solidFill>
                <a:cs typeface="Arial" charset="0"/>
              </a:rPr>
              <a:t>chỉ</a:t>
            </a:r>
            <a:r>
              <a:rPr lang="en-US" sz="3200" dirty="0">
                <a:solidFill>
                  <a:srgbClr val="002060"/>
                </a:solidFill>
                <a:cs typeface="Arial" charset="0"/>
              </a:rPr>
              <a:t> </a:t>
            </a:r>
            <a:r>
              <a:rPr lang="en-US" sz="3200" dirty="0" err="1">
                <a:solidFill>
                  <a:srgbClr val="002060"/>
                </a:solidFill>
                <a:cs typeface="Arial" charset="0"/>
              </a:rPr>
              <a:t>là</a:t>
            </a:r>
            <a:r>
              <a:rPr lang="en-US" sz="3200" dirty="0">
                <a:solidFill>
                  <a:srgbClr val="002060"/>
                </a:solidFill>
                <a:cs typeface="Arial" charset="0"/>
              </a:rPr>
              <a:t> </a:t>
            </a:r>
            <a:r>
              <a:rPr lang="en-US" sz="3200" dirty="0" err="1">
                <a:solidFill>
                  <a:srgbClr val="002060"/>
                </a:solidFill>
                <a:cs typeface="Arial" charset="0"/>
              </a:rPr>
              <a:t>một</a:t>
            </a:r>
            <a:r>
              <a:rPr lang="en-US" sz="3200" dirty="0">
                <a:solidFill>
                  <a:srgbClr val="002060"/>
                </a:solidFill>
                <a:cs typeface="Arial" charset="0"/>
              </a:rPr>
              <a:t> </a:t>
            </a:r>
            <a:r>
              <a:rPr lang="en-US" sz="3200" dirty="0" err="1">
                <a:solidFill>
                  <a:srgbClr val="002060"/>
                </a:solidFill>
                <a:cs typeface="Arial" charset="0"/>
              </a:rPr>
              <a:t>chiếc</a:t>
            </a:r>
            <a:r>
              <a:rPr lang="en-US" sz="3200" dirty="0">
                <a:solidFill>
                  <a:srgbClr val="002060"/>
                </a:solidFill>
                <a:cs typeface="Arial" charset="0"/>
              </a:rPr>
              <a:t> </a:t>
            </a:r>
            <a:r>
              <a:rPr lang="en-US" sz="3200" dirty="0" err="1">
                <a:solidFill>
                  <a:srgbClr val="002060"/>
                </a:solidFill>
                <a:cs typeface="Arial" charset="0"/>
              </a:rPr>
              <a:t>lá</a:t>
            </a:r>
            <a:r>
              <a:rPr lang="en-US" sz="3200" dirty="0">
                <a:solidFill>
                  <a:srgbClr val="002060"/>
                </a:solidFill>
                <a:cs typeface="Arial" charset="0"/>
              </a:rPr>
              <a:t> </a:t>
            </a:r>
            <a:r>
              <a:rPr lang="en-US" sz="3200" dirty="0" err="1">
                <a:solidFill>
                  <a:srgbClr val="002060"/>
                </a:solidFill>
                <a:cs typeface="Arial" charset="0"/>
              </a:rPr>
              <a:t>bình</a:t>
            </a:r>
            <a:r>
              <a:rPr lang="en-US" sz="3200" dirty="0">
                <a:solidFill>
                  <a:srgbClr val="002060"/>
                </a:solidFill>
                <a:cs typeface="Arial" charset="0"/>
              </a:rPr>
              <a:t> </a:t>
            </a:r>
            <a:r>
              <a:rPr lang="en-US" sz="3200" dirty="0" err="1">
                <a:solidFill>
                  <a:srgbClr val="002060"/>
                </a:solidFill>
                <a:cs typeface="Arial" charset="0"/>
              </a:rPr>
              <a:t>thường</a:t>
            </a:r>
            <a:endParaRPr lang="en-US" altLang="vi-VN" sz="3200" dirty="0">
              <a:solidFill>
                <a:srgbClr val="002060"/>
              </a:solidFill>
              <a:cs typeface="Times New Roman" pitchFamily="18" charset="0"/>
            </a:endParaRPr>
          </a:p>
        </p:txBody>
      </p:sp>
      <p:sp>
        <p:nvSpPr>
          <p:cNvPr id="56" name="AutoShape 10">
            <a:extLst>
              <a:ext uri="{FF2B5EF4-FFF2-40B4-BE49-F238E27FC236}">
                <a16:creationId xmlns:a16="http://schemas.microsoft.com/office/drawing/2014/main" id="{C2603A87-C690-4C25-A7D7-59F6A16B6E21}"/>
              </a:ext>
            </a:extLst>
          </p:cNvPr>
          <p:cNvSpPr>
            <a:spLocks noChangeArrowheads="1"/>
          </p:cNvSpPr>
          <p:nvPr/>
        </p:nvSpPr>
        <p:spPr bwMode="auto">
          <a:xfrm>
            <a:off x="2506265" y="4345288"/>
            <a:ext cx="5782470" cy="928687"/>
          </a:xfrm>
          <a:prstGeom prst="flowChartTerminator">
            <a:avLst/>
          </a:prstGeom>
          <a:solidFill>
            <a:schemeClr val="accent6">
              <a:lumMod val="60000"/>
              <a:lumOff val="40000"/>
            </a:schemeClr>
          </a:solidFill>
          <a:ln w="9525">
            <a:solidFill>
              <a:srgbClr val="3366FF"/>
            </a:solidFill>
            <a:miter lim="800000"/>
            <a:headEnd/>
            <a:tailEnd/>
          </a:ln>
        </p:spPr>
        <p:txBody>
          <a:bodyPr wrap="none" anchor="ctr"/>
          <a:lstStyle/>
          <a:p>
            <a:pPr algn="ctr" fontAlgn="base">
              <a:spcBef>
                <a:spcPct val="0"/>
              </a:spcBef>
              <a:spcAft>
                <a:spcPct val="0"/>
              </a:spcAft>
              <a:defRPr/>
            </a:pPr>
            <a:r>
              <a:rPr lang="en-US" altLang="vi-VN" sz="3200" dirty="0">
                <a:solidFill>
                  <a:srgbClr val="002060"/>
                </a:solidFill>
                <a:cs typeface="Times New Roman" pitchFamily="18" charset="0"/>
              </a:rPr>
              <a:t>B. </a:t>
            </a:r>
            <a:r>
              <a:rPr lang="en-US" altLang="vi-VN" sz="3200" dirty="0" err="1">
                <a:solidFill>
                  <a:srgbClr val="002060"/>
                </a:solidFill>
                <a:cs typeface="Times New Roman" pitchFamily="18" charset="0"/>
              </a:rPr>
              <a:t>Vì</a:t>
            </a:r>
            <a:r>
              <a:rPr lang="en-US" altLang="vi-VN" sz="3200" dirty="0">
                <a:solidFill>
                  <a:srgbClr val="002060"/>
                </a:solidFill>
                <a:cs typeface="Times New Roman" pitchFamily="18" charset="0"/>
              </a:rPr>
              <a:t> </a:t>
            </a:r>
            <a:r>
              <a:rPr lang="en-US" altLang="vi-VN" sz="3200" dirty="0" err="1">
                <a:solidFill>
                  <a:srgbClr val="002060"/>
                </a:solidFill>
                <a:cs typeface="Times New Roman" pitchFamily="18" charset="0"/>
              </a:rPr>
              <a:t>lá</a:t>
            </a:r>
            <a:r>
              <a:rPr lang="en-US" altLang="vi-VN" sz="3200" dirty="0">
                <a:solidFill>
                  <a:srgbClr val="002060"/>
                </a:solidFill>
                <a:cs typeface="Times New Roman" pitchFamily="18" charset="0"/>
              </a:rPr>
              <a:t> </a:t>
            </a:r>
            <a:r>
              <a:rPr lang="en-US" altLang="vi-VN" sz="3200" dirty="0" err="1">
                <a:solidFill>
                  <a:srgbClr val="002060"/>
                </a:solidFill>
                <a:cs typeface="Times New Roman" pitchFamily="18" charset="0"/>
              </a:rPr>
              <a:t>đem</a:t>
            </a:r>
            <a:r>
              <a:rPr lang="en-US" altLang="vi-VN" sz="3200" dirty="0">
                <a:solidFill>
                  <a:srgbClr val="002060"/>
                </a:solidFill>
                <a:cs typeface="Times New Roman" pitchFamily="18" charset="0"/>
              </a:rPr>
              <a:t> </a:t>
            </a:r>
            <a:r>
              <a:rPr lang="en-US" altLang="vi-VN" sz="3200" dirty="0" err="1">
                <a:solidFill>
                  <a:srgbClr val="002060"/>
                </a:solidFill>
                <a:cs typeface="Times New Roman" pitchFamily="18" charset="0"/>
              </a:rPr>
              <a:t>lại</a:t>
            </a:r>
            <a:r>
              <a:rPr lang="en-US" altLang="vi-VN" sz="3200" dirty="0">
                <a:solidFill>
                  <a:srgbClr val="002060"/>
                </a:solidFill>
                <a:cs typeface="Times New Roman" pitchFamily="18" charset="0"/>
              </a:rPr>
              <a:t> </a:t>
            </a:r>
            <a:r>
              <a:rPr lang="en-US" altLang="vi-VN" sz="3200" dirty="0" err="1">
                <a:solidFill>
                  <a:srgbClr val="002060"/>
                </a:solidFill>
                <a:cs typeface="Times New Roman" pitchFamily="18" charset="0"/>
              </a:rPr>
              <a:t>sự</a:t>
            </a:r>
            <a:r>
              <a:rPr lang="en-US" altLang="vi-VN" sz="3200" dirty="0">
                <a:solidFill>
                  <a:srgbClr val="002060"/>
                </a:solidFill>
                <a:cs typeface="Times New Roman" pitchFamily="18" charset="0"/>
              </a:rPr>
              <a:t> </a:t>
            </a:r>
            <a:r>
              <a:rPr lang="en-US" altLang="vi-VN" sz="3200" dirty="0" err="1">
                <a:solidFill>
                  <a:srgbClr val="002060"/>
                </a:solidFill>
                <a:cs typeface="Times New Roman" pitchFamily="18" charset="0"/>
              </a:rPr>
              <a:t>sống</a:t>
            </a:r>
            <a:r>
              <a:rPr lang="en-US" altLang="vi-VN" sz="3200" dirty="0">
                <a:solidFill>
                  <a:srgbClr val="002060"/>
                </a:solidFill>
                <a:cs typeface="Times New Roman" pitchFamily="18" charset="0"/>
              </a:rPr>
              <a:t> </a:t>
            </a:r>
            <a:r>
              <a:rPr lang="en-US" altLang="vi-VN" sz="3200" dirty="0" err="1">
                <a:solidFill>
                  <a:srgbClr val="002060"/>
                </a:solidFill>
                <a:cs typeface="Times New Roman" pitchFamily="18" charset="0"/>
              </a:rPr>
              <a:t>cho</a:t>
            </a:r>
            <a:r>
              <a:rPr lang="en-US" altLang="vi-VN" sz="3200" dirty="0">
                <a:solidFill>
                  <a:srgbClr val="002060"/>
                </a:solidFill>
                <a:cs typeface="Times New Roman" pitchFamily="18" charset="0"/>
              </a:rPr>
              <a:t> </a:t>
            </a:r>
            <a:r>
              <a:rPr lang="en-US" altLang="vi-VN" sz="3200" dirty="0" err="1">
                <a:solidFill>
                  <a:srgbClr val="002060"/>
                </a:solidFill>
                <a:cs typeface="Times New Roman" pitchFamily="18" charset="0"/>
              </a:rPr>
              <a:t>cây</a:t>
            </a:r>
            <a:r>
              <a:rPr lang="en-US" altLang="vi-VN" sz="3200" dirty="0">
                <a:solidFill>
                  <a:srgbClr val="002060"/>
                </a:solidFill>
                <a:cs typeface="Times New Roman" pitchFamily="18" charset="0"/>
              </a:rPr>
              <a:t>.</a:t>
            </a:r>
          </a:p>
        </p:txBody>
      </p:sp>
      <p:sp>
        <p:nvSpPr>
          <p:cNvPr id="57" name="AutoShape 12">
            <a:extLst>
              <a:ext uri="{FF2B5EF4-FFF2-40B4-BE49-F238E27FC236}">
                <a16:creationId xmlns:a16="http://schemas.microsoft.com/office/drawing/2014/main" id="{EFDEA67A-8925-4647-923A-C91E566766B9}"/>
              </a:ext>
            </a:extLst>
          </p:cNvPr>
          <p:cNvSpPr>
            <a:spLocks noChangeArrowheads="1"/>
          </p:cNvSpPr>
          <p:nvPr/>
        </p:nvSpPr>
        <p:spPr bwMode="auto">
          <a:xfrm>
            <a:off x="2369342" y="5607514"/>
            <a:ext cx="6153150" cy="992187"/>
          </a:xfrm>
          <a:prstGeom prst="flowChartTerminator">
            <a:avLst/>
          </a:prstGeom>
          <a:solidFill>
            <a:schemeClr val="accent1">
              <a:lumMod val="20000"/>
              <a:lumOff val="80000"/>
            </a:schemeClr>
          </a:solidFill>
          <a:ln w="9525">
            <a:solidFill>
              <a:srgbClr val="3366FF"/>
            </a:solidFill>
            <a:miter lim="800000"/>
            <a:headEnd/>
            <a:tailEnd/>
          </a:ln>
        </p:spPr>
        <p:txBody>
          <a:bodyPr wrap="none" anchor="ctr"/>
          <a:lstStyle/>
          <a:p>
            <a:pPr algn="ctr" fontAlgn="base">
              <a:spcBef>
                <a:spcPct val="0"/>
              </a:spcBef>
              <a:spcAft>
                <a:spcPct val="0"/>
              </a:spcAft>
              <a:defRPr/>
            </a:pPr>
            <a:r>
              <a:rPr lang="vi-VN" altLang="vi-VN" sz="3200" dirty="0">
                <a:solidFill>
                  <a:srgbClr val="002060"/>
                </a:solidFill>
                <a:cs typeface="Times New Roman" pitchFamily="18" charset="0"/>
              </a:rPr>
              <a:t>C.</a:t>
            </a:r>
            <a:r>
              <a:rPr lang="en-US" altLang="vi-VN" sz="3200" dirty="0">
                <a:solidFill>
                  <a:srgbClr val="002060"/>
                </a:solidFill>
                <a:cs typeface="Times New Roman" pitchFamily="18" charset="0"/>
              </a:rPr>
              <a:t> </a:t>
            </a:r>
            <a:r>
              <a:rPr lang="en-US" altLang="vi-VN" sz="3200" dirty="0" err="1">
                <a:solidFill>
                  <a:srgbClr val="002060"/>
                </a:solidFill>
                <a:cs typeface="Times New Roman" pitchFamily="18" charset="0"/>
              </a:rPr>
              <a:t>Vì</a:t>
            </a:r>
            <a:r>
              <a:rPr lang="en-US" altLang="vi-VN" sz="3200" dirty="0">
                <a:solidFill>
                  <a:srgbClr val="002060"/>
                </a:solidFill>
                <a:cs typeface="Times New Roman" pitchFamily="18" charset="0"/>
              </a:rPr>
              <a:t> </a:t>
            </a:r>
            <a:r>
              <a:rPr lang="en-US" altLang="vi-VN" sz="3200" dirty="0" err="1">
                <a:solidFill>
                  <a:srgbClr val="002060"/>
                </a:solidFill>
                <a:cs typeface="Times New Roman" pitchFamily="18" charset="0"/>
              </a:rPr>
              <a:t>lá</a:t>
            </a:r>
            <a:r>
              <a:rPr lang="en-US" altLang="vi-VN" sz="3200" dirty="0">
                <a:solidFill>
                  <a:srgbClr val="002060"/>
                </a:solidFill>
                <a:cs typeface="Times New Roman" pitchFamily="18" charset="0"/>
              </a:rPr>
              <a:t> </a:t>
            </a:r>
            <a:r>
              <a:rPr lang="en-US" altLang="vi-VN" sz="3200" dirty="0" err="1">
                <a:solidFill>
                  <a:srgbClr val="002060"/>
                </a:solidFill>
                <a:cs typeface="Times New Roman" pitchFamily="18" charset="0"/>
              </a:rPr>
              <a:t>có</a:t>
            </a:r>
            <a:r>
              <a:rPr lang="en-US" altLang="vi-VN" sz="3200" dirty="0">
                <a:solidFill>
                  <a:srgbClr val="002060"/>
                </a:solidFill>
                <a:cs typeface="Times New Roman" pitchFamily="18" charset="0"/>
              </a:rPr>
              <a:t> </a:t>
            </a:r>
            <a:r>
              <a:rPr lang="en-US" altLang="vi-VN" sz="3200" dirty="0" err="1">
                <a:solidFill>
                  <a:srgbClr val="002060"/>
                </a:solidFill>
                <a:cs typeface="Times New Roman" pitchFamily="18" charset="0"/>
              </a:rPr>
              <a:t>lúc</a:t>
            </a:r>
            <a:r>
              <a:rPr lang="en-US" altLang="vi-VN" sz="3200" dirty="0">
                <a:solidFill>
                  <a:srgbClr val="002060"/>
                </a:solidFill>
                <a:cs typeface="Times New Roman" pitchFamily="18" charset="0"/>
              </a:rPr>
              <a:t> </a:t>
            </a:r>
            <a:r>
              <a:rPr lang="en-US" altLang="vi-VN" sz="3200" dirty="0" err="1">
                <a:solidFill>
                  <a:srgbClr val="002060"/>
                </a:solidFill>
                <a:cs typeface="Times New Roman" pitchFamily="18" charset="0"/>
              </a:rPr>
              <a:t>biến</a:t>
            </a:r>
            <a:r>
              <a:rPr lang="en-US" altLang="vi-VN" sz="3200" dirty="0">
                <a:solidFill>
                  <a:srgbClr val="002060"/>
                </a:solidFill>
                <a:cs typeface="Times New Roman" pitchFamily="18" charset="0"/>
              </a:rPr>
              <a:t> </a:t>
            </a:r>
            <a:r>
              <a:rPr lang="en-US" altLang="vi-VN" sz="3200" dirty="0" err="1">
                <a:solidFill>
                  <a:srgbClr val="002060"/>
                </a:solidFill>
                <a:cs typeface="Times New Roman" pitchFamily="18" charset="0"/>
              </a:rPr>
              <a:t>thành</a:t>
            </a:r>
            <a:r>
              <a:rPr lang="en-US" altLang="vi-VN" sz="3200" dirty="0">
                <a:solidFill>
                  <a:srgbClr val="002060"/>
                </a:solidFill>
                <a:cs typeface="Times New Roman" pitchFamily="18" charset="0"/>
              </a:rPr>
              <a:t> </a:t>
            </a:r>
            <a:r>
              <a:rPr lang="en-US" altLang="vi-VN" sz="3200" dirty="0" err="1">
                <a:solidFill>
                  <a:srgbClr val="002060"/>
                </a:solidFill>
                <a:cs typeface="Times New Roman" pitchFamily="18" charset="0"/>
              </a:rPr>
              <a:t>mặt</a:t>
            </a:r>
            <a:r>
              <a:rPr lang="en-US" altLang="vi-VN" sz="3200" dirty="0">
                <a:solidFill>
                  <a:srgbClr val="002060"/>
                </a:solidFill>
                <a:cs typeface="Times New Roman" pitchFamily="18" charset="0"/>
              </a:rPr>
              <a:t> </a:t>
            </a:r>
            <a:r>
              <a:rPr lang="en-US" altLang="vi-VN" sz="3200" dirty="0" err="1">
                <a:solidFill>
                  <a:srgbClr val="002060"/>
                </a:solidFill>
                <a:cs typeface="Times New Roman" pitchFamily="18" charset="0"/>
              </a:rPr>
              <a:t>trời</a:t>
            </a:r>
            <a:r>
              <a:rPr lang="en-US" altLang="vi-VN" sz="3200" dirty="0">
                <a:solidFill>
                  <a:srgbClr val="002060"/>
                </a:solidFill>
                <a:cs typeface="Times New Roman" pitchFamily="18" charset="0"/>
              </a:rPr>
              <a:t>.</a:t>
            </a:r>
          </a:p>
        </p:txBody>
      </p:sp>
      <p:sp>
        <p:nvSpPr>
          <p:cNvPr id="49" name="AutoShape 10">
            <a:extLst>
              <a:ext uri="{FF2B5EF4-FFF2-40B4-BE49-F238E27FC236}">
                <a16:creationId xmlns:a16="http://schemas.microsoft.com/office/drawing/2014/main" id="{06D9A7FF-EF7E-4038-9DB3-022054053ED3}"/>
              </a:ext>
            </a:extLst>
          </p:cNvPr>
          <p:cNvSpPr>
            <a:spLocks noChangeArrowheads="1"/>
          </p:cNvSpPr>
          <p:nvPr/>
        </p:nvSpPr>
        <p:spPr bwMode="auto">
          <a:xfrm>
            <a:off x="2362992" y="4346166"/>
            <a:ext cx="6038057" cy="932271"/>
          </a:xfrm>
          <a:prstGeom prst="flowChartTerminator">
            <a:avLst/>
          </a:prstGeom>
          <a:solidFill>
            <a:schemeClr val="accent1">
              <a:lumMod val="20000"/>
              <a:lumOff val="80000"/>
            </a:schemeClr>
          </a:solidFill>
          <a:ln w="9525">
            <a:solidFill>
              <a:srgbClr val="3366FF"/>
            </a:solidFill>
            <a:miter lim="800000"/>
            <a:headEnd/>
            <a:tailEnd/>
          </a:ln>
        </p:spPr>
        <p:txBody>
          <a:bodyPr wrap="none" anchor="ctr"/>
          <a:lstStyle/>
          <a:p>
            <a:pPr algn="ctr" fontAlgn="base">
              <a:spcBef>
                <a:spcPct val="0"/>
              </a:spcBef>
              <a:spcAft>
                <a:spcPct val="0"/>
              </a:spcAft>
              <a:defRPr/>
            </a:pPr>
            <a:r>
              <a:rPr lang="en-US" altLang="vi-VN" sz="3200" dirty="0">
                <a:solidFill>
                  <a:srgbClr val="002060"/>
                </a:solidFill>
                <a:cs typeface="Times New Roman" pitchFamily="18" charset="0"/>
              </a:rPr>
              <a:t>B. </a:t>
            </a:r>
            <a:r>
              <a:rPr lang="en-US" altLang="vi-VN" sz="3200" dirty="0" err="1">
                <a:solidFill>
                  <a:srgbClr val="002060"/>
                </a:solidFill>
                <a:cs typeface="Times New Roman" pitchFamily="18" charset="0"/>
              </a:rPr>
              <a:t>Vì</a:t>
            </a:r>
            <a:r>
              <a:rPr lang="en-US" altLang="vi-VN" sz="3200" dirty="0">
                <a:solidFill>
                  <a:srgbClr val="002060"/>
                </a:solidFill>
                <a:cs typeface="Times New Roman" pitchFamily="18" charset="0"/>
              </a:rPr>
              <a:t> </a:t>
            </a:r>
            <a:r>
              <a:rPr lang="en-US" altLang="vi-VN" sz="3200" dirty="0" err="1">
                <a:solidFill>
                  <a:srgbClr val="002060"/>
                </a:solidFill>
                <a:cs typeface="Times New Roman" pitchFamily="18" charset="0"/>
              </a:rPr>
              <a:t>lá</a:t>
            </a:r>
            <a:r>
              <a:rPr lang="en-US" altLang="vi-VN" sz="3200" dirty="0">
                <a:solidFill>
                  <a:srgbClr val="002060"/>
                </a:solidFill>
                <a:cs typeface="Times New Roman" pitchFamily="18" charset="0"/>
              </a:rPr>
              <a:t> </a:t>
            </a:r>
            <a:r>
              <a:rPr lang="en-US" altLang="vi-VN" sz="3200" dirty="0" err="1">
                <a:solidFill>
                  <a:srgbClr val="002060"/>
                </a:solidFill>
                <a:cs typeface="Times New Roman" pitchFamily="18" charset="0"/>
              </a:rPr>
              <a:t>đem</a:t>
            </a:r>
            <a:r>
              <a:rPr lang="en-US" altLang="vi-VN" sz="3200" dirty="0">
                <a:solidFill>
                  <a:srgbClr val="002060"/>
                </a:solidFill>
                <a:cs typeface="Times New Roman" pitchFamily="18" charset="0"/>
              </a:rPr>
              <a:t> </a:t>
            </a:r>
            <a:r>
              <a:rPr lang="en-US" altLang="vi-VN" sz="3200" dirty="0" err="1">
                <a:solidFill>
                  <a:srgbClr val="002060"/>
                </a:solidFill>
                <a:cs typeface="Times New Roman" pitchFamily="18" charset="0"/>
              </a:rPr>
              <a:t>lại</a:t>
            </a:r>
            <a:r>
              <a:rPr lang="en-US" altLang="vi-VN" sz="3200" dirty="0">
                <a:solidFill>
                  <a:srgbClr val="002060"/>
                </a:solidFill>
                <a:cs typeface="Times New Roman" pitchFamily="18" charset="0"/>
              </a:rPr>
              <a:t> </a:t>
            </a:r>
            <a:r>
              <a:rPr lang="en-US" altLang="vi-VN" sz="3200" dirty="0" err="1">
                <a:solidFill>
                  <a:srgbClr val="002060"/>
                </a:solidFill>
                <a:cs typeface="Times New Roman" pitchFamily="18" charset="0"/>
              </a:rPr>
              <a:t>sự</a:t>
            </a:r>
            <a:r>
              <a:rPr lang="en-US" altLang="vi-VN" sz="3200" dirty="0">
                <a:solidFill>
                  <a:srgbClr val="002060"/>
                </a:solidFill>
                <a:cs typeface="Times New Roman" pitchFamily="18" charset="0"/>
              </a:rPr>
              <a:t> </a:t>
            </a:r>
            <a:r>
              <a:rPr lang="en-US" altLang="vi-VN" sz="3200" dirty="0" err="1">
                <a:solidFill>
                  <a:srgbClr val="002060"/>
                </a:solidFill>
                <a:cs typeface="Times New Roman" pitchFamily="18" charset="0"/>
              </a:rPr>
              <a:t>sống</a:t>
            </a:r>
            <a:r>
              <a:rPr lang="en-US" altLang="vi-VN" sz="3200" dirty="0">
                <a:solidFill>
                  <a:srgbClr val="002060"/>
                </a:solidFill>
                <a:cs typeface="Times New Roman" pitchFamily="18" charset="0"/>
              </a:rPr>
              <a:t> </a:t>
            </a:r>
            <a:r>
              <a:rPr lang="en-US" altLang="vi-VN" sz="3200" dirty="0" err="1">
                <a:solidFill>
                  <a:srgbClr val="002060"/>
                </a:solidFill>
                <a:cs typeface="Times New Roman" pitchFamily="18" charset="0"/>
              </a:rPr>
              <a:t>cho</a:t>
            </a:r>
            <a:r>
              <a:rPr lang="en-US" altLang="vi-VN" sz="3200" dirty="0">
                <a:solidFill>
                  <a:srgbClr val="002060"/>
                </a:solidFill>
                <a:cs typeface="Times New Roman" pitchFamily="18" charset="0"/>
              </a:rPr>
              <a:t> </a:t>
            </a:r>
            <a:r>
              <a:rPr lang="en-US" altLang="vi-VN" sz="3200" dirty="0" err="1">
                <a:solidFill>
                  <a:srgbClr val="002060"/>
                </a:solidFill>
                <a:cs typeface="Times New Roman" pitchFamily="18" charset="0"/>
              </a:rPr>
              <a:t>cây</a:t>
            </a:r>
            <a:r>
              <a:rPr lang="en-US" altLang="vi-VN" sz="3200" dirty="0">
                <a:solidFill>
                  <a:srgbClr val="002060"/>
                </a:solidFill>
                <a:cs typeface="Times New Roman" pitchFamily="18" charset="0"/>
              </a:rPr>
              <a:t>.</a:t>
            </a:r>
          </a:p>
        </p:txBody>
      </p:sp>
      <p:sp>
        <p:nvSpPr>
          <p:cNvPr id="5131" name="Oval 84">
            <a:extLst>
              <a:ext uri="{FF2B5EF4-FFF2-40B4-BE49-F238E27FC236}">
                <a16:creationId xmlns:a16="http://schemas.microsoft.com/office/drawing/2014/main" id="{2954D96C-AD87-4ED2-8CE8-20C2429D0EB2}"/>
              </a:ext>
            </a:extLst>
          </p:cNvPr>
          <p:cNvSpPr>
            <a:spLocks noChangeArrowheads="1"/>
          </p:cNvSpPr>
          <p:nvPr/>
        </p:nvSpPr>
        <p:spPr bwMode="auto">
          <a:xfrm>
            <a:off x="218440" y="5775960"/>
            <a:ext cx="1219200" cy="990600"/>
          </a:xfrm>
          <a:prstGeom prst="ellipse">
            <a:avLst/>
          </a:prstGeom>
          <a:solidFill>
            <a:srgbClr val="FF3300"/>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vi-VN" sz="2400" b="1">
                <a:solidFill>
                  <a:prstClr val="white"/>
                </a:solidFill>
                <a:latin typeface="Times New Roman" panose="02020603050405020304" pitchFamily="18" charset="0"/>
                <a:cs typeface="Times New Roman" panose="02020603050405020304" pitchFamily="18" charset="0"/>
              </a:rPr>
              <a:t>Hết giờ</a:t>
            </a:r>
          </a:p>
        </p:txBody>
      </p:sp>
      <p:sp>
        <p:nvSpPr>
          <p:cNvPr id="72" name="Oval 84">
            <a:extLst>
              <a:ext uri="{FF2B5EF4-FFF2-40B4-BE49-F238E27FC236}">
                <a16:creationId xmlns:a16="http://schemas.microsoft.com/office/drawing/2014/main" id="{F5F081E1-585E-4426-8214-9758A6433896}"/>
              </a:ext>
            </a:extLst>
          </p:cNvPr>
          <p:cNvSpPr>
            <a:spLocks noChangeArrowheads="1"/>
          </p:cNvSpPr>
          <p:nvPr/>
        </p:nvSpPr>
        <p:spPr bwMode="auto">
          <a:xfrm>
            <a:off x="218440" y="5775960"/>
            <a:ext cx="1219200" cy="990600"/>
          </a:xfrm>
          <a:prstGeom prst="ellipse">
            <a:avLst/>
          </a:prstGeom>
          <a:solidFill>
            <a:srgbClr val="FF3300"/>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vi-VN" sz="6000" b="1">
                <a:solidFill>
                  <a:prstClr val="white"/>
                </a:solidFill>
                <a:latin typeface="Times New Roman" panose="02020603050405020304" pitchFamily="18" charset="0"/>
                <a:cs typeface="Times New Roman" panose="02020603050405020304" pitchFamily="18" charset="0"/>
              </a:rPr>
              <a:t>1</a:t>
            </a:r>
          </a:p>
        </p:txBody>
      </p:sp>
      <p:sp>
        <p:nvSpPr>
          <p:cNvPr id="71" name="Oval 84">
            <a:extLst>
              <a:ext uri="{FF2B5EF4-FFF2-40B4-BE49-F238E27FC236}">
                <a16:creationId xmlns:a16="http://schemas.microsoft.com/office/drawing/2014/main" id="{FFA0E0B4-9814-4383-B4A6-D86D99D299EA}"/>
              </a:ext>
            </a:extLst>
          </p:cNvPr>
          <p:cNvSpPr>
            <a:spLocks noChangeArrowheads="1"/>
          </p:cNvSpPr>
          <p:nvPr/>
        </p:nvSpPr>
        <p:spPr bwMode="auto">
          <a:xfrm>
            <a:off x="218440" y="5775960"/>
            <a:ext cx="1219200" cy="990600"/>
          </a:xfrm>
          <a:prstGeom prst="ellipse">
            <a:avLst/>
          </a:prstGeom>
          <a:solidFill>
            <a:srgbClr val="FF3300"/>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vi-VN" sz="6000" b="1">
                <a:solidFill>
                  <a:prstClr val="white"/>
                </a:solidFill>
                <a:latin typeface="Times New Roman" panose="02020603050405020304" pitchFamily="18" charset="0"/>
                <a:cs typeface="Times New Roman" panose="02020603050405020304" pitchFamily="18" charset="0"/>
              </a:rPr>
              <a:t>2</a:t>
            </a:r>
          </a:p>
        </p:txBody>
      </p:sp>
      <p:sp>
        <p:nvSpPr>
          <p:cNvPr id="70" name="Oval 84">
            <a:extLst>
              <a:ext uri="{FF2B5EF4-FFF2-40B4-BE49-F238E27FC236}">
                <a16:creationId xmlns:a16="http://schemas.microsoft.com/office/drawing/2014/main" id="{412CD3C1-CB50-4ED0-A1AA-2AE99013785D}"/>
              </a:ext>
            </a:extLst>
          </p:cNvPr>
          <p:cNvSpPr>
            <a:spLocks noChangeArrowheads="1"/>
          </p:cNvSpPr>
          <p:nvPr/>
        </p:nvSpPr>
        <p:spPr bwMode="auto">
          <a:xfrm>
            <a:off x="218440" y="5775960"/>
            <a:ext cx="1219200" cy="990600"/>
          </a:xfrm>
          <a:prstGeom prst="ellipse">
            <a:avLst/>
          </a:prstGeom>
          <a:solidFill>
            <a:srgbClr val="FF3300"/>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vi-VN" sz="6000" b="1">
                <a:solidFill>
                  <a:prstClr val="white"/>
                </a:solidFill>
                <a:latin typeface="Times New Roman" panose="02020603050405020304" pitchFamily="18" charset="0"/>
                <a:cs typeface="Times New Roman" panose="02020603050405020304" pitchFamily="18" charset="0"/>
              </a:rPr>
              <a:t>3</a:t>
            </a:r>
          </a:p>
        </p:txBody>
      </p:sp>
      <p:sp>
        <p:nvSpPr>
          <p:cNvPr id="69" name="Oval 84">
            <a:extLst>
              <a:ext uri="{FF2B5EF4-FFF2-40B4-BE49-F238E27FC236}">
                <a16:creationId xmlns:a16="http://schemas.microsoft.com/office/drawing/2014/main" id="{EB643806-1016-43E5-8FD4-50CC8FF5F05B}"/>
              </a:ext>
            </a:extLst>
          </p:cNvPr>
          <p:cNvSpPr>
            <a:spLocks noChangeArrowheads="1"/>
          </p:cNvSpPr>
          <p:nvPr/>
        </p:nvSpPr>
        <p:spPr bwMode="auto">
          <a:xfrm>
            <a:off x="218440" y="5775960"/>
            <a:ext cx="1219200" cy="990600"/>
          </a:xfrm>
          <a:prstGeom prst="ellipse">
            <a:avLst/>
          </a:prstGeom>
          <a:solidFill>
            <a:srgbClr val="FF3300"/>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vi-VN" sz="6000" b="1">
                <a:solidFill>
                  <a:prstClr val="white"/>
                </a:solidFill>
                <a:latin typeface="Times New Roman" panose="02020603050405020304" pitchFamily="18" charset="0"/>
                <a:cs typeface="Times New Roman" panose="02020603050405020304" pitchFamily="18" charset="0"/>
              </a:rPr>
              <a:t>4</a:t>
            </a:r>
          </a:p>
        </p:txBody>
      </p:sp>
      <p:sp>
        <p:nvSpPr>
          <p:cNvPr id="68" name="Oval 84">
            <a:extLst>
              <a:ext uri="{FF2B5EF4-FFF2-40B4-BE49-F238E27FC236}">
                <a16:creationId xmlns:a16="http://schemas.microsoft.com/office/drawing/2014/main" id="{0DFCE35A-59EF-45C5-97D8-34E13AF5B56E}"/>
              </a:ext>
            </a:extLst>
          </p:cNvPr>
          <p:cNvSpPr>
            <a:spLocks noChangeArrowheads="1"/>
          </p:cNvSpPr>
          <p:nvPr/>
        </p:nvSpPr>
        <p:spPr bwMode="auto">
          <a:xfrm>
            <a:off x="218440" y="5775960"/>
            <a:ext cx="1219200" cy="990600"/>
          </a:xfrm>
          <a:prstGeom prst="ellipse">
            <a:avLst/>
          </a:prstGeom>
          <a:solidFill>
            <a:srgbClr val="FF3300"/>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vi-VN" sz="6000" b="1">
                <a:solidFill>
                  <a:prstClr val="white"/>
                </a:solidFill>
                <a:latin typeface="Times New Roman" panose="02020603050405020304" pitchFamily="18" charset="0"/>
                <a:cs typeface="Times New Roman" panose="02020603050405020304" pitchFamily="18" charset="0"/>
              </a:rPr>
              <a:t>5</a:t>
            </a:r>
          </a:p>
        </p:txBody>
      </p:sp>
      <p:sp>
        <p:nvSpPr>
          <p:cNvPr id="67" name="Oval 84">
            <a:extLst>
              <a:ext uri="{FF2B5EF4-FFF2-40B4-BE49-F238E27FC236}">
                <a16:creationId xmlns:a16="http://schemas.microsoft.com/office/drawing/2014/main" id="{7574ADEB-1109-407E-9A83-DA7A6D3FC351}"/>
              </a:ext>
            </a:extLst>
          </p:cNvPr>
          <p:cNvSpPr>
            <a:spLocks noChangeArrowheads="1"/>
          </p:cNvSpPr>
          <p:nvPr/>
        </p:nvSpPr>
        <p:spPr bwMode="auto">
          <a:xfrm>
            <a:off x="218440" y="5775960"/>
            <a:ext cx="1219200" cy="990600"/>
          </a:xfrm>
          <a:prstGeom prst="ellipse">
            <a:avLst/>
          </a:prstGeom>
          <a:solidFill>
            <a:srgbClr val="FF3300"/>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vi-VN" sz="6000" b="1">
                <a:solidFill>
                  <a:prstClr val="white"/>
                </a:solidFill>
                <a:latin typeface="Times New Roman" panose="02020603050405020304" pitchFamily="18" charset="0"/>
                <a:cs typeface="Times New Roman" panose="02020603050405020304" pitchFamily="18" charset="0"/>
              </a:rPr>
              <a:t>6</a:t>
            </a:r>
          </a:p>
        </p:txBody>
      </p:sp>
      <p:sp>
        <p:nvSpPr>
          <p:cNvPr id="66" name="Oval 84">
            <a:extLst>
              <a:ext uri="{FF2B5EF4-FFF2-40B4-BE49-F238E27FC236}">
                <a16:creationId xmlns:a16="http://schemas.microsoft.com/office/drawing/2014/main" id="{65C7D1F6-6A49-4ABC-A720-E41231C4F30C}"/>
              </a:ext>
            </a:extLst>
          </p:cNvPr>
          <p:cNvSpPr>
            <a:spLocks noChangeArrowheads="1"/>
          </p:cNvSpPr>
          <p:nvPr/>
        </p:nvSpPr>
        <p:spPr bwMode="auto">
          <a:xfrm>
            <a:off x="218440" y="5775960"/>
            <a:ext cx="1219200" cy="990600"/>
          </a:xfrm>
          <a:prstGeom prst="ellipse">
            <a:avLst/>
          </a:prstGeom>
          <a:solidFill>
            <a:srgbClr val="FF3300"/>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vi-VN" sz="6000" b="1">
                <a:solidFill>
                  <a:prstClr val="white"/>
                </a:solidFill>
                <a:latin typeface="Times New Roman" panose="02020603050405020304" pitchFamily="18" charset="0"/>
                <a:cs typeface="Times New Roman" panose="02020603050405020304" pitchFamily="18" charset="0"/>
              </a:rPr>
              <a:t>7</a:t>
            </a:r>
          </a:p>
        </p:txBody>
      </p:sp>
      <p:sp>
        <p:nvSpPr>
          <p:cNvPr id="65" name="Oval 84">
            <a:extLst>
              <a:ext uri="{FF2B5EF4-FFF2-40B4-BE49-F238E27FC236}">
                <a16:creationId xmlns:a16="http://schemas.microsoft.com/office/drawing/2014/main" id="{5018C2FF-296E-40B6-A374-ACED2EFF34A5}"/>
              </a:ext>
            </a:extLst>
          </p:cNvPr>
          <p:cNvSpPr>
            <a:spLocks noChangeArrowheads="1"/>
          </p:cNvSpPr>
          <p:nvPr/>
        </p:nvSpPr>
        <p:spPr bwMode="auto">
          <a:xfrm>
            <a:off x="218440" y="5775960"/>
            <a:ext cx="1219200" cy="990600"/>
          </a:xfrm>
          <a:prstGeom prst="ellipse">
            <a:avLst/>
          </a:prstGeom>
          <a:solidFill>
            <a:srgbClr val="FF3300"/>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vi-VN" sz="6000" b="1">
                <a:solidFill>
                  <a:prstClr val="white"/>
                </a:solidFill>
                <a:latin typeface="Times New Roman" panose="02020603050405020304" pitchFamily="18" charset="0"/>
                <a:cs typeface="Times New Roman" panose="02020603050405020304" pitchFamily="18" charset="0"/>
              </a:rPr>
              <a:t>8</a:t>
            </a:r>
          </a:p>
        </p:txBody>
      </p:sp>
      <p:sp>
        <p:nvSpPr>
          <p:cNvPr id="64" name="Oval 84">
            <a:extLst>
              <a:ext uri="{FF2B5EF4-FFF2-40B4-BE49-F238E27FC236}">
                <a16:creationId xmlns:a16="http://schemas.microsoft.com/office/drawing/2014/main" id="{4C0F7C3E-3D42-484A-9A7B-D74E516CEF9B}"/>
              </a:ext>
            </a:extLst>
          </p:cNvPr>
          <p:cNvSpPr>
            <a:spLocks noChangeArrowheads="1"/>
          </p:cNvSpPr>
          <p:nvPr/>
        </p:nvSpPr>
        <p:spPr bwMode="auto">
          <a:xfrm>
            <a:off x="218440" y="5775960"/>
            <a:ext cx="1219200" cy="990600"/>
          </a:xfrm>
          <a:prstGeom prst="ellipse">
            <a:avLst/>
          </a:prstGeom>
          <a:solidFill>
            <a:srgbClr val="FF3300"/>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vi-VN" sz="6000" b="1">
                <a:solidFill>
                  <a:prstClr val="white"/>
                </a:solidFill>
                <a:latin typeface="Times New Roman" panose="02020603050405020304" pitchFamily="18" charset="0"/>
                <a:cs typeface="Times New Roman" panose="02020603050405020304" pitchFamily="18" charset="0"/>
              </a:rPr>
              <a:t>9</a:t>
            </a:r>
          </a:p>
        </p:txBody>
      </p:sp>
      <p:sp>
        <p:nvSpPr>
          <p:cNvPr id="63" name="Oval 84">
            <a:extLst>
              <a:ext uri="{FF2B5EF4-FFF2-40B4-BE49-F238E27FC236}">
                <a16:creationId xmlns:a16="http://schemas.microsoft.com/office/drawing/2014/main" id="{B5278D0E-20D2-460D-8D2D-AAF784C1AD99}"/>
              </a:ext>
            </a:extLst>
          </p:cNvPr>
          <p:cNvSpPr>
            <a:spLocks noChangeArrowheads="1"/>
          </p:cNvSpPr>
          <p:nvPr/>
        </p:nvSpPr>
        <p:spPr bwMode="auto">
          <a:xfrm>
            <a:off x="218440" y="5775960"/>
            <a:ext cx="1219200" cy="990600"/>
          </a:xfrm>
          <a:prstGeom prst="ellipse">
            <a:avLst/>
          </a:prstGeom>
          <a:solidFill>
            <a:srgbClr val="FF3300"/>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vi-VN" sz="6000" b="1">
                <a:solidFill>
                  <a:prstClr val="white"/>
                </a:solidFill>
                <a:latin typeface="Times New Roman" panose="02020603050405020304" pitchFamily="18" charset="0"/>
                <a:cs typeface="Times New Roman" panose="02020603050405020304" pitchFamily="18" charset="0"/>
              </a:rPr>
              <a:t>10</a:t>
            </a:r>
          </a:p>
        </p:txBody>
      </p:sp>
      <p:sp>
        <p:nvSpPr>
          <p:cNvPr id="37" name="TextBox 36">
            <a:extLst>
              <a:ext uri="{FF2B5EF4-FFF2-40B4-BE49-F238E27FC236}">
                <a16:creationId xmlns:a16="http://schemas.microsoft.com/office/drawing/2014/main" id="{8E07F664-ED46-4C98-AF93-ADACA14A4163}"/>
              </a:ext>
            </a:extLst>
          </p:cNvPr>
          <p:cNvSpPr txBox="1"/>
          <p:nvPr/>
        </p:nvSpPr>
        <p:spPr>
          <a:xfrm>
            <a:off x="4362450" y="488951"/>
            <a:ext cx="6286500" cy="862013"/>
          </a:xfrm>
          <a:prstGeom prst="rect">
            <a:avLst/>
          </a:prstGeom>
          <a:noFill/>
        </p:spPr>
        <p:txBody>
          <a:bodyPr>
            <a:spAutoFit/>
          </a:bodyPr>
          <a:lstStyle/>
          <a:p>
            <a:pPr algn="ctr" eaLnBrk="0" fontAlgn="base" hangingPunct="0">
              <a:spcBef>
                <a:spcPct val="0"/>
              </a:spcBef>
              <a:spcAft>
                <a:spcPct val="0"/>
              </a:spcAft>
              <a:defRPr/>
            </a:pPr>
            <a:r>
              <a:rPr lang="en-US" sz="5000" dirty="0">
                <a:solidFill>
                  <a:srgbClr val="C0504D">
                    <a:lumMod val="50000"/>
                  </a:srgbClr>
                </a:solidFill>
                <a:latin typeface="UTM Cabaret" panose="02040603050506020204" pitchFamily="18" charset="0"/>
                <a:cs typeface="Arial" panose="020B0604020202020204" pitchFamily="34" charset="0"/>
              </a:rPr>
              <a:t>RUNG CHUÔNG VÀNG</a:t>
            </a:r>
          </a:p>
        </p:txBody>
      </p:sp>
    </p:spTree>
  </p:cSld>
  <p:clrMapOvr>
    <a:masterClrMapping/>
  </p:clrMapOvr>
  <p:transition spd="slow" advClick="0">
    <p:zoom/>
    <p:sndAc>
      <p:stSnd>
        <p:snd r:embed="rId2" name="chimes.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7" presetClass="entr" presetSubtype="0" fill="hold" nodeType="withEffect">
                                  <p:stCondLst>
                                    <p:cond delay="2000"/>
                                  </p:stCondLst>
                                  <p:iterate type="lt">
                                    <p:tmPct val="50000"/>
                                  </p:iterate>
                                  <p:childTnLst>
                                    <p:set>
                                      <p:cBhvr>
                                        <p:cTn id="6" dur="1" fill="hold">
                                          <p:stCondLst>
                                            <p:cond delay="0"/>
                                          </p:stCondLst>
                                        </p:cTn>
                                        <p:tgtEl>
                                          <p:spTgt spid="61456"/>
                                        </p:tgtEl>
                                        <p:attrNameLst>
                                          <p:attrName>style.visibility</p:attrName>
                                        </p:attrNameLst>
                                      </p:cBhvr>
                                      <p:to>
                                        <p:strVal val="visible"/>
                                      </p:to>
                                    </p:set>
                                    <p:anim calcmode="discrete" valueType="clr">
                                      <p:cBhvr override="childStyle">
                                        <p:cTn id="7" dur="80"/>
                                        <p:tgtEl>
                                          <p:spTgt spid="61456"/>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61456"/>
                                        </p:tgtEl>
                                        <p:attrNameLst>
                                          <p:attrName>fillcolor</p:attrName>
                                        </p:attrNameLst>
                                      </p:cBhvr>
                                      <p:tavLst>
                                        <p:tav tm="0">
                                          <p:val>
                                            <p:clrVal>
                                              <a:schemeClr val="accent2"/>
                                            </p:clrVal>
                                          </p:val>
                                        </p:tav>
                                        <p:tav tm="50000">
                                          <p:val>
                                            <p:clrVal>
                                              <a:schemeClr val="hlink"/>
                                            </p:clrVal>
                                          </p:val>
                                        </p:tav>
                                      </p:tavLst>
                                    </p:anim>
                                    <p:set>
                                      <p:cBhvr>
                                        <p:cTn id="9" dur="80"/>
                                        <p:tgtEl>
                                          <p:spTgt spid="61456"/>
                                        </p:tgtEl>
                                        <p:attrNameLst>
                                          <p:attrName>fill.type</p:attrName>
                                        </p:attrNameLst>
                                      </p:cBhvr>
                                      <p:to>
                                        <p:strVal val="solid"/>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17" presetClass="entr" presetSubtype="10" fill="hold" grpId="0" nodeType="clickEffect">
                                  <p:stCondLst>
                                    <p:cond delay="0"/>
                                  </p:stCondLst>
                                  <p:childTnLst>
                                    <p:set>
                                      <p:cBhvr>
                                        <p:cTn id="13" dur="1" fill="hold">
                                          <p:stCondLst>
                                            <p:cond delay="0"/>
                                          </p:stCondLst>
                                        </p:cTn>
                                        <p:tgtEl>
                                          <p:spTgt spid="54"/>
                                        </p:tgtEl>
                                        <p:attrNameLst>
                                          <p:attrName>style.visibility</p:attrName>
                                        </p:attrNameLst>
                                      </p:cBhvr>
                                      <p:to>
                                        <p:strVal val="visible"/>
                                      </p:to>
                                    </p:set>
                                    <p:anim calcmode="lin" valueType="num">
                                      <p:cBhvr>
                                        <p:cTn id="14" dur="500" fill="hold"/>
                                        <p:tgtEl>
                                          <p:spTgt spid="54"/>
                                        </p:tgtEl>
                                        <p:attrNameLst>
                                          <p:attrName>ppt_w</p:attrName>
                                        </p:attrNameLst>
                                      </p:cBhvr>
                                      <p:tavLst>
                                        <p:tav tm="0">
                                          <p:val>
                                            <p:fltVal val="0"/>
                                          </p:val>
                                        </p:tav>
                                        <p:tav tm="100000">
                                          <p:val>
                                            <p:strVal val="#ppt_w"/>
                                          </p:val>
                                        </p:tav>
                                      </p:tavLst>
                                    </p:anim>
                                    <p:anim calcmode="lin" valueType="num">
                                      <p:cBhvr>
                                        <p:cTn id="15" dur="500" fill="hold"/>
                                        <p:tgtEl>
                                          <p:spTgt spid="54"/>
                                        </p:tgtEl>
                                        <p:attrNameLst>
                                          <p:attrName>ppt_h</p:attrName>
                                        </p:attrNameLst>
                                      </p:cBhvr>
                                      <p:tavLst>
                                        <p:tav tm="0">
                                          <p:val>
                                            <p:strVal val="#ppt_h"/>
                                          </p:val>
                                        </p:tav>
                                        <p:tav tm="100000">
                                          <p:val>
                                            <p:strVal val="#ppt_h"/>
                                          </p:val>
                                        </p:tav>
                                      </p:tavLst>
                                    </p:anim>
                                  </p:childTnLst>
                                </p:cTn>
                              </p:par>
                              <p:par>
                                <p:cTn id="16" presetID="17" presetClass="entr" presetSubtype="10" fill="hold" grpId="0" nodeType="withEffect">
                                  <p:stCondLst>
                                    <p:cond delay="0"/>
                                  </p:stCondLst>
                                  <p:childTnLst>
                                    <p:set>
                                      <p:cBhvr>
                                        <p:cTn id="17" dur="1" fill="hold">
                                          <p:stCondLst>
                                            <p:cond delay="0"/>
                                          </p:stCondLst>
                                        </p:cTn>
                                        <p:tgtEl>
                                          <p:spTgt spid="56"/>
                                        </p:tgtEl>
                                        <p:attrNameLst>
                                          <p:attrName>style.visibility</p:attrName>
                                        </p:attrNameLst>
                                      </p:cBhvr>
                                      <p:to>
                                        <p:strVal val="visible"/>
                                      </p:to>
                                    </p:set>
                                    <p:anim calcmode="lin" valueType="num">
                                      <p:cBhvr>
                                        <p:cTn id="18" dur="500" fill="hold"/>
                                        <p:tgtEl>
                                          <p:spTgt spid="56"/>
                                        </p:tgtEl>
                                        <p:attrNameLst>
                                          <p:attrName>ppt_w</p:attrName>
                                        </p:attrNameLst>
                                      </p:cBhvr>
                                      <p:tavLst>
                                        <p:tav tm="0">
                                          <p:val>
                                            <p:fltVal val="0"/>
                                          </p:val>
                                        </p:tav>
                                        <p:tav tm="100000">
                                          <p:val>
                                            <p:strVal val="#ppt_w"/>
                                          </p:val>
                                        </p:tav>
                                      </p:tavLst>
                                    </p:anim>
                                    <p:anim calcmode="lin" valueType="num">
                                      <p:cBhvr>
                                        <p:cTn id="19" dur="500" fill="hold"/>
                                        <p:tgtEl>
                                          <p:spTgt spid="56"/>
                                        </p:tgtEl>
                                        <p:attrNameLst>
                                          <p:attrName>ppt_h</p:attrName>
                                        </p:attrNameLst>
                                      </p:cBhvr>
                                      <p:tavLst>
                                        <p:tav tm="0">
                                          <p:val>
                                            <p:strVal val="#ppt_h"/>
                                          </p:val>
                                        </p:tav>
                                        <p:tav tm="100000">
                                          <p:val>
                                            <p:strVal val="#ppt_h"/>
                                          </p:val>
                                        </p:tav>
                                      </p:tavLst>
                                    </p:anim>
                                  </p:childTnLst>
                                </p:cTn>
                              </p:par>
                              <p:par>
                                <p:cTn id="20" presetID="17" presetClass="entr" presetSubtype="10" fill="hold" grpId="0" nodeType="withEffect">
                                  <p:stCondLst>
                                    <p:cond delay="0"/>
                                  </p:stCondLst>
                                  <p:childTnLst>
                                    <p:set>
                                      <p:cBhvr>
                                        <p:cTn id="21" dur="1" fill="hold">
                                          <p:stCondLst>
                                            <p:cond delay="0"/>
                                          </p:stCondLst>
                                        </p:cTn>
                                        <p:tgtEl>
                                          <p:spTgt spid="57"/>
                                        </p:tgtEl>
                                        <p:attrNameLst>
                                          <p:attrName>style.visibility</p:attrName>
                                        </p:attrNameLst>
                                      </p:cBhvr>
                                      <p:to>
                                        <p:strVal val="visible"/>
                                      </p:to>
                                    </p:set>
                                    <p:anim calcmode="lin" valueType="num">
                                      <p:cBhvr>
                                        <p:cTn id="22" dur="500" fill="hold"/>
                                        <p:tgtEl>
                                          <p:spTgt spid="57"/>
                                        </p:tgtEl>
                                        <p:attrNameLst>
                                          <p:attrName>ppt_w</p:attrName>
                                        </p:attrNameLst>
                                      </p:cBhvr>
                                      <p:tavLst>
                                        <p:tav tm="0">
                                          <p:val>
                                            <p:fltVal val="0"/>
                                          </p:val>
                                        </p:tav>
                                        <p:tav tm="100000">
                                          <p:val>
                                            <p:strVal val="#ppt_w"/>
                                          </p:val>
                                        </p:tav>
                                      </p:tavLst>
                                    </p:anim>
                                    <p:anim calcmode="lin" valueType="num">
                                      <p:cBhvr>
                                        <p:cTn id="23" dur="500" fill="hold"/>
                                        <p:tgtEl>
                                          <p:spTgt spid="57"/>
                                        </p:tgtEl>
                                        <p:attrNameLst>
                                          <p:attrName>ppt_h</p:attrName>
                                        </p:attrNameLst>
                                      </p:cBhvr>
                                      <p:tavLst>
                                        <p:tav tm="0">
                                          <p:val>
                                            <p:strVal val="#ppt_h"/>
                                          </p:val>
                                        </p:tav>
                                        <p:tav tm="100000">
                                          <p:val>
                                            <p:strVal val="#ppt_h"/>
                                          </p:val>
                                        </p:tav>
                                      </p:tavLst>
                                    </p:anim>
                                  </p:childTnLst>
                                </p:cTn>
                              </p:par>
                              <p:par>
                                <p:cTn id="24" presetID="17" presetClass="entr" presetSubtype="10" fill="hold" grpId="0" nodeType="withEffect">
                                  <p:stCondLst>
                                    <p:cond delay="0"/>
                                  </p:stCondLst>
                                  <p:childTnLst>
                                    <p:set>
                                      <p:cBhvr>
                                        <p:cTn id="25" dur="1" fill="hold">
                                          <p:stCondLst>
                                            <p:cond delay="0"/>
                                          </p:stCondLst>
                                        </p:cTn>
                                        <p:tgtEl>
                                          <p:spTgt spid="49"/>
                                        </p:tgtEl>
                                        <p:attrNameLst>
                                          <p:attrName>style.visibility</p:attrName>
                                        </p:attrNameLst>
                                      </p:cBhvr>
                                      <p:to>
                                        <p:strVal val="visible"/>
                                      </p:to>
                                    </p:set>
                                    <p:anim calcmode="lin" valueType="num">
                                      <p:cBhvr>
                                        <p:cTn id="26" dur="500" fill="hold"/>
                                        <p:tgtEl>
                                          <p:spTgt spid="49"/>
                                        </p:tgtEl>
                                        <p:attrNameLst>
                                          <p:attrName>ppt_w</p:attrName>
                                        </p:attrNameLst>
                                      </p:cBhvr>
                                      <p:tavLst>
                                        <p:tav tm="0">
                                          <p:val>
                                            <p:fltVal val="0"/>
                                          </p:val>
                                        </p:tav>
                                        <p:tav tm="100000">
                                          <p:val>
                                            <p:strVal val="#ppt_w"/>
                                          </p:val>
                                        </p:tav>
                                      </p:tavLst>
                                    </p:anim>
                                    <p:anim calcmode="lin" valueType="num">
                                      <p:cBhvr>
                                        <p:cTn id="27" dur="500" fill="hold"/>
                                        <p:tgtEl>
                                          <p:spTgt spid="49"/>
                                        </p:tgtEl>
                                        <p:attrNameLst>
                                          <p:attrName>ppt_h</p:attrName>
                                        </p:attrNameLst>
                                      </p:cBhvr>
                                      <p:tavLst>
                                        <p:tav tm="0">
                                          <p:val>
                                            <p:strVal val="#ppt_h"/>
                                          </p:val>
                                        </p:tav>
                                        <p:tav tm="100000">
                                          <p:val>
                                            <p:strVal val="#ppt_h"/>
                                          </p:val>
                                        </p:tav>
                                      </p:tavLst>
                                    </p:anim>
                                  </p:childTnLst>
                                </p:cTn>
                              </p:par>
                            </p:childTnLst>
                          </p:cTn>
                        </p:par>
                        <p:par>
                          <p:cTn id="28" fill="hold" nodeType="afterGroup">
                            <p:stCondLst>
                              <p:cond delay="500"/>
                            </p:stCondLst>
                            <p:childTnLst>
                              <p:par>
                                <p:cTn id="29" presetID="2" presetClass="exit" presetSubtype="12" fill="hold" grpId="0" nodeType="afterEffect">
                                  <p:stCondLst>
                                    <p:cond delay="0"/>
                                  </p:stCondLst>
                                  <p:childTnLst>
                                    <p:anim calcmode="lin" valueType="num">
                                      <p:cBhvr additive="base">
                                        <p:cTn id="30" dur="1000"/>
                                        <p:tgtEl>
                                          <p:spTgt spid="63"/>
                                        </p:tgtEl>
                                        <p:attrNameLst>
                                          <p:attrName>ppt_x</p:attrName>
                                        </p:attrNameLst>
                                      </p:cBhvr>
                                      <p:tavLst>
                                        <p:tav tm="0">
                                          <p:val>
                                            <p:strVal val="ppt_x"/>
                                          </p:val>
                                        </p:tav>
                                        <p:tav tm="100000">
                                          <p:val>
                                            <p:strVal val="0-ppt_w/2"/>
                                          </p:val>
                                        </p:tav>
                                      </p:tavLst>
                                    </p:anim>
                                    <p:anim calcmode="lin" valueType="num">
                                      <p:cBhvr additive="base">
                                        <p:cTn id="31" dur="1000"/>
                                        <p:tgtEl>
                                          <p:spTgt spid="63"/>
                                        </p:tgtEl>
                                        <p:attrNameLst>
                                          <p:attrName>ppt_y</p:attrName>
                                        </p:attrNameLst>
                                      </p:cBhvr>
                                      <p:tavLst>
                                        <p:tav tm="0">
                                          <p:val>
                                            <p:strVal val="ppt_y"/>
                                          </p:val>
                                        </p:tav>
                                        <p:tav tm="100000">
                                          <p:val>
                                            <p:strVal val="1+ppt_h/2"/>
                                          </p:val>
                                        </p:tav>
                                      </p:tavLst>
                                    </p:anim>
                                    <p:set>
                                      <p:cBhvr>
                                        <p:cTn id="32" dur="1" fill="hold">
                                          <p:stCondLst>
                                            <p:cond delay="999"/>
                                          </p:stCondLst>
                                        </p:cTn>
                                        <p:tgtEl>
                                          <p:spTgt spid="63"/>
                                        </p:tgtEl>
                                        <p:attrNameLst>
                                          <p:attrName>style.visibility</p:attrName>
                                        </p:attrNameLst>
                                      </p:cBhvr>
                                      <p:to>
                                        <p:strVal val="hidden"/>
                                      </p:to>
                                    </p:set>
                                  </p:childTnLst>
                                  <p:subTnLst>
                                    <p:audio>
                                      <p:cMediaNode>
                                        <p:cTn display="0" masterRel="sameClick">
                                          <p:stCondLst>
                                            <p:cond evt="begin" delay="0">
                                              <p:tn val="29"/>
                                            </p:cond>
                                          </p:stCondLst>
                                          <p:endCondLst>
                                            <p:cond evt="onStopAudio" delay="0">
                                              <p:tgtEl>
                                                <p:sldTgt/>
                                              </p:tgtEl>
                                            </p:cond>
                                          </p:endCondLst>
                                        </p:cTn>
                                        <p:tgtEl>
                                          <p:sndTgt r:embed="rId3" name="hammer.wav"/>
                                        </p:tgtEl>
                                      </p:cMediaNode>
                                    </p:audio>
                                  </p:subTnLst>
                                </p:cTn>
                              </p:par>
                            </p:childTnLst>
                          </p:cTn>
                        </p:par>
                        <p:par>
                          <p:cTn id="33" fill="hold" nodeType="afterGroup">
                            <p:stCondLst>
                              <p:cond delay="1500"/>
                            </p:stCondLst>
                            <p:childTnLst>
                              <p:par>
                                <p:cTn id="34" presetID="2" presetClass="exit" presetSubtype="12" fill="hold" grpId="0" nodeType="afterEffect">
                                  <p:stCondLst>
                                    <p:cond delay="0"/>
                                  </p:stCondLst>
                                  <p:childTnLst>
                                    <p:anim calcmode="lin" valueType="num">
                                      <p:cBhvr additive="base">
                                        <p:cTn id="35" dur="1000"/>
                                        <p:tgtEl>
                                          <p:spTgt spid="64"/>
                                        </p:tgtEl>
                                        <p:attrNameLst>
                                          <p:attrName>ppt_x</p:attrName>
                                        </p:attrNameLst>
                                      </p:cBhvr>
                                      <p:tavLst>
                                        <p:tav tm="0">
                                          <p:val>
                                            <p:strVal val="ppt_x"/>
                                          </p:val>
                                        </p:tav>
                                        <p:tav tm="100000">
                                          <p:val>
                                            <p:strVal val="0-ppt_w/2"/>
                                          </p:val>
                                        </p:tav>
                                      </p:tavLst>
                                    </p:anim>
                                    <p:anim calcmode="lin" valueType="num">
                                      <p:cBhvr additive="base">
                                        <p:cTn id="36" dur="1000"/>
                                        <p:tgtEl>
                                          <p:spTgt spid="64"/>
                                        </p:tgtEl>
                                        <p:attrNameLst>
                                          <p:attrName>ppt_y</p:attrName>
                                        </p:attrNameLst>
                                      </p:cBhvr>
                                      <p:tavLst>
                                        <p:tav tm="0">
                                          <p:val>
                                            <p:strVal val="ppt_y"/>
                                          </p:val>
                                        </p:tav>
                                        <p:tav tm="100000">
                                          <p:val>
                                            <p:strVal val="1+ppt_h/2"/>
                                          </p:val>
                                        </p:tav>
                                      </p:tavLst>
                                    </p:anim>
                                    <p:set>
                                      <p:cBhvr>
                                        <p:cTn id="37" dur="1" fill="hold">
                                          <p:stCondLst>
                                            <p:cond delay="999"/>
                                          </p:stCondLst>
                                        </p:cTn>
                                        <p:tgtEl>
                                          <p:spTgt spid="64"/>
                                        </p:tgtEl>
                                        <p:attrNameLst>
                                          <p:attrName>style.visibility</p:attrName>
                                        </p:attrNameLst>
                                      </p:cBhvr>
                                      <p:to>
                                        <p:strVal val="hidden"/>
                                      </p:to>
                                    </p:set>
                                  </p:childTnLst>
                                  <p:subTnLst>
                                    <p:audio>
                                      <p:cMediaNode>
                                        <p:cTn display="0" masterRel="sameClick">
                                          <p:stCondLst>
                                            <p:cond evt="begin" delay="0">
                                              <p:tn val="34"/>
                                            </p:cond>
                                          </p:stCondLst>
                                          <p:endCondLst>
                                            <p:cond evt="onStopAudio" delay="0">
                                              <p:tgtEl>
                                                <p:sldTgt/>
                                              </p:tgtEl>
                                            </p:cond>
                                          </p:endCondLst>
                                        </p:cTn>
                                        <p:tgtEl>
                                          <p:sndTgt r:embed="rId3" name="hammer.wav"/>
                                        </p:tgtEl>
                                      </p:cMediaNode>
                                    </p:audio>
                                  </p:subTnLst>
                                </p:cTn>
                              </p:par>
                            </p:childTnLst>
                          </p:cTn>
                        </p:par>
                        <p:par>
                          <p:cTn id="38" fill="hold" nodeType="afterGroup">
                            <p:stCondLst>
                              <p:cond delay="2500"/>
                            </p:stCondLst>
                            <p:childTnLst>
                              <p:par>
                                <p:cTn id="39" presetID="2" presetClass="exit" presetSubtype="12" fill="hold" grpId="0" nodeType="afterEffect">
                                  <p:stCondLst>
                                    <p:cond delay="0"/>
                                  </p:stCondLst>
                                  <p:childTnLst>
                                    <p:anim calcmode="lin" valueType="num">
                                      <p:cBhvr additive="base">
                                        <p:cTn id="40" dur="1000"/>
                                        <p:tgtEl>
                                          <p:spTgt spid="65"/>
                                        </p:tgtEl>
                                        <p:attrNameLst>
                                          <p:attrName>ppt_x</p:attrName>
                                        </p:attrNameLst>
                                      </p:cBhvr>
                                      <p:tavLst>
                                        <p:tav tm="0">
                                          <p:val>
                                            <p:strVal val="ppt_x"/>
                                          </p:val>
                                        </p:tav>
                                        <p:tav tm="100000">
                                          <p:val>
                                            <p:strVal val="0-ppt_w/2"/>
                                          </p:val>
                                        </p:tav>
                                      </p:tavLst>
                                    </p:anim>
                                    <p:anim calcmode="lin" valueType="num">
                                      <p:cBhvr additive="base">
                                        <p:cTn id="41" dur="1000"/>
                                        <p:tgtEl>
                                          <p:spTgt spid="65"/>
                                        </p:tgtEl>
                                        <p:attrNameLst>
                                          <p:attrName>ppt_y</p:attrName>
                                        </p:attrNameLst>
                                      </p:cBhvr>
                                      <p:tavLst>
                                        <p:tav tm="0">
                                          <p:val>
                                            <p:strVal val="ppt_y"/>
                                          </p:val>
                                        </p:tav>
                                        <p:tav tm="100000">
                                          <p:val>
                                            <p:strVal val="1+ppt_h/2"/>
                                          </p:val>
                                        </p:tav>
                                      </p:tavLst>
                                    </p:anim>
                                    <p:set>
                                      <p:cBhvr>
                                        <p:cTn id="42" dur="1" fill="hold">
                                          <p:stCondLst>
                                            <p:cond delay="999"/>
                                          </p:stCondLst>
                                        </p:cTn>
                                        <p:tgtEl>
                                          <p:spTgt spid="65"/>
                                        </p:tgtEl>
                                        <p:attrNameLst>
                                          <p:attrName>style.visibility</p:attrName>
                                        </p:attrNameLst>
                                      </p:cBhvr>
                                      <p:to>
                                        <p:strVal val="hidden"/>
                                      </p:to>
                                    </p:set>
                                  </p:childTnLst>
                                  <p:subTnLst>
                                    <p:audio>
                                      <p:cMediaNode>
                                        <p:cTn display="0" masterRel="sameClick">
                                          <p:stCondLst>
                                            <p:cond evt="begin" delay="0">
                                              <p:tn val="39"/>
                                            </p:cond>
                                          </p:stCondLst>
                                          <p:endCondLst>
                                            <p:cond evt="onStopAudio" delay="0">
                                              <p:tgtEl>
                                                <p:sldTgt/>
                                              </p:tgtEl>
                                            </p:cond>
                                          </p:endCondLst>
                                        </p:cTn>
                                        <p:tgtEl>
                                          <p:sndTgt r:embed="rId3" name="hammer.wav"/>
                                        </p:tgtEl>
                                      </p:cMediaNode>
                                    </p:audio>
                                  </p:subTnLst>
                                </p:cTn>
                              </p:par>
                            </p:childTnLst>
                          </p:cTn>
                        </p:par>
                        <p:par>
                          <p:cTn id="43" fill="hold" nodeType="afterGroup">
                            <p:stCondLst>
                              <p:cond delay="3500"/>
                            </p:stCondLst>
                            <p:childTnLst>
                              <p:par>
                                <p:cTn id="44" presetID="2" presetClass="exit" presetSubtype="12" fill="hold" grpId="0" nodeType="afterEffect">
                                  <p:stCondLst>
                                    <p:cond delay="0"/>
                                  </p:stCondLst>
                                  <p:childTnLst>
                                    <p:anim calcmode="lin" valueType="num">
                                      <p:cBhvr additive="base">
                                        <p:cTn id="45" dur="1000"/>
                                        <p:tgtEl>
                                          <p:spTgt spid="66"/>
                                        </p:tgtEl>
                                        <p:attrNameLst>
                                          <p:attrName>ppt_x</p:attrName>
                                        </p:attrNameLst>
                                      </p:cBhvr>
                                      <p:tavLst>
                                        <p:tav tm="0">
                                          <p:val>
                                            <p:strVal val="ppt_x"/>
                                          </p:val>
                                        </p:tav>
                                        <p:tav tm="100000">
                                          <p:val>
                                            <p:strVal val="0-ppt_w/2"/>
                                          </p:val>
                                        </p:tav>
                                      </p:tavLst>
                                    </p:anim>
                                    <p:anim calcmode="lin" valueType="num">
                                      <p:cBhvr additive="base">
                                        <p:cTn id="46" dur="1000"/>
                                        <p:tgtEl>
                                          <p:spTgt spid="66"/>
                                        </p:tgtEl>
                                        <p:attrNameLst>
                                          <p:attrName>ppt_y</p:attrName>
                                        </p:attrNameLst>
                                      </p:cBhvr>
                                      <p:tavLst>
                                        <p:tav tm="0">
                                          <p:val>
                                            <p:strVal val="ppt_y"/>
                                          </p:val>
                                        </p:tav>
                                        <p:tav tm="100000">
                                          <p:val>
                                            <p:strVal val="1+ppt_h/2"/>
                                          </p:val>
                                        </p:tav>
                                      </p:tavLst>
                                    </p:anim>
                                    <p:set>
                                      <p:cBhvr>
                                        <p:cTn id="47" dur="1" fill="hold">
                                          <p:stCondLst>
                                            <p:cond delay="999"/>
                                          </p:stCondLst>
                                        </p:cTn>
                                        <p:tgtEl>
                                          <p:spTgt spid="66"/>
                                        </p:tgtEl>
                                        <p:attrNameLst>
                                          <p:attrName>style.visibility</p:attrName>
                                        </p:attrNameLst>
                                      </p:cBhvr>
                                      <p:to>
                                        <p:strVal val="hidden"/>
                                      </p:to>
                                    </p:set>
                                  </p:childTnLst>
                                  <p:subTnLst>
                                    <p:audio>
                                      <p:cMediaNode>
                                        <p:cTn display="0" masterRel="sameClick">
                                          <p:stCondLst>
                                            <p:cond evt="begin" delay="0">
                                              <p:tn val="44"/>
                                            </p:cond>
                                          </p:stCondLst>
                                          <p:endCondLst>
                                            <p:cond evt="onStopAudio" delay="0">
                                              <p:tgtEl>
                                                <p:sldTgt/>
                                              </p:tgtEl>
                                            </p:cond>
                                          </p:endCondLst>
                                        </p:cTn>
                                        <p:tgtEl>
                                          <p:sndTgt r:embed="rId3" name="hammer.wav"/>
                                        </p:tgtEl>
                                      </p:cMediaNode>
                                    </p:audio>
                                  </p:subTnLst>
                                </p:cTn>
                              </p:par>
                            </p:childTnLst>
                          </p:cTn>
                        </p:par>
                        <p:par>
                          <p:cTn id="48" fill="hold" nodeType="afterGroup">
                            <p:stCondLst>
                              <p:cond delay="4500"/>
                            </p:stCondLst>
                            <p:childTnLst>
                              <p:par>
                                <p:cTn id="49" presetID="2" presetClass="exit" presetSubtype="12" fill="hold" grpId="0" nodeType="afterEffect">
                                  <p:stCondLst>
                                    <p:cond delay="0"/>
                                  </p:stCondLst>
                                  <p:childTnLst>
                                    <p:anim calcmode="lin" valueType="num">
                                      <p:cBhvr additive="base">
                                        <p:cTn id="50" dur="1000"/>
                                        <p:tgtEl>
                                          <p:spTgt spid="67"/>
                                        </p:tgtEl>
                                        <p:attrNameLst>
                                          <p:attrName>ppt_x</p:attrName>
                                        </p:attrNameLst>
                                      </p:cBhvr>
                                      <p:tavLst>
                                        <p:tav tm="0">
                                          <p:val>
                                            <p:strVal val="ppt_x"/>
                                          </p:val>
                                        </p:tav>
                                        <p:tav tm="100000">
                                          <p:val>
                                            <p:strVal val="0-ppt_w/2"/>
                                          </p:val>
                                        </p:tav>
                                      </p:tavLst>
                                    </p:anim>
                                    <p:anim calcmode="lin" valueType="num">
                                      <p:cBhvr additive="base">
                                        <p:cTn id="51" dur="1000"/>
                                        <p:tgtEl>
                                          <p:spTgt spid="67"/>
                                        </p:tgtEl>
                                        <p:attrNameLst>
                                          <p:attrName>ppt_y</p:attrName>
                                        </p:attrNameLst>
                                      </p:cBhvr>
                                      <p:tavLst>
                                        <p:tav tm="0">
                                          <p:val>
                                            <p:strVal val="ppt_y"/>
                                          </p:val>
                                        </p:tav>
                                        <p:tav tm="100000">
                                          <p:val>
                                            <p:strVal val="1+ppt_h/2"/>
                                          </p:val>
                                        </p:tav>
                                      </p:tavLst>
                                    </p:anim>
                                    <p:set>
                                      <p:cBhvr>
                                        <p:cTn id="52" dur="1" fill="hold">
                                          <p:stCondLst>
                                            <p:cond delay="999"/>
                                          </p:stCondLst>
                                        </p:cTn>
                                        <p:tgtEl>
                                          <p:spTgt spid="67"/>
                                        </p:tgtEl>
                                        <p:attrNameLst>
                                          <p:attrName>style.visibility</p:attrName>
                                        </p:attrNameLst>
                                      </p:cBhvr>
                                      <p:to>
                                        <p:strVal val="hidden"/>
                                      </p:to>
                                    </p:set>
                                  </p:childTnLst>
                                  <p:subTnLst>
                                    <p:audio>
                                      <p:cMediaNode>
                                        <p:cTn display="0" masterRel="sameClick">
                                          <p:stCondLst>
                                            <p:cond evt="begin" delay="0">
                                              <p:tn val="49"/>
                                            </p:cond>
                                          </p:stCondLst>
                                          <p:endCondLst>
                                            <p:cond evt="onStopAudio" delay="0">
                                              <p:tgtEl>
                                                <p:sldTgt/>
                                              </p:tgtEl>
                                            </p:cond>
                                          </p:endCondLst>
                                        </p:cTn>
                                        <p:tgtEl>
                                          <p:sndTgt r:embed="rId3" name="hammer.wav"/>
                                        </p:tgtEl>
                                      </p:cMediaNode>
                                    </p:audio>
                                  </p:subTnLst>
                                </p:cTn>
                              </p:par>
                            </p:childTnLst>
                          </p:cTn>
                        </p:par>
                        <p:par>
                          <p:cTn id="53" fill="hold" nodeType="afterGroup">
                            <p:stCondLst>
                              <p:cond delay="5500"/>
                            </p:stCondLst>
                            <p:childTnLst>
                              <p:par>
                                <p:cTn id="54" presetID="2" presetClass="exit" presetSubtype="12" fill="hold" grpId="0" nodeType="afterEffect">
                                  <p:stCondLst>
                                    <p:cond delay="0"/>
                                  </p:stCondLst>
                                  <p:childTnLst>
                                    <p:anim calcmode="lin" valueType="num">
                                      <p:cBhvr additive="base">
                                        <p:cTn id="55" dur="1000"/>
                                        <p:tgtEl>
                                          <p:spTgt spid="68"/>
                                        </p:tgtEl>
                                        <p:attrNameLst>
                                          <p:attrName>ppt_x</p:attrName>
                                        </p:attrNameLst>
                                      </p:cBhvr>
                                      <p:tavLst>
                                        <p:tav tm="0">
                                          <p:val>
                                            <p:strVal val="ppt_x"/>
                                          </p:val>
                                        </p:tav>
                                        <p:tav tm="100000">
                                          <p:val>
                                            <p:strVal val="0-ppt_w/2"/>
                                          </p:val>
                                        </p:tav>
                                      </p:tavLst>
                                    </p:anim>
                                    <p:anim calcmode="lin" valueType="num">
                                      <p:cBhvr additive="base">
                                        <p:cTn id="56" dur="1000"/>
                                        <p:tgtEl>
                                          <p:spTgt spid="68"/>
                                        </p:tgtEl>
                                        <p:attrNameLst>
                                          <p:attrName>ppt_y</p:attrName>
                                        </p:attrNameLst>
                                      </p:cBhvr>
                                      <p:tavLst>
                                        <p:tav tm="0">
                                          <p:val>
                                            <p:strVal val="ppt_y"/>
                                          </p:val>
                                        </p:tav>
                                        <p:tav tm="100000">
                                          <p:val>
                                            <p:strVal val="1+ppt_h/2"/>
                                          </p:val>
                                        </p:tav>
                                      </p:tavLst>
                                    </p:anim>
                                    <p:set>
                                      <p:cBhvr>
                                        <p:cTn id="57" dur="1" fill="hold">
                                          <p:stCondLst>
                                            <p:cond delay="999"/>
                                          </p:stCondLst>
                                        </p:cTn>
                                        <p:tgtEl>
                                          <p:spTgt spid="68"/>
                                        </p:tgtEl>
                                        <p:attrNameLst>
                                          <p:attrName>style.visibility</p:attrName>
                                        </p:attrNameLst>
                                      </p:cBhvr>
                                      <p:to>
                                        <p:strVal val="hidden"/>
                                      </p:to>
                                    </p:set>
                                  </p:childTnLst>
                                  <p:subTnLst>
                                    <p:audio>
                                      <p:cMediaNode>
                                        <p:cTn display="0" masterRel="sameClick">
                                          <p:stCondLst>
                                            <p:cond evt="begin" delay="0">
                                              <p:tn val="54"/>
                                            </p:cond>
                                          </p:stCondLst>
                                          <p:endCondLst>
                                            <p:cond evt="onStopAudio" delay="0">
                                              <p:tgtEl>
                                                <p:sldTgt/>
                                              </p:tgtEl>
                                            </p:cond>
                                          </p:endCondLst>
                                        </p:cTn>
                                        <p:tgtEl>
                                          <p:sndTgt r:embed="rId3" name="hammer.wav"/>
                                        </p:tgtEl>
                                      </p:cMediaNode>
                                    </p:audio>
                                  </p:subTnLst>
                                </p:cTn>
                              </p:par>
                            </p:childTnLst>
                          </p:cTn>
                        </p:par>
                        <p:par>
                          <p:cTn id="58" fill="hold" nodeType="afterGroup">
                            <p:stCondLst>
                              <p:cond delay="6500"/>
                            </p:stCondLst>
                            <p:childTnLst>
                              <p:par>
                                <p:cTn id="59" presetID="2" presetClass="exit" presetSubtype="12" fill="hold" grpId="0" nodeType="afterEffect">
                                  <p:stCondLst>
                                    <p:cond delay="0"/>
                                  </p:stCondLst>
                                  <p:childTnLst>
                                    <p:anim calcmode="lin" valueType="num">
                                      <p:cBhvr additive="base">
                                        <p:cTn id="60" dur="1000"/>
                                        <p:tgtEl>
                                          <p:spTgt spid="69"/>
                                        </p:tgtEl>
                                        <p:attrNameLst>
                                          <p:attrName>ppt_x</p:attrName>
                                        </p:attrNameLst>
                                      </p:cBhvr>
                                      <p:tavLst>
                                        <p:tav tm="0">
                                          <p:val>
                                            <p:strVal val="ppt_x"/>
                                          </p:val>
                                        </p:tav>
                                        <p:tav tm="100000">
                                          <p:val>
                                            <p:strVal val="0-ppt_w/2"/>
                                          </p:val>
                                        </p:tav>
                                      </p:tavLst>
                                    </p:anim>
                                    <p:anim calcmode="lin" valueType="num">
                                      <p:cBhvr additive="base">
                                        <p:cTn id="61" dur="1000"/>
                                        <p:tgtEl>
                                          <p:spTgt spid="69"/>
                                        </p:tgtEl>
                                        <p:attrNameLst>
                                          <p:attrName>ppt_y</p:attrName>
                                        </p:attrNameLst>
                                      </p:cBhvr>
                                      <p:tavLst>
                                        <p:tav tm="0">
                                          <p:val>
                                            <p:strVal val="ppt_y"/>
                                          </p:val>
                                        </p:tav>
                                        <p:tav tm="100000">
                                          <p:val>
                                            <p:strVal val="1+ppt_h/2"/>
                                          </p:val>
                                        </p:tav>
                                      </p:tavLst>
                                    </p:anim>
                                    <p:set>
                                      <p:cBhvr>
                                        <p:cTn id="62" dur="1" fill="hold">
                                          <p:stCondLst>
                                            <p:cond delay="999"/>
                                          </p:stCondLst>
                                        </p:cTn>
                                        <p:tgtEl>
                                          <p:spTgt spid="69"/>
                                        </p:tgtEl>
                                        <p:attrNameLst>
                                          <p:attrName>style.visibility</p:attrName>
                                        </p:attrNameLst>
                                      </p:cBhvr>
                                      <p:to>
                                        <p:strVal val="hidden"/>
                                      </p:to>
                                    </p:set>
                                  </p:childTnLst>
                                  <p:subTnLst>
                                    <p:audio>
                                      <p:cMediaNode>
                                        <p:cTn display="0" masterRel="sameClick">
                                          <p:stCondLst>
                                            <p:cond evt="begin" delay="0">
                                              <p:tn val="59"/>
                                            </p:cond>
                                          </p:stCondLst>
                                          <p:endCondLst>
                                            <p:cond evt="onStopAudio" delay="0">
                                              <p:tgtEl>
                                                <p:sldTgt/>
                                              </p:tgtEl>
                                            </p:cond>
                                          </p:endCondLst>
                                        </p:cTn>
                                        <p:tgtEl>
                                          <p:sndTgt r:embed="rId3" name="hammer.wav"/>
                                        </p:tgtEl>
                                      </p:cMediaNode>
                                    </p:audio>
                                  </p:subTnLst>
                                </p:cTn>
                              </p:par>
                            </p:childTnLst>
                          </p:cTn>
                        </p:par>
                        <p:par>
                          <p:cTn id="63" fill="hold" nodeType="afterGroup">
                            <p:stCondLst>
                              <p:cond delay="7500"/>
                            </p:stCondLst>
                            <p:childTnLst>
                              <p:par>
                                <p:cTn id="64" presetID="2" presetClass="exit" presetSubtype="12" fill="hold" grpId="0" nodeType="afterEffect">
                                  <p:stCondLst>
                                    <p:cond delay="0"/>
                                  </p:stCondLst>
                                  <p:childTnLst>
                                    <p:anim calcmode="lin" valueType="num">
                                      <p:cBhvr additive="base">
                                        <p:cTn id="65" dur="1000"/>
                                        <p:tgtEl>
                                          <p:spTgt spid="70"/>
                                        </p:tgtEl>
                                        <p:attrNameLst>
                                          <p:attrName>ppt_x</p:attrName>
                                        </p:attrNameLst>
                                      </p:cBhvr>
                                      <p:tavLst>
                                        <p:tav tm="0">
                                          <p:val>
                                            <p:strVal val="ppt_x"/>
                                          </p:val>
                                        </p:tav>
                                        <p:tav tm="100000">
                                          <p:val>
                                            <p:strVal val="0-ppt_w/2"/>
                                          </p:val>
                                        </p:tav>
                                      </p:tavLst>
                                    </p:anim>
                                    <p:anim calcmode="lin" valueType="num">
                                      <p:cBhvr additive="base">
                                        <p:cTn id="66" dur="1000"/>
                                        <p:tgtEl>
                                          <p:spTgt spid="70"/>
                                        </p:tgtEl>
                                        <p:attrNameLst>
                                          <p:attrName>ppt_y</p:attrName>
                                        </p:attrNameLst>
                                      </p:cBhvr>
                                      <p:tavLst>
                                        <p:tav tm="0">
                                          <p:val>
                                            <p:strVal val="ppt_y"/>
                                          </p:val>
                                        </p:tav>
                                        <p:tav tm="100000">
                                          <p:val>
                                            <p:strVal val="1+ppt_h/2"/>
                                          </p:val>
                                        </p:tav>
                                      </p:tavLst>
                                    </p:anim>
                                    <p:set>
                                      <p:cBhvr>
                                        <p:cTn id="67" dur="1" fill="hold">
                                          <p:stCondLst>
                                            <p:cond delay="999"/>
                                          </p:stCondLst>
                                        </p:cTn>
                                        <p:tgtEl>
                                          <p:spTgt spid="70"/>
                                        </p:tgtEl>
                                        <p:attrNameLst>
                                          <p:attrName>style.visibility</p:attrName>
                                        </p:attrNameLst>
                                      </p:cBhvr>
                                      <p:to>
                                        <p:strVal val="hidden"/>
                                      </p:to>
                                    </p:set>
                                  </p:childTnLst>
                                  <p:subTnLst>
                                    <p:audio>
                                      <p:cMediaNode>
                                        <p:cTn display="0" masterRel="sameClick">
                                          <p:stCondLst>
                                            <p:cond evt="begin" delay="0">
                                              <p:tn val="64"/>
                                            </p:cond>
                                          </p:stCondLst>
                                          <p:endCondLst>
                                            <p:cond evt="onStopAudio" delay="0">
                                              <p:tgtEl>
                                                <p:sldTgt/>
                                              </p:tgtEl>
                                            </p:cond>
                                          </p:endCondLst>
                                        </p:cTn>
                                        <p:tgtEl>
                                          <p:sndTgt r:embed="rId3" name="hammer.wav"/>
                                        </p:tgtEl>
                                      </p:cMediaNode>
                                    </p:audio>
                                  </p:subTnLst>
                                </p:cTn>
                              </p:par>
                            </p:childTnLst>
                          </p:cTn>
                        </p:par>
                        <p:par>
                          <p:cTn id="68" fill="hold" nodeType="afterGroup">
                            <p:stCondLst>
                              <p:cond delay="8500"/>
                            </p:stCondLst>
                            <p:childTnLst>
                              <p:par>
                                <p:cTn id="69" presetID="2" presetClass="exit" presetSubtype="12" fill="hold" grpId="0" nodeType="afterEffect">
                                  <p:stCondLst>
                                    <p:cond delay="0"/>
                                  </p:stCondLst>
                                  <p:childTnLst>
                                    <p:anim calcmode="lin" valueType="num">
                                      <p:cBhvr additive="base">
                                        <p:cTn id="70" dur="1000"/>
                                        <p:tgtEl>
                                          <p:spTgt spid="71"/>
                                        </p:tgtEl>
                                        <p:attrNameLst>
                                          <p:attrName>ppt_x</p:attrName>
                                        </p:attrNameLst>
                                      </p:cBhvr>
                                      <p:tavLst>
                                        <p:tav tm="0">
                                          <p:val>
                                            <p:strVal val="ppt_x"/>
                                          </p:val>
                                        </p:tav>
                                        <p:tav tm="100000">
                                          <p:val>
                                            <p:strVal val="0-ppt_w/2"/>
                                          </p:val>
                                        </p:tav>
                                      </p:tavLst>
                                    </p:anim>
                                    <p:anim calcmode="lin" valueType="num">
                                      <p:cBhvr additive="base">
                                        <p:cTn id="71" dur="1000"/>
                                        <p:tgtEl>
                                          <p:spTgt spid="71"/>
                                        </p:tgtEl>
                                        <p:attrNameLst>
                                          <p:attrName>ppt_y</p:attrName>
                                        </p:attrNameLst>
                                      </p:cBhvr>
                                      <p:tavLst>
                                        <p:tav tm="0">
                                          <p:val>
                                            <p:strVal val="ppt_y"/>
                                          </p:val>
                                        </p:tav>
                                        <p:tav tm="100000">
                                          <p:val>
                                            <p:strVal val="1+ppt_h/2"/>
                                          </p:val>
                                        </p:tav>
                                      </p:tavLst>
                                    </p:anim>
                                    <p:set>
                                      <p:cBhvr>
                                        <p:cTn id="72" dur="1" fill="hold">
                                          <p:stCondLst>
                                            <p:cond delay="999"/>
                                          </p:stCondLst>
                                        </p:cTn>
                                        <p:tgtEl>
                                          <p:spTgt spid="71"/>
                                        </p:tgtEl>
                                        <p:attrNameLst>
                                          <p:attrName>style.visibility</p:attrName>
                                        </p:attrNameLst>
                                      </p:cBhvr>
                                      <p:to>
                                        <p:strVal val="hidden"/>
                                      </p:to>
                                    </p:set>
                                  </p:childTnLst>
                                  <p:subTnLst>
                                    <p:audio>
                                      <p:cMediaNode>
                                        <p:cTn display="0" masterRel="sameClick">
                                          <p:stCondLst>
                                            <p:cond evt="begin" delay="0">
                                              <p:tn val="69"/>
                                            </p:cond>
                                          </p:stCondLst>
                                          <p:endCondLst>
                                            <p:cond evt="onStopAudio" delay="0">
                                              <p:tgtEl>
                                                <p:sldTgt/>
                                              </p:tgtEl>
                                            </p:cond>
                                          </p:endCondLst>
                                        </p:cTn>
                                        <p:tgtEl>
                                          <p:sndTgt r:embed="rId3" name="hammer.wav"/>
                                        </p:tgtEl>
                                      </p:cMediaNode>
                                    </p:audio>
                                  </p:subTnLst>
                                </p:cTn>
                              </p:par>
                            </p:childTnLst>
                          </p:cTn>
                        </p:par>
                        <p:par>
                          <p:cTn id="73" fill="hold" nodeType="afterGroup">
                            <p:stCondLst>
                              <p:cond delay="9500"/>
                            </p:stCondLst>
                            <p:childTnLst>
                              <p:par>
                                <p:cTn id="74" presetID="2" presetClass="exit" presetSubtype="12" fill="hold" grpId="0" nodeType="afterEffect">
                                  <p:stCondLst>
                                    <p:cond delay="0"/>
                                  </p:stCondLst>
                                  <p:childTnLst>
                                    <p:anim calcmode="lin" valueType="num">
                                      <p:cBhvr additive="base">
                                        <p:cTn id="75" dur="1000"/>
                                        <p:tgtEl>
                                          <p:spTgt spid="72"/>
                                        </p:tgtEl>
                                        <p:attrNameLst>
                                          <p:attrName>ppt_x</p:attrName>
                                        </p:attrNameLst>
                                      </p:cBhvr>
                                      <p:tavLst>
                                        <p:tav tm="0">
                                          <p:val>
                                            <p:strVal val="ppt_x"/>
                                          </p:val>
                                        </p:tav>
                                        <p:tav tm="100000">
                                          <p:val>
                                            <p:strVal val="0-ppt_w/2"/>
                                          </p:val>
                                        </p:tav>
                                      </p:tavLst>
                                    </p:anim>
                                    <p:anim calcmode="lin" valueType="num">
                                      <p:cBhvr additive="base">
                                        <p:cTn id="76" dur="1000"/>
                                        <p:tgtEl>
                                          <p:spTgt spid="72"/>
                                        </p:tgtEl>
                                        <p:attrNameLst>
                                          <p:attrName>ppt_y</p:attrName>
                                        </p:attrNameLst>
                                      </p:cBhvr>
                                      <p:tavLst>
                                        <p:tav tm="0">
                                          <p:val>
                                            <p:strVal val="ppt_y"/>
                                          </p:val>
                                        </p:tav>
                                        <p:tav tm="100000">
                                          <p:val>
                                            <p:strVal val="1+ppt_h/2"/>
                                          </p:val>
                                        </p:tav>
                                      </p:tavLst>
                                    </p:anim>
                                    <p:set>
                                      <p:cBhvr>
                                        <p:cTn id="77" dur="1" fill="hold">
                                          <p:stCondLst>
                                            <p:cond delay="999"/>
                                          </p:stCondLst>
                                        </p:cTn>
                                        <p:tgtEl>
                                          <p:spTgt spid="72"/>
                                        </p:tgtEl>
                                        <p:attrNameLst>
                                          <p:attrName>style.visibility</p:attrName>
                                        </p:attrNameLst>
                                      </p:cBhvr>
                                      <p:to>
                                        <p:strVal val="hidden"/>
                                      </p:to>
                                    </p:set>
                                  </p:childTnLst>
                                  <p:subTnLst>
                                    <p:audio>
                                      <p:cMediaNode>
                                        <p:cTn display="0" masterRel="sameClick">
                                          <p:stCondLst>
                                            <p:cond evt="begin" delay="0">
                                              <p:tn val="74"/>
                                            </p:cond>
                                          </p:stCondLst>
                                          <p:endCondLst>
                                            <p:cond evt="onStopAudio" delay="0">
                                              <p:tgtEl>
                                                <p:sldTgt/>
                                              </p:tgtEl>
                                            </p:cond>
                                          </p:endCondLst>
                                        </p:cTn>
                                        <p:tgtEl>
                                          <p:sndTgt r:embed="rId3" name="hammer.wav"/>
                                        </p:tgtEl>
                                      </p:cMediaNode>
                                    </p:audio>
                                  </p:subTnLst>
                                </p:cTn>
                              </p:par>
                            </p:childTnLst>
                          </p:cTn>
                        </p:par>
                      </p:childTnLst>
                    </p:cTn>
                  </p:par>
                  <p:par>
                    <p:cTn id="78" fill="hold" nodeType="clickPar">
                      <p:stCondLst>
                        <p:cond delay="indefinite"/>
                      </p:stCondLst>
                      <p:childTnLst>
                        <p:par>
                          <p:cTn id="79" fill="hold" nodeType="withGroup">
                            <p:stCondLst>
                              <p:cond delay="0"/>
                            </p:stCondLst>
                            <p:childTnLst>
                              <p:par>
                                <p:cTn id="80" presetID="21" presetClass="exit" presetSubtype="4" fill="hold" grpId="1" nodeType="clickEffect">
                                  <p:stCondLst>
                                    <p:cond delay="0"/>
                                  </p:stCondLst>
                                  <p:childTnLst>
                                    <p:animEffect transition="out" filter="wheel(4)">
                                      <p:cBhvr>
                                        <p:cTn id="81" dur="1000"/>
                                        <p:tgtEl>
                                          <p:spTgt spid="49"/>
                                        </p:tgtEl>
                                      </p:cBhvr>
                                    </p:animEffect>
                                    <p:set>
                                      <p:cBhvr>
                                        <p:cTn id="82" dur="1" fill="hold">
                                          <p:stCondLst>
                                            <p:cond delay="999"/>
                                          </p:stCondLst>
                                        </p:cTn>
                                        <p:tgtEl>
                                          <p:spTgt spid="4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animBg="1"/>
      <p:bldP spid="56" grpId="0" animBg="1"/>
      <p:bldP spid="57" grpId="0" animBg="1"/>
      <p:bldP spid="49" grpId="0" animBg="1"/>
      <p:bldP spid="49" grpId="1" animBg="1"/>
      <p:bldP spid="72" grpId="0" animBg="1"/>
      <p:bldP spid="71" grpId="0" animBg="1"/>
      <p:bldP spid="70" grpId="0" animBg="1"/>
      <p:bldP spid="69" grpId="0" animBg="1"/>
      <p:bldP spid="68" grpId="0" animBg="1"/>
      <p:bldP spid="67" grpId="0" animBg="1"/>
      <p:bldP spid="66" grpId="0" animBg="1"/>
      <p:bldP spid="65" grpId="0" animBg="1"/>
      <p:bldP spid="64" grpId="0" animBg="1"/>
      <p:bldP spid="6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AutoShape 9">
            <a:extLst>
              <a:ext uri="{FF2B5EF4-FFF2-40B4-BE49-F238E27FC236}">
                <a16:creationId xmlns:a16="http://schemas.microsoft.com/office/drawing/2014/main" id="{7E3AD625-D332-4CA6-ACE9-104B3611B15C}"/>
              </a:ext>
            </a:extLst>
          </p:cNvPr>
          <p:cNvSpPr>
            <a:spLocks noChangeArrowheads="1"/>
          </p:cNvSpPr>
          <p:nvPr/>
        </p:nvSpPr>
        <p:spPr bwMode="auto">
          <a:xfrm>
            <a:off x="5238750" y="1696103"/>
            <a:ext cx="1676400" cy="439737"/>
          </a:xfrm>
          <a:prstGeom prst="roundRect">
            <a:avLst>
              <a:gd name="adj" fmla="val 16667"/>
            </a:avLst>
          </a:prstGeom>
          <a:gradFill rotWithShape="1">
            <a:gsLst>
              <a:gs pos="0">
                <a:srgbClr val="FFCC00"/>
              </a:gs>
              <a:gs pos="100000">
                <a:srgbClr val="CC990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None/>
            </a:pPr>
            <a:endParaRPr lang="vi-VN" altLang="vi-VN" sz="1800">
              <a:solidFill>
                <a:srgbClr val="000000"/>
              </a:solidFill>
              <a:latin typeface="Times New Roman" panose="02020603050405020304" pitchFamily="18" charset="0"/>
              <a:cs typeface="Times New Roman" panose="02020603050405020304" pitchFamily="18" charset="0"/>
            </a:endParaRPr>
          </a:p>
        </p:txBody>
      </p:sp>
      <p:sp>
        <p:nvSpPr>
          <p:cNvPr id="6147" name="AutoShape 10">
            <a:extLst>
              <a:ext uri="{FF2B5EF4-FFF2-40B4-BE49-F238E27FC236}">
                <a16:creationId xmlns:a16="http://schemas.microsoft.com/office/drawing/2014/main" id="{28C770DA-4E8A-46C6-9648-80E66C01EB7A}"/>
              </a:ext>
            </a:extLst>
          </p:cNvPr>
          <p:cNvSpPr>
            <a:spLocks noChangeArrowheads="1"/>
          </p:cNvSpPr>
          <p:nvPr/>
        </p:nvSpPr>
        <p:spPr bwMode="auto">
          <a:xfrm>
            <a:off x="5302250" y="1746902"/>
            <a:ext cx="1536700" cy="341312"/>
          </a:xfrm>
          <a:prstGeom prst="roundRect">
            <a:avLst>
              <a:gd name="adj" fmla="val 16667"/>
            </a:avLst>
          </a:prstGeom>
          <a:gradFill rotWithShape="1">
            <a:gsLst>
              <a:gs pos="0">
                <a:srgbClr val="FFFF66"/>
              </a:gs>
              <a:gs pos="100000">
                <a:srgbClr val="FFFFCC"/>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None/>
            </a:pPr>
            <a:endParaRPr lang="vi-VN" altLang="vi-VN" sz="1800">
              <a:solidFill>
                <a:srgbClr val="000000"/>
              </a:solidFill>
              <a:latin typeface="Times New Roman" panose="02020603050405020304" pitchFamily="18" charset="0"/>
              <a:cs typeface="Times New Roman" panose="02020603050405020304" pitchFamily="18" charset="0"/>
            </a:endParaRPr>
          </a:p>
        </p:txBody>
      </p:sp>
      <p:sp>
        <p:nvSpPr>
          <p:cNvPr id="6148" name="Text Box 11">
            <a:extLst>
              <a:ext uri="{FF2B5EF4-FFF2-40B4-BE49-F238E27FC236}">
                <a16:creationId xmlns:a16="http://schemas.microsoft.com/office/drawing/2014/main" id="{938A5D6F-6C32-4561-8A2D-6C342F285B13}"/>
              </a:ext>
            </a:extLst>
          </p:cNvPr>
          <p:cNvSpPr txBox="1">
            <a:spLocks noChangeArrowheads="1"/>
          </p:cNvSpPr>
          <p:nvPr/>
        </p:nvSpPr>
        <p:spPr bwMode="auto">
          <a:xfrm>
            <a:off x="5141912" y="1651652"/>
            <a:ext cx="1870075"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50000"/>
              </a:spcBef>
              <a:spcAft>
                <a:spcPct val="0"/>
              </a:spcAft>
              <a:buNone/>
            </a:pPr>
            <a:r>
              <a:rPr lang="en-US" altLang="vi-VN" sz="2800" dirty="0" err="1">
                <a:solidFill>
                  <a:srgbClr val="000000"/>
                </a:solidFill>
                <a:latin typeface="Arial" panose="020B0604020202020204" pitchFamily="34" charset="0"/>
                <a:cs typeface="Arial" panose="020B0604020202020204" pitchFamily="34" charset="0"/>
              </a:rPr>
              <a:t>Câu</a:t>
            </a:r>
            <a:r>
              <a:rPr lang="en-US" altLang="vi-VN" sz="2800" dirty="0">
                <a:solidFill>
                  <a:srgbClr val="000000"/>
                </a:solidFill>
                <a:latin typeface="Arial" panose="020B0604020202020204" pitchFamily="34" charset="0"/>
                <a:cs typeface="Arial" panose="020B0604020202020204" pitchFamily="34" charset="0"/>
              </a:rPr>
              <a:t> </a:t>
            </a:r>
            <a:r>
              <a:rPr lang="en-US" altLang="vi-VN" sz="2800" dirty="0" err="1">
                <a:solidFill>
                  <a:srgbClr val="000000"/>
                </a:solidFill>
                <a:latin typeface="Arial" panose="020B0604020202020204" pitchFamily="34" charset="0"/>
                <a:cs typeface="Arial" panose="020B0604020202020204" pitchFamily="34" charset="0"/>
              </a:rPr>
              <a:t>hỏi</a:t>
            </a:r>
            <a:r>
              <a:rPr lang="en-US" altLang="vi-VN" sz="2800" dirty="0">
                <a:solidFill>
                  <a:srgbClr val="000000"/>
                </a:solidFill>
                <a:latin typeface="Arial" panose="020B0604020202020204" pitchFamily="34" charset="0"/>
                <a:cs typeface="Arial" panose="020B0604020202020204" pitchFamily="34" charset="0"/>
              </a:rPr>
              <a:t> 3</a:t>
            </a:r>
          </a:p>
        </p:txBody>
      </p:sp>
      <p:sp>
        <p:nvSpPr>
          <p:cNvPr id="61456" name="Text Box 16">
            <a:extLst>
              <a:ext uri="{FF2B5EF4-FFF2-40B4-BE49-F238E27FC236}">
                <a16:creationId xmlns:a16="http://schemas.microsoft.com/office/drawing/2014/main" id="{AFF02DF9-E10C-4B0A-B353-A9F857C8137F}"/>
              </a:ext>
            </a:extLst>
          </p:cNvPr>
          <p:cNvSpPr txBox="1">
            <a:spLocks noChangeArrowheads="1"/>
          </p:cNvSpPr>
          <p:nvPr/>
        </p:nvSpPr>
        <p:spPr bwMode="auto">
          <a:xfrm>
            <a:off x="940952" y="2339687"/>
            <a:ext cx="1110390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50000"/>
              </a:spcBef>
              <a:spcAft>
                <a:spcPct val="0"/>
              </a:spcAft>
              <a:buNone/>
            </a:pPr>
            <a:r>
              <a:rPr lang="en-US" altLang="vi-VN" b="1" dirty="0" err="1">
                <a:solidFill>
                  <a:srgbClr val="002060"/>
                </a:solidFill>
                <a:latin typeface="Arial" panose="020B0604020202020204" pitchFamily="34" charset="0"/>
                <a:cs typeface="Arial" panose="020B0604020202020204" pitchFamily="34" charset="0"/>
              </a:rPr>
              <a:t>Câu</a:t>
            </a:r>
            <a:r>
              <a:rPr lang="en-US" altLang="vi-VN" b="1" dirty="0">
                <a:solidFill>
                  <a:srgbClr val="002060"/>
                </a:solidFill>
                <a:latin typeface="Arial" panose="020B0604020202020204" pitchFamily="34" charset="0"/>
                <a:cs typeface="Arial" panose="020B0604020202020204" pitchFamily="34" charset="0"/>
              </a:rPr>
              <a:t> </a:t>
            </a:r>
            <a:r>
              <a:rPr lang="en-US" altLang="vi-VN" b="1" dirty="0" err="1">
                <a:solidFill>
                  <a:srgbClr val="002060"/>
                </a:solidFill>
                <a:latin typeface="Arial" panose="020B0604020202020204" pitchFamily="34" charset="0"/>
                <a:cs typeface="Arial" panose="020B0604020202020204" pitchFamily="34" charset="0"/>
              </a:rPr>
              <a:t>chuyện</a:t>
            </a:r>
            <a:r>
              <a:rPr lang="en-US" altLang="vi-VN" b="1" dirty="0">
                <a:solidFill>
                  <a:srgbClr val="002060"/>
                </a:solidFill>
                <a:latin typeface="Arial" panose="020B0604020202020204" pitchFamily="34" charset="0"/>
                <a:cs typeface="Arial" panose="020B0604020202020204" pitchFamily="34" charset="0"/>
              </a:rPr>
              <a:t> </a:t>
            </a:r>
            <a:r>
              <a:rPr lang="en-US" altLang="vi-VN" b="1" dirty="0" err="1">
                <a:solidFill>
                  <a:srgbClr val="002060"/>
                </a:solidFill>
                <a:latin typeface="Arial" panose="020B0604020202020204" pitchFamily="34" charset="0"/>
                <a:cs typeface="Arial" panose="020B0604020202020204" pitchFamily="34" charset="0"/>
              </a:rPr>
              <a:t>muốn</a:t>
            </a:r>
            <a:r>
              <a:rPr lang="en-US" altLang="vi-VN" b="1" dirty="0">
                <a:solidFill>
                  <a:srgbClr val="002060"/>
                </a:solidFill>
                <a:latin typeface="Arial" panose="020B0604020202020204" pitchFamily="34" charset="0"/>
                <a:cs typeface="Arial" panose="020B0604020202020204" pitchFamily="34" charset="0"/>
              </a:rPr>
              <a:t> </a:t>
            </a:r>
            <a:r>
              <a:rPr lang="en-US" altLang="vi-VN" b="1" dirty="0" err="1">
                <a:solidFill>
                  <a:srgbClr val="002060"/>
                </a:solidFill>
                <a:latin typeface="Arial" panose="020B0604020202020204" pitchFamily="34" charset="0"/>
                <a:cs typeface="Arial" panose="020B0604020202020204" pitchFamily="34" charset="0"/>
              </a:rPr>
              <a:t>nói</a:t>
            </a:r>
            <a:r>
              <a:rPr lang="en-US" altLang="vi-VN" b="1" dirty="0">
                <a:solidFill>
                  <a:srgbClr val="002060"/>
                </a:solidFill>
                <a:latin typeface="Arial" panose="020B0604020202020204" pitchFamily="34" charset="0"/>
                <a:cs typeface="Arial" panose="020B0604020202020204" pitchFamily="34" charset="0"/>
              </a:rPr>
              <a:t> </a:t>
            </a:r>
            <a:r>
              <a:rPr lang="en-US" altLang="vi-VN" b="1" dirty="0" err="1">
                <a:solidFill>
                  <a:srgbClr val="002060"/>
                </a:solidFill>
                <a:latin typeface="Arial" panose="020B0604020202020204" pitchFamily="34" charset="0"/>
                <a:cs typeface="Arial" panose="020B0604020202020204" pitchFamily="34" charset="0"/>
              </a:rPr>
              <a:t>với</a:t>
            </a:r>
            <a:r>
              <a:rPr lang="en-US" altLang="vi-VN" b="1" dirty="0">
                <a:solidFill>
                  <a:srgbClr val="002060"/>
                </a:solidFill>
                <a:latin typeface="Arial" panose="020B0604020202020204" pitchFamily="34" charset="0"/>
                <a:cs typeface="Arial" panose="020B0604020202020204" pitchFamily="34" charset="0"/>
              </a:rPr>
              <a:t> </a:t>
            </a:r>
            <a:r>
              <a:rPr lang="en-US" altLang="vi-VN" b="1" dirty="0" err="1">
                <a:solidFill>
                  <a:srgbClr val="002060"/>
                </a:solidFill>
                <a:latin typeface="Arial" panose="020B0604020202020204" pitchFamily="34" charset="0"/>
                <a:cs typeface="Arial" panose="020B0604020202020204" pitchFamily="34" charset="0"/>
              </a:rPr>
              <a:t>em</a:t>
            </a:r>
            <a:r>
              <a:rPr lang="en-US" altLang="vi-VN" b="1" dirty="0">
                <a:solidFill>
                  <a:srgbClr val="002060"/>
                </a:solidFill>
                <a:latin typeface="Arial" panose="020B0604020202020204" pitchFamily="34" charset="0"/>
                <a:cs typeface="Arial" panose="020B0604020202020204" pitchFamily="34" charset="0"/>
              </a:rPr>
              <a:t> </a:t>
            </a:r>
            <a:r>
              <a:rPr lang="en-US" altLang="vi-VN" b="1" dirty="0" err="1">
                <a:solidFill>
                  <a:srgbClr val="002060"/>
                </a:solidFill>
                <a:latin typeface="Arial" panose="020B0604020202020204" pitchFamily="34" charset="0"/>
                <a:cs typeface="Arial" panose="020B0604020202020204" pitchFamily="34" charset="0"/>
              </a:rPr>
              <a:t>điều</a:t>
            </a:r>
            <a:r>
              <a:rPr lang="en-US" altLang="vi-VN" b="1" dirty="0">
                <a:solidFill>
                  <a:srgbClr val="002060"/>
                </a:solidFill>
                <a:latin typeface="Arial" panose="020B0604020202020204" pitchFamily="34" charset="0"/>
                <a:cs typeface="Arial" panose="020B0604020202020204" pitchFamily="34" charset="0"/>
              </a:rPr>
              <a:t> </a:t>
            </a:r>
            <a:r>
              <a:rPr lang="en-US" altLang="vi-VN" b="1" dirty="0" err="1">
                <a:solidFill>
                  <a:srgbClr val="002060"/>
                </a:solidFill>
                <a:latin typeface="Arial" panose="020B0604020202020204" pitchFamily="34" charset="0"/>
                <a:cs typeface="Arial" panose="020B0604020202020204" pitchFamily="34" charset="0"/>
              </a:rPr>
              <a:t>gì</a:t>
            </a:r>
            <a:r>
              <a:rPr lang="en-US" altLang="vi-VN" b="1" dirty="0">
                <a:solidFill>
                  <a:srgbClr val="002060"/>
                </a:solidFill>
                <a:latin typeface="Arial" panose="020B0604020202020204" pitchFamily="34" charset="0"/>
                <a:cs typeface="Arial" panose="020B0604020202020204" pitchFamily="34" charset="0"/>
              </a:rPr>
              <a:t> ?</a:t>
            </a:r>
          </a:p>
        </p:txBody>
      </p:sp>
      <p:sp>
        <p:nvSpPr>
          <p:cNvPr id="54" name="AutoShape 7">
            <a:extLst>
              <a:ext uri="{FF2B5EF4-FFF2-40B4-BE49-F238E27FC236}">
                <a16:creationId xmlns:a16="http://schemas.microsoft.com/office/drawing/2014/main" id="{EB3732A5-026D-477D-8E13-4AAD32BCB730}"/>
              </a:ext>
            </a:extLst>
          </p:cNvPr>
          <p:cNvSpPr>
            <a:spLocks noChangeArrowheads="1"/>
          </p:cNvSpPr>
          <p:nvPr/>
        </p:nvSpPr>
        <p:spPr bwMode="auto">
          <a:xfrm>
            <a:off x="1839993" y="5433812"/>
            <a:ext cx="8704180" cy="992187"/>
          </a:xfrm>
          <a:prstGeom prst="flowChartTerminator">
            <a:avLst/>
          </a:prstGeom>
          <a:solidFill>
            <a:schemeClr val="accent1">
              <a:lumMod val="20000"/>
              <a:lumOff val="80000"/>
            </a:schemeClr>
          </a:solidFill>
          <a:ln w="9525">
            <a:solidFill>
              <a:srgbClr val="3366FF"/>
            </a:solidFill>
            <a:miter lim="800000"/>
            <a:headEnd/>
            <a:tailEnd/>
          </a:ln>
        </p:spPr>
        <p:txBody>
          <a:bodyPr wrap="none" anchor="ctr"/>
          <a:lstStyle/>
          <a:p>
            <a:pPr algn="ctr" fontAlgn="base">
              <a:spcBef>
                <a:spcPct val="0"/>
              </a:spcBef>
              <a:spcAft>
                <a:spcPct val="0"/>
              </a:spcAft>
              <a:defRPr/>
            </a:pPr>
            <a:r>
              <a:rPr lang="en-US" altLang="vi-VN" sz="3200" dirty="0">
                <a:solidFill>
                  <a:srgbClr val="002060"/>
                </a:solidFill>
                <a:latin typeface="Arial" panose="020B0604020202020204" pitchFamily="34" charset="0"/>
                <a:cs typeface="Arial" panose="020B0604020202020204" pitchFamily="34" charset="0"/>
              </a:rPr>
              <a:t>C. </a:t>
            </a:r>
            <a:r>
              <a:rPr lang="en-US" altLang="vi-VN" sz="3200" dirty="0" err="1">
                <a:solidFill>
                  <a:srgbClr val="002060"/>
                </a:solidFill>
                <a:latin typeface="Arial" panose="020B0604020202020204" pitchFamily="34" charset="0"/>
                <a:cs typeface="Arial" panose="020B0604020202020204" pitchFamily="34" charset="0"/>
              </a:rPr>
              <a:t>Lá</a:t>
            </a:r>
            <a:r>
              <a:rPr lang="en-US" altLang="vi-VN" sz="3200" dirty="0">
                <a:solidFill>
                  <a:srgbClr val="002060"/>
                </a:solidFill>
                <a:latin typeface="Arial" panose="020B0604020202020204" pitchFamily="34" charset="0"/>
                <a:cs typeface="Arial" panose="020B0604020202020204" pitchFamily="34" charset="0"/>
              </a:rPr>
              <a:t> </a:t>
            </a:r>
            <a:r>
              <a:rPr lang="en-US" altLang="vi-VN" sz="3200" dirty="0" err="1">
                <a:solidFill>
                  <a:srgbClr val="002060"/>
                </a:solidFill>
                <a:latin typeface="Arial" panose="020B0604020202020204" pitchFamily="34" charset="0"/>
                <a:cs typeface="Arial" panose="020B0604020202020204" pitchFamily="34" charset="0"/>
              </a:rPr>
              <a:t>đóng</a:t>
            </a:r>
            <a:r>
              <a:rPr lang="en-US" altLang="vi-VN" sz="3200" dirty="0">
                <a:solidFill>
                  <a:srgbClr val="002060"/>
                </a:solidFill>
                <a:latin typeface="Arial" panose="020B0604020202020204" pitchFamily="34" charset="0"/>
                <a:cs typeface="Arial" panose="020B0604020202020204" pitchFamily="34" charset="0"/>
              </a:rPr>
              <a:t> </a:t>
            </a:r>
            <a:r>
              <a:rPr lang="en-US" altLang="vi-VN" sz="3200" dirty="0" err="1">
                <a:solidFill>
                  <a:srgbClr val="002060"/>
                </a:solidFill>
                <a:latin typeface="Arial" panose="020B0604020202020204" pitchFamily="34" charset="0"/>
                <a:cs typeface="Arial" panose="020B0604020202020204" pitchFamily="34" charset="0"/>
              </a:rPr>
              <a:t>vai</a:t>
            </a:r>
            <a:r>
              <a:rPr lang="en-US" altLang="vi-VN" sz="3200" dirty="0">
                <a:solidFill>
                  <a:srgbClr val="002060"/>
                </a:solidFill>
                <a:latin typeface="Arial" panose="020B0604020202020204" pitchFamily="34" charset="0"/>
                <a:cs typeface="Arial" panose="020B0604020202020204" pitchFamily="34" charset="0"/>
              </a:rPr>
              <a:t> </a:t>
            </a:r>
            <a:r>
              <a:rPr lang="en-US" altLang="vi-VN" sz="3200" dirty="0" err="1">
                <a:solidFill>
                  <a:srgbClr val="002060"/>
                </a:solidFill>
                <a:latin typeface="Arial" panose="020B0604020202020204" pitchFamily="34" charset="0"/>
                <a:cs typeface="Arial" panose="020B0604020202020204" pitchFamily="34" charset="0"/>
              </a:rPr>
              <a:t>trò</a:t>
            </a:r>
            <a:r>
              <a:rPr lang="en-US" altLang="vi-VN" sz="3200" dirty="0">
                <a:solidFill>
                  <a:srgbClr val="002060"/>
                </a:solidFill>
                <a:latin typeface="Arial" panose="020B0604020202020204" pitchFamily="34" charset="0"/>
                <a:cs typeface="Arial" panose="020B0604020202020204" pitchFamily="34" charset="0"/>
              </a:rPr>
              <a:t> </a:t>
            </a:r>
            <a:r>
              <a:rPr lang="en-US" altLang="vi-VN" sz="3200" dirty="0" err="1">
                <a:solidFill>
                  <a:srgbClr val="002060"/>
                </a:solidFill>
                <a:latin typeface="Arial" panose="020B0604020202020204" pitchFamily="34" charset="0"/>
                <a:cs typeface="Arial" panose="020B0604020202020204" pitchFamily="34" charset="0"/>
              </a:rPr>
              <a:t>rất</a:t>
            </a:r>
            <a:r>
              <a:rPr lang="en-US" altLang="vi-VN" sz="3200" dirty="0">
                <a:solidFill>
                  <a:srgbClr val="002060"/>
                </a:solidFill>
                <a:latin typeface="Arial" panose="020B0604020202020204" pitchFamily="34" charset="0"/>
                <a:cs typeface="Arial" panose="020B0604020202020204" pitchFamily="34" charset="0"/>
              </a:rPr>
              <a:t> </a:t>
            </a:r>
            <a:r>
              <a:rPr lang="en-US" altLang="vi-VN" sz="3200" dirty="0" err="1">
                <a:solidFill>
                  <a:srgbClr val="002060"/>
                </a:solidFill>
                <a:latin typeface="Arial" panose="020B0604020202020204" pitchFamily="34" charset="0"/>
                <a:cs typeface="Arial" panose="020B0604020202020204" pitchFamily="34" charset="0"/>
              </a:rPr>
              <a:t>quan</a:t>
            </a:r>
            <a:r>
              <a:rPr lang="en-US" altLang="vi-VN" sz="3200" dirty="0">
                <a:solidFill>
                  <a:srgbClr val="002060"/>
                </a:solidFill>
                <a:latin typeface="Arial" panose="020B0604020202020204" pitchFamily="34" charset="0"/>
                <a:cs typeface="Arial" panose="020B0604020202020204" pitchFamily="34" charset="0"/>
              </a:rPr>
              <a:t> </a:t>
            </a:r>
            <a:r>
              <a:rPr lang="en-US" altLang="vi-VN" sz="3200" dirty="0" err="1">
                <a:solidFill>
                  <a:srgbClr val="002060"/>
                </a:solidFill>
                <a:latin typeface="Arial" panose="020B0604020202020204" pitchFamily="34" charset="0"/>
                <a:cs typeface="Arial" panose="020B0604020202020204" pitchFamily="34" charset="0"/>
              </a:rPr>
              <a:t>trọng</a:t>
            </a:r>
            <a:r>
              <a:rPr lang="en-US" altLang="vi-VN" sz="3200" dirty="0">
                <a:solidFill>
                  <a:srgbClr val="002060"/>
                </a:solidFill>
                <a:latin typeface="Arial" panose="020B0604020202020204" pitchFamily="34" charset="0"/>
                <a:cs typeface="Arial" panose="020B0604020202020204" pitchFamily="34" charset="0"/>
              </a:rPr>
              <a:t> </a:t>
            </a:r>
            <a:r>
              <a:rPr lang="en-US" altLang="vi-VN" sz="3200" dirty="0" err="1">
                <a:solidFill>
                  <a:srgbClr val="002060"/>
                </a:solidFill>
                <a:latin typeface="Arial" panose="020B0604020202020204" pitchFamily="34" charset="0"/>
                <a:cs typeface="Arial" panose="020B0604020202020204" pitchFamily="34" charset="0"/>
              </a:rPr>
              <a:t>đối</a:t>
            </a:r>
            <a:r>
              <a:rPr lang="en-US" altLang="vi-VN" sz="3200" dirty="0">
                <a:solidFill>
                  <a:srgbClr val="002060"/>
                </a:solidFill>
                <a:latin typeface="Arial" panose="020B0604020202020204" pitchFamily="34" charset="0"/>
                <a:cs typeface="Arial" panose="020B0604020202020204" pitchFamily="34" charset="0"/>
              </a:rPr>
              <a:t> </a:t>
            </a:r>
            <a:r>
              <a:rPr lang="en-US" altLang="vi-VN" sz="3200" dirty="0" err="1">
                <a:solidFill>
                  <a:srgbClr val="002060"/>
                </a:solidFill>
                <a:latin typeface="Arial" panose="020B0604020202020204" pitchFamily="34" charset="0"/>
                <a:cs typeface="Arial" panose="020B0604020202020204" pitchFamily="34" charset="0"/>
              </a:rPr>
              <a:t>với</a:t>
            </a:r>
            <a:r>
              <a:rPr lang="en-US" altLang="vi-VN" sz="3200" dirty="0">
                <a:solidFill>
                  <a:srgbClr val="002060"/>
                </a:solidFill>
                <a:latin typeface="Arial" panose="020B0604020202020204" pitchFamily="34" charset="0"/>
                <a:cs typeface="Arial" panose="020B0604020202020204" pitchFamily="34" charset="0"/>
              </a:rPr>
              <a:t> </a:t>
            </a:r>
            <a:r>
              <a:rPr lang="en-US" altLang="vi-VN" sz="3200" dirty="0" err="1">
                <a:solidFill>
                  <a:srgbClr val="002060"/>
                </a:solidFill>
                <a:latin typeface="Arial" panose="020B0604020202020204" pitchFamily="34" charset="0"/>
                <a:cs typeface="Arial" panose="020B0604020202020204" pitchFamily="34" charset="0"/>
              </a:rPr>
              <a:t>cây</a:t>
            </a:r>
            <a:r>
              <a:rPr lang="en-US" altLang="vi-VN" sz="3200" dirty="0">
                <a:solidFill>
                  <a:srgbClr val="002060"/>
                </a:solidFill>
                <a:latin typeface="Arial" panose="020B0604020202020204" pitchFamily="34" charset="0"/>
                <a:cs typeface="Arial" panose="020B0604020202020204" pitchFamily="34" charset="0"/>
              </a:rPr>
              <a:t>.</a:t>
            </a:r>
          </a:p>
        </p:txBody>
      </p:sp>
      <p:sp>
        <p:nvSpPr>
          <p:cNvPr id="56" name="AutoShape 10">
            <a:extLst>
              <a:ext uri="{FF2B5EF4-FFF2-40B4-BE49-F238E27FC236}">
                <a16:creationId xmlns:a16="http://schemas.microsoft.com/office/drawing/2014/main" id="{22680EAF-15DA-4780-9AA6-112E9FD19D2D}"/>
              </a:ext>
            </a:extLst>
          </p:cNvPr>
          <p:cNvSpPr>
            <a:spLocks noChangeArrowheads="1"/>
          </p:cNvSpPr>
          <p:nvPr/>
        </p:nvSpPr>
        <p:spPr bwMode="auto">
          <a:xfrm>
            <a:off x="1839993" y="2975044"/>
            <a:ext cx="9123281" cy="1081088"/>
          </a:xfrm>
          <a:prstGeom prst="flowChartTerminator">
            <a:avLst/>
          </a:prstGeom>
          <a:solidFill>
            <a:schemeClr val="accent6">
              <a:lumMod val="60000"/>
              <a:lumOff val="40000"/>
            </a:schemeClr>
          </a:solidFill>
          <a:ln w="9525">
            <a:solidFill>
              <a:srgbClr val="3366FF"/>
            </a:solidFill>
            <a:miter lim="800000"/>
            <a:headEnd/>
            <a:tailEnd/>
          </a:ln>
        </p:spPr>
        <p:txBody>
          <a:bodyPr wrap="none" anchor="ctr"/>
          <a:lstStyle/>
          <a:p>
            <a:pPr algn="ctr" fontAlgn="base">
              <a:spcBef>
                <a:spcPct val="0"/>
              </a:spcBef>
              <a:spcAft>
                <a:spcPct val="0"/>
              </a:spcAft>
              <a:defRPr/>
            </a:pPr>
            <a:r>
              <a:rPr lang="en-US" altLang="vi-VN" sz="3600" dirty="0">
                <a:solidFill>
                  <a:srgbClr val="002060"/>
                </a:solidFill>
              </a:rPr>
              <a:t>A. </a:t>
            </a:r>
            <a:r>
              <a:rPr lang="en-US" altLang="vi-VN" sz="3600" dirty="0" err="1">
                <a:solidFill>
                  <a:srgbClr val="002060"/>
                </a:solidFill>
              </a:rPr>
              <a:t>Hãy</a:t>
            </a:r>
            <a:r>
              <a:rPr lang="en-US" altLang="vi-VN" sz="3600" dirty="0">
                <a:solidFill>
                  <a:srgbClr val="002060"/>
                </a:solidFill>
              </a:rPr>
              <a:t> </a:t>
            </a:r>
            <a:r>
              <a:rPr lang="en-US" altLang="vi-VN" sz="3600" dirty="0" err="1">
                <a:solidFill>
                  <a:srgbClr val="002060"/>
                </a:solidFill>
              </a:rPr>
              <a:t>biết</a:t>
            </a:r>
            <a:r>
              <a:rPr lang="en-US" altLang="vi-VN" sz="3600" dirty="0">
                <a:solidFill>
                  <a:srgbClr val="002060"/>
                </a:solidFill>
              </a:rPr>
              <a:t> </a:t>
            </a:r>
            <a:r>
              <a:rPr lang="en-US" altLang="vi-VN" sz="3600" dirty="0" err="1">
                <a:solidFill>
                  <a:srgbClr val="002060"/>
                </a:solidFill>
              </a:rPr>
              <a:t>quý</a:t>
            </a:r>
            <a:r>
              <a:rPr lang="en-US" altLang="vi-VN" sz="3600" dirty="0">
                <a:solidFill>
                  <a:srgbClr val="002060"/>
                </a:solidFill>
              </a:rPr>
              <a:t> </a:t>
            </a:r>
            <a:r>
              <a:rPr lang="en-US" altLang="vi-VN" sz="3600" dirty="0" err="1">
                <a:solidFill>
                  <a:srgbClr val="002060"/>
                </a:solidFill>
              </a:rPr>
              <a:t>trọng</a:t>
            </a:r>
            <a:r>
              <a:rPr lang="en-US" altLang="vi-VN" sz="3600" dirty="0">
                <a:solidFill>
                  <a:srgbClr val="002060"/>
                </a:solidFill>
              </a:rPr>
              <a:t> </a:t>
            </a:r>
            <a:r>
              <a:rPr lang="en-US" altLang="vi-VN" sz="3600" dirty="0" err="1">
                <a:solidFill>
                  <a:srgbClr val="002060"/>
                </a:solidFill>
              </a:rPr>
              <a:t>những</a:t>
            </a:r>
            <a:r>
              <a:rPr lang="en-US" altLang="vi-VN" sz="3600" dirty="0">
                <a:solidFill>
                  <a:srgbClr val="002060"/>
                </a:solidFill>
              </a:rPr>
              <a:t> </a:t>
            </a:r>
            <a:r>
              <a:rPr lang="en-US" altLang="vi-VN" sz="3600" dirty="0" err="1">
                <a:solidFill>
                  <a:srgbClr val="002060"/>
                </a:solidFill>
              </a:rPr>
              <a:t>người</a:t>
            </a:r>
            <a:r>
              <a:rPr lang="en-US" altLang="vi-VN" sz="3600" dirty="0">
                <a:solidFill>
                  <a:srgbClr val="002060"/>
                </a:solidFill>
              </a:rPr>
              <a:t> </a:t>
            </a:r>
            <a:r>
              <a:rPr lang="en-US" altLang="vi-VN" sz="3600" dirty="0" err="1">
                <a:solidFill>
                  <a:srgbClr val="002060"/>
                </a:solidFill>
              </a:rPr>
              <a:t>bình</a:t>
            </a:r>
            <a:r>
              <a:rPr lang="en-US" altLang="vi-VN" sz="3600" dirty="0">
                <a:solidFill>
                  <a:srgbClr val="002060"/>
                </a:solidFill>
              </a:rPr>
              <a:t> </a:t>
            </a:r>
            <a:r>
              <a:rPr lang="en-US" altLang="vi-VN" sz="3600" dirty="0" err="1">
                <a:solidFill>
                  <a:srgbClr val="002060"/>
                </a:solidFill>
              </a:rPr>
              <a:t>thường</a:t>
            </a:r>
            <a:r>
              <a:rPr lang="en-US" altLang="vi-VN" sz="3600" dirty="0">
                <a:solidFill>
                  <a:srgbClr val="002060"/>
                </a:solidFill>
              </a:rPr>
              <a:t>.</a:t>
            </a:r>
          </a:p>
        </p:txBody>
      </p:sp>
      <p:sp>
        <p:nvSpPr>
          <p:cNvPr id="57" name="AutoShape 12">
            <a:extLst>
              <a:ext uri="{FF2B5EF4-FFF2-40B4-BE49-F238E27FC236}">
                <a16:creationId xmlns:a16="http://schemas.microsoft.com/office/drawing/2014/main" id="{1DCB5444-29EE-4A69-8E78-893802940CC8}"/>
              </a:ext>
            </a:extLst>
          </p:cNvPr>
          <p:cNvSpPr>
            <a:spLocks noChangeArrowheads="1"/>
          </p:cNvSpPr>
          <p:nvPr/>
        </p:nvSpPr>
        <p:spPr bwMode="auto">
          <a:xfrm>
            <a:off x="1993572" y="4180482"/>
            <a:ext cx="6559877" cy="992187"/>
          </a:xfrm>
          <a:prstGeom prst="flowChartTerminator">
            <a:avLst/>
          </a:prstGeom>
          <a:solidFill>
            <a:schemeClr val="accent1">
              <a:lumMod val="20000"/>
              <a:lumOff val="80000"/>
            </a:schemeClr>
          </a:solidFill>
          <a:ln w="9525">
            <a:solidFill>
              <a:srgbClr val="3366FF"/>
            </a:solidFill>
            <a:miter lim="800000"/>
            <a:headEnd/>
            <a:tailEnd/>
          </a:ln>
        </p:spPr>
        <p:txBody>
          <a:bodyPr wrap="none" anchor="ctr"/>
          <a:lstStyle/>
          <a:p>
            <a:pPr algn="ctr" fontAlgn="base">
              <a:spcBef>
                <a:spcPct val="0"/>
              </a:spcBef>
              <a:spcAft>
                <a:spcPct val="0"/>
              </a:spcAft>
              <a:defRPr/>
            </a:pPr>
            <a:r>
              <a:rPr lang="en-US" altLang="vi-VN" sz="3200" dirty="0">
                <a:solidFill>
                  <a:srgbClr val="002060"/>
                </a:solidFill>
                <a:latin typeface="Arial" panose="020B0604020202020204" pitchFamily="34" charset="0"/>
                <a:cs typeface="Arial" panose="020B0604020202020204" pitchFamily="34" charset="0"/>
              </a:rPr>
              <a:t>B</a:t>
            </a:r>
            <a:r>
              <a:rPr lang="vi-VN" altLang="vi-VN" sz="3200" dirty="0">
                <a:solidFill>
                  <a:srgbClr val="002060"/>
                </a:solidFill>
                <a:latin typeface="Arial" panose="020B0604020202020204" pitchFamily="34" charset="0"/>
                <a:cs typeface="Arial" panose="020B0604020202020204" pitchFamily="34" charset="0"/>
              </a:rPr>
              <a:t>.</a:t>
            </a:r>
            <a:r>
              <a:rPr lang="en-US" altLang="vi-VN" sz="3200" dirty="0">
                <a:solidFill>
                  <a:srgbClr val="002060"/>
                </a:solidFill>
                <a:latin typeface="Arial" panose="020B0604020202020204" pitchFamily="34" charset="0"/>
                <a:cs typeface="Arial" panose="020B0604020202020204" pitchFamily="34" charset="0"/>
              </a:rPr>
              <a:t> </a:t>
            </a:r>
            <a:r>
              <a:rPr lang="en-US" altLang="vi-VN" sz="3200" dirty="0" err="1">
                <a:solidFill>
                  <a:srgbClr val="002060"/>
                </a:solidFill>
                <a:latin typeface="Arial" panose="020B0604020202020204" pitchFamily="34" charset="0"/>
                <a:cs typeface="Arial" panose="020B0604020202020204" pitchFamily="34" charset="0"/>
              </a:rPr>
              <a:t>Vật</a:t>
            </a:r>
            <a:r>
              <a:rPr lang="en-US" altLang="vi-VN" sz="3200" dirty="0">
                <a:solidFill>
                  <a:srgbClr val="002060"/>
                </a:solidFill>
                <a:latin typeface="Arial" panose="020B0604020202020204" pitchFamily="34" charset="0"/>
                <a:cs typeface="Arial" panose="020B0604020202020204" pitchFamily="34" charset="0"/>
              </a:rPr>
              <a:t> </a:t>
            </a:r>
            <a:r>
              <a:rPr lang="en-US" altLang="vi-VN" sz="3200" dirty="0" err="1">
                <a:solidFill>
                  <a:srgbClr val="002060"/>
                </a:solidFill>
                <a:latin typeface="Arial" panose="020B0604020202020204" pitchFamily="34" charset="0"/>
                <a:cs typeface="Arial" panose="020B0604020202020204" pitchFamily="34" charset="0"/>
              </a:rPr>
              <a:t>bình</a:t>
            </a:r>
            <a:r>
              <a:rPr lang="en-US" altLang="vi-VN" sz="3200" dirty="0">
                <a:solidFill>
                  <a:srgbClr val="002060"/>
                </a:solidFill>
                <a:latin typeface="Arial" panose="020B0604020202020204" pitchFamily="34" charset="0"/>
                <a:cs typeface="Arial" panose="020B0604020202020204" pitchFamily="34" charset="0"/>
              </a:rPr>
              <a:t> </a:t>
            </a:r>
            <a:r>
              <a:rPr lang="en-US" altLang="vi-VN" sz="3200" dirty="0" err="1">
                <a:solidFill>
                  <a:srgbClr val="002060"/>
                </a:solidFill>
                <a:latin typeface="Arial" panose="020B0604020202020204" pitchFamily="34" charset="0"/>
                <a:cs typeface="Arial" panose="020B0604020202020204" pitchFamily="34" charset="0"/>
              </a:rPr>
              <a:t>thường</a:t>
            </a:r>
            <a:r>
              <a:rPr lang="en-US" altLang="vi-VN" sz="3200" dirty="0">
                <a:solidFill>
                  <a:srgbClr val="002060"/>
                </a:solidFill>
                <a:latin typeface="Arial" panose="020B0604020202020204" pitchFamily="34" charset="0"/>
                <a:cs typeface="Arial" panose="020B0604020202020204" pitchFamily="34" charset="0"/>
              </a:rPr>
              <a:t> </a:t>
            </a:r>
            <a:r>
              <a:rPr lang="en-US" altLang="vi-VN" sz="3200" dirty="0" err="1">
                <a:solidFill>
                  <a:srgbClr val="002060"/>
                </a:solidFill>
                <a:latin typeface="Arial" panose="020B0604020202020204" pitchFamily="34" charset="0"/>
                <a:cs typeface="Arial" panose="020B0604020202020204" pitchFamily="34" charset="0"/>
              </a:rPr>
              <a:t>mới</a:t>
            </a:r>
            <a:r>
              <a:rPr lang="en-US" altLang="vi-VN" sz="3200" dirty="0">
                <a:solidFill>
                  <a:srgbClr val="002060"/>
                </a:solidFill>
                <a:latin typeface="Arial" panose="020B0604020202020204" pitchFamily="34" charset="0"/>
                <a:cs typeface="Arial" panose="020B0604020202020204" pitchFamily="34" charset="0"/>
              </a:rPr>
              <a:t> </a:t>
            </a:r>
            <a:r>
              <a:rPr lang="en-US" altLang="vi-VN" sz="3200" dirty="0" err="1">
                <a:solidFill>
                  <a:srgbClr val="002060"/>
                </a:solidFill>
                <a:latin typeface="Arial" panose="020B0604020202020204" pitchFamily="34" charset="0"/>
                <a:cs typeface="Arial" panose="020B0604020202020204" pitchFamily="34" charset="0"/>
              </a:rPr>
              <a:t>đáng</a:t>
            </a:r>
            <a:r>
              <a:rPr lang="en-US" altLang="vi-VN" sz="3200" dirty="0">
                <a:solidFill>
                  <a:srgbClr val="002060"/>
                </a:solidFill>
                <a:latin typeface="Arial" panose="020B0604020202020204" pitchFamily="34" charset="0"/>
                <a:cs typeface="Arial" panose="020B0604020202020204" pitchFamily="34" charset="0"/>
              </a:rPr>
              <a:t> </a:t>
            </a:r>
            <a:r>
              <a:rPr lang="en-US" altLang="vi-VN" sz="3200" dirty="0" err="1">
                <a:solidFill>
                  <a:srgbClr val="002060"/>
                </a:solidFill>
                <a:latin typeface="Arial" panose="020B0604020202020204" pitchFamily="34" charset="0"/>
                <a:cs typeface="Arial" panose="020B0604020202020204" pitchFamily="34" charset="0"/>
              </a:rPr>
              <a:t>quý</a:t>
            </a:r>
            <a:r>
              <a:rPr lang="en-US" altLang="vi-VN" sz="3200" dirty="0">
                <a:solidFill>
                  <a:srgbClr val="002060"/>
                </a:solidFill>
                <a:latin typeface="Arial" panose="020B0604020202020204" pitchFamily="34" charset="0"/>
                <a:cs typeface="Arial" panose="020B0604020202020204" pitchFamily="34" charset="0"/>
              </a:rPr>
              <a:t>.</a:t>
            </a:r>
          </a:p>
        </p:txBody>
      </p:sp>
      <p:sp>
        <p:nvSpPr>
          <p:cNvPr id="49" name="AutoShape 10">
            <a:extLst>
              <a:ext uri="{FF2B5EF4-FFF2-40B4-BE49-F238E27FC236}">
                <a16:creationId xmlns:a16="http://schemas.microsoft.com/office/drawing/2014/main" id="{4131B67B-0BE4-42DF-A8E9-3EFA3EEF8E22}"/>
              </a:ext>
            </a:extLst>
          </p:cNvPr>
          <p:cNvSpPr>
            <a:spLocks noChangeArrowheads="1"/>
          </p:cNvSpPr>
          <p:nvPr/>
        </p:nvSpPr>
        <p:spPr bwMode="auto">
          <a:xfrm>
            <a:off x="1759029" y="2972172"/>
            <a:ext cx="9285207" cy="1081088"/>
          </a:xfrm>
          <a:prstGeom prst="flowChartTerminator">
            <a:avLst/>
          </a:prstGeom>
          <a:solidFill>
            <a:schemeClr val="accent1">
              <a:lumMod val="20000"/>
              <a:lumOff val="80000"/>
            </a:schemeClr>
          </a:solidFill>
          <a:ln w="9525">
            <a:solidFill>
              <a:srgbClr val="3366FF"/>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base" hangingPunct="1">
              <a:spcBef>
                <a:spcPct val="0"/>
              </a:spcBef>
              <a:spcAft>
                <a:spcPct val="0"/>
              </a:spcAft>
              <a:defRPr/>
            </a:pPr>
            <a:r>
              <a:rPr lang="en-US" altLang="vi-VN" sz="3200" dirty="0">
                <a:solidFill>
                  <a:srgbClr val="002060"/>
                </a:solidFill>
              </a:rPr>
              <a:t>A. </a:t>
            </a:r>
            <a:r>
              <a:rPr lang="en-US" altLang="vi-VN" sz="3200" dirty="0" err="1">
                <a:solidFill>
                  <a:srgbClr val="002060"/>
                </a:solidFill>
              </a:rPr>
              <a:t>Hãy</a:t>
            </a:r>
            <a:r>
              <a:rPr lang="en-US" altLang="vi-VN" sz="3200" dirty="0">
                <a:solidFill>
                  <a:srgbClr val="002060"/>
                </a:solidFill>
              </a:rPr>
              <a:t> </a:t>
            </a:r>
            <a:r>
              <a:rPr lang="en-US" altLang="vi-VN" sz="3200" dirty="0" err="1">
                <a:solidFill>
                  <a:srgbClr val="002060"/>
                </a:solidFill>
              </a:rPr>
              <a:t>biết</a:t>
            </a:r>
            <a:r>
              <a:rPr lang="en-US" altLang="vi-VN" sz="3200" dirty="0">
                <a:solidFill>
                  <a:srgbClr val="002060"/>
                </a:solidFill>
              </a:rPr>
              <a:t> </a:t>
            </a:r>
            <a:r>
              <a:rPr lang="en-US" altLang="vi-VN" sz="3200" dirty="0" err="1">
                <a:solidFill>
                  <a:srgbClr val="002060"/>
                </a:solidFill>
              </a:rPr>
              <a:t>quý</a:t>
            </a:r>
            <a:r>
              <a:rPr lang="en-US" altLang="vi-VN" sz="3200" dirty="0">
                <a:solidFill>
                  <a:srgbClr val="002060"/>
                </a:solidFill>
              </a:rPr>
              <a:t> </a:t>
            </a:r>
            <a:r>
              <a:rPr lang="en-US" altLang="vi-VN" sz="3200" dirty="0" err="1">
                <a:solidFill>
                  <a:srgbClr val="002060"/>
                </a:solidFill>
              </a:rPr>
              <a:t>trọng</a:t>
            </a:r>
            <a:r>
              <a:rPr lang="en-US" altLang="vi-VN" sz="3200" dirty="0">
                <a:solidFill>
                  <a:srgbClr val="002060"/>
                </a:solidFill>
              </a:rPr>
              <a:t> </a:t>
            </a:r>
            <a:r>
              <a:rPr lang="en-US" altLang="vi-VN" sz="3200" dirty="0" err="1">
                <a:solidFill>
                  <a:srgbClr val="002060"/>
                </a:solidFill>
              </a:rPr>
              <a:t>những</a:t>
            </a:r>
            <a:r>
              <a:rPr lang="en-US" altLang="vi-VN" sz="3200" dirty="0">
                <a:solidFill>
                  <a:srgbClr val="002060"/>
                </a:solidFill>
              </a:rPr>
              <a:t> </a:t>
            </a:r>
            <a:r>
              <a:rPr lang="en-US" altLang="vi-VN" sz="3200" dirty="0" err="1">
                <a:solidFill>
                  <a:srgbClr val="002060"/>
                </a:solidFill>
              </a:rPr>
              <a:t>người</a:t>
            </a:r>
            <a:r>
              <a:rPr lang="en-US" altLang="vi-VN" sz="3200" dirty="0">
                <a:solidFill>
                  <a:srgbClr val="002060"/>
                </a:solidFill>
              </a:rPr>
              <a:t> </a:t>
            </a:r>
            <a:r>
              <a:rPr lang="en-US" altLang="vi-VN" sz="3200" dirty="0" err="1">
                <a:solidFill>
                  <a:srgbClr val="002060"/>
                </a:solidFill>
              </a:rPr>
              <a:t>bình</a:t>
            </a:r>
            <a:r>
              <a:rPr lang="en-US" altLang="vi-VN" sz="3200" dirty="0">
                <a:solidFill>
                  <a:srgbClr val="002060"/>
                </a:solidFill>
              </a:rPr>
              <a:t> </a:t>
            </a:r>
            <a:r>
              <a:rPr lang="en-US" altLang="vi-VN" sz="3200" dirty="0" err="1">
                <a:solidFill>
                  <a:srgbClr val="002060"/>
                </a:solidFill>
              </a:rPr>
              <a:t>thường</a:t>
            </a:r>
            <a:r>
              <a:rPr lang="en-US" altLang="vi-VN" sz="3200" dirty="0">
                <a:solidFill>
                  <a:srgbClr val="002060"/>
                </a:solidFill>
              </a:rPr>
              <a:t>.</a:t>
            </a:r>
          </a:p>
        </p:txBody>
      </p:sp>
      <p:sp>
        <p:nvSpPr>
          <p:cNvPr id="6155" name="Oval 84">
            <a:extLst>
              <a:ext uri="{FF2B5EF4-FFF2-40B4-BE49-F238E27FC236}">
                <a16:creationId xmlns:a16="http://schemas.microsoft.com/office/drawing/2014/main" id="{B47E7FA4-C705-4AC3-A45F-88AC2A26E5E0}"/>
              </a:ext>
            </a:extLst>
          </p:cNvPr>
          <p:cNvSpPr>
            <a:spLocks noChangeArrowheads="1"/>
          </p:cNvSpPr>
          <p:nvPr/>
        </p:nvSpPr>
        <p:spPr bwMode="auto">
          <a:xfrm>
            <a:off x="331352" y="5678214"/>
            <a:ext cx="1219200" cy="990600"/>
          </a:xfrm>
          <a:prstGeom prst="ellipse">
            <a:avLst/>
          </a:prstGeom>
          <a:solidFill>
            <a:srgbClr val="FF3300"/>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vi-VN" sz="2400" b="1">
                <a:solidFill>
                  <a:srgbClr val="FFFFFF"/>
                </a:solidFill>
                <a:latin typeface="Times New Roman" panose="02020603050405020304" pitchFamily="18" charset="0"/>
                <a:cs typeface="Times New Roman" panose="02020603050405020304" pitchFamily="18" charset="0"/>
              </a:rPr>
              <a:t>Hết giờ</a:t>
            </a:r>
          </a:p>
        </p:txBody>
      </p:sp>
      <p:sp>
        <p:nvSpPr>
          <p:cNvPr id="72" name="Oval 84">
            <a:extLst>
              <a:ext uri="{FF2B5EF4-FFF2-40B4-BE49-F238E27FC236}">
                <a16:creationId xmlns:a16="http://schemas.microsoft.com/office/drawing/2014/main" id="{6A264B4B-BB07-47A1-9452-A39565169AFB}"/>
              </a:ext>
            </a:extLst>
          </p:cNvPr>
          <p:cNvSpPr>
            <a:spLocks noChangeArrowheads="1"/>
          </p:cNvSpPr>
          <p:nvPr/>
        </p:nvSpPr>
        <p:spPr bwMode="auto">
          <a:xfrm>
            <a:off x="331352" y="5678214"/>
            <a:ext cx="1219200" cy="990600"/>
          </a:xfrm>
          <a:prstGeom prst="ellipse">
            <a:avLst/>
          </a:prstGeom>
          <a:solidFill>
            <a:srgbClr val="FF3300"/>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vi-VN" sz="6000" b="1">
                <a:solidFill>
                  <a:srgbClr val="FFFFFF"/>
                </a:solidFill>
                <a:latin typeface="Times New Roman" panose="02020603050405020304" pitchFamily="18" charset="0"/>
                <a:cs typeface="Times New Roman" panose="02020603050405020304" pitchFamily="18" charset="0"/>
              </a:rPr>
              <a:t>1</a:t>
            </a:r>
          </a:p>
        </p:txBody>
      </p:sp>
      <p:sp>
        <p:nvSpPr>
          <p:cNvPr id="71" name="Oval 84">
            <a:extLst>
              <a:ext uri="{FF2B5EF4-FFF2-40B4-BE49-F238E27FC236}">
                <a16:creationId xmlns:a16="http://schemas.microsoft.com/office/drawing/2014/main" id="{17C62A3D-3B60-4D9F-80CA-15D2881ABC9D}"/>
              </a:ext>
            </a:extLst>
          </p:cNvPr>
          <p:cNvSpPr>
            <a:spLocks noChangeArrowheads="1"/>
          </p:cNvSpPr>
          <p:nvPr/>
        </p:nvSpPr>
        <p:spPr bwMode="auto">
          <a:xfrm>
            <a:off x="331352" y="5678214"/>
            <a:ext cx="1219200" cy="990600"/>
          </a:xfrm>
          <a:prstGeom prst="ellipse">
            <a:avLst/>
          </a:prstGeom>
          <a:solidFill>
            <a:srgbClr val="FF3300"/>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vi-VN" sz="6000" b="1">
                <a:solidFill>
                  <a:srgbClr val="FFFFFF"/>
                </a:solidFill>
                <a:latin typeface="Times New Roman" panose="02020603050405020304" pitchFamily="18" charset="0"/>
                <a:cs typeface="Times New Roman" panose="02020603050405020304" pitchFamily="18" charset="0"/>
              </a:rPr>
              <a:t>2</a:t>
            </a:r>
          </a:p>
        </p:txBody>
      </p:sp>
      <p:sp>
        <p:nvSpPr>
          <p:cNvPr id="70" name="Oval 84">
            <a:extLst>
              <a:ext uri="{FF2B5EF4-FFF2-40B4-BE49-F238E27FC236}">
                <a16:creationId xmlns:a16="http://schemas.microsoft.com/office/drawing/2014/main" id="{D7339702-233C-48F5-8733-2C18ABC19DE1}"/>
              </a:ext>
            </a:extLst>
          </p:cNvPr>
          <p:cNvSpPr>
            <a:spLocks noChangeArrowheads="1"/>
          </p:cNvSpPr>
          <p:nvPr/>
        </p:nvSpPr>
        <p:spPr bwMode="auto">
          <a:xfrm>
            <a:off x="331352" y="5678214"/>
            <a:ext cx="1219200" cy="990600"/>
          </a:xfrm>
          <a:prstGeom prst="ellipse">
            <a:avLst/>
          </a:prstGeom>
          <a:solidFill>
            <a:srgbClr val="FF3300"/>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vi-VN" sz="6000" b="1">
                <a:solidFill>
                  <a:srgbClr val="FFFFFF"/>
                </a:solidFill>
                <a:latin typeface="Times New Roman" panose="02020603050405020304" pitchFamily="18" charset="0"/>
                <a:cs typeface="Times New Roman" panose="02020603050405020304" pitchFamily="18" charset="0"/>
              </a:rPr>
              <a:t>3</a:t>
            </a:r>
          </a:p>
        </p:txBody>
      </p:sp>
      <p:sp>
        <p:nvSpPr>
          <p:cNvPr id="69" name="Oval 84">
            <a:extLst>
              <a:ext uri="{FF2B5EF4-FFF2-40B4-BE49-F238E27FC236}">
                <a16:creationId xmlns:a16="http://schemas.microsoft.com/office/drawing/2014/main" id="{10E4DA4D-A7E2-4BF2-B08C-2599A18A08CD}"/>
              </a:ext>
            </a:extLst>
          </p:cNvPr>
          <p:cNvSpPr>
            <a:spLocks noChangeArrowheads="1"/>
          </p:cNvSpPr>
          <p:nvPr/>
        </p:nvSpPr>
        <p:spPr bwMode="auto">
          <a:xfrm>
            <a:off x="331352" y="5678214"/>
            <a:ext cx="1219200" cy="990600"/>
          </a:xfrm>
          <a:prstGeom prst="ellipse">
            <a:avLst/>
          </a:prstGeom>
          <a:solidFill>
            <a:srgbClr val="FF3300"/>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vi-VN" sz="6000" b="1">
                <a:solidFill>
                  <a:srgbClr val="FFFFFF"/>
                </a:solidFill>
                <a:latin typeface="Times New Roman" panose="02020603050405020304" pitchFamily="18" charset="0"/>
                <a:cs typeface="Times New Roman" panose="02020603050405020304" pitchFamily="18" charset="0"/>
              </a:rPr>
              <a:t>4</a:t>
            </a:r>
          </a:p>
        </p:txBody>
      </p:sp>
      <p:sp>
        <p:nvSpPr>
          <p:cNvPr id="68" name="Oval 84">
            <a:extLst>
              <a:ext uri="{FF2B5EF4-FFF2-40B4-BE49-F238E27FC236}">
                <a16:creationId xmlns:a16="http://schemas.microsoft.com/office/drawing/2014/main" id="{DFAD0D91-B033-423E-8B40-6D9F5253ECC3}"/>
              </a:ext>
            </a:extLst>
          </p:cNvPr>
          <p:cNvSpPr>
            <a:spLocks noChangeArrowheads="1"/>
          </p:cNvSpPr>
          <p:nvPr/>
        </p:nvSpPr>
        <p:spPr bwMode="auto">
          <a:xfrm>
            <a:off x="331352" y="5678214"/>
            <a:ext cx="1219200" cy="990600"/>
          </a:xfrm>
          <a:prstGeom prst="ellipse">
            <a:avLst/>
          </a:prstGeom>
          <a:solidFill>
            <a:srgbClr val="FF3300"/>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vi-VN" sz="6000" b="1">
                <a:solidFill>
                  <a:srgbClr val="FFFFFF"/>
                </a:solidFill>
                <a:latin typeface="Times New Roman" panose="02020603050405020304" pitchFamily="18" charset="0"/>
                <a:cs typeface="Times New Roman" panose="02020603050405020304" pitchFamily="18" charset="0"/>
              </a:rPr>
              <a:t>5</a:t>
            </a:r>
          </a:p>
        </p:txBody>
      </p:sp>
      <p:sp>
        <p:nvSpPr>
          <p:cNvPr id="67" name="Oval 84">
            <a:extLst>
              <a:ext uri="{FF2B5EF4-FFF2-40B4-BE49-F238E27FC236}">
                <a16:creationId xmlns:a16="http://schemas.microsoft.com/office/drawing/2014/main" id="{66B2420D-4C7E-492C-AB1A-93D0D48E2256}"/>
              </a:ext>
            </a:extLst>
          </p:cNvPr>
          <p:cNvSpPr>
            <a:spLocks noChangeArrowheads="1"/>
          </p:cNvSpPr>
          <p:nvPr/>
        </p:nvSpPr>
        <p:spPr bwMode="auto">
          <a:xfrm>
            <a:off x="331352" y="5678214"/>
            <a:ext cx="1219200" cy="990600"/>
          </a:xfrm>
          <a:prstGeom prst="ellipse">
            <a:avLst/>
          </a:prstGeom>
          <a:solidFill>
            <a:srgbClr val="FF3300"/>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vi-VN" sz="6000" b="1">
                <a:solidFill>
                  <a:srgbClr val="FFFFFF"/>
                </a:solidFill>
                <a:latin typeface="Times New Roman" panose="02020603050405020304" pitchFamily="18" charset="0"/>
                <a:cs typeface="Times New Roman" panose="02020603050405020304" pitchFamily="18" charset="0"/>
              </a:rPr>
              <a:t>6</a:t>
            </a:r>
          </a:p>
        </p:txBody>
      </p:sp>
      <p:sp>
        <p:nvSpPr>
          <p:cNvPr id="66" name="Oval 84">
            <a:extLst>
              <a:ext uri="{FF2B5EF4-FFF2-40B4-BE49-F238E27FC236}">
                <a16:creationId xmlns:a16="http://schemas.microsoft.com/office/drawing/2014/main" id="{096832C0-4342-4C87-BEC0-BB679EA08D2D}"/>
              </a:ext>
            </a:extLst>
          </p:cNvPr>
          <p:cNvSpPr>
            <a:spLocks noChangeArrowheads="1"/>
          </p:cNvSpPr>
          <p:nvPr/>
        </p:nvSpPr>
        <p:spPr bwMode="auto">
          <a:xfrm>
            <a:off x="331352" y="5678214"/>
            <a:ext cx="1219200" cy="990600"/>
          </a:xfrm>
          <a:prstGeom prst="ellipse">
            <a:avLst/>
          </a:prstGeom>
          <a:solidFill>
            <a:srgbClr val="FF3300"/>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vi-VN" sz="6000" b="1">
                <a:solidFill>
                  <a:srgbClr val="FFFFFF"/>
                </a:solidFill>
                <a:latin typeface="Times New Roman" panose="02020603050405020304" pitchFamily="18" charset="0"/>
                <a:cs typeface="Times New Roman" panose="02020603050405020304" pitchFamily="18" charset="0"/>
              </a:rPr>
              <a:t>7</a:t>
            </a:r>
          </a:p>
        </p:txBody>
      </p:sp>
      <p:sp>
        <p:nvSpPr>
          <p:cNvPr id="65" name="Oval 84">
            <a:extLst>
              <a:ext uri="{FF2B5EF4-FFF2-40B4-BE49-F238E27FC236}">
                <a16:creationId xmlns:a16="http://schemas.microsoft.com/office/drawing/2014/main" id="{FC5ED96F-2658-42A0-B376-3C06BC46969D}"/>
              </a:ext>
            </a:extLst>
          </p:cNvPr>
          <p:cNvSpPr>
            <a:spLocks noChangeArrowheads="1"/>
          </p:cNvSpPr>
          <p:nvPr/>
        </p:nvSpPr>
        <p:spPr bwMode="auto">
          <a:xfrm>
            <a:off x="331352" y="5678214"/>
            <a:ext cx="1219200" cy="990600"/>
          </a:xfrm>
          <a:prstGeom prst="ellipse">
            <a:avLst/>
          </a:prstGeom>
          <a:solidFill>
            <a:srgbClr val="FF3300"/>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vi-VN" sz="6000" b="1">
                <a:solidFill>
                  <a:srgbClr val="FFFFFF"/>
                </a:solidFill>
                <a:latin typeface="Times New Roman" panose="02020603050405020304" pitchFamily="18" charset="0"/>
                <a:cs typeface="Times New Roman" panose="02020603050405020304" pitchFamily="18" charset="0"/>
              </a:rPr>
              <a:t>8</a:t>
            </a:r>
          </a:p>
        </p:txBody>
      </p:sp>
      <p:sp>
        <p:nvSpPr>
          <p:cNvPr id="64" name="Oval 84">
            <a:extLst>
              <a:ext uri="{FF2B5EF4-FFF2-40B4-BE49-F238E27FC236}">
                <a16:creationId xmlns:a16="http://schemas.microsoft.com/office/drawing/2014/main" id="{4B584626-9219-4432-A328-1284221344D7}"/>
              </a:ext>
            </a:extLst>
          </p:cNvPr>
          <p:cNvSpPr>
            <a:spLocks noChangeArrowheads="1"/>
          </p:cNvSpPr>
          <p:nvPr/>
        </p:nvSpPr>
        <p:spPr bwMode="auto">
          <a:xfrm>
            <a:off x="331352" y="5678214"/>
            <a:ext cx="1219200" cy="990600"/>
          </a:xfrm>
          <a:prstGeom prst="ellipse">
            <a:avLst/>
          </a:prstGeom>
          <a:solidFill>
            <a:srgbClr val="FF3300"/>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vi-VN" sz="6000" b="1">
                <a:solidFill>
                  <a:srgbClr val="FFFFFF"/>
                </a:solidFill>
                <a:latin typeface="Times New Roman" panose="02020603050405020304" pitchFamily="18" charset="0"/>
                <a:cs typeface="Times New Roman" panose="02020603050405020304" pitchFamily="18" charset="0"/>
              </a:rPr>
              <a:t>9</a:t>
            </a:r>
          </a:p>
        </p:txBody>
      </p:sp>
      <p:sp>
        <p:nvSpPr>
          <p:cNvPr id="63" name="Oval 84">
            <a:extLst>
              <a:ext uri="{FF2B5EF4-FFF2-40B4-BE49-F238E27FC236}">
                <a16:creationId xmlns:a16="http://schemas.microsoft.com/office/drawing/2014/main" id="{B79830B4-49D7-4B2F-880A-5B1FC67D765B}"/>
              </a:ext>
            </a:extLst>
          </p:cNvPr>
          <p:cNvSpPr>
            <a:spLocks noChangeArrowheads="1"/>
          </p:cNvSpPr>
          <p:nvPr/>
        </p:nvSpPr>
        <p:spPr bwMode="auto">
          <a:xfrm>
            <a:off x="331352" y="5678214"/>
            <a:ext cx="1219200" cy="990600"/>
          </a:xfrm>
          <a:prstGeom prst="ellipse">
            <a:avLst/>
          </a:prstGeom>
          <a:solidFill>
            <a:srgbClr val="FF3300"/>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vi-VN" sz="6000" b="1">
                <a:solidFill>
                  <a:srgbClr val="FFFFFF"/>
                </a:solidFill>
                <a:latin typeface="Times New Roman" panose="02020603050405020304" pitchFamily="18" charset="0"/>
                <a:cs typeface="Times New Roman" panose="02020603050405020304" pitchFamily="18" charset="0"/>
              </a:rPr>
              <a:t>10</a:t>
            </a:r>
          </a:p>
        </p:txBody>
      </p:sp>
      <p:sp>
        <p:nvSpPr>
          <p:cNvPr id="37" name="TextBox 36">
            <a:extLst>
              <a:ext uri="{FF2B5EF4-FFF2-40B4-BE49-F238E27FC236}">
                <a16:creationId xmlns:a16="http://schemas.microsoft.com/office/drawing/2014/main" id="{8BEF2A37-1BD4-4B5C-A33D-BC31C48585A3}"/>
              </a:ext>
            </a:extLst>
          </p:cNvPr>
          <p:cNvSpPr txBox="1"/>
          <p:nvPr/>
        </p:nvSpPr>
        <p:spPr>
          <a:xfrm>
            <a:off x="4362450" y="488951"/>
            <a:ext cx="6286500" cy="862013"/>
          </a:xfrm>
          <a:prstGeom prst="rect">
            <a:avLst/>
          </a:prstGeom>
          <a:noFill/>
        </p:spPr>
        <p:txBody>
          <a:bodyPr>
            <a:spAutoFit/>
          </a:bodyPr>
          <a:lstStyle/>
          <a:p>
            <a:pPr algn="ctr" eaLnBrk="0" fontAlgn="base" hangingPunct="0">
              <a:spcBef>
                <a:spcPct val="0"/>
              </a:spcBef>
              <a:spcAft>
                <a:spcPct val="0"/>
              </a:spcAft>
              <a:defRPr/>
            </a:pPr>
            <a:r>
              <a:rPr lang="en-US" sz="5000" dirty="0">
                <a:solidFill>
                  <a:srgbClr val="C0504D">
                    <a:lumMod val="50000"/>
                  </a:srgbClr>
                </a:solidFill>
                <a:latin typeface="UTM Cabaret" panose="02040603050506020204" pitchFamily="18" charset="0"/>
                <a:cs typeface="Arial" panose="020B0604020202020204" pitchFamily="34" charset="0"/>
              </a:rPr>
              <a:t>RUNG CHUÔNG VÀNG</a:t>
            </a:r>
          </a:p>
        </p:txBody>
      </p:sp>
    </p:spTree>
  </p:cSld>
  <p:clrMapOvr>
    <a:masterClrMapping/>
  </p:clrMapOvr>
  <p:transition spd="slow" advClick="0">
    <p:zoom/>
    <p:sndAc>
      <p:stSnd>
        <p:snd r:embed="rId2" name="chimes.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7" presetClass="entr" presetSubtype="0" fill="hold" nodeType="withEffect">
                                  <p:stCondLst>
                                    <p:cond delay="2000"/>
                                  </p:stCondLst>
                                  <p:iterate type="lt">
                                    <p:tmPct val="50000"/>
                                  </p:iterate>
                                  <p:childTnLst>
                                    <p:set>
                                      <p:cBhvr>
                                        <p:cTn id="6" dur="1" fill="hold">
                                          <p:stCondLst>
                                            <p:cond delay="0"/>
                                          </p:stCondLst>
                                        </p:cTn>
                                        <p:tgtEl>
                                          <p:spTgt spid="61456"/>
                                        </p:tgtEl>
                                        <p:attrNameLst>
                                          <p:attrName>style.visibility</p:attrName>
                                        </p:attrNameLst>
                                      </p:cBhvr>
                                      <p:to>
                                        <p:strVal val="visible"/>
                                      </p:to>
                                    </p:set>
                                    <p:anim calcmode="discrete" valueType="clr">
                                      <p:cBhvr override="childStyle">
                                        <p:cTn id="7" dur="80"/>
                                        <p:tgtEl>
                                          <p:spTgt spid="61456"/>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61456"/>
                                        </p:tgtEl>
                                        <p:attrNameLst>
                                          <p:attrName>fillcolor</p:attrName>
                                        </p:attrNameLst>
                                      </p:cBhvr>
                                      <p:tavLst>
                                        <p:tav tm="0">
                                          <p:val>
                                            <p:clrVal>
                                              <a:schemeClr val="accent2"/>
                                            </p:clrVal>
                                          </p:val>
                                        </p:tav>
                                        <p:tav tm="50000">
                                          <p:val>
                                            <p:clrVal>
                                              <a:schemeClr val="hlink"/>
                                            </p:clrVal>
                                          </p:val>
                                        </p:tav>
                                      </p:tavLst>
                                    </p:anim>
                                    <p:set>
                                      <p:cBhvr>
                                        <p:cTn id="9" dur="80"/>
                                        <p:tgtEl>
                                          <p:spTgt spid="61456"/>
                                        </p:tgtEl>
                                        <p:attrNameLst>
                                          <p:attrName>fill.type</p:attrName>
                                        </p:attrNameLst>
                                      </p:cBhvr>
                                      <p:to>
                                        <p:strVal val="solid"/>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17" presetClass="entr" presetSubtype="10" fill="hold" grpId="0" nodeType="clickEffect">
                                  <p:stCondLst>
                                    <p:cond delay="0"/>
                                  </p:stCondLst>
                                  <p:childTnLst>
                                    <p:set>
                                      <p:cBhvr>
                                        <p:cTn id="13" dur="1" fill="hold">
                                          <p:stCondLst>
                                            <p:cond delay="0"/>
                                          </p:stCondLst>
                                        </p:cTn>
                                        <p:tgtEl>
                                          <p:spTgt spid="54"/>
                                        </p:tgtEl>
                                        <p:attrNameLst>
                                          <p:attrName>style.visibility</p:attrName>
                                        </p:attrNameLst>
                                      </p:cBhvr>
                                      <p:to>
                                        <p:strVal val="visible"/>
                                      </p:to>
                                    </p:set>
                                    <p:anim calcmode="lin" valueType="num">
                                      <p:cBhvr>
                                        <p:cTn id="14" dur="500" fill="hold"/>
                                        <p:tgtEl>
                                          <p:spTgt spid="54"/>
                                        </p:tgtEl>
                                        <p:attrNameLst>
                                          <p:attrName>ppt_w</p:attrName>
                                        </p:attrNameLst>
                                      </p:cBhvr>
                                      <p:tavLst>
                                        <p:tav tm="0">
                                          <p:val>
                                            <p:fltVal val="0"/>
                                          </p:val>
                                        </p:tav>
                                        <p:tav tm="100000">
                                          <p:val>
                                            <p:strVal val="#ppt_w"/>
                                          </p:val>
                                        </p:tav>
                                      </p:tavLst>
                                    </p:anim>
                                    <p:anim calcmode="lin" valueType="num">
                                      <p:cBhvr>
                                        <p:cTn id="15" dur="500" fill="hold"/>
                                        <p:tgtEl>
                                          <p:spTgt spid="54"/>
                                        </p:tgtEl>
                                        <p:attrNameLst>
                                          <p:attrName>ppt_h</p:attrName>
                                        </p:attrNameLst>
                                      </p:cBhvr>
                                      <p:tavLst>
                                        <p:tav tm="0">
                                          <p:val>
                                            <p:strVal val="#ppt_h"/>
                                          </p:val>
                                        </p:tav>
                                        <p:tav tm="100000">
                                          <p:val>
                                            <p:strVal val="#ppt_h"/>
                                          </p:val>
                                        </p:tav>
                                      </p:tavLst>
                                    </p:anim>
                                  </p:childTnLst>
                                </p:cTn>
                              </p:par>
                              <p:par>
                                <p:cTn id="16" presetID="17" presetClass="entr" presetSubtype="10" fill="hold" grpId="0" nodeType="withEffect">
                                  <p:stCondLst>
                                    <p:cond delay="0"/>
                                  </p:stCondLst>
                                  <p:childTnLst>
                                    <p:set>
                                      <p:cBhvr>
                                        <p:cTn id="17" dur="1" fill="hold">
                                          <p:stCondLst>
                                            <p:cond delay="0"/>
                                          </p:stCondLst>
                                        </p:cTn>
                                        <p:tgtEl>
                                          <p:spTgt spid="56"/>
                                        </p:tgtEl>
                                        <p:attrNameLst>
                                          <p:attrName>style.visibility</p:attrName>
                                        </p:attrNameLst>
                                      </p:cBhvr>
                                      <p:to>
                                        <p:strVal val="visible"/>
                                      </p:to>
                                    </p:set>
                                    <p:anim calcmode="lin" valueType="num">
                                      <p:cBhvr>
                                        <p:cTn id="18" dur="500" fill="hold"/>
                                        <p:tgtEl>
                                          <p:spTgt spid="56"/>
                                        </p:tgtEl>
                                        <p:attrNameLst>
                                          <p:attrName>ppt_w</p:attrName>
                                        </p:attrNameLst>
                                      </p:cBhvr>
                                      <p:tavLst>
                                        <p:tav tm="0">
                                          <p:val>
                                            <p:fltVal val="0"/>
                                          </p:val>
                                        </p:tav>
                                        <p:tav tm="100000">
                                          <p:val>
                                            <p:strVal val="#ppt_w"/>
                                          </p:val>
                                        </p:tav>
                                      </p:tavLst>
                                    </p:anim>
                                    <p:anim calcmode="lin" valueType="num">
                                      <p:cBhvr>
                                        <p:cTn id="19" dur="500" fill="hold"/>
                                        <p:tgtEl>
                                          <p:spTgt spid="56"/>
                                        </p:tgtEl>
                                        <p:attrNameLst>
                                          <p:attrName>ppt_h</p:attrName>
                                        </p:attrNameLst>
                                      </p:cBhvr>
                                      <p:tavLst>
                                        <p:tav tm="0">
                                          <p:val>
                                            <p:strVal val="#ppt_h"/>
                                          </p:val>
                                        </p:tav>
                                        <p:tav tm="100000">
                                          <p:val>
                                            <p:strVal val="#ppt_h"/>
                                          </p:val>
                                        </p:tav>
                                      </p:tavLst>
                                    </p:anim>
                                  </p:childTnLst>
                                </p:cTn>
                              </p:par>
                              <p:par>
                                <p:cTn id="20" presetID="17" presetClass="entr" presetSubtype="10" fill="hold" grpId="0" nodeType="withEffect">
                                  <p:stCondLst>
                                    <p:cond delay="0"/>
                                  </p:stCondLst>
                                  <p:childTnLst>
                                    <p:set>
                                      <p:cBhvr>
                                        <p:cTn id="21" dur="1" fill="hold">
                                          <p:stCondLst>
                                            <p:cond delay="0"/>
                                          </p:stCondLst>
                                        </p:cTn>
                                        <p:tgtEl>
                                          <p:spTgt spid="57"/>
                                        </p:tgtEl>
                                        <p:attrNameLst>
                                          <p:attrName>style.visibility</p:attrName>
                                        </p:attrNameLst>
                                      </p:cBhvr>
                                      <p:to>
                                        <p:strVal val="visible"/>
                                      </p:to>
                                    </p:set>
                                    <p:anim calcmode="lin" valueType="num">
                                      <p:cBhvr>
                                        <p:cTn id="22" dur="500" fill="hold"/>
                                        <p:tgtEl>
                                          <p:spTgt spid="57"/>
                                        </p:tgtEl>
                                        <p:attrNameLst>
                                          <p:attrName>ppt_w</p:attrName>
                                        </p:attrNameLst>
                                      </p:cBhvr>
                                      <p:tavLst>
                                        <p:tav tm="0">
                                          <p:val>
                                            <p:fltVal val="0"/>
                                          </p:val>
                                        </p:tav>
                                        <p:tav tm="100000">
                                          <p:val>
                                            <p:strVal val="#ppt_w"/>
                                          </p:val>
                                        </p:tav>
                                      </p:tavLst>
                                    </p:anim>
                                    <p:anim calcmode="lin" valueType="num">
                                      <p:cBhvr>
                                        <p:cTn id="23" dur="500" fill="hold"/>
                                        <p:tgtEl>
                                          <p:spTgt spid="57"/>
                                        </p:tgtEl>
                                        <p:attrNameLst>
                                          <p:attrName>ppt_h</p:attrName>
                                        </p:attrNameLst>
                                      </p:cBhvr>
                                      <p:tavLst>
                                        <p:tav tm="0">
                                          <p:val>
                                            <p:strVal val="#ppt_h"/>
                                          </p:val>
                                        </p:tav>
                                        <p:tav tm="100000">
                                          <p:val>
                                            <p:strVal val="#ppt_h"/>
                                          </p:val>
                                        </p:tav>
                                      </p:tavLst>
                                    </p:anim>
                                  </p:childTnLst>
                                </p:cTn>
                              </p:par>
                              <p:par>
                                <p:cTn id="24" presetID="17" presetClass="entr" presetSubtype="10" fill="hold" grpId="0" nodeType="withEffect">
                                  <p:stCondLst>
                                    <p:cond delay="0"/>
                                  </p:stCondLst>
                                  <p:childTnLst>
                                    <p:set>
                                      <p:cBhvr>
                                        <p:cTn id="25" dur="1" fill="hold">
                                          <p:stCondLst>
                                            <p:cond delay="0"/>
                                          </p:stCondLst>
                                        </p:cTn>
                                        <p:tgtEl>
                                          <p:spTgt spid="49"/>
                                        </p:tgtEl>
                                        <p:attrNameLst>
                                          <p:attrName>style.visibility</p:attrName>
                                        </p:attrNameLst>
                                      </p:cBhvr>
                                      <p:to>
                                        <p:strVal val="visible"/>
                                      </p:to>
                                    </p:set>
                                    <p:anim calcmode="lin" valueType="num">
                                      <p:cBhvr>
                                        <p:cTn id="26" dur="500" fill="hold"/>
                                        <p:tgtEl>
                                          <p:spTgt spid="49"/>
                                        </p:tgtEl>
                                        <p:attrNameLst>
                                          <p:attrName>ppt_w</p:attrName>
                                        </p:attrNameLst>
                                      </p:cBhvr>
                                      <p:tavLst>
                                        <p:tav tm="0">
                                          <p:val>
                                            <p:fltVal val="0"/>
                                          </p:val>
                                        </p:tav>
                                        <p:tav tm="100000">
                                          <p:val>
                                            <p:strVal val="#ppt_w"/>
                                          </p:val>
                                        </p:tav>
                                      </p:tavLst>
                                    </p:anim>
                                    <p:anim calcmode="lin" valueType="num">
                                      <p:cBhvr>
                                        <p:cTn id="27" dur="500" fill="hold"/>
                                        <p:tgtEl>
                                          <p:spTgt spid="49"/>
                                        </p:tgtEl>
                                        <p:attrNameLst>
                                          <p:attrName>ppt_h</p:attrName>
                                        </p:attrNameLst>
                                      </p:cBhvr>
                                      <p:tavLst>
                                        <p:tav tm="0">
                                          <p:val>
                                            <p:strVal val="#ppt_h"/>
                                          </p:val>
                                        </p:tav>
                                        <p:tav tm="100000">
                                          <p:val>
                                            <p:strVal val="#ppt_h"/>
                                          </p:val>
                                        </p:tav>
                                      </p:tavLst>
                                    </p:anim>
                                  </p:childTnLst>
                                </p:cTn>
                              </p:par>
                            </p:childTnLst>
                          </p:cTn>
                        </p:par>
                        <p:par>
                          <p:cTn id="28" fill="hold" nodeType="afterGroup">
                            <p:stCondLst>
                              <p:cond delay="500"/>
                            </p:stCondLst>
                            <p:childTnLst>
                              <p:par>
                                <p:cTn id="29" presetID="2" presetClass="exit" presetSubtype="12" fill="hold" grpId="0" nodeType="afterEffect">
                                  <p:stCondLst>
                                    <p:cond delay="0"/>
                                  </p:stCondLst>
                                  <p:childTnLst>
                                    <p:anim calcmode="lin" valueType="num">
                                      <p:cBhvr additive="base">
                                        <p:cTn id="30" dur="1000"/>
                                        <p:tgtEl>
                                          <p:spTgt spid="63"/>
                                        </p:tgtEl>
                                        <p:attrNameLst>
                                          <p:attrName>ppt_x</p:attrName>
                                        </p:attrNameLst>
                                      </p:cBhvr>
                                      <p:tavLst>
                                        <p:tav tm="0">
                                          <p:val>
                                            <p:strVal val="ppt_x"/>
                                          </p:val>
                                        </p:tav>
                                        <p:tav tm="100000">
                                          <p:val>
                                            <p:strVal val="0-ppt_w/2"/>
                                          </p:val>
                                        </p:tav>
                                      </p:tavLst>
                                    </p:anim>
                                    <p:anim calcmode="lin" valueType="num">
                                      <p:cBhvr additive="base">
                                        <p:cTn id="31" dur="1000"/>
                                        <p:tgtEl>
                                          <p:spTgt spid="63"/>
                                        </p:tgtEl>
                                        <p:attrNameLst>
                                          <p:attrName>ppt_y</p:attrName>
                                        </p:attrNameLst>
                                      </p:cBhvr>
                                      <p:tavLst>
                                        <p:tav tm="0">
                                          <p:val>
                                            <p:strVal val="ppt_y"/>
                                          </p:val>
                                        </p:tav>
                                        <p:tav tm="100000">
                                          <p:val>
                                            <p:strVal val="1+ppt_h/2"/>
                                          </p:val>
                                        </p:tav>
                                      </p:tavLst>
                                    </p:anim>
                                    <p:set>
                                      <p:cBhvr>
                                        <p:cTn id="32" dur="1" fill="hold">
                                          <p:stCondLst>
                                            <p:cond delay="999"/>
                                          </p:stCondLst>
                                        </p:cTn>
                                        <p:tgtEl>
                                          <p:spTgt spid="63"/>
                                        </p:tgtEl>
                                        <p:attrNameLst>
                                          <p:attrName>style.visibility</p:attrName>
                                        </p:attrNameLst>
                                      </p:cBhvr>
                                      <p:to>
                                        <p:strVal val="hidden"/>
                                      </p:to>
                                    </p:set>
                                  </p:childTnLst>
                                  <p:subTnLst>
                                    <p:audio>
                                      <p:cMediaNode>
                                        <p:cTn display="0" masterRel="sameClick">
                                          <p:stCondLst>
                                            <p:cond evt="begin" delay="0">
                                              <p:tn val="29"/>
                                            </p:cond>
                                          </p:stCondLst>
                                          <p:endCondLst>
                                            <p:cond evt="onStopAudio" delay="0">
                                              <p:tgtEl>
                                                <p:sldTgt/>
                                              </p:tgtEl>
                                            </p:cond>
                                          </p:endCondLst>
                                        </p:cTn>
                                        <p:tgtEl>
                                          <p:sndTgt r:embed="rId3" name="hammer.wav"/>
                                        </p:tgtEl>
                                      </p:cMediaNode>
                                    </p:audio>
                                  </p:subTnLst>
                                </p:cTn>
                              </p:par>
                            </p:childTnLst>
                          </p:cTn>
                        </p:par>
                        <p:par>
                          <p:cTn id="33" fill="hold" nodeType="afterGroup">
                            <p:stCondLst>
                              <p:cond delay="1500"/>
                            </p:stCondLst>
                            <p:childTnLst>
                              <p:par>
                                <p:cTn id="34" presetID="2" presetClass="exit" presetSubtype="12" fill="hold" grpId="0" nodeType="afterEffect">
                                  <p:stCondLst>
                                    <p:cond delay="0"/>
                                  </p:stCondLst>
                                  <p:childTnLst>
                                    <p:anim calcmode="lin" valueType="num">
                                      <p:cBhvr additive="base">
                                        <p:cTn id="35" dur="1000"/>
                                        <p:tgtEl>
                                          <p:spTgt spid="64"/>
                                        </p:tgtEl>
                                        <p:attrNameLst>
                                          <p:attrName>ppt_x</p:attrName>
                                        </p:attrNameLst>
                                      </p:cBhvr>
                                      <p:tavLst>
                                        <p:tav tm="0">
                                          <p:val>
                                            <p:strVal val="ppt_x"/>
                                          </p:val>
                                        </p:tav>
                                        <p:tav tm="100000">
                                          <p:val>
                                            <p:strVal val="0-ppt_w/2"/>
                                          </p:val>
                                        </p:tav>
                                      </p:tavLst>
                                    </p:anim>
                                    <p:anim calcmode="lin" valueType="num">
                                      <p:cBhvr additive="base">
                                        <p:cTn id="36" dur="1000"/>
                                        <p:tgtEl>
                                          <p:spTgt spid="64"/>
                                        </p:tgtEl>
                                        <p:attrNameLst>
                                          <p:attrName>ppt_y</p:attrName>
                                        </p:attrNameLst>
                                      </p:cBhvr>
                                      <p:tavLst>
                                        <p:tav tm="0">
                                          <p:val>
                                            <p:strVal val="ppt_y"/>
                                          </p:val>
                                        </p:tav>
                                        <p:tav tm="100000">
                                          <p:val>
                                            <p:strVal val="1+ppt_h/2"/>
                                          </p:val>
                                        </p:tav>
                                      </p:tavLst>
                                    </p:anim>
                                    <p:set>
                                      <p:cBhvr>
                                        <p:cTn id="37" dur="1" fill="hold">
                                          <p:stCondLst>
                                            <p:cond delay="999"/>
                                          </p:stCondLst>
                                        </p:cTn>
                                        <p:tgtEl>
                                          <p:spTgt spid="64"/>
                                        </p:tgtEl>
                                        <p:attrNameLst>
                                          <p:attrName>style.visibility</p:attrName>
                                        </p:attrNameLst>
                                      </p:cBhvr>
                                      <p:to>
                                        <p:strVal val="hidden"/>
                                      </p:to>
                                    </p:set>
                                  </p:childTnLst>
                                  <p:subTnLst>
                                    <p:audio>
                                      <p:cMediaNode>
                                        <p:cTn display="0" masterRel="sameClick">
                                          <p:stCondLst>
                                            <p:cond evt="begin" delay="0">
                                              <p:tn val="34"/>
                                            </p:cond>
                                          </p:stCondLst>
                                          <p:endCondLst>
                                            <p:cond evt="onStopAudio" delay="0">
                                              <p:tgtEl>
                                                <p:sldTgt/>
                                              </p:tgtEl>
                                            </p:cond>
                                          </p:endCondLst>
                                        </p:cTn>
                                        <p:tgtEl>
                                          <p:sndTgt r:embed="rId3" name="hammer.wav"/>
                                        </p:tgtEl>
                                      </p:cMediaNode>
                                    </p:audio>
                                  </p:subTnLst>
                                </p:cTn>
                              </p:par>
                            </p:childTnLst>
                          </p:cTn>
                        </p:par>
                        <p:par>
                          <p:cTn id="38" fill="hold" nodeType="afterGroup">
                            <p:stCondLst>
                              <p:cond delay="2500"/>
                            </p:stCondLst>
                            <p:childTnLst>
                              <p:par>
                                <p:cTn id="39" presetID="2" presetClass="exit" presetSubtype="12" fill="hold" grpId="0" nodeType="afterEffect">
                                  <p:stCondLst>
                                    <p:cond delay="0"/>
                                  </p:stCondLst>
                                  <p:childTnLst>
                                    <p:anim calcmode="lin" valueType="num">
                                      <p:cBhvr additive="base">
                                        <p:cTn id="40" dur="1000"/>
                                        <p:tgtEl>
                                          <p:spTgt spid="65"/>
                                        </p:tgtEl>
                                        <p:attrNameLst>
                                          <p:attrName>ppt_x</p:attrName>
                                        </p:attrNameLst>
                                      </p:cBhvr>
                                      <p:tavLst>
                                        <p:tav tm="0">
                                          <p:val>
                                            <p:strVal val="ppt_x"/>
                                          </p:val>
                                        </p:tav>
                                        <p:tav tm="100000">
                                          <p:val>
                                            <p:strVal val="0-ppt_w/2"/>
                                          </p:val>
                                        </p:tav>
                                      </p:tavLst>
                                    </p:anim>
                                    <p:anim calcmode="lin" valueType="num">
                                      <p:cBhvr additive="base">
                                        <p:cTn id="41" dur="1000"/>
                                        <p:tgtEl>
                                          <p:spTgt spid="65"/>
                                        </p:tgtEl>
                                        <p:attrNameLst>
                                          <p:attrName>ppt_y</p:attrName>
                                        </p:attrNameLst>
                                      </p:cBhvr>
                                      <p:tavLst>
                                        <p:tav tm="0">
                                          <p:val>
                                            <p:strVal val="ppt_y"/>
                                          </p:val>
                                        </p:tav>
                                        <p:tav tm="100000">
                                          <p:val>
                                            <p:strVal val="1+ppt_h/2"/>
                                          </p:val>
                                        </p:tav>
                                      </p:tavLst>
                                    </p:anim>
                                    <p:set>
                                      <p:cBhvr>
                                        <p:cTn id="42" dur="1" fill="hold">
                                          <p:stCondLst>
                                            <p:cond delay="999"/>
                                          </p:stCondLst>
                                        </p:cTn>
                                        <p:tgtEl>
                                          <p:spTgt spid="65"/>
                                        </p:tgtEl>
                                        <p:attrNameLst>
                                          <p:attrName>style.visibility</p:attrName>
                                        </p:attrNameLst>
                                      </p:cBhvr>
                                      <p:to>
                                        <p:strVal val="hidden"/>
                                      </p:to>
                                    </p:set>
                                  </p:childTnLst>
                                  <p:subTnLst>
                                    <p:audio>
                                      <p:cMediaNode>
                                        <p:cTn display="0" masterRel="sameClick">
                                          <p:stCondLst>
                                            <p:cond evt="begin" delay="0">
                                              <p:tn val="39"/>
                                            </p:cond>
                                          </p:stCondLst>
                                          <p:endCondLst>
                                            <p:cond evt="onStopAudio" delay="0">
                                              <p:tgtEl>
                                                <p:sldTgt/>
                                              </p:tgtEl>
                                            </p:cond>
                                          </p:endCondLst>
                                        </p:cTn>
                                        <p:tgtEl>
                                          <p:sndTgt r:embed="rId3" name="hammer.wav"/>
                                        </p:tgtEl>
                                      </p:cMediaNode>
                                    </p:audio>
                                  </p:subTnLst>
                                </p:cTn>
                              </p:par>
                            </p:childTnLst>
                          </p:cTn>
                        </p:par>
                        <p:par>
                          <p:cTn id="43" fill="hold" nodeType="afterGroup">
                            <p:stCondLst>
                              <p:cond delay="3500"/>
                            </p:stCondLst>
                            <p:childTnLst>
                              <p:par>
                                <p:cTn id="44" presetID="2" presetClass="exit" presetSubtype="12" fill="hold" grpId="0" nodeType="afterEffect">
                                  <p:stCondLst>
                                    <p:cond delay="0"/>
                                  </p:stCondLst>
                                  <p:childTnLst>
                                    <p:anim calcmode="lin" valueType="num">
                                      <p:cBhvr additive="base">
                                        <p:cTn id="45" dur="1000"/>
                                        <p:tgtEl>
                                          <p:spTgt spid="66"/>
                                        </p:tgtEl>
                                        <p:attrNameLst>
                                          <p:attrName>ppt_x</p:attrName>
                                        </p:attrNameLst>
                                      </p:cBhvr>
                                      <p:tavLst>
                                        <p:tav tm="0">
                                          <p:val>
                                            <p:strVal val="ppt_x"/>
                                          </p:val>
                                        </p:tav>
                                        <p:tav tm="100000">
                                          <p:val>
                                            <p:strVal val="0-ppt_w/2"/>
                                          </p:val>
                                        </p:tav>
                                      </p:tavLst>
                                    </p:anim>
                                    <p:anim calcmode="lin" valueType="num">
                                      <p:cBhvr additive="base">
                                        <p:cTn id="46" dur="1000"/>
                                        <p:tgtEl>
                                          <p:spTgt spid="66"/>
                                        </p:tgtEl>
                                        <p:attrNameLst>
                                          <p:attrName>ppt_y</p:attrName>
                                        </p:attrNameLst>
                                      </p:cBhvr>
                                      <p:tavLst>
                                        <p:tav tm="0">
                                          <p:val>
                                            <p:strVal val="ppt_y"/>
                                          </p:val>
                                        </p:tav>
                                        <p:tav tm="100000">
                                          <p:val>
                                            <p:strVal val="1+ppt_h/2"/>
                                          </p:val>
                                        </p:tav>
                                      </p:tavLst>
                                    </p:anim>
                                    <p:set>
                                      <p:cBhvr>
                                        <p:cTn id="47" dur="1" fill="hold">
                                          <p:stCondLst>
                                            <p:cond delay="999"/>
                                          </p:stCondLst>
                                        </p:cTn>
                                        <p:tgtEl>
                                          <p:spTgt spid="66"/>
                                        </p:tgtEl>
                                        <p:attrNameLst>
                                          <p:attrName>style.visibility</p:attrName>
                                        </p:attrNameLst>
                                      </p:cBhvr>
                                      <p:to>
                                        <p:strVal val="hidden"/>
                                      </p:to>
                                    </p:set>
                                  </p:childTnLst>
                                  <p:subTnLst>
                                    <p:audio>
                                      <p:cMediaNode>
                                        <p:cTn display="0" masterRel="sameClick">
                                          <p:stCondLst>
                                            <p:cond evt="begin" delay="0">
                                              <p:tn val="44"/>
                                            </p:cond>
                                          </p:stCondLst>
                                          <p:endCondLst>
                                            <p:cond evt="onStopAudio" delay="0">
                                              <p:tgtEl>
                                                <p:sldTgt/>
                                              </p:tgtEl>
                                            </p:cond>
                                          </p:endCondLst>
                                        </p:cTn>
                                        <p:tgtEl>
                                          <p:sndTgt r:embed="rId3" name="hammer.wav"/>
                                        </p:tgtEl>
                                      </p:cMediaNode>
                                    </p:audio>
                                  </p:subTnLst>
                                </p:cTn>
                              </p:par>
                            </p:childTnLst>
                          </p:cTn>
                        </p:par>
                        <p:par>
                          <p:cTn id="48" fill="hold" nodeType="afterGroup">
                            <p:stCondLst>
                              <p:cond delay="4500"/>
                            </p:stCondLst>
                            <p:childTnLst>
                              <p:par>
                                <p:cTn id="49" presetID="2" presetClass="exit" presetSubtype="12" fill="hold" grpId="0" nodeType="afterEffect">
                                  <p:stCondLst>
                                    <p:cond delay="0"/>
                                  </p:stCondLst>
                                  <p:childTnLst>
                                    <p:anim calcmode="lin" valueType="num">
                                      <p:cBhvr additive="base">
                                        <p:cTn id="50" dur="1000"/>
                                        <p:tgtEl>
                                          <p:spTgt spid="67"/>
                                        </p:tgtEl>
                                        <p:attrNameLst>
                                          <p:attrName>ppt_x</p:attrName>
                                        </p:attrNameLst>
                                      </p:cBhvr>
                                      <p:tavLst>
                                        <p:tav tm="0">
                                          <p:val>
                                            <p:strVal val="ppt_x"/>
                                          </p:val>
                                        </p:tav>
                                        <p:tav tm="100000">
                                          <p:val>
                                            <p:strVal val="0-ppt_w/2"/>
                                          </p:val>
                                        </p:tav>
                                      </p:tavLst>
                                    </p:anim>
                                    <p:anim calcmode="lin" valueType="num">
                                      <p:cBhvr additive="base">
                                        <p:cTn id="51" dur="1000"/>
                                        <p:tgtEl>
                                          <p:spTgt spid="67"/>
                                        </p:tgtEl>
                                        <p:attrNameLst>
                                          <p:attrName>ppt_y</p:attrName>
                                        </p:attrNameLst>
                                      </p:cBhvr>
                                      <p:tavLst>
                                        <p:tav tm="0">
                                          <p:val>
                                            <p:strVal val="ppt_y"/>
                                          </p:val>
                                        </p:tav>
                                        <p:tav tm="100000">
                                          <p:val>
                                            <p:strVal val="1+ppt_h/2"/>
                                          </p:val>
                                        </p:tav>
                                      </p:tavLst>
                                    </p:anim>
                                    <p:set>
                                      <p:cBhvr>
                                        <p:cTn id="52" dur="1" fill="hold">
                                          <p:stCondLst>
                                            <p:cond delay="999"/>
                                          </p:stCondLst>
                                        </p:cTn>
                                        <p:tgtEl>
                                          <p:spTgt spid="67"/>
                                        </p:tgtEl>
                                        <p:attrNameLst>
                                          <p:attrName>style.visibility</p:attrName>
                                        </p:attrNameLst>
                                      </p:cBhvr>
                                      <p:to>
                                        <p:strVal val="hidden"/>
                                      </p:to>
                                    </p:set>
                                  </p:childTnLst>
                                  <p:subTnLst>
                                    <p:audio>
                                      <p:cMediaNode>
                                        <p:cTn display="0" masterRel="sameClick">
                                          <p:stCondLst>
                                            <p:cond evt="begin" delay="0">
                                              <p:tn val="49"/>
                                            </p:cond>
                                          </p:stCondLst>
                                          <p:endCondLst>
                                            <p:cond evt="onStopAudio" delay="0">
                                              <p:tgtEl>
                                                <p:sldTgt/>
                                              </p:tgtEl>
                                            </p:cond>
                                          </p:endCondLst>
                                        </p:cTn>
                                        <p:tgtEl>
                                          <p:sndTgt r:embed="rId3" name="hammer.wav"/>
                                        </p:tgtEl>
                                      </p:cMediaNode>
                                    </p:audio>
                                  </p:subTnLst>
                                </p:cTn>
                              </p:par>
                            </p:childTnLst>
                          </p:cTn>
                        </p:par>
                        <p:par>
                          <p:cTn id="53" fill="hold" nodeType="afterGroup">
                            <p:stCondLst>
                              <p:cond delay="5500"/>
                            </p:stCondLst>
                            <p:childTnLst>
                              <p:par>
                                <p:cTn id="54" presetID="2" presetClass="exit" presetSubtype="12" fill="hold" grpId="0" nodeType="afterEffect">
                                  <p:stCondLst>
                                    <p:cond delay="0"/>
                                  </p:stCondLst>
                                  <p:childTnLst>
                                    <p:anim calcmode="lin" valueType="num">
                                      <p:cBhvr additive="base">
                                        <p:cTn id="55" dur="1000"/>
                                        <p:tgtEl>
                                          <p:spTgt spid="68"/>
                                        </p:tgtEl>
                                        <p:attrNameLst>
                                          <p:attrName>ppt_x</p:attrName>
                                        </p:attrNameLst>
                                      </p:cBhvr>
                                      <p:tavLst>
                                        <p:tav tm="0">
                                          <p:val>
                                            <p:strVal val="ppt_x"/>
                                          </p:val>
                                        </p:tav>
                                        <p:tav tm="100000">
                                          <p:val>
                                            <p:strVal val="0-ppt_w/2"/>
                                          </p:val>
                                        </p:tav>
                                      </p:tavLst>
                                    </p:anim>
                                    <p:anim calcmode="lin" valueType="num">
                                      <p:cBhvr additive="base">
                                        <p:cTn id="56" dur="1000"/>
                                        <p:tgtEl>
                                          <p:spTgt spid="68"/>
                                        </p:tgtEl>
                                        <p:attrNameLst>
                                          <p:attrName>ppt_y</p:attrName>
                                        </p:attrNameLst>
                                      </p:cBhvr>
                                      <p:tavLst>
                                        <p:tav tm="0">
                                          <p:val>
                                            <p:strVal val="ppt_y"/>
                                          </p:val>
                                        </p:tav>
                                        <p:tav tm="100000">
                                          <p:val>
                                            <p:strVal val="1+ppt_h/2"/>
                                          </p:val>
                                        </p:tav>
                                      </p:tavLst>
                                    </p:anim>
                                    <p:set>
                                      <p:cBhvr>
                                        <p:cTn id="57" dur="1" fill="hold">
                                          <p:stCondLst>
                                            <p:cond delay="999"/>
                                          </p:stCondLst>
                                        </p:cTn>
                                        <p:tgtEl>
                                          <p:spTgt spid="68"/>
                                        </p:tgtEl>
                                        <p:attrNameLst>
                                          <p:attrName>style.visibility</p:attrName>
                                        </p:attrNameLst>
                                      </p:cBhvr>
                                      <p:to>
                                        <p:strVal val="hidden"/>
                                      </p:to>
                                    </p:set>
                                  </p:childTnLst>
                                  <p:subTnLst>
                                    <p:audio>
                                      <p:cMediaNode>
                                        <p:cTn display="0" masterRel="sameClick">
                                          <p:stCondLst>
                                            <p:cond evt="begin" delay="0">
                                              <p:tn val="54"/>
                                            </p:cond>
                                          </p:stCondLst>
                                          <p:endCondLst>
                                            <p:cond evt="onStopAudio" delay="0">
                                              <p:tgtEl>
                                                <p:sldTgt/>
                                              </p:tgtEl>
                                            </p:cond>
                                          </p:endCondLst>
                                        </p:cTn>
                                        <p:tgtEl>
                                          <p:sndTgt r:embed="rId3" name="hammer.wav"/>
                                        </p:tgtEl>
                                      </p:cMediaNode>
                                    </p:audio>
                                  </p:subTnLst>
                                </p:cTn>
                              </p:par>
                            </p:childTnLst>
                          </p:cTn>
                        </p:par>
                        <p:par>
                          <p:cTn id="58" fill="hold" nodeType="afterGroup">
                            <p:stCondLst>
                              <p:cond delay="6500"/>
                            </p:stCondLst>
                            <p:childTnLst>
                              <p:par>
                                <p:cTn id="59" presetID="2" presetClass="exit" presetSubtype="12" fill="hold" grpId="0" nodeType="afterEffect">
                                  <p:stCondLst>
                                    <p:cond delay="0"/>
                                  </p:stCondLst>
                                  <p:childTnLst>
                                    <p:anim calcmode="lin" valueType="num">
                                      <p:cBhvr additive="base">
                                        <p:cTn id="60" dur="1000"/>
                                        <p:tgtEl>
                                          <p:spTgt spid="69"/>
                                        </p:tgtEl>
                                        <p:attrNameLst>
                                          <p:attrName>ppt_x</p:attrName>
                                        </p:attrNameLst>
                                      </p:cBhvr>
                                      <p:tavLst>
                                        <p:tav tm="0">
                                          <p:val>
                                            <p:strVal val="ppt_x"/>
                                          </p:val>
                                        </p:tav>
                                        <p:tav tm="100000">
                                          <p:val>
                                            <p:strVal val="0-ppt_w/2"/>
                                          </p:val>
                                        </p:tav>
                                      </p:tavLst>
                                    </p:anim>
                                    <p:anim calcmode="lin" valueType="num">
                                      <p:cBhvr additive="base">
                                        <p:cTn id="61" dur="1000"/>
                                        <p:tgtEl>
                                          <p:spTgt spid="69"/>
                                        </p:tgtEl>
                                        <p:attrNameLst>
                                          <p:attrName>ppt_y</p:attrName>
                                        </p:attrNameLst>
                                      </p:cBhvr>
                                      <p:tavLst>
                                        <p:tav tm="0">
                                          <p:val>
                                            <p:strVal val="ppt_y"/>
                                          </p:val>
                                        </p:tav>
                                        <p:tav tm="100000">
                                          <p:val>
                                            <p:strVal val="1+ppt_h/2"/>
                                          </p:val>
                                        </p:tav>
                                      </p:tavLst>
                                    </p:anim>
                                    <p:set>
                                      <p:cBhvr>
                                        <p:cTn id="62" dur="1" fill="hold">
                                          <p:stCondLst>
                                            <p:cond delay="999"/>
                                          </p:stCondLst>
                                        </p:cTn>
                                        <p:tgtEl>
                                          <p:spTgt spid="69"/>
                                        </p:tgtEl>
                                        <p:attrNameLst>
                                          <p:attrName>style.visibility</p:attrName>
                                        </p:attrNameLst>
                                      </p:cBhvr>
                                      <p:to>
                                        <p:strVal val="hidden"/>
                                      </p:to>
                                    </p:set>
                                  </p:childTnLst>
                                  <p:subTnLst>
                                    <p:audio>
                                      <p:cMediaNode>
                                        <p:cTn display="0" masterRel="sameClick">
                                          <p:stCondLst>
                                            <p:cond evt="begin" delay="0">
                                              <p:tn val="59"/>
                                            </p:cond>
                                          </p:stCondLst>
                                          <p:endCondLst>
                                            <p:cond evt="onStopAudio" delay="0">
                                              <p:tgtEl>
                                                <p:sldTgt/>
                                              </p:tgtEl>
                                            </p:cond>
                                          </p:endCondLst>
                                        </p:cTn>
                                        <p:tgtEl>
                                          <p:sndTgt r:embed="rId3" name="hammer.wav"/>
                                        </p:tgtEl>
                                      </p:cMediaNode>
                                    </p:audio>
                                  </p:subTnLst>
                                </p:cTn>
                              </p:par>
                            </p:childTnLst>
                          </p:cTn>
                        </p:par>
                        <p:par>
                          <p:cTn id="63" fill="hold" nodeType="afterGroup">
                            <p:stCondLst>
                              <p:cond delay="7500"/>
                            </p:stCondLst>
                            <p:childTnLst>
                              <p:par>
                                <p:cTn id="64" presetID="2" presetClass="exit" presetSubtype="12" fill="hold" grpId="0" nodeType="afterEffect">
                                  <p:stCondLst>
                                    <p:cond delay="0"/>
                                  </p:stCondLst>
                                  <p:childTnLst>
                                    <p:anim calcmode="lin" valueType="num">
                                      <p:cBhvr additive="base">
                                        <p:cTn id="65" dur="1000"/>
                                        <p:tgtEl>
                                          <p:spTgt spid="70"/>
                                        </p:tgtEl>
                                        <p:attrNameLst>
                                          <p:attrName>ppt_x</p:attrName>
                                        </p:attrNameLst>
                                      </p:cBhvr>
                                      <p:tavLst>
                                        <p:tav tm="0">
                                          <p:val>
                                            <p:strVal val="ppt_x"/>
                                          </p:val>
                                        </p:tav>
                                        <p:tav tm="100000">
                                          <p:val>
                                            <p:strVal val="0-ppt_w/2"/>
                                          </p:val>
                                        </p:tav>
                                      </p:tavLst>
                                    </p:anim>
                                    <p:anim calcmode="lin" valueType="num">
                                      <p:cBhvr additive="base">
                                        <p:cTn id="66" dur="1000"/>
                                        <p:tgtEl>
                                          <p:spTgt spid="70"/>
                                        </p:tgtEl>
                                        <p:attrNameLst>
                                          <p:attrName>ppt_y</p:attrName>
                                        </p:attrNameLst>
                                      </p:cBhvr>
                                      <p:tavLst>
                                        <p:tav tm="0">
                                          <p:val>
                                            <p:strVal val="ppt_y"/>
                                          </p:val>
                                        </p:tav>
                                        <p:tav tm="100000">
                                          <p:val>
                                            <p:strVal val="1+ppt_h/2"/>
                                          </p:val>
                                        </p:tav>
                                      </p:tavLst>
                                    </p:anim>
                                    <p:set>
                                      <p:cBhvr>
                                        <p:cTn id="67" dur="1" fill="hold">
                                          <p:stCondLst>
                                            <p:cond delay="999"/>
                                          </p:stCondLst>
                                        </p:cTn>
                                        <p:tgtEl>
                                          <p:spTgt spid="70"/>
                                        </p:tgtEl>
                                        <p:attrNameLst>
                                          <p:attrName>style.visibility</p:attrName>
                                        </p:attrNameLst>
                                      </p:cBhvr>
                                      <p:to>
                                        <p:strVal val="hidden"/>
                                      </p:to>
                                    </p:set>
                                  </p:childTnLst>
                                  <p:subTnLst>
                                    <p:audio>
                                      <p:cMediaNode>
                                        <p:cTn display="0" masterRel="sameClick">
                                          <p:stCondLst>
                                            <p:cond evt="begin" delay="0">
                                              <p:tn val="64"/>
                                            </p:cond>
                                          </p:stCondLst>
                                          <p:endCondLst>
                                            <p:cond evt="onStopAudio" delay="0">
                                              <p:tgtEl>
                                                <p:sldTgt/>
                                              </p:tgtEl>
                                            </p:cond>
                                          </p:endCondLst>
                                        </p:cTn>
                                        <p:tgtEl>
                                          <p:sndTgt r:embed="rId3" name="hammer.wav"/>
                                        </p:tgtEl>
                                      </p:cMediaNode>
                                    </p:audio>
                                  </p:subTnLst>
                                </p:cTn>
                              </p:par>
                            </p:childTnLst>
                          </p:cTn>
                        </p:par>
                        <p:par>
                          <p:cTn id="68" fill="hold" nodeType="afterGroup">
                            <p:stCondLst>
                              <p:cond delay="8500"/>
                            </p:stCondLst>
                            <p:childTnLst>
                              <p:par>
                                <p:cTn id="69" presetID="2" presetClass="exit" presetSubtype="12" fill="hold" grpId="0" nodeType="afterEffect">
                                  <p:stCondLst>
                                    <p:cond delay="0"/>
                                  </p:stCondLst>
                                  <p:childTnLst>
                                    <p:anim calcmode="lin" valueType="num">
                                      <p:cBhvr additive="base">
                                        <p:cTn id="70" dur="1000"/>
                                        <p:tgtEl>
                                          <p:spTgt spid="71"/>
                                        </p:tgtEl>
                                        <p:attrNameLst>
                                          <p:attrName>ppt_x</p:attrName>
                                        </p:attrNameLst>
                                      </p:cBhvr>
                                      <p:tavLst>
                                        <p:tav tm="0">
                                          <p:val>
                                            <p:strVal val="ppt_x"/>
                                          </p:val>
                                        </p:tav>
                                        <p:tav tm="100000">
                                          <p:val>
                                            <p:strVal val="0-ppt_w/2"/>
                                          </p:val>
                                        </p:tav>
                                      </p:tavLst>
                                    </p:anim>
                                    <p:anim calcmode="lin" valueType="num">
                                      <p:cBhvr additive="base">
                                        <p:cTn id="71" dur="1000"/>
                                        <p:tgtEl>
                                          <p:spTgt spid="71"/>
                                        </p:tgtEl>
                                        <p:attrNameLst>
                                          <p:attrName>ppt_y</p:attrName>
                                        </p:attrNameLst>
                                      </p:cBhvr>
                                      <p:tavLst>
                                        <p:tav tm="0">
                                          <p:val>
                                            <p:strVal val="ppt_y"/>
                                          </p:val>
                                        </p:tav>
                                        <p:tav tm="100000">
                                          <p:val>
                                            <p:strVal val="1+ppt_h/2"/>
                                          </p:val>
                                        </p:tav>
                                      </p:tavLst>
                                    </p:anim>
                                    <p:set>
                                      <p:cBhvr>
                                        <p:cTn id="72" dur="1" fill="hold">
                                          <p:stCondLst>
                                            <p:cond delay="999"/>
                                          </p:stCondLst>
                                        </p:cTn>
                                        <p:tgtEl>
                                          <p:spTgt spid="71"/>
                                        </p:tgtEl>
                                        <p:attrNameLst>
                                          <p:attrName>style.visibility</p:attrName>
                                        </p:attrNameLst>
                                      </p:cBhvr>
                                      <p:to>
                                        <p:strVal val="hidden"/>
                                      </p:to>
                                    </p:set>
                                  </p:childTnLst>
                                  <p:subTnLst>
                                    <p:audio>
                                      <p:cMediaNode>
                                        <p:cTn display="0" masterRel="sameClick">
                                          <p:stCondLst>
                                            <p:cond evt="begin" delay="0">
                                              <p:tn val="69"/>
                                            </p:cond>
                                          </p:stCondLst>
                                          <p:endCondLst>
                                            <p:cond evt="onStopAudio" delay="0">
                                              <p:tgtEl>
                                                <p:sldTgt/>
                                              </p:tgtEl>
                                            </p:cond>
                                          </p:endCondLst>
                                        </p:cTn>
                                        <p:tgtEl>
                                          <p:sndTgt r:embed="rId3" name="hammer.wav"/>
                                        </p:tgtEl>
                                      </p:cMediaNode>
                                    </p:audio>
                                  </p:subTnLst>
                                </p:cTn>
                              </p:par>
                            </p:childTnLst>
                          </p:cTn>
                        </p:par>
                        <p:par>
                          <p:cTn id="73" fill="hold" nodeType="afterGroup">
                            <p:stCondLst>
                              <p:cond delay="9500"/>
                            </p:stCondLst>
                            <p:childTnLst>
                              <p:par>
                                <p:cTn id="74" presetID="2" presetClass="exit" presetSubtype="12" fill="hold" grpId="0" nodeType="afterEffect">
                                  <p:stCondLst>
                                    <p:cond delay="0"/>
                                  </p:stCondLst>
                                  <p:childTnLst>
                                    <p:anim calcmode="lin" valueType="num">
                                      <p:cBhvr additive="base">
                                        <p:cTn id="75" dur="1000"/>
                                        <p:tgtEl>
                                          <p:spTgt spid="72"/>
                                        </p:tgtEl>
                                        <p:attrNameLst>
                                          <p:attrName>ppt_x</p:attrName>
                                        </p:attrNameLst>
                                      </p:cBhvr>
                                      <p:tavLst>
                                        <p:tav tm="0">
                                          <p:val>
                                            <p:strVal val="ppt_x"/>
                                          </p:val>
                                        </p:tav>
                                        <p:tav tm="100000">
                                          <p:val>
                                            <p:strVal val="0-ppt_w/2"/>
                                          </p:val>
                                        </p:tav>
                                      </p:tavLst>
                                    </p:anim>
                                    <p:anim calcmode="lin" valueType="num">
                                      <p:cBhvr additive="base">
                                        <p:cTn id="76" dur="1000"/>
                                        <p:tgtEl>
                                          <p:spTgt spid="72"/>
                                        </p:tgtEl>
                                        <p:attrNameLst>
                                          <p:attrName>ppt_y</p:attrName>
                                        </p:attrNameLst>
                                      </p:cBhvr>
                                      <p:tavLst>
                                        <p:tav tm="0">
                                          <p:val>
                                            <p:strVal val="ppt_y"/>
                                          </p:val>
                                        </p:tav>
                                        <p:tav tm="100000">
                                          <p:val>
                                            <p:strVal val="1+ppt_h/2"/>
                                          </p:val>
                                        </p:tav>
                                      </p:tavLst>
                                    </p:anim>
                                    <p:set>
                                      <p:cBhvr>
                                        <p:cTn id="77" dur="1" fill="hold">
                                          <p:stCondLst>
                                            <p:cond delay="999"/>
                                          </p:stCondLst>
                                        </p:cTn>
                                        <p:tgtEl>
                                          <p:spTgt spid="72"/>
                                        </p:tgtEl>
                                        <p:attrNameLst>
                                          <p:attrName>style.visibility</p:attrName>
                                        </p:attrNameLst>
                                      </p:cBhvr>
                                      <p:to>
                                        <p:strVal val="hidden"/>
                                      </p:to>
                                    </p:set>
                                  </p:childTnLst>
                                  <p:subTnLst>
                                    <p:audio>
                                      <p:cMediaNode>
                                        <p:cTn display="0" masterRel="sameClick">
                                          <p:stCondLst>
                                            <p:cond evt="begin" delay="0">
                                              <p:tn val="74"/>
                                            </p:cond>
                                          </p:stCondLst>
                                          <p:endCondLst>
                                            <p:cond evt="onStopAudio" delay="0">
                                              <p:tgtEl>
                                                <p:sldTgt/>
                                              </p:tgtEl>
                                            </p:cond>
                                          </p:endCondLst>
                                        </p:cTn>
                                        <p:tgtEl>
                                          <p:sndTgt r:embed="rId3" name="hammer.wav"/>
                                        </p:tgtEl>
                                      </p:cMediaNode>
                                    </p:audio>
                                  </p:subTnLst>
                                </p:cTn>
                              </p:par>
                            </p:childTnLst>
                          </p:cTn>
                        </p:par>
                      </p:childTnLst>
                    </p:cTn>
                  </p:par>
                  <p:par>
                    <p:cTn id="78" fill="hold" nodeType="clickPar">
                      <p:stCondLst>
                        <p:cond delay="indefinite"/>
                      </p:stCondLst>
                      <p:childTnLst>
                        <p:par>
                          <p:cTn id="79" fill="hold" nodeType="withGroup">
                            <p:stCondLst>
                              <p:cond delay="0"/>
                            </p:stCondLst>
                            <p:childTnLst>
                              <p:par>
                                <p:cTn id="80" presetID="21" presetClass="exit" presetSubtype="4" fill="hold" grpId="1" nodeType="clickEffect">
                                  <p:stCondLst>
                                    <p:cond delay="0"/>
                                  </p:stCondLst>
                                  <p:childTnLst>
                                    <p:animEffect transition="out" filter="wheel(4)">
                                      <p:cBhvr>
                                        <p:cTn id="81" dur="1000"/>
                                        <p:tgtEl>
                                          <p:spTgt spid="49"/>
                                        </p:tgtEl>
                                      </p:cBhvr>
                                    </p:animEffect>
                                    <p:set>
                                      <p:cBhvr>
                                        <p:cTn id="82" dur="1" fill="hold">
                                          <p:stCondLst>
                                            <p:cond delay="999"/>
                                          </p:stCondLst>
                                        </p:cTn>
                                        <p:tgtEl>
                                          <p:spTgt spid="4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animBg="1"/>
      <p:bldP spid="56" grpId="0" animBg="1"/>
      <p:bldP spid="57" grpId="0" animBg="1"/>
      <p:bldP spid="49" grpId="0" animBg="1"/>
      <p:bldP spid="49" grpId="1" animBg="1"/>
      <p:bldP spid="72" grpId="0" animBg="1"/>
      <p:bldP spid="71" grpId="0" animBg="1"/>
      <p:bldP spid="70" grpId="0" animBg="1"/>
      <p:bldP spid="69" grpId="0" animBg="1"/>
      <p:bldP spid="68" grpId="0" animBg="1"/>
      <p:bldP spid="67" grpId="0" animBg="1"/>
      <p:bldP spid="66" grpId="0" animBg="1"/>
      <p:bldP spid="65" grpId="0" animBg="1"/>
      <p:bldP spid="64" grpId="0" animBg="1"/>
      <p:bldP spid="6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AutoShape 9">
            <a:extLst>
              <a:ext uri="{FF2B5EF4-FFF2-40B4-BE49-F238E27FC236}">
                <a16:creationId xmlns:a16="http://schemas.microsoft.com/office/drawing/2014/main" id="{8BD4B4AD-A739-4732-A8F8-1ADFC2C68150}"/>
              </a:ext>
            </a:extLst>
          </p:cNvPr>
          <p:cNvSpPr>
            <a:spLocks noChangeArrowheads="1"/>
          </p:cNvSpPr>
          <p:nvPr/>
        </p:nvSpPr>
        <p:spPr bwMode="auto">
          <a:xfrm>
            <a:off x="5334000" y="1516064"/>
            <a:ext cx="1676400" cy="439737"/>
          </a:xfrm>
          <a:prstGeom prst="roundRect">
            <a:avLst>
              <a:gd name="adj" fmla="val 16667"/>
            </a:avLst>
          </a:prstGeom>
          <a:gradFill rotWithShape="1">
            <a:gsLst>
              <a:gs pos="0">
                <a:srgbClr val="FFCC00"/>
              </a:gs>
              <a:gs pos="100000">
                <a:srgbClr val="CC990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None/>
            </a:pPr>
            <a:endParaRPr lang="vi-VN" altLang="vi-VN" sz="1800">
              <a:solidFill>
                <a:srgbClr val="000000"/>
              </a:solidFill>
              <a:latin typeface="+mn-lt"/>
              <a:cs typeface="Times New Roman" panose="02020603050405020304" pitchFamily="18" charset="0"/>
            </a:endParaRPr>
          </a:p>
        </p:txBody>
      </p:sp>
      <p:sp>
        <p:nvSpPr>
          <p:cNvPr id="7171" name="AutoShape 10">
            <a:extLst>
              <a:ext uri="{FF2B5EF4-FFF2-40B4-BE49-F238E27FC236}">
                <a16:creationId xmlns:a16="http://schemas.microsoft.com/office/drawing/2014/main" id="{AC320457-8E43-44AB-85BF-DC6D03AF4543}"/>
              </a:ext>
            </a:extLst>
          </p:cNvPr>
          <p:cNvSpPr>
            <a:spLocks noChangeArrowheads="1"/>
          </p:cNvSpPr>
          <p:nvPr/>
        </p:nvSpPr>
        <p:spPr bwMode="auto">
          <a:xfrm>
            <a:off x="5397500" y="1566863"/>
            <a:ext cx="1536700" cy="341312"/>
          </a:xfrm>
          <a:prstGeom prst="roundRect">
            <a:avLst>
              <a:gd name="adj" fmla="val 16667"/>
            </a:avLst>
          </a:prstGeom>
          <a:gradFill rotWithShape="1">
            <a:gsLst>
              <a:gs pos="0">
                <a:srgbClr val="FFFF66"/>
              </a:gs>
              <a:gs pos="100000">
                <a:srgbClr val="FFFFCC"/>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None/>
            </a:pPr>
            <a:endParaRPr lang="vi-VN" altLang="vi-VN" sz="1800">
              <a:solidFill>
                <a:srgbClr val="000000"/>
              </a:solidFill>
              <a:latin typeface="+mn-lt"/>
              <a:cs typeface="Times New Roman" panose="02020603050405020304" pitchFamily="18" charset="0"/>
            </a:endParaRPr>
          </a:p>
        </p:txBody>
      </p:sp>
      <p:sp>
        <p:nvSpPr>
          <p:cNvPr id="7172" name="Text Box 11">
            <a:extLst>
              <a:ext uri="{FF2B5EF4-FFF2-40B4-BE49-F238E27FC236}">
                <a16:creationId xmlns:a16="http://schemas.microsoft.com/office/drawing/2014/main" id="{90EE8F15-44C7-4DB5-A217-B173A72BAB2A}"/>
              </a:ext>
            </a:extLst>
          </p:cNvPr>
          <p:cNvSpPr txBox="1">
            <a:spLocks noChangeArrowheads="1"/>
          </p:cNvSpPr>
          <p:nvPr/>
        </p:nvSpPr>
        <p:spPr bwMode="auto">
          <a:xfrm>
            <a:off x="5237164" y="1493838"/>
            <a:ext cx="1870075"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50000"/>
              </a:spcBef>
              <a:spcAft>
                <a:spcPct val="0"/>
              </a:spcAft>
              <a:buNone/>
            </a:pPr>
            <a:r>
              <a:rPr lang="en-US" altLang="vi-VN" sz="2800">
                <a:solidFill>
                  <a:srgbClr val="000000"/>
                </a:solidFill>
                <a:latin typeface="+mn-lt"/>
                <a:cs typeface="Times New Roman" panose="02020603050405020304" pitchFamily="18" charset="0"/>
              </a:rPr>
              <a:t>Câu hỏi 4</a:t>
            </a:r>
          </a:p>
        </p:txBody>
      </p:sp>
      <p:sp>
        <p:nvSpPr>
          <p:cNvPr id="61456" name="Text Box 16">
            <a:extLst>
              <a:ext uri="{FF2B5EF4-FFF2-40B4-BE49-F238E27FC236}">
                <a16:creationId xmlns:a16="http://schemas.microsoft.com/office/drawing/2014/main" id="{2D65425A-3753-465F-9DFF-FCF5DAF33985}"/>
              </a:ext>
            </a:extLst>
          </p:cNvPr>
          <p:cNvSpPr txBox="1">
            <a:spLocks noChangeArrowheads="1"/>
          </p:cNvSpPr>
          <p:nvPr/>
        </p:nvSpPr>
        <p:spPr bwMode="auto">
          <a:xfrm>
            <a:off x="2232819" y="1951038"/>
            <a:ext cx="9190038"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ts val="0"/>
              </a:spcBef>
              <a:spcAft>
                <a:spcPct val="0"/>
              </a:spcAft>
              <a:buNone/>
            </a:pPr>
            <a:r>
              <a:rPr lang="en-US" altLang="vi-VN" sz="3600" b="1" dirty="0">
                <a:solidFill>
                  <a:srgbClr val="002060"/>
                </a:solidFill>
                <a:latin typeface="+mn-lt"/>
                <a:cs typeface="Times New Roman" panose="02020603050405020304" pitchFamily="18" charset="0"/>
              </a:rPr>
              <a:t> </a:t>
            </a:r>
            <a:r>
              <a:rPr lang="en-US" altLang="vi-VN" sz="3600" b="1" dirty="0" err="1">
                <a:solidFill>
                  <a:srgbClr val="002060"/>
                </a:solidFill>
                <a:latin typeface="+mn-lt"/>
                <a:cs typeface="Times New Roman" panose="02020603050405020304" pitchFamily="18" charset="0"/>
              </a:rPr>
              <a:t>Trong</a:t>
            </a:r>
            <a:r>
              <a:rPr lang="en-US" altLang="vi-VN" sz="3600" b="1" dirty="0">
                <a:solidFill>
                  <a:srgbClr val="002060"/>
                </a:solidFill>
                <a:latin typeface="+mn-lt"/>
                <a:cs typeface="Times New Roman" panose="02020603050405020304" pitchFamily="18" charset="0"/>
              </a:rPr>
              <a:t> </a:t>
            </a:r>
            <a:r>
              <a:rPr lang="en-US" altLang="vi-VN" sz="3600" b="1" dirty="0" err="1">
                <a:solidFill>
                  <a:srgbClr val="002060"/>
                </a:solidFill>
                <a:latin typeface="+mn-lt"/>
                <a:cs typeface="Times New Roman" panose="02020603050405020304" pitchFamily="18" charset="0"/>
              </a:rPr>
              <a:t>câu</a:t>
            </a:r>
            <a:r>
              <a:rPr lang="en-US" altLang="vi-VN" sz="3600" b="1" dirty="0">
                <a:solidFill>
                  <a:srgbClr val="002060"/>
                </a:solidFill>
                <a:latin typeface="+mn-lt"/>
                <a:cs typeface="Times New Roman" panose="02020603050405020304" pitchFamily="18" charset="0"/>
              </a:rPr>
              <a:t> </a:t>
            </a:r>
            <a:r>
              <a:rPr lang="en-US" altLang="vi-VN" sz="3600" b="1" i="1" dirty="0" err="1">
                <a:solidFill>
                  <a:srgbClr val="002060"/>
                </a:solidFill>
                <a:latin typeface="+mn-lt"/>
                <a:cs typeface="Times New Roman" panose="02020603050405020304" pitchFamily="18" charset="0"/>
              </a:rPr>
              <a:t>Chim</a:t>
            </a:r>
            <a:r>
              <a:rPr lang="en-US" altLang="vi-VN" sz="3600" b="1" i="1" dirty="0">
                <a:solidFill>
                  <a:srgbClr val="002060"/>
                </a:solidFill>
                <a:latin typeface="+mn-lt"/>
                <a:cs typeface="Times New Roman" panose="02020603050405020304" pitchFamily="18" charset="0"/>
              </a:rPr>
              <a:t> </a:t>
            </a:r>
            <a:r>
              <a:rPr lang="en-US" altLang="vi-VN" sz="3600" b="1" i="1" dirty="0" err="1">
                <a:solidFill>
                  <a:srgbClr val="002060"/>
                </a:solidFill>
                <a:latin typeface="+mn-lt"/>
                <a:cs typeface="Times New Roman" panose="02020603050405020304" pitchFamily="18" charset="0"/>
              </a:rPr>
              <a:t>sâu</a:t>
            </a:r>
            <a:r>
              <a:rPr lang="en-US" altLang="vi-VN" sz="3600" b="1" i="1" dirty="0">
                <a:solidFill>
                  <a:srgbClr val="002060"/>
                </a:solidFill>
                <a:latin typeface="+mn-lt"/>
                <a:cs typeface="Times New Roman" panose="02020603050405020304" pitchFamily="18" charset="0"/>
              </a:rPr>
              <a:t> </a:t>
            </a:r>
            <a:r>
              <a:rPr lang="en-US" altLang="vi-VN" sz="3600" b="1" i="1" dirty="0" err="1">
                <a:solidFill>
                  <a:srgbClr val="002060"/>
                </a:solidFill>
                <a:latin typeface="+mn-lt"/>
                <a:cs typeface="Times New Roman" panose="02020603050405020304" pitchFamily="18" charset="0"/>
              </a:rPr>
              <a:t>hỏi</a:t>
            </a:r>
            <a:r>
              <a:rPr lang="en-US" altLang="vi-VN" sz="3600" b="1" i="1" dirty="0">
                <a:solidFill>
                  <a:srgbClr val="002060"/>
                </a:solidFill>
                <a:latin typeface="+mn-lt"/>
                <a:cs typeface="Times New Roman" panose="02020603050405020304" pitchFamily="18" charset="0"/>
              </a:rPr>
              <a:t> </a:t>
            </a:r>
            <a:r>
              <a:rPr lang="en-US" altLang="vi-VN" sz="3600" b="1" i="1" dirty="0" err="1">
                <a:solidFill>
                  <a:srgbClr val="002060"/>
                </a:solidFill>
                <a:latin typeface="+mn-lt"/>
                <a:cs typeface="Times New Roman" panose="02020603050405020304" pitchFamily="18" charset="0"/>
              </a:rPr>
              <a:t>chiếc</a:t>
            </a:r>
            <a:r>
              <a:rPr lang="en-US" altLang="vi-VN" sz="3600" b="1" i="1" dirty="0">
                <a:solidFill>
                  <a:srgbClr val="002060"/>
                </a:solidFill>
                <a:latin typeface="+mn-lt"/>
                <a:cs typeface="Times New Roman" panose="02020603050405020304" pitchFamily="18" charset="0"/>
              </a:rPr>
              <a:t> </a:t>
            </a:r>
            <a:r>
              <a:rPr lang="en-US" altLang="vi-VN" sz="3600" b="1" i="1" dirty="0" err="1">
                <a:solidFill>
                  <a:srgbClr val="002060"/>
                </a:solidFill>
                <a:latin typeface="+mn-lt"/>
                <a:cs typeface="Times New Roman" panose="02020603050405020304" pitchFamily="18" charset="0"/>
              </a:rPr>
              <a:t>lá</a:t>
            </a:r>
            <a:r>
              <a:rPr lang="en-US" altLang="vi-VN" sz="3600" b="1" dirty="0">
                <a:solidFill>
                  <a:srgbClr val="002060"/>
                </a:solidFill>
                <a:latin typeface="+mn-lt"/>
                <a:cs typeface="Times New Roman" panose="02020603050405020304" pitchFamily="18" charset="0"/>
              </a:rPr>
              <a:t>, </a:t>
            </a:r>
            <a:r>
              <a:rPr lang="en-US" altLang="vi-VN" sz="3600" b="1" dirty="0" err="1">
                <a:solidFill>
                  <a:srgbClr val="002060"/>
                </a:solidFill>
                <a:latin typeface="+mn-lt"/>
                <a:cs typeface="Times New Roman" panose="02020603050405020304" pitchFamily="18" charset="0"/>
              </a:rPr>
              <a:t>sự</a:t>
            </a:r>
            <a:r>
              <a:rPr lang="en-US" altLang="vi-VN" sz="3600" b="1" dirty="0">
                <a:solidFill>
                  <a:srgbClr val="002060"/>
                </a:solidFill>
                <a:latin typeface="+mn-lt"/>
                <a:cs typeface="Times New Roman" panose="02020603050405020304" pitchFamily="18" charset="0"/>
              </a:rPr>
              <a:t> </a:t>
            </a:r>
            <a:r>
              <a:rPr lang="en-US" altLang="vi-VN" sz="3600" b="1" dirty="0" err="1">
                <a:solidFill>
                  <a:srgbClr val="002060"/>
                </a:solidFill>
                <a:latin typeface="+mn-lt"/>
                <a:cs typeface="Times New Roman" panose="02020603050405020304" pitchFamily="18" charset="0"/>
              </a:rPr>
              <a:t>vật</a:t>
            </a:r>
            <a:r>
              <a:rPr lang="en-US" altLang="vi-VN" sz="3600" b="1" dirty="0">
                <a:solidFill>
                  <a:srgbClr val="002060"/>
                </a:solidFill>
                <a:latin typeface="+mn-lt"/>
                <a:cs typeface="Times New Roman" panose="02020603050405020304" pitchFamily="18" charset="0"/>
              </a:rPr>
              <a:t> </a:t>
            </a:r>
            <a:r>
              <a:rPr lang="en-US" altLang="vi-VN" sz="3600" b="1" dirty="0" err="1">
                <a:solidFill>
                  <a:srgbClr val="002060"/>
                </a:solidFill>
                <a:latin typeface="+mn-lt"/>
                <a:cs typeface="Times New Roman" panose="02020603050405020304" pitchFamily="18" charset="0"/>
              </a:rPr>
              <a:t>nào</a:t>
            </a:r>
            <a:r>
              <a:rPr lang="en-US" altLang="vi-VN" sz="3600" b="1" dirty="0">
                <a:solidFill>
                  <a:srgbClr val="002060"/>
                </a:solidFill>
                <a:latin typeface="+mn-lt"/>
                <a:cs typeface="Times New Roman" panose="02020603050405020304" pitchFamily="18" charset="0"/>
              </a:rPr>
              <a:t> </a:t>
            </a:r>
            <a:r>
              <a:rPr lang="en-US" altLang="vi-VN" sz="3600" b="1" dirty="0" err="1">
                <a:solidFill>
                  <a:srgbClr val="002060"/>
                </a:solidFill>
                <a:latin typeface="+mn-lt"/>
                <a:cs typeface="Times New Roman" panose="02020603050405020304" pitchFamily="18" charset="0"/>
              </a:rPr>
              <a:t>được</a:t>
            </a:r>
            <a:r>
              <a:rPr lang="en-US" altLang="vi-VN" sz="3600" b="1" dirty="0">
                <a:solidFill>
                  <a:srgbClr val="002060"/>
                </a:solidFill>
                <a:latin typeface="+mn-lt"/>
                <a:cs typeface="Times New Roman" panose="02020603050405020304" pitchFamily="18" charset="0"/>
              </a:rPr>
              <a:t> </a:t>
            </a:r>
            <a:r>
              <a:rPr lang="en-US" altLang="vi-VN" sz="3600" b="1" dirty="0" err="1">
                <a:solidFill>
                  <a:srgbClr val="002060"/>
                </a:solidFill>
                <a:latin typeface="+mn-lt"/>
                <a:cs typeface="Times New Roman" panose="02020603050405020304" pitchFamily="18" charset="0"/>
              </a:rPr>
              <a:t>nhân</a:t>
            </a:r>
            <a:r>
              <a:rPr lang="en-US" altLang="vi-VN" sz="3600" b="1" dirty="0">
                <a:solidFill>
                  <a:srgbClr val="002060"/>
                </a:solidFill>
                <a:latin typeface="+mn-lt"/>
                <a:cs typeface="Times New Roman" panose="02020603050405020304" pitchFamily="18" charset="0"/>
              </a:rPr>
              <a:t> </a:t>
            </a:r>
            <a:r>
              <a:rPr lang="en-US" altLang="vi-VN" sz="3600" b="1" dirty="0" err="1">
                <a:solidFill>
                  <a:srgbClr val="002060"/>
                </a:solidFill>
                <a:latin typeface="+mn-lt"/>
                <a:cs typeface="Times New Roman" panose="02020603050405020304" pitchFamily="18" charset="0"/>
              </a:rPr>
              <a:t>hóa</a:t>
            </a:r>
            <a:r>
              <a:rPr lang="en-US" altLang="vi-VN" sz="3600" b="1" dirty="0">
                <a:solidFill>
                  <a:srgbClr val="002060"/>
                </a:solidFill>
                <a:latin typeface="+mn-lt"/>
                <a:cs typeface="Times New Roman" panose="02020603050405020304" pitchFamily="18" charset="0"/>
              </a:rPr>
              <a:t> ?</a:t>
            </a:r>
          </a:p>
        </p:txBody>
      </p:sp>
      <p:sp>
        <p:nvSpPr>
          <p:cNvPr id="7174" name="Oval 84">
            <a:extLst>
              <a:ext uri="{FF2B5EF4-FFF2-40B4-BE49-F238E27FC236}">
                <a16:creationId xmlns:a16="http://schemas.microsoft.com/office/drawing/2014/main" id="{8B5FEC3B-CB75-476E-B775-7BD34A928D9B}"/>
              </a:ext>
            </a:extLst>
          </p:cNvPr>
          <p:cNvSpPr>
            <a:spLocks noChangeArrowheads="1"/>
          </p:cNvSpPr>
          <p:nvPr/>
        </p:nvSpPr>
        <p:spPr bwMode="auto">
          <a:xfrm>
            <a:off x="333704" y="5678214"/>
            <a:ext cx="1219200" cy="990600"/>
          </a:xfrm>
          <a:prstGeom prst="ellipse">
            <a:avLst/>
          </a:prstGeom>
          <a:solidFill>
            <a:srgbClr val="FF3300"/>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vi-VN" sz="2400" b="1">
                <a:solidFill>
                  <a:srgbClr val="FFFFFF"/>
                </a:solidFill>
                <a:latin typeface="Times New Roman" panose="02020603050405020304" pitchFamily="18" charset="0"/>
                <a:cs typeface="Times New Roman" panose="02020603050405020304" pitchFamily="18" charset="0"/>
              </a:rPr>
              <a:t>Hết giờ</a:t>
            </a:r>
          </a:p>
        </p:txBody>
      </p:sp>
      <p:sp>
        <p:nvSpPr>
          <p:cNvPr id="72" name="Oval 84">
            <a:extLst>
              <a:ext uri="{FF2B5EF4-FFF2-40B4-BE49-F238E27FC236}">
                <a16:creationId xmlns:a16="http://schemas.microsoft.com/office/drawing/2014/main" id="{CA25978A-24FF-447E-B95B-0A8A30BAF2D4}"/>
              </a:ext>
            </a:extLst>
          </p:cNvPr>
          <p:cNvSpPr>
            <a:spLocks noChangeArrowheads="1"/>
          </p:cNvSpPr>
          <p:nvPr/>
        </p:nvSpPr>
        <p:spPr bwMode="auto">
          <a:xfrm>
            <a:off x="333704" y="5678214"/>
            <a:ext cx="1219200" cy="990600"/>
          </a:xfrm>
          <a:prstGeom prst="ellipse">
            <a:avLst/>
          </a:prstGeom>
          <a:solidFill>
            <a:srgbClr val="FF3300"/>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vi-VN" sz="6000" b="1">
                <a:solidFill>
                  <a:srgbClr val="FFFFFF"/>
                </a:solidFill>
                <a:latin typeface="Times New Roman" panose="02020603050405020304" pitchFamily="18" charset="0"/>
                <a:cs typeface="Times New Roman" panose="02020603050405020304" pitchFamily="18" charset="0"/>
              </a:rPr>
              <a:t>1</a:t>
            </a:r>
          </a:p>
        </p:txBody>
      </p:sp>
      <p:sp>
        <p:nvSpPr>
          <p:cNvPr id="71" name="Oval 84">
            <a:extLst>
              <a:ext uri="{FF2B5EF4-FFF2-40B4-BE49-F238E27FC236}">
                <a16:creationId xmlns:a16="http://schemas.microsoft.com/office/drawing/2014/main" id="{9ED8F737-4FF4-4F5C-918C-7F660B03A0FC}"/>
              </a:ext>
            </a:extLst>
          </p:cNvPr>
          <p:cNvSpPr>
            <a:spLocks noChangeArrowheads="1"/>
          </p:cNvSpPr>
          <p:nvPr/>
        </p:nvSpPr>
        <p:spPr bwMode="auto">
          <a:xfrm>
            <a:off x="333704" y="5678214"/>
            <a:ext cx="1219200" cy="990600"/>
          </a:xfrm>
          <a:prstGeom prst="ellipse">
            <a:avLst/>
          </a:prstGeom>
          <a:solidFill>
            <a:srgbClr val="FF3300"/>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vi-VN" sz="6000" b="1">
                <a:solidFill>
                  <a:srgbClr val="FFFFFF"/>
                </a:solidFill>
                <a:latin typeface="Times New Roman" panose="02020603050405020304" pitchFamily="18" charset="0"/>
                <a:cs typeface="Times New Roman" panose="02020603050405020304" pitchFamily="18" charset="0"/>
              </a:rPr>
              <a:t>2</a:t>
            </a:r>
          </a:p>
        </p:txBody>
      </p:sp>
      <p:sp>
        <p:nvSpPr>
          <p:cNvPr id="70" name="Oval 84">
            <a:extLst>
              <a:ext uri="{FF2B5EF4-FFF2-40B4-BE49-F238E27FC236}">
                <a16:creationId xmlns:a16="http://schemas.microsoft.com/office/drawing/2014/main" id="{8B0D4687-9721-4BB1-B613-97326CCB519B}"/>
              </a:ext>
            </a:extLst>
          </p:cNvPr>
          <p:cNvSpPr>
            <a:spLocks noChangeArrowheads="1"/>
          </p:cNvSpPr>
          <p:nvPr/>
        </p:nvSpPr>
        <p:spPr bwMode="auto">
          <a:xfrm>
            <a:off x="333704" y="5678214"/>
            <a:ext cx="1219200" cy="990600"/>
          </a:xfrm>
          <a:prstGeom prst="ellipse">
            <a:avLst/>
          </a:prstGeom>
          <a:solidFill>
            <a:srgbClr val="FF3300"/>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vi-VN" sz="6000" b="1">
                <a:solidFill>
                  <a:srgbClr val="FFFFFF"/>
                </a:solidFill>
                <a:latin typeface="Times New Roman" panose="02020603050405020304" pitchFamily="18" charset="0"/>
                <a:cs typeface="Times New Roman" panose="02020603050405020304" pitchFamily="18" charset="0"/>
              </a:rPr>
              <a:t>3</a:t>
            </a:r>
          </a:p>
        </p:txBody>
      </p:sp>
      <p:sp>
        <p:nvSpPr>
          <p:cNvPr id="69" name="Oval 84">
            <a:extLst>
              <a:ext uri="{FF2B5EF4-FFF2-40B4-BE49-F238E27FC236}">
                <a16:creationId xmlns:a16="http://schemas.microsoft.com/office/drawing/2014/main" id="{EBDEE186-387A-4EBA-9997-585414D669E3}"/>
              </a:ext>
            </a:extLst>
          </p:cNvPr>
          <p:cNvSpPr>
            <a:spLocks noChangeArrowheads="1"/>
          </p:cNvSpPr>
          <p:nvPr/>
        </p:nvSpPr>
        <p:spPr bwMode="auto">
          <a:xfrm>
            <a:off x="333704" y="5678214"/>
            <a:ext cx="1219200" cy="990600"/>
          </a:xfrm>
          <a:prstGeom prst="ellipse">
            <a:avLst/>
          </a:prstGeom>
          <a:solidFill>
            <a:srgbClr val="FF3300"/>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vi-VN" sz="6000" b="1">
                <a:solidFill>
                  <a:srgbClr val="FFFFFF"/>
                </a:solidFill>
                <a:latin typeface="Times New Roman" panose="02020603050405020304" pitchFamily="18" charset="0"/>
                <a:cs typeface="Times New Roman" panose="02020603050405020304" pitchFamily="18" charset="0"/>
              </a:rPr>
              <a:t>4</a:t>
            </a:r>
          </a:p>
        </p:txBody>
      </p:sp>
      <p:sp>
        <p:nvSpPr>
          <p:cNvPr id="68" name="Oval 84">
            <a:extLst>
              <a:ext uri="{FF2B5EF4-FFF2-40B4-BE49-F238E27FC236}">
                <a16:creationId xmlns:a16="http://schemas.microsoft.com/office/drawing/2014/main" id="{993E108D-BB3B-439A-96C6-4233EBAE8CE7}"/>
              </a:ext>
            </a:extLst>
          </p:cNvPr>
          <p:cNvSpPr>
            <a:spLocks noChangeArrowheads="1"/>
          </p:cNvSpPr>
          <p:nvPr/>
        </p:nvSpPr>
        <p:spPr bwMode="auto">
          <a:xfrm>
            <a:off x="333704" y="5678214"/>
            <a:ext cx="1219200" cy="990600"/>
          </a:xfrm>
          <a:prstGeom prst="ellipse">
            <a:avLst/>
          </a:prstGeom>
          <a:solidFill>
            <a:srgbClr val="FF3300"/>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vi-VN" sz="6000" b="1">
                <a:solidFill>
                  <a:srgbClr val="FFFFFF"/>
                </a:solidFill>
                <a:latin typeface="Times New Roman" panose="02020603050405020304" pitchFamily="18" charset="0"/>
                <a:cs typeface="Times New Roman" panose="02020603050405020304" pitchFamily="18" charset="0"/>
              </a:rPr>
              <a:t>5</a:t>
            </a:r>
          </a:p>
        </p:txBody>
      </p:sp>
      <p:sp>
        <p:nvSpPr>
          <p:cNvPr id="67" name="Oval 84">
            <a:extLst>
              <a:ext uri="{FF2B5EF4-FFF2-40B4-BE49-F238E27FC236}">
                <a16:creationId xmlns:a16="http://schemas.microsoft.com/office/drawing/2014/main" id="{77CD2E96-8F9D-4A1C-BA64-A2DEC1FE1EB2}"/>
              </a:ext>
            </a:extLst>
          </p:cNvPr>
          <p:cNvSpPr>
            <a:spLocks noChangeArrowheads="1"/>
          </p:cNvSpPr>
          <p:nvPr/>
        </p:nvSpPr>
        <p:spPr bwMode="auto">
          <a:xfrm>
            <a:off x="333704" y="5678214"/>
            <a:ext cx="1219200" cy="990600"/>
          </a:xfrm>
          <a:prstGeom prst="ellipse">
            <a:avLst/>
          </a:prstGeom>
          <a:solidFill>
            <a:srgbClr val="FF3300"/>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vi-VN" sz="6000" b="1">
                <a:solidFill>
                  <a:srgbClr val="FFFFFF"/>
                </a:solidFill>
                <a:latin typeface="Times New Roman" panose="02020603050405020304" pitchFamily="18" charset="0"/>
                <a:cs typeface="Times New Roman" panose="02020603050405020304" pitchFamily="18" charset="0"/>
              </a:rPr>
              <a:t>6</a:t>
            </a:r>
          </a:p>
        </p:txBody>
      </p:sp>
      <p:sp>
        <p:nvSpPr>
          <p:cNvPr id="66" name="Oval 84">
            <a:extLst>
              <a:ext uri="{FF2B5EF4-FFF2-40B4-BE49-F238E27FC236}">
                <a16:creationId xmlns:a16="http://schemas.microsoft.com/office/drawing/2014/main" id="{8DFBC718-6B1C-4FA8-926B-F91D6D0438B7}"/>
              </a:ext>
            </a:extLst>
          </p:cNvPr>
          <p:cNvSpPr>
            <a:spLocks noChangeArrowheads="1"/>
          </p:cNvSpPr>
          <p:nvPr/>
        </p:nvSpPr>
        <p:spPr bwMode="auto">
          <a:xfrm>
            <a:off x="333704" y="5678214"/>
            <a:ext cx="1219200" cy="990600"/>
          </a:xfrm>
          <a:prstGeom prst="ellipse">
            <a:avLst/>
          </a:prstGeom>
          <a:solidFill>
            <a:srgbClr val="FF3300"/>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vi-VN" sz="6000" b="1">
                <a:solidFill>
                  <a:srgbClr val="FFFFFF"/>
                </a:solidFill>
                <a:latin typeface="Times New Roman" panose="02020603050405020304" pitchFamily="18" charset="0"/>
                <a:cs typeface="Times New Roman" panose="02020603050405020304" pitchFamily="18" charset="0"/>
              </a:rPr>
              <a:t>7</a:t>
            </a:r>
          </a:p>
        </p:txBody>
      </p:sp>
      <p:sp>
        <p:nvSpPr>
          <p:cNvPr id="65" name="Oval 84">
            <a:extLst>
              <a:ext uri="{FF2B5EF4-FFF2-40B4-BE49-F238E27FC236}">
                <a16:creationId xmlns:a16="http://schemas.microsoft.com/office/drawing/2014/main" id="{99997586-423D-4DB3-AC8B-C3C40E8BA9FF}"/>
              </a:ext>
            </a:extLst>
          </p:cNvPr>
          <p:cNvSpPr>
            <a:spLocks noChangeArrowheads="1"/>
          </p:cNvSpPr>
          <p:nvPr/>
        </p:nvSpPr>
        <p:spPr bwMode="auto">
          <a:xfrm>
            <a:off x="333704" y="5678214"/>
            <a:ext cx="1219200" cy="990600"/>
          </a:xfrm>
          <a:prstGeom prst="ellipse">
            <a:avLst/>
          </a:prstGeom>
          <a:solidFill>
            <a:srgbClr val="FF3300"/>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vi-VN" sz="6000" b="1">
                <a:solidFill>
                  <a:srgbClr val="FFFFFF"/>
                </a:solidFill>
                <a:latin typeface="Times New Roman" panose="02020603050405020304" pitchFamily="18" charset="0"/>
                <a:cs typeface="Times New Roman" panose="02020603050405020304" pitchFamily="18" charset="0"/>
              </a:rPr>
              <a:t>8</a:t>
            </a:r>
          </a:p>
        </p:txBody>
      </p:sp>
      <p:sp>
        <p:nvSpPr>
          <p:cNvPr id="64" name="Oval 84">
            <a:extLst>
              <a:ext uri="{FF2B5EF4-FFF2-40B4-BE49-F238E27FC236}">
                <a16:creationId xmlns:a16="http://schemas.microsoft.com/office/drawing/2014/main" id="{452F90E6-333F-4462-ABF1-10F745E5BD44}"/>
              </a:ext>
            </a:extLst>
          </p:cNvPr>
          <p:cNvSpPr>
            <a:spLocks noChangeArrowheads="1"/>
          </p:cNvSpPr>
          <p:nvPr/>
        </p:nvSpPr>
        <p:spPr bwMode="auto">
          <a:xfrm>
            <a:off x="333704" y="5678214"/>
            <a:ext cx="1219200" cy="990600"/>
          </a:xfrm>
          <a:prstGeom prst="ellipse">
            <a:avLst/>
          </a:prstGeom>
          <a:solidFill>
            <a:srgbClr val="FF3300"/>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vi-VN" sz="6000" b="1">
                <a:solidFill>
                  <a:srgbClr val="FFFFFF"/>
                </a:solidFill>
                <a:latin typeface="Times New Roman" panose="02020603050405020304" pitchFamily="18" charset="0"/>
                <a:cs typeface="Times New Roman" panose="02020603050405020304" pitchFamily="18" charset="0"/>
              </a:rPr>
              <a:t>9</a:t>
            </a:r>
          </a:p>
        </p:txBody>
      </p:sp>
      <p:sp>
        <p:nvSpPr>
          <p:cNvPr id="63" name="Oval 84">
            <a:extLst>
              <a:ext uri="{FF2B5EF4-FFF2-40B4-BE49-F238E27FC236}">
                <a16:creationId xmlns:a16="http://schemas.microsoft.com/office/drawing/2014/main" id="{DDDB2DE4-F255-4E45-8FE7-C5A9C7B86470}"/>
              </a:ext>
            </a:extLst>
          </p:cNvPr>
          <p:cNvSpPr>
            <a:spLocks noChangeArrowheads="1"/>
          </p:cNvSpPr>
          <p:nvPr/>
        </p:nvSpPr>
        <p:spPr bwMode="auto">
          <a:xfrm>
            <a:off x="333704" y="5678214"/>
            <a:ext cx="1219200" cy="990600"/>
          </a:xfrm>
          <a:prstGeom prst="ellipse">
            <a:avLst/>
          </a:prstGeom>
          <a:solidFill>
            <a:srgbClr val="FF3300"/>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vi-VN" sz="6000" b="1">
                <a:solidFill>
                  <a:srgbClr val="FFFFFF"/>
                </a:solidFill>
                <a:latin typeface="Times New Roman" panose="02020603050405020304" pitchFamily="18" charset="0"/>
                <a:cs typeface="Times New Roman" panose="02020603050405020304" pitchFamily="18" charset="0"/>
              </a:rPr>
              <a:t>10</a:t>
            </a:r>
          </a:p>
        </p:txBody>
      </p:sp>
      <p:sp>
        <p:nvSpPr>
          <p:cNvPr id="33" name="TextBox 32">
            <a:extLst>
              <a:ext uri="{FF2B5EF4-FFF2-40B4-BE49-F238E27FC236}">
                <a16:creationId xmlns:a16="http://schemas.microsoft.com/office/drawing/2014/main" id="{CC8709F6-7F29-448C-814A-E3998F8BBEAF}"/>
              </a:ext>
            </a:extLst>
          </p:cNvPr>
          <p:cNvSpPr txBox="1"/>
          <p:nvPr/>
        </p:nvSpPr>
        <p:spPr>
          <a:xfrm>
            <a:off x="4362450" y="488951"/>
            <a:ext cx="6286500" cy="862013"/>
          </a:xfrm>
          <a:prstGeom prst="rect">
            <a:avLst/>
          </a:prstGeom>
          <a:noFill/>
        </p:spPr>
        <p:txBody>
          <a:bodyPr>
            <a:spAutoFit/>
          </a:bodyPr>
          <a:lstStyle/>
          <a:p>
            <a:pPr algn="ctr" eaLnBrk="0" fontAlgn="base" hangingPunct="0">
              <a:spcBef>
                <a:spcPct val="0"/>
              </a:spcBef>
              <a:spcAft>
                <a:spcPct val="0"/>
              </a:spcAft>
              <a:defRPr/>
            </a:pPr>
            <a:r>
              <a:rPr lang="en-US" sz="5000" dirty="0">
                <a:solidFill>
                  <a:srgbClr val="C0504D">
                    <a:lumMod val="50000"/>
                  </a:srgbClr>
                </a:solidFill>
                <a:latin typeface="UTM Cabaret" panose="02040603050506020204" pitchFamily="18" charset="0"/>
                <a:cs typeface="Arial" panose="020B0604020202020204" pitchFamily="34" charset="0"/>
              </a:rPr>
              <a:t>RUNG CHUÔNG VÀNG</a:t>
            </a:r>
          </a:p>
        </p:txBody>
      </p:sp>
      <p:sp>
        <p:nvSpPr>
          <p:cNvPr id="29" name="AutoShape 7">
            <a:extLst>
              <a:ext uri="{FF2B5EF4-FFF2-40B4-BE49-F238E27FC236}">
                <a16:creationId xmlns:a16="http://schemas.microsoft.com/office/drawing/2014/main" id="{D2251B84-1BF5-453C-B20A-5409648B1031}"/>
              </a:ext>
            </a:extLst>
          </p:cNvPr>
          <p:cNvSpPr>
            <a:spLocks noChangeArrowheads="1"/>
          </p:cNvSpPr>
          <p:nvPr/>
        </p:nvSpPr>
        <p:spPr bwMode="auto">
          <a:xfrm>
            <a:off x="2189163" y="3210540"/>
            <a:ext cx="6335711" cy="992187"/>
          </a:xfrm>
          <a:prstGeom prst="flowChartTerminator">
            <a:avLst/>
          </a:prstGeom>
          <a:solidFill>
            <a:schemeClr val="accent1">
              <a:lumMod val="20000"/>
              <a:lumOff val="80000"/>
            </a:schemeClr>
          </a:solidFill>
          <a:ln w="9525">
            <a:solidFill>
              <a:srgbClr val="3366FF"/>
            </a:solidFill>
            <a:miter lim="800000"/>
            <a:headEnd/>
            <a:tailEnd/>
          </a:ln>
        </p:spPr>
        <p:txBody>
          <a:bodyPr wrap="none" anchor="ctr"/>
          <a:lstStyle/>
          <a:p>
            <a:pPr marL="457200" indent="-457200" algn="ctr" fontAlgn="base">
              <a:spcBef>
                <a:spcPct val="0"/>
              </a:spcBef>
              <a:spcAft>
                <a:spcPct val="0"/>
              </a:spcAft>
              <a:buFontTx/>
              <a:buAutoNum type="alphaUcPeriod"/>
              <a:defRPr/>
            </a:pPr>
            <a:r>
              <a:rPr lang="en-US" sz="3200" dirty="0" err="1">
                <a:solidFill>
                  <a:srgbClr val="002060"/>
                </a:solidFill>
                <a:cs typeface="Arial" charset="0"/>
              </a:rPr>
              <a:t>Chỉ</a:t>
            </a:r>
            <a:r>
              <a:rPr lang="en-US" sz="3200" dirty="0">
                <a:solidFill>
                  <a:srgbClr val="002060"/>
                </a:solidFill>
                <a:cs typeface="Arial" charset="0"/>
              </a:rPr>
              <a:t> </a:t>
            </a:r>
            <a:r>
              <a:rPr lang="en-US" sz="3200" dirty="0" err="1">
                <a:solidFill>
                  <a:srgbClr val="002060"/>
                </a:solidFill>
                <a:cs typeface="Arial" charset="0"/>
              </a:rPr>
              <a:t>có</a:t>
            </a:r>
            <a:r>
              <a:rPr lang="en-US" sz="3200" dirty="0">
                <a:solidFill>
                  <a:srgbClr val="002060"/>
                </a:solidFill>
                <a:cs typeface="Arial" charset="0"/>
              </a:rPr>
              <a:t> </a:t>
            </a:r>
            <a:r>
              <a:rPr lang="en-US" sz="3200" dirty="0" err="1">
                <a:solidFill>
                  <a:srgbClr val="002060"/>
                </a:solidFill>
                <a:cs typeface="Arial" charset="0"/>
              </a:rPr>
              <a:t>chiếc</a:t>
            </a:r>
            <a:r>
              <a:rPr lang="en-US" sz="3200" dirty="0">
                <a:solidFill>
                  <a:srgbClr val="002060"/>
                </a:solidFill>
                <a:cs typeface="Arial" charset="0"/>
              </a:rPr>
              <a:t> </a:t>
            </a:r>
            <a:r>
              <a:rPr lang="en-US" sz="3200" dirty="0" err="1">
                <a:solidFill>
                  <a:srgbClr val="002060"/>
                </a:solidFill>
                <a:cs typeface="Arial" charset="0"/>
              </a:rPr>
              <a:t>lá</a:t>
            </a:r>
            <a:r>
              <a:rPr lang="en-US" sz="3200" dirty="0">
                <a:solidFill>
                  <a:srgbClr val="002060"/>
                </a:solidFill>
                <a:cs typeface="Arial" charset="0"/>
              </a:rPr>
              <a:t> </a:t>
            </a:r>
            <a:r>
              <a:rPr lang="en-US" sz="3200" dirty="0" err="1">
                <a:solidFill>
                  <a:srgbClr val="002060"/>
                </a:solidFill>
                <a:cs typeface="Arial" charset="0"/>
              </a:rPr>
              <a:t>được</a:t>
            </a:r>
            <a:r>
              <a:rPr lang="en-US" sz="3200" dirty="0">
                <a:solidFill>
                  <a:srgbClr val="002060"/>
                </a:solidFill>
                <a:cs typeface="Arial" charset="0"/>
              </a:rPr>
              <a:t> </a:t>
            </a:r>
            <a:r>
              <a:rPr lang="en-US" sz="3200" dirty="0" err="1">
                <a:solidFill>
                  <a:srgbClr val="002060"/>
                </a:solidFill>
                <a:cs typeface="Arial" charset="0"/>
              </a:rPr>
              <a:t>nhân</a:t>
            </a:r>
            <a:r>
              <a:rPr lang="en-US" sz="3200" dirty="0">
                <a:solidFill>
                  <a:srgbClr val="002060"/>
                </a:solidFill>
                <a:cs typeface="Arial" charset="0"/>
              </a:rPr>
              <a:t> </a:t>
            </a:r>
            <a:r>
              <a:rPr lang="en-US" sz="3200" dirty="0" err="1">
                <a:solidFill>
                  <a:srgbClr val="002060"/>
                </a:solidFill>
                <a:cs typeface="Arial" charset="0"/>
              </a:rPr>
              <a:t>hóa</a:t>
            </a:r>
            <a:r>
              <a:rPr lang="en-US" sz="3200" dirty="0">
                <a:solidFill>
                  <a:srgbClr val="002060"/>
                </a:solidFill>
                <a:cs typeface="Arial" charset="0"/>
              </a:rPr>
              <a:t>.</a:t>
            </a:r>
            <a:endParaRPr lang="en-US" altLang="vi-VN" sz="3200" dirty="0">
              <a:solidFill>
                <a:srgbClr val="002060"/>
              </a:solidFill>
              <a:cs typeface="Times New Roman" pitchFamily="18" charset="0"/>
            </a:endParaRPr>
          </a:p>
        </p:txBody>
      </p:sp>
      <p:sp>
        <p:nvSpPr>
          <p:cNvPr id="31" name="AutoShape 10">
            <a:extLst>
              <a:ext uri="{FF2B5EF4-FFF2-40B4-BE49-F238E27FC236}">
                <a16:creationId xmlns:a16="http://schemas.microsoft.com/office/drawing/2014/main" id="{F24CA712-99F4-44DE-BF73-83B3CE5FC051}"/>
              </a:ext>
            </a:extLst>
          </p:cNvPr>
          <p:cNvSpPr>
            <a:spLocks noChangeArrowheads="1"/>
          </p:cNvSpPr>
          <p:nvPr/>
        </p:nvSpPr>
        <p:spPr bwMode="auto">
          <a:xfrm>
            <a:off x="1798637" y="5533410"/>
            <a:ext cx="8059737" cy="992187"/>
          </a:xfrm>
          <a:prstGeom prst="flowChartTerminator">
            <a:avLst/>
          </a:prstGeom>
          <a:solidFill>
            <a:schemeClr val="accent6">
              <a:lumMod val="60000"/>
              <a:lumOff val="40000"/>
            </a:schemeClr>
          </a:solidFill>
          <a:ln w="9525">
            <a:solidFill>
              <a:srgbClr val="3366FF"/>
            </a:solidFill>
            <a:miter lim="800000"/>
            <a:headEnd/>
            <a:tailEnd/>
          </a:ln>
        </p:spPr>
        <p:txBody>
          <a:bodyPr wrap="none" anchor="ctr"/>
          <a:lstStyle/>
          <a:p>
            <a:pPr algn="ctr" fontAlgn="base">
              <a:spcBef>
                <a:spcPct val="0"/>
              </a:spcBef>
              <a:spcAft>
                <a:spcPct val="0"/>
              </a:spcAft>
              <a:defRPr/>
            </a:pPr>
            <a:r>
              <a:rPr lang="en-US" sz="3200" dirty="0">
                <a:solidFill>
                  <a:srgbClr val="002060"/>
                </a:solidFill>
                <a:cs typeface="Arial" charset="0"/>
              </a:rPr>
              <a:t>C. </a:t>
            </a:r>
            <a:r>
              <a:rPr lang="en-US" sz="3200" dirty="0" err="1">
                <a:solidFill>
                  <a:srgbClr val="002060"/>
                </a:solidFill>
                <a:cs typeface="Arial" charset="0"/>
              </a:rPr>
              <a:t>Cả</a:t>
            </a:r>
            <a:r>
              <a:rPr lang="en-US" sz="3200" dirty="0">
                <a:solidFill>
                  <a:srgbClr val="002060"/>
                </a:solidFill>
                <a:cs typeface="Arial" charset="0"/>
              </a:rPr>
              <a:t> </a:t>
            </a:r>
            <a:r>
              <a:rPr lang="en-US" sz="3200" dirty="0" err="1">
                <a:solidFill>
                  <a:srgbClr val="002060"/>
                </a:solidFill>
                <a:cs typeface="Arial" charset="0"/>
              </a:rPr>
              <a:t>chim</a:t>
            </a:r>
            <a:r>
              <a:rPr lang="en-US" sz="3200" dirty="0">
                <a:solidFill>
                  <a:srgbClr val="002060"/>
                </a:solidFill>
                <a:cs typeface="Arial" charset="0"/>
              </a:rPr>
              <a:t> </a:t>
            </a:r>
            <a:r>
              <a:rPr lang="en-US" sz="3200" dirty="0" err="1">
                <a:solidFill>
                  <a:srgbClr val="002060"/>
                </a:solidFill>
                <a:cs typeface="Arial" charset="0"/>
              </a:rPr>
              <a:t>sâu</a:t>
            </a:r>
            <a:r>
              <a:rPr lang="en-US" sz="3200" dirty="0">
                <a:solidFill>
                  <a:srgbClr val="002060"/>
                </a:solidFill>
                <a:cs typeface="Arial" charset="0"/>
              </a:rPr>
              <a:t> </a:t>
            </a:r>
            <a:r>
              <a:rPr lang="en-US" sz="3200" dirty="0" err="1">
                <a:solidFill>
                  <a:srgbClr val="002060"/>
                </a:solidFill>
                <a:cs typeface="Arial" charset="0"/>
              </a:rPr>
              <a:t>và</a:t>
            </a:r>
            <a:r>
              <a:rPr lang="en-US" sz="3200" dirty="0">
                <a:solidFill>
                  <a:srgbClr val="002060"/>
                </a:solidFill>
                <a:cs typeface="Arial" charset="0"/>
              </a:rPr>
              <a:t> </a:t>
            </a:r>
            <a:r>
              <a:rPr lang="en-US" sz="3200" dirty="0" err="1">
                <a:solidFill>
                  <a:srgbClr val="002060"/>
                </a:solidFill>
                <a:cs typeface="Arial" charset="0"/>
              </a:rPr>
              <a:t>chiếc</a:t>
            </a:r>
            <a:r>
              <a:rPr lang="en-US" sz="3200" dirty="0">
                <a:solidFill>
                  <a:srgbClr val="002060"/>
                </a:solidFill>
                <a:cs typeface="Arial" charset="0"/>
              </a:rPr>
              <a:t> </a:t>
            </a:r>
            <a:r>
              <a:rPr lang="en-US" sz="3200" dirty="0" err="1">
                <a:solidFill>
                  <a:srgbClr val="002060"/>
                </a:solidFill>
                <a:cs typeface="Arial" charset="0"/>
              </a:rPr>
              <a:t>lá</a:t>
            </a:r>
            <a:r>
              <a:rPr lang="en-US" sz="3200" dirty="0">
                <a:solidFill>
                  <a:srgbClr val="002060"/>
                </a:solidFill>
                <a:cs typeface="Arial" charset="0"/>
              </a:rPr>
              <a:t> </a:t>
            </a:r>
            <a:r>
              <a:rPr lang="en-US" sz="3200" dirty="0" err="1">
                <a:solidFill>
                  <a:srgbClr val="002060"/>
                </a:solidFill>
                <a:cs typeface="Arial" charset="0"/>
              </a:rPr>
              <a:t>đều</a:t>
            </a:r>
            <a:r>
              <a:rPr lang="en-US" sz="3200" dirty="0">
                <a:solidFill>
                  <a:srgbClr val="002060"/>
                </a:solidFill>
                <a:cs typeface="Arial" charset="0"/>
              </a:rPr>
              <a:t> </a:t>
            </a:r>
            <a:r>
              <a:rPr lang="en-US" sz="3200" dirty="0" err="1">
                <a:solidFill>
                  <a:srgbClr val="002060"/>
                </a:solidFill>
                <a:cs typeface="Arial" charset="0"/>
              </a:rPr>
              <a:t>được</a:t>
            </a:r>
            <a:r>
              <a:rPr lang="en-US" sz="3200" dirty="0">
                <a:solidFill>
                  <a:srgbClr val="002060"/>
                </a:solidFill>
                <a:cs typeface="Arial" charset="0"/>
              </a:rPr>
              <a:t> </a:t>
            </a:r>
            <a:r>
              <a:rPr lang="en-US" sz="3200" dirty="0" err="1">
                <a:solidFill>
                  <a:srgbClr val="002060"/>
                </a:solidFill>
                <a:cs typeface="Arial" charset="0"/>
              </a:rPr>
              <a:t>nhân</a:t>
            </a:r>
            <a:r>
              <a:rPr lang="en-US" sz="3200" dirty="0">
                <a:solidFill>
                  <a:srgbClr val="002060"/>
                </a:solidFill>
                <a:cs typeface="Arial" charset="0"/>
              </a:rPr>
              <a:t> </a:t>
            </a:r>
            <a:r>
              <a:rPr lang="en-US" sz="3200" dirty="0" err="1">
                <a:solidFill>
                  <a:srgbClr val="002060"/>
                </a:solidFill>
                <a:cs typeface="Arial" charset="0"/>
              </a:rPr>
              <a:t>hóa</a:t>
            </a:r>
            <a:r>
              <a:rPr lang="en-US" sz="3200" dirty="0">
                <a:solidFill>
                  <a:srgbClr val="002060"/>
                </a:solidFill>
                <a:cs typeface="Arial" charset="0"/>
              </a:rPr>
              <a:t>.</a:t>
            </a:r>
            <a:endParaRPr lang="en-US" altLang="vi-VN" sz="3200" dirty="0">
              <a:solidFill>
                <a:srgbClr val="002060"/>
              </a:solidFill>
              <a:cs typeface="Times New Roman" pitchFamily="18" charset="0"/>
            </a:endParaRPr>
          </a:p>
        </p:txBody>
      </p:sp>
      <p:sp>
        <p:nvSpPr>
          <p:cNvPr id="32" name="AutoShape 12">
            <a:extLst>
              <a:ext uri="{FF2B5EF4-FFF2-40B4-BE49-F238E27FC236}">
                <a16:creationId xmlns:a16="http://schemas.microsoft.com/office/drawing/2014/main" id="{E4B9C97A-06A9-4C38-8DE8-E2B328A8BF5B}"/>
              </a:ext>
            </a:extLst>
          </p:cNvPr>
          <p:cNvSpPr>
            <a:spLocks noChangeArrowheads="1"/>
          </p:cNvSpPr>
          <p:nvPr/>
        </p:nvSpPr>
        <p:spPr bwMode="auto">
          <a:xfrm>
            <a:off x="2084991" y="4371975"/>
            <a:ext cx="6820884" cy="992187"/>
          </a:xfrm>
          <a:prstGeom prst="flowChartTerminator">
            <a:avLst/>
          </a:prstGeom>
          <a:solidFill>
            <a:schemeClr val="accent1">
              <a:lumMod val="20000"/>
              <a:lumOff val="80000"/>
            </a:schemeClr>
          </a:solidFill>
          <a:ln w="9525">
            <a:solidFill>
              <a:srgbClr val="3366FF"/>
            </a:solidFill>
            <a:miter lim="800000"/>
            <a:headEnd/>
            <a:tailEnd/>
          </a:ln>
        </p:spPr>
        <p:txBody>
          <a:bodyPr wrap="none" anchor="ctr"/>
          <a:lstStyle/>
          <a:p>
            <a:pPr algn="ctr" fontAlgn="base">
              <a:spcBef>
                <a:spcPct val="0"/>
              </a:spcBef>
              <a:spcAft>
                <a:spcPct val="0"/>
              </a:spcAft>
              <a:defRPr/>
            </a:pPr>
            <a:r>
              <a:rPr lang="vi-VN" altLang="vi-VN" sz="3200" dirty="0">
                <a:solidFill>
                  <a:srgbClr val="002060"/>
                </a:solidFill>
                <a:cs typeface="Times New Roman" pitchFamily="18" charset="0"/>
              </a:rPr>
              <a:t>B.</a:t>
            </a:r>
            <a:r>
              <a:rPr lang="en-US" altLang="vi-VN" sz="3200" dirty="0">
                <a:solidFill>
                  <a:srgbClr val="002060"/>
                </a:solidFill>
                <a:cs typeface="Times New Roman" pitchFamily="18" charset="0"/>
              </a:rPr>
              <a:t> </a:t>
            </a:r>
            <a:r>
              <a:rPr lang="en-US" sz="3200" dirty="0" err="1">
                <a:solidFill>
                  <a:srgbClr val="002060"/>
                </a:solidFill>
                <a:cs typeface="Arial" charset="0"/>
              </a:rPr>
              <a:t>Chỉ</a:t>
            </a:r>
            <a:r>
              <a:rPr lang="en-US" sz="3200" dirty="0">
                <a:solidFill>
                  <a:srgbClr val="002060"/>
                </a:solidFill>
                <a:cs typeface="Arial" charset="0"/>
              </a:rPr>
              <a:t> </a:t>
            </a:r>
            <a:r>
              <a:rPr lang="en-US" sz="3200" dirty="0" err="1">
                <a:solidFill>
                  <a:srgbClr val="002060"/>
                </a:solidFill>
                <a:cs typeface="Arial" charset="0"/>
              </a:rPr>
              <a:t>có</a:t>
            </a:r>
            <a:r>
              <a:rPr lang="en-US" sz="3200" dirty="0">
                <a:solidFill>
                  <a:srgbClr val="002060"/>
                </a:solidFill>
                <a:cs typeface="Arial" charset="0"/>
              </a:rPr>
              <a:t> </a:t>
            </a:r>
            <a:r>
              <a:rPr lang="en-US" sz="3200" dirty="0" err="1">
                <a:solidFill>
                  <a:srgbClr val="002060"/>
                </a:solidFill>
                <a:cs typeface="Arial" charset="0"/>
              </a:rPr>
              <a:t>chim</a:t>
            </a:r>
            <a:r>
              <a:rPr lang="en-US" sz="3200" dirty="0">
                <a:solidFill>
                  <a:srgbClr val="002060"/>
                </a:solidFill>
                <a:cs typeface="Arial" charset="0"/>
              </a:rPr>
              <a:t> </a:t>
            </a:r>
            <a:r>
              <a:rPr lang="en-US" sz="3200" dirty="0" err="1">
                <a:solidFill>
                  <a:srgbClr val="002060"/>
                </a:solidFill>
                <a:cs typeface="Arial" charset="0"/>
              </a:rPr>
              <a:t>sâu</a:t>
            </a:r>
            <a:r>
              <a:rPr lang="en-US" sz="3200" dirty="0">
                <a:solidFill>
                  <a:srgbClr val="002060"/>
                </a:solidFill>
                <a:cs typeface="Arial" charset="0"/>
              </a:rPr>
              <a:t> </a:t>
            </a:r>
            <a:r>
              <a:rPr lang="en-US" sz="3200" dirty="0" err="1">
                <a:solidFill>
                  <a:srgbClr val="002060"/>
                </a:solidFill>
                <a:cs typeface="Arial" charset="0"/>
              </a:rPr>
              <a:t>được</a:t>
            </a:r>
            <a:r>
              <a:rPr lang="en-US" sz="3200" dirty="0">
                <a:solidFill>
                  <a:srgbClr val="002060"/>
                </a:solidFill>
                <a:cs typeface="Arial" charset="0"/>
              </a:rPr>
              <a:t> </a:t>
            </a:r>
            <a:r>
              <a:rPr lang="en-US" sz="3200" dirty="0" err="1">
                <a:solidFill>
                  <a:srgbClr val="002060"/>
                </a:solidFill>
                <a:cs typeface="Arial" charset="0"/>
              </a:rPr>
              <a:t>nhân</a:t>
            </a:r>
            <a:r>
              <a:rPr lang="en-US" sz="3200" dirty="0">
                <a:solidFill>
                  <a:srgbClr val="002060"/>
                </a:solidFill>
                <a:cs typeface="Arial" charset="0"/>
              </a:rPr>
              <a:t> </a:t>
            </a:r>
            <a:r>
              <a:rPr lang="en-US" sz="3200" dirty="0" err="1">
                <a:solidFill>
                  <a:srgbClr val="002060"/>
                </a:solidFill>
                <a:cs typeface="Arial" charset="0"/>
              </a:rPr>
              <a:t>hóa</a:t>
            </a:r>
            <a:r>
              <a:rPr lang="en-US" sz="3200" dirty="0">
                <a:solidFill>
                  <a:srgbClr val="002060"/>
                </a:solidFill>
                <a:cs typeface="Arial" charset="0"/>
              </a:rPr>
              <a:t>.</a:t>
            </a:r>
            <a:endParaRPr lang="en-US" altLang="vi-VN" sz="3200" dirty="0">
              <a:solidFill>
                <a:srgbClr val="002060"/>
              </a:solidFill>
              <a:cs typeface="Times New Roman" pitchFamily="18" charset="0"/>
            </a:endParaRPr>
          </a:p>
        </p:txBody>
      </p:sp>
      <p:sp>
        <p:nvSpPr>
          <p:cNvPr id="34" name="AutoShape 10">
            <a:extLst>
              <a:ext uri="{FF2B5EF4-FFF2-40B4-BE49-F238E27FC236}">
                <a16:creationId xmlns:a16="http://schemas.microsoft.com/office/drawing/2014/main" id="{24825BD5-F415-4ED4-9442-E9B8B9F3BD78}"/>
              </a:ext>
            </a:extLst>
          </p:cNvPr>
          <p:cNvSpPr>
            <a:spLocks noChangeArrowheads="1"/>
          </p:cNvSpPr>
          <p:nvPr/>
        </p:nvSpPr>
        <p:spPr bwMode="auto">
          <a:xfrm>
            <a:off x="1646237" y="5531643"/>
            <a:ext cx="9002713" cy="992187"/>
          </a:xfrm>
          <a:prstGeom prst="flowChartTerminator">
            <a:avLst/>
          </a:prstGeom>
          <a:solidFill>
            <a:schemeClr val="accent1">
              <a:lumMod val="20000"/>
              <a:lumOff val="80000"/>
            </a:schemeClr>
          </a:solidFill>
          <a:ln w="9525">
            <a:solidFill>
              <a:srgbClr val="3366FF"/>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fontAlgn="base">
              <a:spcBef>
                <a:spcPct val="0"/>
              </a:spcBef>
              <a:spcAft>
                <a:spcPct val="0"/>
              </a:spcAft>
              <a:defRPr/>
            </a:pPr>
            <a:r>
              <a:rPr lang="en-US" sz="3200" dirty="0">
                <a:solidFill>
                  <a:srgbClr val="002060"/>
                </a:solidFill>
                <a:cs typeface="Arial" charset="0"/>
              </a:rPr>
              <a:t>C. </a:t>
            </a:r>
            <a:r>
              <a:rPr lang="en-US" sz="3200" dirty="0" err="1">
                <a:solidFill>
                  <a:srgbClr val="002060"/>
                </a:solidFill>
                <a:cs typeface="Arial" charset="0"/>
              </a:rPr>
              <a:t>Cả</a:t>
            </a:r>
            <a:r>
              <a:rPr lang="en-US" sz="3200" dirty="0">
                <a:solidFill>
                  <a:srgbClr val="002060"/>
                </a:solidFill>
                <a:cs typeface="Arial" charset="0"/>
              </a:rPr>
              <a:t> </a:t>
            </a:r>
            <a:r>
              <a:rPr lang="en-US" sz="3200" dirty="0" err="1">
                <a:solidFill>
                  <a:srgbClr val="002060"/>
                </a:solidFill>
                <a:cs typeface="Arial" charset="0"/>
              </a:rPr>
              <a:t>chim</a:t>
            </a:r>
            <a:r>
              <a:rPr lang="en-US" sz="3200" dirty="0">
                <a:solidFill>
                  <a:srgbClr val="002060"/>
                </a:solidFill>
                <a:cs typeface="Arial" charset="0"/>
              </a:rPr>
              <a:t> </a:t>
            </a:r>
            <a:r>
              <a:rPr lang="en-US" sz="3200" dirty="0" err="1">
                <a:solidFill>
                  <a:srgbClr val="002060"/>
                </a:solidFill>
                <a:cs typeface="Arial" charset="0"/>
              </a:rPr>
              <a:t>sâu</a:t>
            </a:r>
            <a:r>
              <a:rPr lang="en-US" sz="3200" dirty="0">
                <a:solidFill>
                  <a:srgbClr val="002060"/>
                </a:solidFill>
                <a:cs typeface="Arial" charset="0"/>
              </a:rPr>
              <a:t> </a:t>
            </a:r>
            <a:r>
              <a:rPr lang="en-US" sz="3200" dirty="0" err="1">
                <a:solidFill>
                  <a:srgbClr val="002060"/>
                </a:solidFill>
                <a:cs typeface="Arial" charset="0"/>
              </a:rPr>
              <a:t>và</a:t>
            </a:r>
            <a:r>
              <a:rPr lang="en-US" sz="3200" dirty="0">
                <a:solidFill>
                  <a:srgbClr val="002060"/>
                </a:solidFill>
                <a:cs typeface="Arial" charset="0"/>
              </a:rPr>
              <a:t> </a:t>
            </a:r>
            <a:r>
              <a:rPr lang="en-US" sz="3200" dirty="0" err="1">
                <a:solidFill>
                  <a:srgbClr val="002060"/>
                </a:solidFill>
                <a:cs typeface="Arial" charset="0"/>
              </a:rPr>
              <a:t>chiếc</a:t>
            </a:r>
            <a:r>
              <a:rPr lang="en-US" sz="3200" dirty="0">
                <a:solidFill>
                  <a:srgbClr val="002060"/>
                </a:solidFill>
                <a:cs typeface="Arial" charset="0"/>
              </a:rPr>
              <a:t> </a:t>
            </a:r>
            <a:r>
              <a:rPr lang="en-US" sz="3200" dirty="0" err="1">
                <a:solidFill>
                  <a:srgbClr val="002060"/>
                </a:solidFill>
                <a:cs typeface="Arial" charset="0"/>
              </a:rPr>
              <a:t>lá</a:t>
            </a:r>
            <a:r>
              <a:rPr lang="en-US" sz="3200" dirty="0">
                <a:solidFill>
                  <a:srgbClr val="002060"/>
                </a:solidFill>
                <a:cs typeface="Arial" charset="0"/>
              </a:rPr>
              <a:t> </a:t>
            </a:r>
            <a:r>
              <a:rPr lang="en-US" sz="3200" dirty="0" err="1">
                <a:solidFill>
                  <a:srgbClr val="002060"/>
                </a:solidFill>
                <a:cs typeface="Arial" charset="0"/>
              </a:rPr>
              <a:t>đều</a:t>
            </a:r>
            <a:r>
              <a:rPr lang="en-US" sz="3200" dirty="0">
                <a:solidFill>
                  <a:srgbClr val="002060"/>
                </a:solidFill>
                <a:cs typeface="Arial" charset="0"/>
              </a:rPr>
              <a:t> </a:t>
            </a:r>
            <a:r>
              <a:rPr lang="en-US" sz="3200" dirty="0" err="1">
                <a:solidFill>
                  <a:srgbClr val="002060"/>
                </a:solidFill>
                <a:cs typeface="Arial" charset="0"/>
              </a:rPr>
              <a:t>được</a:t>
            </a:r>
            <a:r>
              <a:rPr lang="en-US" sz="3200" dirty="0">
                <a:solidFill>
                  <a:srgbClr val="002060"/>
                </a:solidFill>
                <a:cs typeface="Arial" charset="0"/>
              </a:rPr>
              <a:t> </a:t>
            </a:r>
            <a:r>
              <a:rPr lang="en-US" sz="3200" dirty="0" err="1">
                <a:solidFill>
                  <a:srgbClr val="002060"/>
                </a:solidFill>
                <a:cs typeface="Arial" charset="0"/>
              </a:rPr>
              <a:t>nhân</a:t>
            </a:r>
            <a:r>
              <a:rPr lang="en-US" sz="3200" dirty="0">
                <a:solidFill>
                  <a:srgbClr val="002060"/>
                </a:solidFill>
                <a:cs typeface="Arial" charset="0"/>
              </a:rPr>
              <a:t> </a:t>
            </a:r>
            <a:r>
              <a:rPr lang="en-US" sz="3200" dirty="0" err="1">
                <a:solidFill>
                  <a:srgbClr val="002060"/>
                </a:solidFill>
                <a:cs typeface="Arial" charset="0"/>
              </a:rPr>
              <a:t>hóa</a:t>
            </a:r>
            <a:r>
              <a:rPr lang="en-US" sz="3200" dirty="0">
                <a:solidFill>
                  <a:srgbClr val="002060"/>
                </a:solidFill>
                <a:cs typeface="Arial" charset="0"/>
              </a:rPr>
              <a:t>.</a:t>
            </a:r>
            <a:endParaRPr lang="en-US" altLang="vi-VN" sz="3200" dirty="0">
              <a:solidFill>
                <a:srgbClr val="002060"/>
              </a:solidFill>
              <a:cs typeface="Times New Roman" pitchFamily="18" charset="0"/>
            </a:endParaRPr>
          </a:p>
        </p:txBody>
      </p:sp>
    </p:spTree>
  </p:cSld>
  <p:clrMapOvr>
    <a:masterClrMapping/>
  </p:clrMapOvr>
  <p:transition spd="slow" advClick="0">
    <p:zoom/>
    <p:sndAc>
      <p:stSnd>
        <p:snd r:embed="rId2" name="chimes.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7" presetClass="entr" presetSubtype="0" fill="hold" nodeType="withEffect">
                                  <p:stCondLst>
                                    <p:cond delay="2000"/>
                                  </p:stCondLst>
                                  <p:iterate type="lt">
                                    <p:tmPct val="50000"/>
                                  </p:iterate>
                                  <p:childTnLst>
                                    <p:set>
                                      <p:cBhvr>
                                        <p:cTn id="6" dur="1" fill="hold">
                                          <p:stCondLst>
                                            <p:cond delay="0"/>
                                          </p:stCondLst>
                                        </p:cTn>
                                        <p:tgtEl>
                                          <p:spTgt spid="61456"/>
                                        </p:tgtEl>
                                        <p:attrNameLst>
                                          <p:attrName>style.visibility</p:attrName>
                                        </p:attrNameLst>
                                      </p:cBhvr>
                                      <p:to>
                                        <p:strVal val="visible"/>
                                      </p:to>
                                    </p:set>
                                    <p:anim calcmode="discrete" valueType="clr">
                                      <p:cBhvr override="childStyle">
                                        <p:cTn id="7" dur="80"/>
                                        <p:tgtEl>
                                          <p:spTgt spid="61456"/>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61456"/>
                                        </p:tgtEl>
                                        <p:attrNameLst>
                                          <p:attrName>fillcolor</p:attrName>
                                        </p:attrNameLst>
                                      </p:cBhvr>
                                      <p:tavLst>
                                        <p:tav tm="0">
                                          <p:val>
                                            <p:clrVal>
                                              <a:schemeClr val="accent2"/>
                                            </p:clrVal>
                                          </p:val>
                                        </p:tav>
                                        <p:tav tm="50000">
                                          <p:val>
                                            <p:clrVal>
                                              <a:schemeClr val="hlink"/>
                                            </p:clrVal>
                                          </p:val>
                                        </p:tav>
                                      </p:tavLst>
                                    </p:anim>
                                    <p:set>
                                      <p:cBhvr>
                                        <p:cTn id="9" dur="80"/>
                                        <p:tgtEl>
                                          <p:spTgt spid="61456"/>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17" presetClass="entr" presetSubtype="10" fill="hold" grpId="0" nodeType="clickEffect">
                                  <p:stCondLst>
                                    <p:cond delay="0"/>
                                  </p:stCondLst>
                                  <p:childTnLst>
                                    <p:set>
                                      <p:cBhvr>
                                        <p:cTn id="13" dur="1" fill="hold">
                                          <p:stCondLst>
                                            <p:cond delay="0"/>
                                          </p:stCondLst>
                                        </p:cTn>
                                        <p:tgtEl>
                                          <p:spTgt spid="29"/>
                                        </p:tgtEl>
                                        <p:attrNameLst>
                                          <p:attrName>style.visibility</p:attrName>
                                        </p:attrNameLst>
                                      </p:cBhvr>
                                      <p:to>
                                        <p:strVal val="visible"/>
                                      </p:to>
                                    </p:set>
                                    <p:anim calcmode="lin" valueType="num">
                                      <p:cBhvr>
                                        <p:cTn id="14" dur="500" fill="hold"/>
                                        <p:tgtEl>
                                          <p:spTgt spid="29"/>
                                        </p:tgtEl>
                                        <p:attrNameLst>
                                          <p:attrName>ppt_w</p:attrName>
                                        </p:attrNameLst>
                                      </p:cBhvr>
                                      <p:tavLst>
                                        <p:tav tm="0">
                                          <p:val>
                                            <p:fltVal val="0"/>
                                          </p:val>
                                        </p:tav>
                                        <p:tav tm="100000">
                                          <p:val>
                                            <p:strVal val="#ppt_w"/>
                                          </p:val>
                                        </p:tav>
                                      </p:tavLst>
                                    </p:anim>
                                    <p:anim calcmode="lin" valueType="num">
                                      <p:cBhvr>
                                        <p:cTn id="15" dur="500" fill="hold"/>
                                        <p:tgtEl>
                                          <p:spTgt spid="29"/>
                                        </p:tgtEl>
                                        <p:attrNameLst>
                                          <p:attrName>ppt_h</p:attrName>
                                        </p:attrNameLst>
                                      </p:cBhvr>
                                      <p:tavLst>
                                        <p:tav tm="0">
                                          <p:val>
                                            <p:strVal val="#ppt_h"/>
                                          </p:val>
                                        </p:tav>
                                        <p:tav tm="100000">
                                          <p:val>
                                            <p:strVal val="#ppt_h"/>
                                          </p:val>
                                        </p:tav>
                                      </p:tavLst>
                                    </p:anim>
                                  </p:childTnLst>
                                </p:cTn>
                              </p:par>
                              <p:par>
                                <p:cTn id="16" presetID="17" presetClass="entr" presetSubtype="10" fill="hold" grpId="0" nodeType="withEffect">
                                  <p:stCondLst>
                                    <p:cond delay="0"/>
                                  </p:stCondLst>
                                  <p:childTnLst>
                                    <p:set>
                                      <p:cBhvr>
                                        <p:cTn id="17" dur="1" fill="hold">
                                          <p:stCondLst>
                                            <p:cond delay="0"/>
                                          </p:stCondLst>
                                        </p:cTn>
                                        <p:tgtEl>
                                          <p:spTgt spid="31"/>
                                        </p:tgtEl>
                                        <p:attrNameLst>
                                          <p:attrName>style.visibility</p:attrName>
                                        </p:attrNameLst>
                                      </p:cBhvr>
                                      <p:to>
                                        <p:strVal val="visible"/>
                                      </p:to>
                                    </p:set>
                                    <p:anim calcmode="lin" valueType="num">
                                      <p:cBhvr>
                                        <p:cTn id="18" dur="500" fill="hold"/>
                                        <p:tgtEl>
                                          <p:spTgt spid="31"/>
                                        </p:tgtEl>
                                        <p:attrNameLst>
                                          <p:attrName>ppt_w</p:attrName>
                                        </p:attrNameLst>
                                      </p:cBhvr>
                                      <p:tavLst>
                                        <p:tav tm="0">
                                          <p:val>
                                            <p:fltVal val="0"/>
                                          </p:val>
                                        </p:tav>
                                        <p:tav tm="100000">
                                          <p:val>
                                            <p:strVal val="#ppt_w"/>
                                          </p:val>
                                        </p:tav>
                                      </p:tavLst>
                                    </p:anim>
                                    <p:anim calcmode="lin" valueType="num">
                                      <p:cBhvr>
                                        <p:cTn id="19" dur="500" fill="hold"/>
                                        <p:tgtEl>
                                          <p:spTgt spid="31"/>
                                        </p:tgtEl>
                                        <p:attrNameLst>
                                          <p:attrName>ppt_h</p:attrName>
                                        </p:attrNameLst>
                                      </p:cBhvr>
                                      <p:tavLst>
                                        <p:tav tm="0">
                                          <p:val>
                                            <p:strVal val="#ppt_h"/>
                                          </p:val>
                                        </p:tav>
                                        <p:tav tm="100000">
                                          <p:val>
                                            <p:strVal val="#ppt_h"/>
                                          </p:val>
                                        </p:tav>
                                      </p:tavLst>
                                    </p:anim>
                                  </p:childTnLst>
                                </p:cTn>
                              </p:par>
                              <p:par>
                                <p:cTn id="20" presetID="17" presetClass="entr" presetSubtype="10" fill="hold" grpId="0" nodeType="withEffect">
                                  <p:stCondLst>
                                    <p:cond delay="0"/>
                                  </p:stCondLst>
                                  <p:childTnLst>
                                    <p:set>
                                      <p:cBhvr>
                                        <p:cTn id="21" dur="1" fill="hold">
                                          <p:stCondLst>
                                            <p:cond delay="0"/>
                                          </p:stCondLst>
                                        </p:cTn>
                                        <p:tgtEl>
                                          <p:spTgt spid="32"/>
                                        </p:tgtEl>
                                        <p:attrNameLst>
                                          <p:attrName>style.visibility</p:attrName>
                                        </p:attrNameLst>
                                      </p:cBhvr>
                                      <p:to>
                                        <p:strVal val="visible"/>
                                      </p:to>
                                    </p:set>
                                    <p:anim calcmode="lin" valueType="num">
                                      <p:cBhvr>
                                        <p:cTn id="22" dur="500" fill="hold"/>
                                        <p:tgtEl>
                                          <p:spTgt spid="32"/>
                                        </p:tgtEl>
                                        <p:attrNameLst>
                                          <p:attrName>ppt_w</p:attrName>
                                        </p:attrNameLst>
                                      </p:cBhvr>
                                      <p:tavLst>
                                        <p:tav tm="0">
                                          <p:val>
                                            <p:fltVal val="0"/>
                                          </p:val>
                                        </p:tav>
                                        <p:tav tm="100000">
                                          <p:val>
                                            <p:strVal val="#ppt_w"/>
                                          </p:val>
                                        </p:tav>
                                      </p:tavLst>
                                    </p:anim>
                                    <p:anim calcmode="lin" valueType="num">
                                      <p:cBhvr>
                                        <p:cTn id="23" dur="500" fill="hold"/>
                                        <p:tgtEl>
                                          <p:spTgt spid="32"/>
                                        </p:tgtEl>
                                        <p:attrNameLst>
                                          <p:attrName>ppt_h</p:attrName>
                                        </p:attrNameLst>
                                      </p:cBhvr>
                                      <p:tavLst>
                                        <p:tav tm="0">
                                          <p:val>
                                            <p:strVal val="#ppt_h"/>
                                          </p:val>
                                        </p:tav>
                                        <p:tav tm="100000">
                                          <p:val>
                                            <p:strVal val="#ppt_h"/>
                                          </p:val>
                                        </p:tav>
                                      </p:tavLst>
                                    </p:anim>
                                  </p:childTnLst>
                                </p:cTn>
                              </p:par>
                              <p:par>
                                <p:cTn id="24" presetID="17" presetClass="entr" presetSubtype="10" fill="hold" grpId="0" nodeType="withEffect">
                                  <p:stCondLst>
                                    <p:cond delay="0"/>
                                  </p:stCondLst>
                                  <p:childTnLst>
                                    <p:set>
                                      <p:cBhvr>
                                        <p:cTn id="25" dur="1" fill="hold">
                                          <p:stCondLst>
                                            <p:cond delay="0"/>
                                          </p:stCondLst>
                                        </p:cTn>
                                        <p:tgtEl>
                                          <p:spTgt spid="34"/>
                                        </p:tgtEl>
                                        <p:attrNameLst>
                                          <p:attrName>style.visibility</p:attrName>
                                        </p:attrNameLst>
                                      </p:cBhvr>
                                      <p:to>
                                        <p:strVal val="visible"/>
                                      </p:to>
                                    </p:set>
                                    <p:anim calcmode="lin" valueType="num">
                                      <p:cBhvr>
                                        <p:cTn id="26" dur="500" fill="hold"/>
                                        <p:tgtEl>
                                          <p:spTgt spid="34"/>
                                        </p:tgtEl>
                                        <p:attrNameLst>
                                          <p:attrName>ppt_w</p:attrName>
                                        </p:attrNameLst>
                                      </p:cBhvr>
                                      <p:tavLst>
                                        <p:tav tm="0">
                                          <p:val>
                                            <p:fltVal val="0"/>
                                          </p:val>
                                        </p:tav>
                                        <p:tav tm="100000">
                                          <p:val>
                                            <p:strVal val="#ppt_w"/>
                                          </p:val>
                                        </p:tav>
                                      </p:tavLst>
                                    </p:anim>
                                    <p:anim calcmode="lin" valueType="num">
                                      <p:cBhvr>
                                        <p:cTn id="27" dur="500" fill="hold"/>
                                        <p:tgtEl>
                                          <p:spTgt spid="34"/>
                                        </p:tgtEl>
                                        <p:attrNameLst>
                                          <p:attrName>ppt_h</p:attrName>
                                        </p:attrNameLst>
                                      </p:cBhvr>
                                      <p:tavLst>
                                        <p:tav tm="0">
                                          <p:val>
                                            <p:strVal val="#ppt_h"/>
                                          </p:val>
                                        </p:tav>
                                        <p:tav tm="100000">
                                          <p:val>
                                            <p:strVal val="#ppt_h"/>
                                          </p:val>
                                        </p:tav>
                                      </p:tavLst>
                                    </p:anim>
                                  </p:childTnLst>
                                </p:cTn>
                              </p:par>
                            </p:childTnLst>
                          </p:cTn>
                        </p:par>
                        <p:par>
                          <p:cTn id="28" fill="hold" nodeType="afterGroup">
                            <p:stCondLst>
                              <p:cond delay="500"/>
                            </p:stCondLst>
                            <p:childTnLst>
                              <p:par>
                                <p:cTn id="29" presetID="2" presetClass="exit" presetSubtype="12" fill="hold" grpId="0" nodeType="afterEffect">
                                  <p:stCondLst>
                                    <p:cond delay="0"/>
                                  </p:stCondLst>
                                  <p:childTnLst>
                                    <p:anim calcmode="lin" valueType="num">
                                      <p:cBhvr additive="base">
                                        <p:cTn id="30" dur="1000"/>
                                        <p:tgtEl>
                                          <p:spTgt spid="63"/>
                                        </p:tgtEl>
                                        <p:attrNameLst>
                                          <p:attrName>ppt_x</p:attrName>
                                        </p:attrNameLst>
                                      </p:cBhvr>
                                      <p:tavLst>
                                        <p:tav tm="0">
                                          <p:val>
                                            <p:strVal val="ppt_x"/>
                                          </p:val>
                                        </p:tav>
                                        <p:tav tm="100000">
                                          <p:val>
                                            <p:strVal val="0-ppt_w/2"/>
                                          </p:val>
                                        </p:tav>
                                      </p:tavLst>
                                    </p:anim>
                                    <p:anim calcmode="lin" valueType="num">
                                      <p:cBhvr additive="base">
                                        <p:cTn id="31" dur="1000"/>
                                        <p:tgtEl>
                                          <p:spTgt spid="63"/>
                                        </p:tgtEl>
                                        <p:attrNameLst>
                                          <p:attrName>ppt_y</p:attrName>
                                        </p:attrNameLst>
                                      </p:cBhvr>
                                      <p:tavLst>
                                        <p:tav tm="0">
                                          <p:val>
                                            <p:strVal val="ppt_y"/>
                                          </p:val>
                                        </p:tav>
                                        <p:tav tm="100000">
                                          <p:val>
                                            <p:strVal val="1+ppt_h/2"/>
                                          </p:val>
                                        </p:tav>
                                      </p:tavLst>
                                    </p:anim>
                                    <p:set>
                                      <p:cBhvr>
                                        <p:cTn id="32" dur="1" fill="hold">
                                          <p:stCondLst>
                                            <p:cond delay="999"/>
                                          </p:stCondLst>
                                        </p:cTn>
                                        <p:tgtEl>
                                          <p:spTgt spid="63"/>
                                        </p:tgtEl>
                                        <p:attrNameLst>
                                          <p:attrName>style.visibility</p:attrName>
                                        </p:attrNameLst>
                                      </p:cBhvr>
                                      <p:to>
                                        <p:strVal val="hidden"/>
                                      </p:to>
                                    </p:set>
                                  </p:childTnLst>
                                  <p:subTnLst>
                                    <p:audio>
                                      <p:cMediaNode>
                                        <p:cTn display="0" masterRel="sameClick">
                                          <p:stCondLst>
                                            <p:cond evt="begin" delay="0">
                                              <p:tn val="29"/>
                                            </p:cond>
                                          </p:stCondLst>
                                          <p:endCondLst>
                                            <p:cond evt="onStopAudio" delay="0">
                                              <p:tgtEl>
                                                <p:sldTgt/>
                                              </p:tgtEl>
                                            </p:cond>
                                          </p:endCondLst>
                                        </p:cTn>
                                        <p:tgtEl>
                                          <p:sndTgt r:embed="rId3" name="hammer.wav"/>
                                        </p:tgtEl>
                                      </p:cMediaNode>
                                    </p:audio>
                                  </p:subTnLst>
                                </p:cTn>
                              </p:par>
                            </p:childTnLst>
                          </p:cTn>
                        </p:par>
                        <p:par>
                          <p:cTn id="33" fill="hold" nodeType="afterGroup">
                            <p:stCondLst>
                              <p:cond delay="1500"/>
                            </p:stCondLst>
                            <p:childTnLst>
                              <p:par>
                                <p:cTn id="34" presetID="2" presetClass="exit" presetSubtype="12" fill="hold" grpId="0" nodeType="afterEffect">
                                  <p:stCondLst>
                                    <p:cond delay="0"/>
                                  </p:stCondLst>
                                  <p:childTnLst>
                                    <p:anim calcmode="lin" valueType="num">
                                      <p:cBhvr additive="base">
                                        <p:cTn id="35" dur="1000"/>
                                        <p:tgtEl>
                                          <p:spTgt spid="64"/>
                                        </p:tgtEl>
                                        <p:attrNameLst>
                                          <p:attrName>ppt_x</p:attrName>
                                        </p:attrNameLst>
                                      </p:cBhvr>
                                      <p:tavLst>
                                        <p:tav tm="0">
                                          <p:val>
                                            <p:strVal val="ppt_x"/>
                                          </p:val>
                                        </p:tav>
                                        <p:tav tm="100000">
                                          <p:val>
                                            <p:strVal val="0-ppt_w/2"/>
                                          </p:val>
                                        </p:tav>
                                      </p:tavLst>
                                    </p:anim>
                                    <p:anim calcmode="lin" valueType="num">
                                      <p:cBhvr additive="base">
                                        <p:cTn id="36" dur="1000"/>
                                        <p:tgtEl>
                                          <p:spTgt spid="64"/>
                                        </p:tgtEl>
                                        <p:attrNameLst>
                                          <p:attrName>ppt_y</p:attrName>
                                        </p:attrNameLst>
                                      </p:cBhvr>
                                      <p:tavLst>
                                        <p:tav tm="0">
                                          <p:val>
                                            <p:strVal val="ppt_y"/>
                                          </p:val>
                                        </p:tav>
                                        <p:tav tm="100000">
                                          <p:val>
                                            <p:strVal val="1+ppt_h/2"/>
                                          </p:val>
                                        </p:tav>
                                      </p:tavLst>
                                    </p:anim>
                                    <p:set>
                                      <p:cBhvr>
                                        <p:cTn id="37" dur="1" fill="hold">
                                          <p:stCondLst>
                                            <p:cond delay="999"/>
                                          </p:stCondLst>
                                        </p:cTn>
                                        <p:tgtEl>
                                          <p:spTgt spid="64"/>
                                        </p:tgtEl>
                                        <p:attrNameLst>
                                          <p:attrName>style.visibility</p:attrName>
                                        </p:attrNameLst>
                                      </p:cBhvr>
                                      <p:to>
                                        <p:strVal val="hidden"/>
                                      </p:to>
                                    </p:set>
                                  </p:childTnLst>
                                  <p:subTnLst>
                                    <p:audio>
                                      <p:cMediaNode>
                                        <p:cTn display="0" masterRel="sameClick">
                                          <p:stCondLst>
                                            <p:cond evt="begin" delay="0">
                                              <p:tn val="34"/>
                                            </p:cond>
                                          </p:stCondLst>
                                          <p:endCondLst>
                                            <p:cond evt="onStopAudio" delay="0">
                                              <p:tgtEl>
                                                <p:sldTgt/>
                                              </p:tgtEl>
                                            </p:cond>
                                          </p:endCondLst>
                                        </p:cTn>
                                        <p:tgtEl>
                                          <p:sndTgt r:embed="rId3" name="hammer.wav"/>
                                        </p:tgtEl>
                                      </p:cMediaNode>
                                    </p:audio>
                                  </p:subTnLst>
                                </p:cTn>
                              </p:par>
                            </p:childTnLst>
                          </p:cTn>
                        </p:par>
                        <p:par>
                          <p:cTn id="38" fill="hold" nodeType="afterGroup">
                            <p:stCondLst>
                              <p:cond delay="2500"/>
                            </p:stCondLst>
                            <p:childTnLst>
                              <p:par>
                                <p:cTn id="39" presetID="2" presetClass="exit" presetSubtype="12" fill="hold" grpId="0" nodeType="afterEffect">
                                  <p:stCondLst>
                                    <p:cond delay="0"/>
                                  </p:stCondLst>
                                  <p:childTnLst>
                                    <p:anim calcmode="lin" valueType="num">
                                      <p:cBhvr additive="base">
                                        <p:cTn id="40" dur="1000"/>
                                        <p:tgtEl>
                                          <p:spTgt spid="65"/>
                                        </p:tgtEl>
                                        <p:attrNameLst>
                                          <p:attrName>ppt_x</p:attrName>
                                        </p:attrNameLst>
                                      </p:cBhvr>
                                      <p:tavLst>
                                        <p:tav tm="0">
                                          <p:val>
                                            <p:strVal val="ppt_x"/>
                                          </p:val>
                                        </p:tav>
                                        <p:tav tm="100000">
                                          <p:val>
                                            <p:strVal val="0-ppt_w/2"/>
                                          </p:val>
                                        </p:tav>
                                      </p:tavLst>
                                    </p:anim>
                                    <p:anim calcmode="lin" valueType="num">
                                      <p:cBhvr additive="base">
                                        <p:cTn id="41" dur="1000"/>
                                        <p:tgtEl>
                                          <p:spTgt spid="65"/>
                                        </p:tgtEl>
                                        <p:attrNameLst>
                                          <p:attrName>ppt_y</p:attrName>
                                        </p:attrNameLst>
                                      </p:cBhvr>
                                      <p:tavLst>
                                        <p:tav tm="0">
                                          <p:val>
                                            <p:strVal val="ppt_y"/>
                                          </p:val>
                                        </p:tav>
                                        <p:tav tm="100000">
                                          <p:val>
                                            <p:strVal val="1+ppt_h/2"/>
                                          </p:val>
                                        </p:tav>
                                      </p:tavLst>
                                    </p:anim>
                                    <p:set>
                                      <p:cBhvr>
                                        <p:cTn id="42" dur="1" fill="hold">
                                          <p:stCondLst>
                                            <p:cond delay="999"/>
                                          </p:stCondLst>
                                        </p:cTn>
                                        <p:tgtEl>
                                          <p:spTgt spid="65"/>
                                        </p:tgtEl>
                                        <p:attrNameLst>
                                          <p:attrName>style.visibility</p:attrName>
                                        </p:attrNameLst>
                                      </p:cBhvr>
                                      <p:to>
                                        <p:strVal val="hidden"/>
                                      </p:to>
                                    </p:set>
                                  </p:childTnLst>
                                  <p:subTnLst>
                                    <p:audio>
                                      <p:cMediaNode>
                                        <p:cTn display="0" masterRel="sameClick">
                                          <p:stCondLst>
                                            <p:cond evt="begin" delay="0">
                                              <p:tn val="39"/>
                                            </p:cond>
                                          </p:stCondLst>
                                          <p:endCondLst>
                                            <p:cond evt="onStopAudio" delay="0">
                                              <p:tgtEl>
                                                <p:sldTgt/>
                                              </p:tgtEl>
                                            </p:cond>
                                          </p:endCondLst>
                                        </p:cTn>
                                        <p:tgtEl>
                                          <p:sndTgt r:embed="rId3" name="hammer.wav"/>
                                        </p:tgtEl>
                                      </p:cMediaNode>
                                    </p:audio>
                                  </p:subTnLst>
                                </p:cTn>
                              </p:par>
                            </p:childTnLst>
                          </p:cTn>
                        </p:par>
                        <p:par>
                          <p:cTn id="43" fill="hold" nodeType="afterGroup">
                            <p:stCondLst>
                              <p:cond delay="3500"/>
                            </p:stCondLst>
                            <p:childTnLst>
                              <p:par>
                                <p:cTn id="44" presetID="2" presetClass="exit" presetSubtype="12" fill="hold" grpId="0" nodeType="afterEffect">
                                  <p:stCondLst>
                                    <p:cond delay="0"/>
                                  </p:stCondLst>
                                  <p:childTnLst>
                                    <p:anim calcmode="lin" valueType="num">
                                      <p:cBhvr additive="base">
                                        <p:cTn id="45" dur="1000"/>
                                        <p:tgtEl>
                                          <p:spTgt spid="66"/>
                                        </p:tgtEl>
                                        <p:attrNameLst>
                                          <p:attrName>ppt_x</p:attrName>
                                        </p:attrNameLst>
                                      </p:cBhvr>
                                      <p:tavLst>
                                        <p:tav tm="0">
                                          <p:val>
                                            <p:strVal val="ppt_x"/>
                                          </p:val>
                                        </p:tav>
                                        <p:tav tm="100000">
                                          <p:val>
                                            <p:strVal val="0-ppt_w/2"/>
                                          </p:val>
                                        </p:tav>
                                      </p:tavLst>
                                    </p:anim>
                                    <p:anim calcmode="lin" valueType="num">
                                      <p:cBhvr additive="base">
                                        <p:cTn id="46" dur="1000"/>
                                        <p:tgtEl>
                                          <p:spTgt spid="66"/>
                                        </p:tgtEl>
                                        <p:attrNameLst>
                                          <p:attrName>ppt_y</p:attrName>
                                        </p:attrNameLst>
                                      </p:cBhvr>
                                      <p:tavLst>
                                        <p:tav tm="0">
                                          <p:val>
                                            <p:strVal val="ppt_y"/>
                                          </p:val>
                                        </p:tav>
                                        <p:tav tm="100000">
                                          <p:val>
                                            <p:strVal val="1+ppt_h/2"/>
                                          </p:val>
                                        </p:tav>
                                      </p:tavLst>
                                    </p:anim>
                                    <p:set>
                                      <p:cBhvr>
                                        <p:cTn id="47" dur="1" fill="hold">
                                          <p:stCondLst>
                                            <p:cond delay="999"/>
                                          </p:stCondLst>
                                        </p:cTn>
                                        <p:tgtEl>
                                          <p:spTgt spid="66"/>
                                        </p:tgtEl>
                                        <p:attrNameLst>
                                          <p:attrName>style.visibility</p:attrName>
                                        </p:attrNameLst>
                                      </p:cBhvr>
                                      <p:to>
                                        <p:strVal val="hidden"/>
                                      </p:to>
                                    </p:set>
                                  </p:childTnLst>
                                  <p:subTnLst>
                                    <p:audio>
                                      <p:cMediaNode>
                                        <p:cTn display="0" masterRel="sameClick">
                                          <p:stCondLst>
                                            <p:cond evt="begin" delay="0">
                                              <p:tn val="44"/>
                                            </p:cond>
                                          </p:stCondLst>
                                          <p:endCondLst>
                                            <p:cond evt="onStopAudio" delay="0">
                                              <p:tgtEl>
                                                <p:sldTgt/>
                                              </p:tgtEl>
                                            </p:cond>
                                          </p:endCondLst>
                                        </p:cTn>
                                        <p:tgtEl>
                                          <p:sndTgt r:embed="rId3" name="hammer.wav"/>
                                        </p:tgtEl>
                                      </p:cMediaNode>
                                    </p:audio>
                                  </p:subTnLst>
                                </p:cTn>
                              </p:par>
                            </p:childTnLst>
                          </p:cTn>
                        </p:par>
                        <p:par>
                          <p:cTn id="48" fill="hold" nodeType="afterGroup">
                            <p:stCondLst>
                              <p:cond delay="4500"/>
                            </p:stCondLst>
                            <p:childTnLst>
                              <p:par>
                                <p:cTn id="49" presetID="2" presetClass="exit" presetSubtype="12" fill="hold" grpId="0" nodeType="afterEffect">
                                  <p:stCondLst>
                                    <p:cond delay="0"/>
                                  </p:stCondLst>
                                  <p:childTnLst>
                                    <p:anim calcmode="lin" valueType="num">
                                      <p:cBhvr additive="base">
                                        <p:cTn id="50" dur="1000"/>
                                        <p:tgtEl>
                                          <p:spTgt spid="67"/>
                                        </p:tgtEl>
                                        <p:attrNameLst>
                                          <p:attrName>ppt_x</p:attrName>
                                        </p:attrNameLst>
                                      </p:cBhvr>
                                      <p:tavLst>
                                        <p:tav tm="0">
                                          <p:val>
                                            <p:strVal val="ppt_x"/>
                                          </p:val>
                                        </p:tav>
                                        <p:tav tm="100000">
                                          <p:val>
                                            <p:strVal val="0-ppt_w/2"/>
                                          </p:val>
                                        </p:tav>
                                      </p:tavLst>
                                    </p:anim>
                                    <p:anim calcmode="lin" valueType="num">
                                      <p:cBhvr additive="base">
                                        <p:cTn id="51" dur="1000"/>
                                        <p:tgtEl>
                                          <p:spTgt spid="67"/>
                                        </p:tgtEl>
                                        <p:attrNameLst>
                                          <p:attrName>ppt_y</p:attrName>
                                        </p:attrNameLst>
                                      </p:cBhvr>
                                      <p:tavLst>
                                        <p:tav tm="0">
                                          <p:val>
                                            <p:strVal val="ppt_y"/>
                                          </p:val>
                                        </p:tav>
                                        <p:tav tm="100000">
                                          <p:val>
                                            <p:strVal val="1+ppt_h/2"/>
                                          </p:val>
                                        </p:tav>
                                      </p:tavLst>
                                    </p:anim>
                                    <p:set>
                                      <p:cBhvr>
                                        <p:cTn id="52" dur="1" fill="hold">
                                          <p:stCondLst>
                                            <p:cond delay="999"/>
                                          </p:stCondLst>
                                        </p:cTn>
                                        <p:tgtEl>
                                          <p:spTgt spid="67"/>
                                        </p:tgtEl>
                                        <p:attrNameLst>
                                          <p:attrName>style.visibility</p:attrName>
                                        </p:attrNameLst>
                                      </p:cBhvr>
                                      <p:to>
                                        <p:strVal val="hidden"/>
                                      </p:to>
                                    </p:set>
                                  </p:childTnLst>
                                  <p:subTnLst>
                                    <p:audio>
                                      <p:cMediaNode>
                                        <p:cTn display="0" masterRel="sameClick">
                                          <p:stCondLst>
                                            <p:cond evt="begin" delay="0">
                                              <p:tn val="49"/>
                                            </p:cond>
                                          </p:stCondLst>
                                          <p:endCondLst>
                                            <p:cond evt="onStopAudio" delay="0">
                                              <p:tgtEl>
                                                <p:sldTgt/>
                                              </p:tgtEl>
                                            </p:cond>
                                          </p:endCondLst>
                                        </p:cTn>
                                        <p:tgtEl>
                                          <p:sndTgt r:embed="rId3" name="hammer.wav"/>
                                        </p:tgtEl>
                                      </p:cMediaNode>
                                    </p:audio>
                                  </p:subTnLst>
                                </p:cTn>
                              </p:par>
                            </p:childTnLst>
                          </p:cTn>
                        </p:par>
                        <p:par>
                          <p:cTn id="53" fill="hold" nodeType="afterGroup">
                            <p:stCondLst>
                              <p:cond delay="5500"/>
                            </p:stCondLst>
                            <p:childTnLst>
                              <p:par>
                                <p:cTn id="54" presetID="2" presetClass="exit" presetSubtype="12" fill="hold" grpId="0" nodeType="afterEffect">
                                  <p:stCondLst>
                                    <p:cond delay="0"/>
                                  </p:stCondLst>
                                  <p:childTnLst>
                                    <p:anim calcmode="lin" valueType="num">
                                      <p:cBhvr additive="base">
                                        <p:cTn id="55" dur="1000"/>
                                        <p:tgtEl>
                                          <p:spTgt spid="68"/>
                                        </p:tgtEl>
                                        <p:attrNameLst>
                                          <p:attrName>ppt_x</p:attrName>
                                        </p:attrNameLst>
                                      </p:cBhvr>
                                      <p:tavLst>
                                        <p:tav tm="0">
                                          <p:val>
                                            <p:strVal val="ppt_x"/>
                                          </p:val>
                                        </p:tav>
                                        <p:tav tm="100000">
                                          <p:val>
                                            <p:strVal val="0-ppt_w/2"/>
                                          </p:val>
                                        </p:tav>
                                      </p:tavLst>
                                    </p:anim>
                                    <p:anim calcmode="lin" valueType="num">
                                      <p:cBhvr additive="base">
                                        <p:cTn id="56" dur="1000"/>
                                        <p:tgtEl>
                                          <p:spTgt spid="68"/>
                                        </p:tgtEl>
                                        <p:attrNameLst>
                                          <p:attrName>ppt_y</p:attrName>
                                        </p:attrNameLst>
                                      </p:cBhvr>
                                      <p:tavLst>
                                        <p:tav tm="0">
                                          <p:val>
                                            <p:strVal val="ppt_y"/>
                                          </p:val>
                                        </p:tav>
                                        <p:tav tm="100000">
                                          <p:val>
                                            <p:strVal val="1+ppt_h/2"/>
                                          </p:val>
                                        </p:tav>
                                      </p:tavLst>
                                    </p:anim>
                                    <p:set>
                                      <p:cBhvr>
                                        <p:cTn id="57" dur="1" fill="hold">
                                          <p:stCondLst>
                                            <p:cond delay="999"/>
                                          </p:stCondLst>
                                        </p:cTn>
                                        <p:tgtEl>
                                          <p:spTgt spid="68"/>
                                        </p:tgtEl>
                                        <p:attrNameLst>
                                          <p:attrName>style.visibility</p:attrName>
                                        </p:attrNameLst>
                                      </p:cBhvr>
                                      <p:to>
                                        <p:strVal val="hidden"/>
                                      </p:to>
                                    </p:set>
                                  </p:childTnLst>
                                  <p:subTnLst>
                                    <p:audio>
                                      <p:cMediaNode>
                                        <p:cTn display="0" masterRel="sameClick">
                                          <p:stCondLst>
                                            <p:cond evt="begin" delay="0">
                                              <p:tn val="54"/>
                                            </p:cond>
                                          </p:stCondLst>
                                          <p:endCondLst>
                                            <p:cond evt="onStopAudio" delay="0">
                                              <p:tgtEl>
                                                <p:sldTgt/>
                                              </p:tgtEl>
                                            </p:cond>
                                          </p:endCondLst>
                                        </p:cTn>
                                        <p:tgtEl>
                                          <p:sndTgt r:embed="rId3" name="hammer.wav"/>
                                        </p:tgtEl>
                                      </p:cMediaNode>
                                    </p:audio>
                                  </p:subTnLst>
                                </p:cTn>
                              </p:par>
                            </p:childTnLst>
                          </p:cTn>
                        </p:par>
                        <p:par>
                          <p:cTn id="58" fill="hold" nodeType="afterGroup">
                            <p:stCondLst>
                              <p:cond delay="6500"/>
                            </p:stCondLst>
                            <p:childTnLst>
                              <p:par>
                                <p:cTn id="59" presetID="2" presetClass="exit" presetSubtype="12" fill="hold" grpId="0" nodeType="afterEffect">
                                  <p:stCondLst>
                                    <p:cond delay="0"/>
                                  </p:stCondLst>
                                  <p:childTnLst>
                                    <p:anim calcmode="lin" valueType="num">
                                      <p:cBhvr additive="base">
                                        <p:cTn id="60" dur="1000"/>
                                        <p:tgtEl>
                                          <p:spTgt spid="69"/>
                                        </p:tgtEl>
                                        <p:attrNameLst>
                                          <p:attrName>ppt_x</p:attrName>
                                        </p:attrNameLst>
                                      </p:cBhvr>
                                      <p:tavLst>
                                        <p:tav tm="0">
                                          <p:val>
                                            <p:strVal val="ppt_x"/>
                                          </p:val>
                                        </p:tav>
                                        <p:tav tm="100000">
                                          <p:val>
                                            <p:strVal val="0-ppt_w/2"/>
                                          </p:val>
                                        </p:tav>
                                      </p:tavLst>
                                    </p:anim>
                                    <p:anim calcmode="lin" valueType="num">
                                      <p:cBhvr additive="base">
                                        <p:cTn id="61" dur="1000"/>
                                        <p:tgtEl>
                                          <p:spTgt spid="69"/>
                                        </p:tgtEl>
                                        <p:attrNameLst>
                                          <p:attrName>ppt_y</p:attrName>
                                        </p:attrNameLst>
                                      </p:cBhvr>
                                      <p:tavLst>
                                        <p:tav tm="0">
                                          <p:val>
                                            <p:strVal val="ppt_y"/>
                                          </p:val>
                                        </p:tav>
                                        <p:tav tm="100000">
                                          <p:val>
                                            <p:strVal val="1+ppt_h/2"/>
                                          </p:val>
                                        </p:tav>
                                      </p:tavLst>
                                    </p:anim>
                                    <p:set>
                                      <p:cBhvr>
                                        <p:cTn id="62" dur="1" fill="hold">
                                          <p:stCondLst>
                                            <p:cond delay="999"/>
                                          </p:stCondLst>
                                        </p:cTn>
                                        <p:tgtEl>
                                          <p:spTgt spid="69"/>
                                        </p:tgtEl>
                                        <p:attrNameLst>
                                          <p:attrName>style.visibility</p:attrName>
                                        </p:attrNameLst>
                                      </p:cBhvr>
                                      <p:to>
                                        <p:strVal val="hidden"/>
                                      </p:to>
                                    </p:set>
                                  </p:childTnLst>
                                  <p:subTnLst>
                                    <p:audio>
                                      <p:cMediaNode>
                                        <p:cTn display="0" masterRel="sameClick">
                                          <p:stCondLst>
                                            <p:cond evt="begin" delay="0">
                                              <p:tn val="59"/>
                                            </p:cond>
                                          </p:stCondLst>
                                          <p:endCondLst>
                                            <p:cond evt="onStopAudio" delay="0">
                                              <p:tgtEl>
                                                <p:sldTgt/>
                                              </p:tgtEl>
                                            </p:cond>
                                          </p:endCondLst>
                                        </p:cTn>
                                        <p:tgtEl>
                                          <p:sndTgt r:embed="rId3" name="hammer.wav"/>
                                        </p:tgtEl>
                                      </p:cMediaNode>
                                    </p:audio>
                                  </p:subTnLst>
                                </p:cTn>
                              </p:par>
                            </p:childTnLst>
                          </p:cTn>
                        </p:par>
                        <p:par>
                          <p:cTn id="63" fill="hold" nodeType="afterGroup">
                            <p:stCondLst>
                              <p:cond delay="7500"/>
                            </p:stCondLst>
                            <p:childTnLst>
                              <p:par>
                                <p:cTn id="64" presetID="2" presetClass="exit" presetSubtype="12" fill="hold" grpId="0" nodeType="afterEffect">
                                  <p:stCondLst>
                                    <p:cond delay="0"/>
                                  </p:stCondLst>
                                  <p:childTnLst>
                                    <p:anim calcmode="lin" valueType="num">
                                      <p:cBhvr additive="base">
                                        <p:cTn id="65" dur="1000"/>
                                        <p:tgtEl>
                                          <p:spTgt spid="70"/>
                                        </p:tgtEl>
                                        <p:attrNameLst>
                                          <p:attrName>ppt_x</p:attrName>
                                        </p:attrNameLst>
                                      </p:cBhvr>
                                      <p:tavLst>
                                        <p:tav tm="0">
                                          <p:val>
                                            <p:strVal val="ppt_x"/>
                                          </p:val>
                                        </p:tav>
                                        <p:tav tm="100000">
                                          <p:val>
                                            <p:strVal val="0-ppt_w/2"/>
                                          </p:val>
                                        </p:tav>
                                      </p:tavLst>
                                    </p:anim>
                                    <p:anim calcmode="lin" valueType="num">
                                      <p:cBhvr additive="base">
                                        <p:cTn id="66" dur="1000"/>
                                        <p:tgtEl>
                                          <p:spTgt spid="70"/>
                                        </p:tgtEl>
                                        <p:attrNameLst>
                                          <p:attrName>ppt_y</p:attrName>
                                        </p:attrNameLst>
                                      </p:cBhvr>
                                      <p:tavLst>
                                        <p:tav tm="0">
                                          <p:val>
                                            <p:strVal val="ppt_y"/>
                                          </p:val>
                                        </p:tav>
                                        <p:tav tm="100000">
                                          <p:val>
                                            <p:strVal val="1+ppt_h/2"/>
                                          </p:val>
                                        </p:tav>
                                      </p:tavLst>
                                    </p:anim>
                                    <p:set>
                                      <p:cBhvr>
                                        <p:cTn id="67" dur="1" fill="hold">
                                          <p:stCondLst>
                                            <p:cond delay="999"/>
                                          </p:stCondLst>
                                        </p:cTn>
                                        <p:tgtEl>
                                          <p:spTgt spid="70"/>
                                        </p:tgtEl>
                                        <p:attrNameLst>
                                          <p:attrName>style.visibility</p:attrName>
                                        </p:attrNameLst>
                                      </p:cBhvr>
                                      <p:to>
                                        <p:strVal val="hidden"/>
                                      </p:to>
                                    </p:set>
                                  </p:childTnLst>
                                  <p:subTnLst>
                                    <p:audio>
                                      <p:cMediaNode>
                                        <p:cTn display="0" masterRel="sameClick">
                                          <p:stCondLst>
                                            <p:cond evt="begin" delay="0">
                                              <p:tn val="64"/>
                                            </p:cond>
                                          </p:stCondLst>
                                          <p:endCondLst>
                                            <p:cond evt="onStopAudio" delay="0">
                                              <p:tgtEl>
                                                <p:sldTgt/>
                                              </p:tgtEl>
                                            </p:cond>
                                          </p:endCondLst>
                                        </p:cTn>
                                        <p:tgtEl>
                                          <p:sndTgt r:embed="rId3" name="hammer.wav"/>
                                        </p:tgtEl>
                                      </p:cMediaNode>
                                    </p:audio>
                                  </p:subTnLst>
                                </p:cTn>
                              </p:par>
                            </p:childTnLst>
                          </p:cTn>
                        </p:par>
                        <p:par>
                          <p:cTn id="68" fill="hold" nodeType="afterGroup">
                            <p:stCondLst>
                              <p:cond delay="8500"/>
                            </p:stCondLst>
                            <p:childTnLst>
                              <p:par>
                                <p:cTn id="69" presetID="2" presetClass="exit" presetSubtype="12" fill="hold" grpId="0" nodeType="afterEffect">
                                  <p:stCondLst>
                                    <p:cond delay="0"/>
                                  </p:stCondLst>
                                  <p:childTnLst>
                                    <p:anim calcmode="lin" valueType="num">
                                      <p:cBhvr additive="base">
                                        <p:cTn id="70" dur="1000"/>
                                        <p:tgtEl>
                                          <p:spTgt spid="71"/>
                                        </p:tgtEl>
                                        <p:attrNameLst>
                                          <p:attrName>ppt_x</p:attrName>
                                        </p:attrNameLst>
                                      </p:cBhvr>
                                      <p:tavLst>
                                        <p:tav tm="0">
                                          <p:val>
                                            <p:strVal val="ppt_x"/>
                                          </p:val>
                                        </p:tav>
                                        <p:tav tm="100000">
                                          <p:val>
                                            <p:strVal val="0-ppt_w/2"/>
                                          </p:val>
                                        </p:tav>
                                      </p:tavLst>
                                    </p:anim>
                                    <p:anim calcmode="lin" valueType="num">
                                      <p:cBhvr additive="base">
                                        <p:cTn id="71" dur="1000"/>
                                        <p:tgtEl>
                                          <p:spTgt spid="71"/>
                                        </p:tgtEl>
                                        <p:attrNameLst>
                                          <p:attrName>ppt_y</p:attrName>
                                        </p:attrNameLst>
                                      </p:cBhvr>
                                      <p:tavLst>
                                        <p:tav tm="0">
                                          <p:val>
                                            <p:strVal val="ppt_y"/>
                                          </p:val>
                                        </p:tav>
                                        <p:tav tm="100000">
                                          <p:val>
                                            <p:strVal val="1+ppt_h/2"/>
                                          </p:val>
                                        </p:tav>
                                      </p:tavLst>
                                    </p:anim>
                                    <p:set>
                                      <p:cBhvr>
                                        <p:cTn id="72" dur="1" fill="hold">
                                          <p:stCondLst>
                                            <p:cond delay="999"/>
                                          </p:stCondLst>
                                        </p:cTn>
                                        <p:tgtEl>
                                          <p:spTgt spid="71"/>
                                        </p:tgtEl>
                                        <p:attrNameLst>
                                          <p:attrName>style.visibility</p:attrName>
                                        </p:attrNameLst>
                                      </p:cBhvr>
                                      <p:to>
                                        <p:strVal val="hidden"/>
                                      </p:to>
                                    </p:set>
                                  </p:childTnLst>
                                  <p:subTnLst>
                                    <p:audio>
                                      <p:cMediaNode>
                                        <p:cTn display="0" masterRel="sameClick">
                                          <p:stCondLst>
                                            <p:cond evt="begin" delay="0">
                                              <p:tn val="69"/>
                                            </p:cond>
                                          </p:stCondLst>
                                          <p:endCondLst>
                                            <p:cond evt="onStopAudio" delay="0">
                                              <p:tgtEl>
                                                <p:sldTgt/>
                                              </p:tgtEl>
                                            </p:cond>
                                          </p:endCondLst>
                                        </p:cTn>
                                        <p:tgtEl>
                                          <p:sndTgt r:embed="rId3" name="hammer.wav"/>
                                        </p:tgtEl>
                                      </p:cMediaNode>
                                    </p:audio>
                                  </p:subTnLst>
                                </p:cTn>
                              </p:par>
                            </p:childTnLst>
                          </p:cTn>
                        </p:par>
                        <p:par>
                          <p:cTn id="73" fill="hold" nodeType="afterGroup">
                            <p:stCondLst>
                              <p:cond delay="9500"/>
                            </p:stCondLst>
                            <p:childTnLst>
                              <p:par>
                                <p:cTn id="74" presetID="2" presetClass="exit" presetSubtype="12" fill="hold" grpId="0" nodeType="afterEffect">
                                  <p:stCondLst>
                                    <p:cond delay="0"/>
                                  </p:stCondLst>
                                  <p:childTnLst>
                                    <p:anim calcmode="lin" valueType="num">
                                      <p:cBhvr additive="base">
                                        <p:cTn id="75" dur="1000"/>
                                        <p:tgtEl>
                                          <p:spTgt spid="72"/>
                                        </p:tgtEl>
                                        <p:attrNameLst>
                                          <p:attrName>ppt_x</p:attrName>
                                        </p:attrNameLst>
                                      </p:cBhvr>
                                      <p:tavLst>
                                        <p:tav tm="0">
                                          <p:val>
                                            <p:strVal val="ppt_x"/>
                                          </p:val>
                                        </p:tav>
                                        <p:tav tm="100000">
                                          <p:val>
                                            <p:strVal val="0-ppt_w/2"/>
                                          </p:val>
                                        </p:tav>
                                      </p:tavLst>
                                    </p:anim>
                                    <p:anim calcmode="lin" valueType="num">
                                      <p:cBhvr additive="base">
                                        <p:cTn id="76" dur="1000"/>
                                        <p:tgtEl>
                                          <p:spTgt spid="72"/>
                                        </p:tgtEl>
                                        <p:attrNameLst>
                                          <p:attrName>ppt_y</p:attrName>
                                        </p:attrNameLst>
                                      </p:cBhvr>
                                      <p:tavLst>
                                        <p:tav tm="0">
                                          <p:val>
                                            <p:strVal val="ppt_y"/>
                                          </p:val>
                                        </p:tav>
                                        <p:tav tm="100000">
                                          <p:val>
                                            <p:strVal val="1+ppt_h/2"/>
                                          </p:val>
                                        </p:tav>
                                      </p:tavLst>
                                    </p:anim>
                                    <p:set>
                                      <p:cBhvr>
                                        <p:cTn id="77" dur="1" fill="hold">
                                          <p:stCondLst>
                                            <p:cond delay="999"/>
                                          </p:stCondLst>
                                        </p:cTn>
                                        <p:tgtEl>
                                          <p:spTgt spid="72"/>
                                        </p:tgtEl>
                                        <p:attrNameLst>
                                          <p:attrName>style.visibility</p:attrName>
                                        </p:attrNameLst>
                                      </p:cBhvr>
                                      <p:to>
                                        <p:strVal val="hidden"/>
                                      </p:to>
                                    </p:set>
                                  </p:childTnLst>
                                  <p:subTnLst>
                                    <p:audio>
                                      <p:cMediaNode>
                                        <p:cTn display="0" masterRel="sameClick">
                                          <p:stCondLst>
                                            <p:cond evt="begin" delay="0">
                                              <p:tn val="74"/>
                                            </p:cond>
                                          </p:stCondLst>
                                          <p:endCondLst>
                                            <p:cond evt="onStopAudio" delay="0">
                                              <p:tgtEl>
                                                <p:sldTgt/>
                                              </p:tgtEl>
                                            </p:cond>
                                          </p:endCondLst>
                                        </p:cTn>
                                        <p:tgtEl>
                                          <p:sndTgt r:embed="rId3" name="hammer.wav"/>
                                        </p:tgtEl>
                                      </p:cMediaNode>
                                    </p:audio>
                                  </p:subTnLst>
                                </p:cTn>
                              </p:par>
                            </p:childTnLst>
                          </p:cTn>
                        </p:par>
                      </p:childTnLst>
                    </p:cTn>
                  </p:par>
                  <p:par>
                    <p:cTn id="78" fill="hold">
                      <p:stCondLst>
                        <p:cond delay="indefinite"/>
                      </p:stCondLst>
                      <p:childTnLst>
                        <p:par>
                          <p:cTn id="79" fill="hold">
                            <p:stCondLst>
                              <p:cond delay="0"/>
                            </p:stCondLst>
                            <p:childTnLst>
                              <p:par>
                                <p:cTn id="80" presetID="21" presetClass="exit" presetSubtype="4" fill="hold" grpId="1" nodeType="clickEffect">
                                  <p:stCondLst>
                                    <p:cond delay="0"/>
                                  </p:stCondLst>
                                  <p:childTnLst>
                                    <p:animEffect transition="out" filter="wheel(4)">
                                      <p:cBhvr>
                                        <p:cTn id="81" dur="1000"/>
                                        <p:tgtEl>
                                          <p:spTgt spid="34"/>
                                        </p:tgtEl>
                                      </p:cBhvr>
                                    </p:animEffect>
                                    <p:set>
                                      <p:cBhvr>
                                        <p:cTn id="82" dur="1" fill="hold">
                                          <p:stCondLst>
                                            <p:cond delay="999"/>
                                          </p:stCondLst>
                                        </p:cTn>
                                        <p:tgtEl>
                                          <p:spTgt spid="3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 grpId="0" animBg="1"/>
      <p:bldP spid="71" grpId="0" animBg="1"/>
      <p:bldP spid="70" grpId="0" animBg="1"/>
      <p:bldP spid="69" grpId="0" animBg="1"/>
      <p:bldP spid="68" grpId="0" animBg="1"/>
      <p:bldP spid="67" grpId="0" animBg="1"/>
      <p:bldP spid="66" grpId="0" animBg="1"/>
      <p:bldP spid="65" grpId="0" animBg="1"/>
      <p:bldP spid="64" grpId="0" animBg="1"/>
      <p:bldP spid="63" grpId="0" animBg="1"/>
      <p:bldP spid="29" grpId="0" animBg="1"/>
      <p:bldP spid="31" grpId="0" animBg="1"/>
      <p:bldP spid="32" grpId="0" animBg="1"/>
      <p:bldP spid="34" grpId="0" animBg="1"/>
      <p:bldP spid="34" grpId="1"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 name="ISPRING_FIRST_PUBLISH" val="1"/>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u5oxp1pb">
      <a:majorFont>
        <a:latin typeface="Helvetica" panose="020F0302020204030204"/>
        <a:ea typeface="Helvetica"/>
        <a:cs typeface=""/>
      </a:majorFont>
      <a:minorFont>
        <a:latin typeface="Helvetica" panose="020F0502020204030204"/>
        <a:ea typeface="Helvetica"/>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1139</TotalTime>
  <Words>942</Words>
  <Application>Microsoft Office PowerPoint</Application>
  <PresentationFormat>Widescreen</PresentationFormat>
  <Paragraphs>162</Paragraphs>
  <Slides>15</Slides>
  <Notes>3</Notes>
  <HiddenSlides>0</HiddenSlides>
  <MMClips>2</MMClips>
  <ScaleCrop>false</ScaleCrop>
  <HeadingPairs>
    <vt:vector size="6" baseType="variant">
      <vt:variant>
        <vt:lpstr>Fonts Used</vt:lpstr>
      </vt:variant>
      <vt:variant>
        <vt:i4>10</vt:i4>
      </vt:variant>
      <vt:variant>
        <vt:lpstr>Theme</vt:lpstr>
      </vt:variant>
      <vt:variant>
        <vt:i4>4</vt:i4>
      </vt:variant>
      <vt:variant>
        <vt:lpstr>Slide Titles</vt:lpstr>
      </vt:variant>
      <vt:variant>
        <vt:i4>15</vt:i4>
      </vt:variant>
    </vt:vector>
  </HeadingPairs>
  <TitlesOfParts>
    <vt:vector size="29" baseType="lpstr">
      <vt:lpstr>Helvetica</vt:lpstr>
      <vt:lpstr>UTM Cabaret</vt:lpstr>
      <vt:lpstr>Times New Roman</vt:lpstr>
      <vt:lpstr>等线</vt:lpstr>
      <vt:lpstr>Arial</vt:lpstr>
      <vt:lpstr>HP001 4 hàng</vt:lpstr>
      <vt:lpstr>Calibri</vt:lpstr>
      <vt:lpstr>OpenSans</vt:lpstr>
      <vt:lpstr>Amazone</vt:lpstr>
      <vt:lpstr>Calibri Light</vt:lpstr>
      <vt:lpstr>Office 主题​​</vt:lpstr>
      <vt:lpstr>Office Theme</vt:lpstr>
      <vt:lpstr>3_Office Theme</vt:lpstr>
      <vt:lpstr>Office 主题</vt:lpstr>
      <vt:lpstr>PowerPoint Presentation</vt:lpstr>
      <vt:lpstr>Thứ năm ngày 31 tháng 3 năm 2022</vt:lpstr>
      <vt:lpstr> A. Đọc thầm            Chim sâu hỏi chiếc lá:  - Lá ơi! Hãy kể chuyện cuộc đời bạn cho tôi nghe đi!  - Bình thường lắm, chẳng có gì đáng kể đâu.  - Bạn đừng có giấu! Nếu bình thường vậy, sao bông hoa kia lại có vẻ rất biết ơn bạn?  - Thật mà! Cuộc đời tôi rất bình thường. Ngày nhỏ, tôi là một búp non. Tôi lớn dần lên thành một chiếc lá và cứ là chiếc lá như thế cho đến bây giờ.  - Thật như thế sao? Đã có lần nào bạn biến thành hoa, thành quả, thành một ngôi sao, thành vầng mặt trời đem lại niềm vui cho mọi người như trong các câu chuyện cổ tích mà bác gió thường rì rầm kể suốt đêm ngày chưa?  - Chưa. Chưa một lần nào tôi biến thành một thứ gì khác tôi cả. Suốt đời, tôi chỉ là một chiếc lá nhỏ nhoi bình thường.  - Thế thì chán thật! Bông hoa kia đã làm tôi thất vọng. Hoa ơi, bạn chỉ khéo bịa chuyện.  - Tôi không bịa chút nào đâu. Mãi mãi tôi kính trọng những chiếc lá bình thường như thế. Chính nhờ họ mới có chúng tôi – những hoa, những quả, những niềm vui mà bạn vừa nói đến.          Theo TRẦN HOÀI DƯƠNG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Administrator</dc:creator>
  <cp:lastModifiedBy>Win10Pro</cp:lastModifiedBy>
  <cp:revision>114</cp:revision>
  <dcterms:created xsi:type="dcterms:W3CDTF">2017-09-08T02:42:05Z</dcterms:created>
  <dcterms:modified xsi:type="dcterms:W3CDTF">2022-03-26T04:35:15Z</dcterms:modified>
</cp:coreProperties>
</file>