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7" r:id="rId2"/>
    <p:sldId id="294" r:id="rId3"/>
    <p:sldId id="297" r:id="rId4"/>
    <p:sldId id="295" r:id="rId5"/>
    <p:sldId id="277" r:id="rId6"/>
    <p:sldId id="290" r:id="rId7"/>
    <p:sldId id="315" r:id="rId8"/>
    <p:sldId id="260" r:id="rId9"/>
    <p:sldId id="261" r:id="rId10"/>
    <p:sldId id="262" r:id="rId11"/>
    <p:sldId id="264" r:id="rId12"/>
    <p:sldId id="265" r:id="rId13"/>
    <p:sldId id="266" r:id="rId14"/>
    <p:sldId id="316" r:id="rId15"/>
    <p:sldId id="267" r:id="rId16"/>
    <p:sldId id="273" r:id="rId17"/>
    <p:sldId id="296" r:id="rId18"/>
    <p:sldId id="268" r:id="rId19"/>
    <p:sldId id="269" r:id="rId20"/>
    <p:sldId id="270" r:id="rId21"/>
    <p:sldId id="281" r:id="rId22"/>
    <p:sldId id="282" r:id="rId23"/>
    <p:sldId id="283" r:id="rId24"/>
    <p:sldId id="284" r:id="rId25"/>
    <p:sldId id="288" r:id="rId26"/>
    <p:sldId id="289" r:id="rId27"/>
    <p:sldId id="298" r:id="rId28"/>
    <p:sldId id="299" r:id="rId29"/>
    <p:sldId id="303" r:id="rId30"/>
    <p:sldId id="27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8602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176213" y="817563"/>
            <a:ext cx="8602662" cy="62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P.Môn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2025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than             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1276328"/>
      </p:ext>
    </p:extLst>
  </p:cSld>
  <p:clrMapOvr>
    <a:masterClrMapping/>
  </p:clrMapOvr>
  <p:transition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1384111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</a:p>
          <a:p>
            <a:pPr>
              <a:defRPr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0782" y="2507116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itchFamily="18" charset="0"/>
              </a:rPr>
              <a:t> a)  Con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móng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4348609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dirty="0">
                <a:latin typeface="Times New Roman" pitchFamily="18" charset="0"/>
              </a:rPr>
              <a:t>  c)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muông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3269116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</a:t>
            </a:r>
            <a:r>
              <a:rPr lang="en-US" sz="3200" b="1" dirty="0" err="1">
                <a:latin typeface="Times New Roman" pitchFamily="18" charset="0"/>
              </a:rPr>
              <a:t>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b="1" dirty="0">
                <a:latin typeface="+mj-lt"/>
              </a:rPr>
              <a:t>Con phải đến bác thợ rèn để xem lại bộ móng</a:t>
            </a:r>
            <a:r>
              <a:rPr lang="en-US" sz="2800" b="1" dirty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572000" y="1981200"/>
            <a:ext cx="2819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810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rial Unicode MS" pitchFamily="34" charset="-128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61"/>
            <a:ext cx="9144000" cy="53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620000" y="838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1219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048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c) Ngày mai, muông thú trong rừng mở hội thi chạy để chọn con vật nhanh nhất</a:t>
            </a:r>
            <a:r>
              <a:rPr lang="en-US" sz="2800" b="1" dirty="0"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001000" y="7620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52400" y="1144588"/>
            <a:ext cx="381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839200" cy="541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5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3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1239">
                <a:tc>
                  <a:txBody>
                    <a:bodyPr/>
                    <a:lstStyle/>
                    <a:p>
                      <a:pPr algn="ctr"/>
                      <a:endParaRPr lang="en-US" sz="3000" b="1" dirty="0" smtClean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000" b="1" baseline="0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0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  Con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móng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vùng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nức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lễ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muông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thú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rừng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hội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chọn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0050" y="1447800"/>
            <a:ext cx="328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xem lại bộ móng</a:t>
            </a:r>
            <a:endParaRPr lang="en-US" alt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95925" y="2971800"/>
            <a:ext cx="288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tưởng nhớ ông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0050" y="4495800"/>
            <a:ext cx="3054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nhất</a:t>
            </a:r>
          </a:p>
        </p:txBody>
      </p:sp>
    </p:spTree>
    <p:extLst>
      <p:ext uri="{BB962C8B-B14F-4D97-AF65-F5344CB8AC3E}">
        <p14:creationId xmlns:p14="http://schemas.microsoft.com/office/powerpoint/2010/main" val="409388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a) </a:t>
            </a:r>
            <a:r>
              <a:rPr lang="vi-VN" sz="2400" b="1" dirty="0">
                <a:latin typeface="+mj-lt"/>
              </a:rPr>
              <a:t> Con phải đến bác thợ rèn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để xem lại bộ móng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Ngày mai, muông thú trong rừng mở hội thi chạy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nhanh 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9135F3-E8B5-5145-956B-77B7384DCADB}"/>
              </a:ext>
            </a:extLst>
          </p:cNvPr>
          <p:cNvSpPr txBox="1"/>
          <p:nvPr/>
        </p:nvSpPr>
        <p:spPr>
          <a:xfrm>
            <a:off x="685800" y="51054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latin typeface="Times" pitchFamily="2" charset="0"/>
              </a:rPr>
              <a:t>Bộ phận trả lời cho câu hỏi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Để làm gì? </a:t>
            </a:r>
            <a:r>
              <a:rPr lang="x-none" sz="2800" b="1" dirty="0">
                <a:latin typeface="Times" pitchFamily="2" charset="0"/>
              </a:rPr>
              <a:t>có tác dụng chỉ </a:t>
            </a:r>
            <a:r>
              <a:rPr lang="x-none" sz="2800" b="1" i="1" dirty="0">
                <a:solidFill>
                  <a:srgbClr val="FF0000"/>
                </a:solidFill>
                <a:latin typeface="Times" pitchFamily="2" charset="0"/>
              </a:rPr>
              <a:t>mục đích </a:t>
            </a:r>
            <a:r>
              <a:rPr lang="x-none" sz="2800" b="1" dirty="0">
                <a:latin typeface="Times" pitchFamily="2" charset="0"/>
              </a:rPr>
              <a:t>của sự việc xảy ra trong câu.</a:t>
            </a: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1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13" y="1274618"/>
            <a:ext cx="894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714" y="1968972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58496"/>
            <a:ext cx="499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914" y="350520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 đầu câu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305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F4117AA9-A8F2-7641-A819-453561D22AC9}"/>
              </a:ext>
            </a:extLst>
          </p:cNvPr>
          <p:cNvSpPr/>
          <p:nvPr/>
        </p:nvSpPr>
        <p:spPr>
          <a:xfrm>
            <a:off x="381000" y="4724400"/>
            <a:ext cx="695387" cy="25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0B50EEF-4FEF-1644-9356-4F09467627EF}"/>
              </a:ext>
            </a:extLst>
          </p:cNvPr>
          <p:cNvSpPr/>
          <p:nvPr/>
        </p:nvSpPr>
        <p:spPr>
          <a:xfrm>
            <a:off x="2743200" y="914400"/>
            <a:ext cx="41910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Bộ phận trả lời cho câu hỏi Để làm gì?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3E1FE48-91CB-194B-BC74-0FA09CB153D4}"/>
              </a:ext>
            </a:extLst>
          </p:cNvPr>
          <p:cNvCxnSpPr>
            <a:cxnSpLocks/>
          </p:cNvCxnSpPr>
          <p:nvPr/>
        </p:nvCxnSpPr>
        <p:spPr>
          <a:xfrm flipH="1">
            <a:off x="2057400" y="2743200"/>
            <a:ext cx="2590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FD2DA72-9972-1848-AAD5-3EC7BED47098}"/>
              </a:ext>
            </a:extLst>
          </p:cNvPr>
          <p:cNvCxnSpPr/>
          <p:nvPr/>
        </p:nvCxnSpPr>
        <p:spPr>
          <a:xfrm>
            <a:off x="4724400" y="27432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172D9B8-9480-334F-9041-113CB3558DB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838700" y="2743200"/>
            <a:ext cx="26289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EEB07FC-7E24-074F-AD09-CE2DE71A8081}"/>
              </a:ext>
            </a:extLst>
          </p:cNvPr>
          <p:cNvSpPr/>
          <p:nvPr/>
        </p:nvSpPr>
        <p:spPr>
          <a:xfrm>
            <a:off x="838200" y="3962400"/>
            <a:ext cx="24384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Chỉ mục đích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FC56740-D637-A142-A2C8-514DB8B3B1EC}"/>
              </a:ext>
            </a:extLst>
          </p:cNvPr>
          <p:cNvSpPr/>
          <p:nvPr/>
        </p:nvSpPr>
        <p:spPr>
          <a:xfrm>
            <a:off x="3467099" y="3962400"/>
            <a:ext cx="25146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Bắt đầu bằng từ “để”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55C8FBE1-88C7-B042-90DC-A7B95C8E96A1}"/>
              </a:ext>
            </a:extLst>
          </p:cNvPr>
          <p:cNvSpPr/>
          <p:nvPr/>
        </p:nvSpPr>
        <p:spPr>
          <a:xfrm>
            <a:off x="6172199" y="3962400"/>
            <a:ext cx="2743202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" pitchFamily="2" charset="0"/>
              </a:rPr>
              <a:t>Thường đứng ở cuối câu hoặc đầu câu (có dấu phẩy)</a:t>
            </a:r>
          </a:p>
        </p:txBody>
      </p:sp>
    </p:spTree>
    <p:extLst>
      <p:ext uri="{BB962C8B-B14F-4D97-AF65-F5344CB8AC3E}">
        <p14:creationId xmlns:p14="http://schemas.microsoft.com/office/powerpoint/2010/main" val="442344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031023" y="18669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14300" y="2208663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    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Hôm</a:t>
            </a:r>
            <a:r>
              <a:rPr lang="en-US" sz="2400" b="1" dirty="0">
                <a:latin typeface="Times New Roman" pitchFamily="18" charset="0"/>
              </a:rPr>
              <a:t> nay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à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Vâng</a:t>
            </a:r>
            <a:r>
              <a:rPr lang="en-US" sz="2400" b="1" dirty="0">
                <a:latin typeface="Times New Roman" pitchFamily="18" charset="0"/>
              </a:rPr>
              <a:t>      Con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Long          </a:t>
            </a:r>
            <a:r>
              <a:rPr lang="en-US" sz="2400" b="1" dirty="0" err="1">
                <a:latin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.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</a:rPr>
              <a:t> :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Sao con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               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</a:rPr>
              <a:t> ! </a:t>
            </a:r>
            <a:r>
              <a:rPr lang="en-US" sz="2400" b="1" dirty="0" err="1">
                <a:latin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9679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EM THỰC HIỆN NHÉ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37396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106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05225" y="4911584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38780" y="2624781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457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</a:rPr>
              <a:t>về</a:t>
            </a:r>
            <a:r>
              <a:rPr lang="en-US" sz="2800" b="1">
                <a:latin typeface="Times New Roman" pitchFamily="18" charset="0"/>
              </a:rPr>
              <a:t>       Thấy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</a:rPr>
              <a:t> nay 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</a:rPr>
              <a:t> à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</a:rPr>
              <a:t>- Vâng       </a:t>
            </a: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con 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bạn Long      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.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</a:rPr>
              <a:t> :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Sao con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               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cấm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</a:rPr>
              <a:t> !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048000" y="1810043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0" y="2286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85424" y="2670517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1785424" y="3137095"/>
            <a:ext cx="381001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48200" y="44196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8115300" cy="1295400"/>
          </a:xfrm>
        </p:spPr>
        <p:txBody>
          <a:bodyPr>
            <a:normAutofit fontScale="90000"/>
          </a:bodyPr>
          <a:lstStyle/>
          <a:p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u="sng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353995"/>
            <a:ext cx="9144000" cy="488500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3810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57200" y="685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và sử dụng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dung 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câu cụ thể để điền dấu câu cho chính xác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953000" y="3886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57200" y="4876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4953000" y="5410200"/>
            <a:ext cx="9906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213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838200" cy="1143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/>
      <p:bldP spid="24593" grpId="0" build="p"/>
      <p:bldP spid="24595" grpId="0" animBg="1"/>
      <p:bldP spid="24594" grpId="0" animBg="1"/>
      <p:bldP spid="24596" grpId="0" build="p"/>
      <p:bldP spid="24597" grpId="0" animBg="1"/>
      <p:bldP spid="24598" grpId="0" animBg="1"/>
      <p:bldP spid="24599" grpId="0" build="p"/>
      <p:bldP spid="24601" grpId="0" animBg="1"/>
      <p:bldP spid="246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 marL="742950" indent="-742950">
              <a:buFont typeface="Arial" pitchFamily="34" charset="0"/>
              <a:buAutoNum type="alphaLcPeriod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kể,em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9&amp;slidetitle=TRÒ CHƠI"/>
              </a:rPr>
              <a:t>CÂU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571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4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8600" y="2274626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 :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38300" y="2320792"/>
            <a:ext cx="7360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906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ban mai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6576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thiu thiu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91200" y="3581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dưới ánh nắng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581400" y="4648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chú Mèo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781800" y="4648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143000" y="4648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685800" y="35814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3505200" y="3581400"/>
            <a:ext cx="14478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5638800" y="3505200"/>
            <a:ext cx="2667000" cy="6858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914400" y="4648200"/>
            <a:ext cx="12954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6553200" y="46482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3429000" y="4572000"/>
            <a:ext cx="17526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152400" y="5791200"/>
            <a:ext cx="8991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Dưới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ánh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nắng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Mèo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thiu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ngủ</a:t>
            </a:r>
            <a:r>
              <a:rPr lang="en-US" sz="3200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05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4" presetClass="emph" presetSubtype="0" fill="hold" grpId="3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2" grpId="1"/>
      <p:bldP spid="55302" grpId="2"/>
      <p:bldP spid="55302" grpId="3"/>
      <p:bldP spid="55303" grpId="0"/>
      <p:bldP spid="55304" grpId="0"/>
      <p:bldP spid="55305" grpId="0"/>
      <p:bldP spid="55306" grpId="0"/>
      <p:bldP spid="55307" grpId="0"/>
      <p:bldP spid="55308" grpId="0"/>
      <p:bldP spid="55309" grpId="0"/>
      <p:bldP spid="55310" grpId="0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543300" y="6096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4952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Đảo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53788" y="2032575"/>
            <a:ext cx="137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b="1" i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 : 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735540" y="2096362"/>
            <a:ext cx="7408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990600" y="3505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học tập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3124200" y="3657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ba mẹ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334000" y="3581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vui lòng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32004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thật giỏi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</a:p>
        </p:txBody>
      </p:sp>
      <p:sp>
        <p:nvSpPr>
          <p:cNvPr id="181263" name="Oval 15"/>
          <p:cNvSpPr>
            <a:spLocks noChangeArrowheads="1"/>
          </p:cNvSpPr>
          <p:nvPr/>
        </p:nvSpPr>
        <p:spPr bwMode="auto">
          <a:xfrm>
            <a:off x="685800" y="3505200"/>
            <a:ext cx="17526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2971800" y="3581400"/>
            <a:ext cx="14478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5181600" y="3581400"/>
            <a:ext cx="1600200" cy="5334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838200" y="4495800"/>
            <a:ext cx="10668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3048000" y="4419600"/>
            <a:ext cx="1676400" cy="6096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53340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7" name="Oval 29"/>
          <p:cNvSpPr>
            <a:spLocks noChangeArrowheads="1"/>
          </p:cNvSpPr>
          <p:nvPr/>
        </p:nvSpPr>
        <p:spPr bwMode="auto">
          <a:xfrm>
            <a:off x="5638800" y="4495800"/>
            <a:ext cx="1219200" cy="457200"/>
          </a:xfrm>
          <a:prstGeom prst="ellipse">
            <a:avLst/>
          </a:prstGeom>
          <a:noFill/>
          <a:ln w="38100" cmpd="dbl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723900" y="5281684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33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7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6" grpId="0"/>
      <p:bldP spid="181257" grpId="0"/>
      <p:bldP spid="181258" grpId="0"/>
      <p:bldP spid="181259" grpId="0"/>
      <p:bldP spid="181260" grpId="0"/>
      <p:bldP spid="181262" grpId="0"/>
      <p:bldP spid="181263" grpId="0" animBg="1"/>
      <p:bldP spid="181264" grpId="0" animBg="1"/>
      <p:bldP spid="181265" grpId="0" animBg="1"/>
      <p:bldP spid="181266" grpId="0" animBg="1"/>
      <p:bldP spid="181268" grpId="0" animBg="1"/>
      <p:bldP spid="181274" grpId="0"/>
      <p:bldP spid="181277" grpId="0" animBg="1"/>
      <p:bldP spid="1812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475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2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araoke Con Chim Vành Khuyên 00_00_07-00_01_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9144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5334000" cy="2514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CÁM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" y="2590800"/>
            <a:ext cx="8229600" cy="335280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67286" y="1605281"/>
            <a:ext cx="8343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14600" y="3052689"/>
            <a:ext cx="180418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2573753" y="3886200"/>
            <a:ext cx="151326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7474634" y="3886200"/>
            <a:ext cx="102225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>
            <a:off x="3886200" y="4343400"/>
            <a:ext cx="16462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1066800" y="4733778"/>
            <a:ext cx="121717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Connector 25"/>
          <p:cNvCxnSpPr/>
          <p:nvPr/>
        </p:nvCxnSpPr>
        <p:spPr>
          <a:xfrm>
            <a:off x="5532438" y="4724400"/>
            <a:ext cx="1942196" cy="93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304800" y="990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65012"/>
            <a:ext cx="855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3395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</a:rPr>
              <a:t>THẢO LUẬN NHÓM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  <p:pic>
        <p:nvPicPr>
          <p:cNvPr id="5" name="Picture 54" descr="be luc bi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1" y="1447799"/>
            <a:ext cx="2902188" cy="191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3" descr="Xe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1" y="3962400"/>
            <a:ext cx="3048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3687763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èo tây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được gọi 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 Nhật Bản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9" descr="be luc b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12825"/>
            <a:ext cx="2441575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276600" y="3733800"/>
            <a:ext cx="188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0" descr="D:\Ảnh 2016\lamduo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012825"/>
            <a:ext cx="236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124575" y="3717925"/>
            <a:ext cx="280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4501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5663" y="2522538"/>
            <a:ext cx="542925" cy="204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18440" name="Picture 2" descr="Xe lu, xe lu rung, xe lu tỉnh, 5 tấn, 7 tấn, 9,10,11,12,15 tấn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012825"/>
            <a:ext cx="30527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" y="15875"/>
            <a:ext cx="9144000" cy="701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Oánh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 algn="ctr"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838200" indent="-838200">
              <a:buAutoNum type="alphaLcParenR" startAt="2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Bèo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Cách xưng hô ấy có tác dụng làm cho ta có cảm giác bèo lục bình và xe lu giống như một người bạn gần gũi đang nói chuyện cùng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chúng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</a:rPr>
              <a:t> ta.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Chiếc xe lu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tự xưng là </a:t>
            </a:r>
            <a:r>
              <a:rPr lang="en-US" sz="2800" b="1" dirty="0" err="1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 animBg="1"/>
      <p:bldP spid="66583" grpId="0" animBg="1"/>
      <p:bldP spid="66601" grpId="0" animBg="1"/>
      <p:bldP spid="66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5334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9600" y="228600"/>
            <a:ext cx="6858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414835"/>
  <p:tag name="VIOLETTITLE" val="Tuần 28. Nhân hoá. Ôn tập cách đặt và trả lời câu hỏi Để làm gì? Dấu chấm, chấm hỏi, chấm than"/>
  <p:tag name="VIOLETLESSON" val="28"/>
  <p:tag name="VIOLETCATID" val="7840642"/>
  <p:tag name="VIOLETSUBJECT" val="Luyện từ và câu 3"/>
  <p:tag name="VIOLETAUTHORID" val="10145420"/>
  <p:tag name="VIOLETAUTHORNAME" val="nguyễn thị hoa"/>
  <p:tag name="VIOLETAUTHORAVATAR" val="no_avatar.jpg"/>
  <p:tag name="VIOLETAUTHORADDRESS" val="trường tiểu học tam kỳ - hải dương"/>
  <p:tag name="VIOLETDATE" val="2022-03-25 09:15:37"/>
  <p:tag name="VIOLETHIT" val="19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1312</Words>
  <Application>Microsoft Office PowerPoint</Application>
  <PresentationFormat>On-screen Show (4:3)</PresentationFormat>
  <Paragraphs>153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Calibri</vt:lpstr>
      <vt:lpstr>Times</vt:lpstr>
      <vt:lpstr>Times New Roman</vt:lpstr>
      <vt:lpstr>Wingdings</vt:lpstr>
      <vt:lpstr>Office Theme</vt:lpstr>
      <vt:lpstr>PowerPoint Presentation</vt:lpstr>
      <vt:lpstr>Thứ năm ngày 31 tháng 3 năm 2022  Luyện từ và câu </vt:lpstr>
      <vt:lpstr>PowerPoint Presentation</vt:lpstr>
      <vt:lpstr>PowerPoint Presentation</vt:lpstr>
      <vt:lpstr>PowerPoint Presentation</vt:lpstr>
      <vt:lpstr> Bài 1: Trong những câu thơ sau, cây cối và sự vật tự xưng là gì ? Cách xưng hô ấy có tác dụng gì ? THẢO LUẬN NHÓM</vt:lpstr>
      <vt:lpstr>PowerPoint Presentation</vt:lpstr>
      <vt:lpstr>        Bài 1: Trong những câu thơ sau, cây cối và sự vật tự xưng là gì ?                        Cách xưng hô ấy có tác dụng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Để làm bố mẹ vui lòng ,em cố gắng học giỏi.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AutoBVT</cp:lastModifiedBy>
  <cp:revision>140</cp:revision>
  <dcterms:created xsi:type="dcterms:W3CDTF">2016-03-17T04:48:08Z</dcterms:created>
  <dcterms:modified xsi:type="dcterms:W3CDTF">2022-03-25T18:53:52Z</dcterms:modified>
</cp:coreProperties>
</file>