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63" r:id="rId2"/>
    <p:sldId id="264" r:id="rId3"/>
    <p:sldId id="265" r:id="rId4"/>
    <p:sldId id="268" r:id="rId5"/>
    <p:sldId id="267" r:id="rId6"/>
    <p:sldId id="261" r:id="rId7"/>
    <p:sldId id="260" r:id="rId8"/>
    <p:sldId id="259" r:id="rId9"/>
    <p:sldId id="258" r:id="rId10"/>
    <p:sldId id="270" r:id="rId11"/>
    <p:sldId id="274" r:id="rId12"/>
    <p:sldId id="257" r:id="rId13"/>
    <p:sldId id="278" r:id="rId14"/>
    <p:sldId id="275" r:id="rId15"/>
    <p:sldId id="276" r:id="rId16"/>
    <p:sldId id="262" r:id="rId17"/>
    <p:sldId id="279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BB2AE6-92B6-4A5F-AEC0-1BB96C978868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201809-3D1E-46EC-8A9D-2E9995E00F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215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77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77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77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1E0C8-8DD0-4FD6-A81E-AD89745E5463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CB52E-3B45-4544-8A63-1287DE06D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507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1E0C8-8DD0-4FD6-A81E-AD89745E5463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CB52E-3B45-4544-8A63-1287DE06D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09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1E0C8-8DD0-4FD6-A81E-AD89745E5463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CB52E-3B45-4544-8A63-1287DE06D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0224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790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1E0C8-8DD0-4FD6-A81E-AD89745E5463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CB52E-3B45-4544-8A63-1287DE06D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737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1E0C8-8DD0-4FD6-A81E-AD89745E5463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CB52E-3B45-4544-8A63-1287DE06D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496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1E0C8-8DD0-4FD6-A81E-AD89745E5463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CB52E-3B45-4544-8A63-1287DE06D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56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1E0C8-8DD0-4FD6-A81E-AD89745E5463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CB52E-3B45-4544-8A63-1287DE06D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306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1E0C8-8DD0-4FD6-A81E-AD89745E5463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CB52E-3B45-4544-8A63-1287DE06D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019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1E0C8-8DD0-4FD6-A81E-AD89745E5463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CB52E-3B45-4544-8A63-1287DE06D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698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1E0C8-8DD0-4FD6-A81E-AD89745E5463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CB52E-3B45-4544-8A63-1287DE06D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819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1E0C8-8DD0-4FD6-A81E-AD89745E5463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CB52E-3B45-4544-8A63-1287DE06D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235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91E0C8-8DD0-4FD6-A81E-AD89745E5463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BCB52E-3B45-4544-8A63-1287DE06D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42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GUYEN THI MINH\Desktop\Nền PP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07924" y="884012"/>
            <a:ext cx="7609497" cy="2514600"/>
          </a:xfrm>
          <a:prstGeom prst="rect">
            <a:avLst/>
          </a:prstGeom>
          <a:noFill/>
        </p:spPr>
        <p:txBody>
          <a:bodyPr wrap="none">
            <a:prstTxWarp prst="textCanUp">
              <a:avLst>
                <a:gd name="adj" fmla="val 92974"/>
              </a:avLst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CHÀO MỪNG CÁC </a:t>
            </a:r>
            <a:r>
              <a:rPr lang="en-US" sz="2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 </a:t>
            </a:r>
            <a:endParaRPr lang="en-US" sz="2400" b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ĐẾN VỚI TIẾT </a:t>
            </a:r>
            <a:r>
              <a:rPr lang="en-US" sz="2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HOẠT ĐỘNG TRẢI NGHIỆM</a:t>
            </a:r>
            <a:endParaRPr lang="en-US" sz="2400" b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LỚP 2</a:t>
            </a:r>
          </a:p>
        </p:txBody>
      </p:sp>
    </p:spTree>
    <p:extLst>
      <p:ext uri="{BB962C8B-B14F-4D97-AF65-F5344CB8AC3E}">
        <p14:creationId xmlns:p14="http://schemas.microsoft.com/office/powerpoint/2010/main" val="374859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inhthangpc.VN\Desktop\Cap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25"/>
            <a:ext cx="92340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" descr="H:\ppt\素材包\边框-1\956e9d60f655100a844a557877f1ce05.png">
            <a:extLst>
              <a:ext uri="{FF2B5EF4-FFF2-40B4-BE49-F238E27FC236}">
                <a16:creationId xmlns:a16="http://schemas.microsoft.com/office/drawing/2014/main" xmlns="" id="{3A16D57E-B29A-46FF-A3D5-8A244D106C3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1676400"/>
            <a:ext cx="9694717" cy="37338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C19AC50-8416-4BE7-84DC-C6DCC953E1B6}"/>
              </a:ext>
            </a:extLst>
          </p:cNvPr>
          <p:cNvSpPr txBox="1"/>
          <p:nvPr/>
        </p:nvSpPr>
        <p:spPr>
          <a:xfrm>
            <a:off x="464126" y="2403750"/>
            <a:ext cx="7924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Mỗi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địa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phương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miền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quê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đều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có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những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danh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 lam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thắng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cảnh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của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mình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Em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sống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 ở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nơi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nào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thì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cần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hiểu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về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phong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cảnh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của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nơi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đó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9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72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inhthangpc.VN\Desktop\Captu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25"/>
            <a:ext cx="92340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 descr="1 (216)">
            <a:extLst>
              <a:ext uri="{FF2B5EF4-FFF2-40B4-BE49-F238E27FC236}">
                <a16:creationId xmlns="" xmlns:a16="http://schemas.microsoft.com/office/drawing/2014/main" id="{397D8443-0CB9-479A-BBAA-55D03868958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524000" y="533400"/>
            <a:ext cx="6172200" cy="533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EF0B013-E220-4939-88D5-1BE69F4096F9}"/>
              </a:ext>
            </a:extLst>
          </p:cNvPr>
          <p:cNvSpPr txBox="1"/>
          <p:nvPr/>
        </p:nvSpPr>
        <p:spPr>
          <a:xfrm>
            <a:off x="2377617" y="2960410"/>
            <a:ext cx="39400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Khám</a:t>
            </a:r>
            <a:r>
              <a:rPr lang="en-US" sz="5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phá</a:t>
            </a:r>
            <a:endParaRPr lang="en-US" sz="5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78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-72023" y="438890"/>
            <a:ext cx="90913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 2. </a:t>
            </a:r>
            <a:r>
              <a:rPr lang="en-US" altLang="en-US" sz="2400" dirty="0" err="1" smtClean="0">
                <a:latin typeface="Arial" pitchFamily="34" charset="0"/>
                <a:cs typeface="Arial" pitchFamily="34" charset="0"/>
              </a:rPr>
              <a:t>Xây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 smtClean="0">
                <a:latin typeface="Arial" pitchFamily="34" charset="0"/>
                <a:cs typeface="Arial" pitchFamily="34" charset="0"/>
              </a:rPr>
              <a:t>dựng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 smtClean="0">
                <a:latin typeface="Arial" pitchFamily="34" charset="0"/>
                <a:cs typeface="Arial" pitchFamily="34" charset="0"/>
              </a:rPr>
              <a:t>kế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 smtClean="0">
                <a:latin typeface="Arial" pitchFamily="34" charset="0"/>
                <a:cs typeface="Arial" pitchFamily="34" charset="0"/>
              </a:rPr>
              <a:t>hoạch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 smtClean="0">
                <a:latin typeface="Arial" pitchFamily="34" charset="0"/>
                <a:cs typeface="Arial" pitchFamily="34" charset="0"/>
              </a:rPr>
              <a:t>tham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 smtClean="0">
                <a:latin typeface="Arial" pitchFamily="34" charset="0"/>
                <a:cs typeface="Arial" pitchFamily="34" charset="0"/>
              </a:rPr>
              <a:t>quan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 smtClean="0">
                <a:latin typeface="Arial" pitchFamily="34" charset="0"/>
                <a:cs typeface="Arial" pitchFamily="34" charset="0"/>
              </a:rPr>
              <a:t>một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 smtClean="0">
                <a:latin typeface="Arial" pitchFamily="34" charset="0"/>
                <a:cs typeface="Arial" pitchFamily="34" charset="0"/>
              </a:rPr>
              <a:t>cảnh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 smtClean="0">
                <a:latin typeface="Arial" pitchFamily="34" charset="0"/>
                <a:cs typeface="Arial" pitchFamily="34" charset="0"/>
              </a:rPr>
              <a:t>đẹp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 smtClean="0">
                <a:latin typeface="Arial" pitchFamily="34" charset="0"/>
                <a:cs typeface="Arial" pitchFamily="34" charset="0"/>
              </a:rPr>
              <a:t>của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 smtClean="0">
                <a:latin typeface="Arial" pitchFamily="34" charset="0"/>
                <a:cs typeface="Arial" pitchFamily="34" charset="0"/>
              </a:rPr>
              <a:t>quê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 smtClean="0">
                <a:latin typeface="Arial" pitchFamily="34" charset="0"/>
                <a:cs typeface="Arial" pitchFamily="34" charset="0"/>
              </a:rPr>
              <a:t>hương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.</a:t>
            </a:r>
            <a:endParaRPr lang="en-US" alt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311719" y="879765"/>
            <a:ext cx="883228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en-US" altLang="en-US" sz="2400" dirty="0" err="1" smtClean="0">
                <a:latin typeface="Arial" pitchFamily="34" charset="0"/>
                <a:cs typeface="Arial" pitchFamily="34" charset="0"/>
              </a:rPr>
              <a:t>Lựa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 smtClean="0">
                <a:latin typeface="Arial" pitchFamily="34" charset="0"/>
                <a:cs typeface="Arial" pitchFamily="34" charset="0"/>
              </a:rPr>
              <a:t>chọn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 smtClean="0">
                <a:latin typeface="Arial" pitchFamily="34" charset="0"/>
                <a:cs typeface="Arial" pitchFamily="34" charset="0"/>
              </a:rPr>
              <a:t>địa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 smtClean="0">
                <a:latin typeface="Arial" pitchFamily="34" charset="0"/>
                <a:cs typeface="Arial" pitchFamily="34" charset="0"/>
              </a:rPr>
              <a:t>điểm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 smtClean="0">
                <a:latin typeface="Arial" pitchFamily="34" charset="0"/>
                <a:cs typeface="Arial" pitchFamily="34" charset="0"/>
              </a:rPr>
              <a:t>tham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 smtClean="0">
                <a:latin typeface="Arial" pitchFamily="34" charset="0"/>
                <a:cs typeface="Arial" pitchFamily="34" charset="0"/>
              </a:rPr>
              <a:t>quan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en-US" altLang="en-US" sz="2400" dirty="0" err="1" smtClean="0">
                <a:latin typeface="Arial" pitchFamily="34" charset="0"/>
                <a:cs typeface="Arial" pitchFamily="34" charset="0"/>
              </a:rPr>
              <a:t>Dự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 smtClean="0">
                <a:latin typeface="Arial" pitchFamily="34" charset="0"/>
                <a:cs typeface="Arial" pitchFamily="34" charset="0"/>
              </a:rPr>
              <a:t>kiến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 smtClean="0">
                <a:latin typeface="Arial" pitchFamily="34" charset="0"/>
                <a:cs typeface="Arial" pitchFamily="34" charset="0"/>
              </a:rPr>
              <a:t>thời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 smtClean="0">
                <a:latin typeface="Arial" pitchFamily="34" charset="0"/>
                <a:cs typeface="Arial" pitchFamily="34" charset="0"/>
              </a:rPr>
              <a:t>gian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 smtClean="0">
                <a:latin typeface="Arial" pitchFamily="34" charset="0"/>
                <a:cs typeface="Arial" pitchFamily="34" charset="0"/>
              </a:rPr>
              <a:t>những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 smtClean="0">
                <a:latin typeface="Arial" pitchFamily="34" charset="0"/>
                <a:cs typeface="Arial" pitchFamily="34" charset="0"/>
              </a:rPr>
              <a:t>việc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 smtClean="0">
                <a:latin typeface="Arial" pitchFamily="34" charset="0"/>
                <a:cs typeface="Arial" pitchFamily="34" charset="0"/>
              </a:rPr>
              <a:t>cần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 smtClean="0">
                <a:latin typeface="Arial" pitchFamily="34" charset="0"/>
                <a:cs typeface="Arial" pitchFamily="34" charset="0"/>
              </a:rPr>
              <a:t>chuẩn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 smtClean="0">
                <a:latin typeface="Arial" pitchFamily="34" charset="0"/>
                <a:cs typeface="Arial" pitchFamily="34" charset="0"/>
              </a:rPr>
              <a:t>bị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 smtClean="0">
                <a:latin typeface="Arial" pitchFamily="34" charset="0"/>
                <a:cs typeface="Arial" pitchFamily="34" charset="0"/>
              </a:rPr>
              <a:t>cho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 smtClean="0">
                <a:latin typeface="Arial" pitchFamily="34" charset="0"/>
                <a:cs typeface="Arial" pitchFamily="34" charset="0"/>
              </a:rPr>
              <a:t>chuyến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 smtClean="0">
                <a:latin typeface="Arial" pitchFamily="34" charset="0"/>
                <a:cs typeface="Arial" pitchFamily="34" charset="0"/>
              </a:rPr>
              <a:t>đi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.</a:t>
            </a:r>
            <a:endParaRPr lang="en-US" altLang="en-US" sz="24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7025320"/>
              </p:ext>
            </p:extLst>
          </p:nvPr>
        </p:nvGraphicFramePr>
        <p:xfrm>
          <a:off x="76200" y="1874520"/>
          <a:ext cx="8839200" cy="304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5600"/>
                <a:gridCol w="2133600"/>
                <a:gridCol w="3810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Địa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điểm</a:t>
                      </a:r>
                      <a:endParaRPr lang="en-US" sz="28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Thời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gian</a:t>
                      </a:r>
                      <a:endParaRPr lang="en-US" sz="28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Việc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cần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chuẩn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bị</a:t>
                      </a:r>
                      <a:endParaRPr lang="en-US" sz="28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r>
                        <a:rPr lang="en-US" sz="3200" dirty="0" err="1" smtClean="0">
                          <a:latin typeface="Arial" pitchFamily="34" charset="0"/>
                          <a:cs typeface="Arial" pitchFamily="34" charset="0"/>
                        </a:rPr>
                        <a:t>Biển</a:t>
                      </a:r>
                      <a:r>
                        <a:rPr lang="en-US" sz="32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itchFamily="34" charset="0"/>
                          <a:cs typeface="Arial" pitchFamily="34" charset="0"/>
                        </a:rPr>
                        <a:t>Đà</a:t>
                      </a:r>
                      <a:r>
                        <a:rPr lang="en-US" sz="32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itchFamily="34" charset="0"/>
                          <a:cs typeface="Arial" pitchFamily="34" charset="0"/>
                        </a:rPr>
                        <a:t>Nẵng</a:t>
                      </a:r>
                      <a:endParaRPr lang="en-US" sz="3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r>
                        <a:rPr lang="en-US" sz="3200" dirty="0" err="1" smtClean="0">
                          <a:latin typeface="Arial" pitchFamily="34" charset="0"/>
                          <a:cs typeface="Arial" pitchFamily="34" charset="0"/>
                        </a:rPr>
                        <a:t>Tháng</a:t>
                      </a:r>
                      <a:r>
                        <a:rPr lang="en-US" sz="32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3200" baseline="0" dirty="0" smtClean="0"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en-US" sz="3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buFontTx/>
                        <a:buNone/>
                      </a:pPr>
                      <a:r>
                        <a:rPr lang="vi-VN" sz="3200" dirty="0" smtClean="0"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r>
                        <a:rPr lang="en-US" sz="3200" dirty="0" err="1" smtClean="0">
                          <a:latin typeface="Arial" pitchFamily="34" charset="0"/>
                          <a:cs typeface="Arial" pitchFamily="34" charset="0"/>
                        </a:rPr>
                        <a:t>Trang</a:t>
                      </a:r>
                      <a:r>
                        <a:rPr lang="en-US" sz="320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3200" dirty="0" err="1" smtClean="0">
                          <a:latin typeface="Arial" pitchFamily="34" charset="0"/>
                          <a:cs typeface="Arial" pitchFamily="34" charset="0"/>
                        </a:rPr>
                        <a:t>phục</a:t>
                      </a:r>
                      <a:r>
                        <a:rPr lang="en-US" sz="32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itchFamily="34" charset="0"/>
                          <a:cs typeface="Arial" pitchFamily="34" charset="0"/>
                        </a:rPr>
                        <a:t>phù</a:t>
                      </a:r>
                      <a:r>
                        <a:rPr lang="en-US" sz="32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itchFamily="34" charset="0"/>
                          <a:cs typeface="Arial" pitchFamily="34" charset="0"/>
                        </a:rPr>
                        <a:t>hợp</a:t>
                      </a:r>
                      <a:r>
                        <a:rPr lang="en-US" sz="32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itchFamily="34" charset="0"/>
                          <a:cs typeface="Arial" pitchFamily="34" charset="0"/>
                        </a:rPr>
                        <a:t>cho</a:t>
                      </a:r>
                      <a:r>
                        <a:rPr lang="en-US" sz="32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itchFamily="34" charset="0"/>
                          <a:cs typeface="Arial" pitchFamily="34" charset="0"/>
                        </a:rPr>
                        <a:t>chuyến</a:t>
                      </a:r>
                      <a:r>
                        <a:rPr lang="en-US" sz="32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itchFamily="34" charset="0"/>
                          <a:cs typeface="Arial" pitchFamily="34" charset="0"/>
                        </a:rPr>
                        <a:t>đi</a:t>
                      </a:r>
                      <a:r>
                        <a:rPr lang="en-US" sz="3200" baseline="0" dirty="0" smtClean="0">
                          <a:latin typeface="Arial" pitchFamily="34" charset="0"/>
                          <a:cs typeface="Arial" pitchFamily="34" charset="0"/>
                        </a:rPr>
                        <a:t>: </a:t>
                      </a:r>
                      <a:r>
                        <a:rPr lang="en-US" sz="3200" baseline="0" dirty="0" err="1" smtClean="0">
                          <a:latin typeface="Arial" pitchFamily="34" charset="0"/>
                          <a:cs typeface="Arial" pitchFamily="34" charset="0"/>
                        </a:rPr>
                        <a:t>kem</a:t>
                      </a:r>
                      <a:r>
                        <a:rPr lang="en-US" sz="32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itchFamily="34" charset="0"/>
                          <a:cs typeface="Arial" pitchFamily="34" charset="0"/>
                        </a:rPr>
                        <a:t>chống</a:t>
                      </a:r>
                      <a:r>
                        <a:rPr lang="en-US" sz="32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itchFamily="34" charset="0"/>
                          <a:cs typeface="Arial" pitchFamily="34" charset="0"/>
                        </a:rPr>
                        <a:t>nắng</a:t>
                      </a:r>
                      <a:r>
                        <a:rPr lang="en-US" sz="3200" baseline="0" dirty="0" smtClean="0"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en-US" sz="3200" baseline="0" dirty="0" err="1" smtClean="0">
                          <a:latin typeface="Arial" pitchFamily="34" charset="0"/>
                          <a:cs typeface="Arial" pitchFamily="34" charset="0"/>
                        </a:rPr>
                        <a:t>dép</a:t>
                      </a:r>
                      <a:r>
                        <a:rPr lang="en-US" sz="32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itchFamily="34" charset="0"/>
                          <a:cs typeface="Arial" pitchFamily="34" charset="0"/>
                        </a:rPr>
                        <a:t>quai</a:t>
                      </a:r>
                      <a:r>
                        <a:rPr lang="en-US" sz="32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itchFamily="34" charset="0"/>
                          <a:cs typeface="Arial" pitchFamily="34" charset="0"/>
                        </a:rPr>
                        <a:t>hậu</a:t>
                      </a:r>
                      <a:r>
                        <a:rPr lang="en-US" sz="3200" baseline="0" dirty="0" smtClean="0"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en-US" sz="3200" baseline="0" dirty="0" err="1" smtClean="0">
                          <a:latin typeface="Arial" pitchFamily="34" charset="0"/>
                          <a:cs typeface="Arial" pitchFamily="34" charset="0"/>
                        </a:rPr>
                        <a:t>mũ</a:t>
                      </a:r>
                      <a:r>
                        <a:rPr lang="en-US" sz="32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itchFamily="34" charset="0"/>
                          <a:cs typeface="Arial" pitchFamily="34" charset="0"/>
                        </a:rPr>
                        <a:t>nón</a:t>
                      </a:r>
                      <a:r>
                        <a:rPr lang="en-US" sz="3200" baseline="0" dirty="0" smtClean="0"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en-US" sz="3200" baseline="0" dirty="0" err="1" smtClean="0">
                          <a:latin typeface="Arial" pitchFamily="34" charset="0"/>
                          <a:cs typeface="Arial" pitchFamily="34" charset="0"/>
                        </a:rPr>
                        <a:t>quần</a:t>
                      </a:r>
                      <a:r>
                        <a:rPr lang="en-US" sz="32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itchFamily="34" charset="0"/>
                          <a:cs typeface="Arial" pitchFamily="34" charset="0"/>
                        </a:rPr>
                        <a:t>áo</a:t>
                      </a:r>
                      <a:r>
                        <a:rPr lang="en-US" sz="320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itchFamily="34" charset="0"/>
                          <a:cs typeface="Arial" pitchFamily="34" charset="0"/>
                        </a:rPr>
                        <a:t>bơi</a:t>
                      </a:r>
                      <a:r>
                        <a:rPr lang="en-US" sz="3200" baseline="0" dirty="0" smtClean="0">
                          <a:latin typeface="Arial" pitchFamily="34" charset="0"/>
                          <a:cs typeface="Arial" pitchFamily="34" charset="0"/>
                        </a:rPr>
                        <a:t>,…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646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inhthangpc.VN\Desktop\Cap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25"/>
            <a:ext cx="92340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" descr="H:\ppt\素材包\边框-1\956e9d60f655100a844a557877f1ce05.png">
            <a:extLst>
              <a:ext uri="{FF2B5EF4-FFF2-40B4-BE49-F238E27FC236}">
                <a16:creationId xmlns:a16="http://schemas.microsoft.com/office/drawing/2014/main" xmlns="" id="{3A16D57E-B29A-46FF-A3D5-8A244D106C3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1676400"/>
            <a:ext cx="9694717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C19AC50-8416-4BE7-84DC-C6DCC953E1B6}"/>
              </a:ext>
            </a:extLst>
          </p:cNvPr>
          <p:cNvSpPr txBox="1"/>
          <p:nvPr/>
        </p:nvSpPr>
        <p:spPr>
          <a:xfrm>
            <a:off x="533401" y="2819400"/>
            <a:ext cx="7924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Việc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đi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tham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quan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danh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lam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thắng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cảnh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cũng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cần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được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chuẩn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bị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chu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đáo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để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chuyến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đi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an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toàn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hiệu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quả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có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nhiều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cảm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xúc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9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00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inhthangpc.VN\Desktop\Captu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25"/>
            <a:ext cx="92340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 descr="1 (216)">
            <a:extLst>
              <a:ext uri="{FF2B5EF4-FFF2-40B4-BE49-F238E27FC236}">
                <a16:creationId xmlns="" xmlns:a16="http://schemas.microsoft.com/office/drawing/2014/main" id="{397D8443-0CB9-479A-BBAA-55D03868958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524000" y="533400"/>
            <a:ext cx="6172200" cy="533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EF0B013-E220-4939-88D5-1BE69F4096F9}"/>
              </a:ext>
            </a:extLst>
          </p:cNvPr>
          <p:cNvSpPr txBox="1"/>
          <p:nvPr/>
        </p:nvSpPr>
        <p:spPr>
          <a:xfrm>
            <a:off x="2377617" y="2960410"/>
            <a:ext cx="39400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5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nhà</a:t>
            </a:r>
            <a:endParaRPr lang="en-US" sz="5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24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inhthangpc.VN\Desktop\Cap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25"/>
            <a:ext cx="92340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C19AC50-8416-4BE7-84DC-C6DCC953E1B6}"/>
              </a:ext>
            </a:extLst>
          </p:cNvPr>
          <p:cNvSpPr txBox="1"/>
          <p:nvPr/>
        </p:nvSpPr>
        <p:spPr>
          <a:xfrm>
            <a:off x="429484" y="2209800"/>
            <a:ext cx="82296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Kể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với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bố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mẹ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về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mong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muốn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được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đến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thăm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một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danh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lam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thắng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cảnh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ở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địa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phương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em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3000" dirty="0" smtClean="0">
                <a:latin typeface="Arial" pitchFamily="34" charset="0"/>
                <a:cs typeface="Arial" pitchFamily="34" charset="0"/>
              </a:rPr>
              <a:t>Chia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sẻ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với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người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thân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về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chuyến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đi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tham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quan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lớp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em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9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58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tuyệt đẹp về Việt Nam do Bộ Ngoại giao Việt Nam thực hiệ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381000"/>
            <a:ext cx="82296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82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3557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1600200"/>
            <a:ext cx="346075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975" y="3352800"/>
            <a:ext cx="540702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TextBox 6"/>
          <p:cNvSpPr txBox="1">
            <a:spLocks noChangeArrowheads="1"/>
          </p:cNvSpPr>
          <p:nvPr/>
        </p:nvSpPr>
        <p:spPr bwMode="auto">
          <a:xfrm>
            <a:off x="429505" y="609600"/>
            <a:ext cx="856209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5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alt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Chào</a:t>
            </a:r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tạm</a:t>
            </a:r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biệt</a:t>
            </a:r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con.</a:t>
            </a:r>
          </a:p>
          <a:p>
            <a:pPr eaLnBrk="1" hangingPunct="1"/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Chúc</a:t>
            </a:r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alt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chăm</a:t>
            </a:r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ngoan</a:t>
            </a:r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tốt</a:t>
            </a:r>
            <a:r>
              <a:rPr lang="en-US" alt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!</a:t>
            </a:r>
          </a:p>
        </p:txBody>
      </p:sp>
      <p:sp>
        <p:nvSpPr>
          <p:cNvPr id="8" name="椭圆 2730"/>
          <p:cNvSpPr/>
          <p:nvPr/>
        </p:nvSpPr>
        <p:spPr>
          <a:xfrm>
            <a:off x="331373" y="175109"/>
            <a:ext cx="1001786" cy="868981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863600">
              <a:srgbClr val="FFFF00">
                <a:alpha val="36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/>
          </a:p>
        </p:txBody>
      </p:sp>
      <p:pic>
        <p:nvPicPr>
          <p:cNvPr id="23563" name="1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713" y="174625"/>
            <a:ext cx="2208212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676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GUYEN THI MINH\Desktop\Captur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87"/>
          <a:stretch/>
        </p:blipFill>
        <p:spPr bwMode="auto">
          <a:xfrm>
            <a:off x="0" y="3200401"/>
            <a:ext cx="9144000" cy="367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2177530" y="1870370"/>
            <a:ext cx="1251470" cy="1143000"/>
          </a:xfrm>
          <a:prstGeom prst="ellipse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>
              <a:defRPr/>
            </a:pPr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657600" y="1944771"/>
            <a:ext cx="3816956" cy="943904"/>
          </a:xfrm>
          <a:prstGeom prst="roundRect">
            <a:avLst/>
          </a:prstGeom>
          <a:solidFill>
            <a:srgbClr val="7030A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>
              <a:defRPr/>
            </a:pPr>
            <a:r>
              <a:rPr lang="en-US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Cảnh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đẹp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quê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em</a:t>
            </a:r>
            <a:endParaRPr 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Luyện đọc từ khó">
            <a:extLst>
              <a:ext uri="{FF2B5EF4-FFF2-40B4-BE49-F238E27FC236}">
                <a16:creationId xmlns=""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1981200" y="2131509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28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椭圆 2730"/>
          <p:cNvSpPr/>
          <p:nvPr/>
        </p:nvSpPr>
        <p:spPr>
          <a:xfrm>
            <a:off x="331373" y="313659"/>
            <a:ext cx="659227" cy="663091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863600">
              <a:srgbClr val="FFFF00">
                <a:alpha val="36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/>
          </a:p>
        </p:txBody>
      </p:sp>
      <p:pic>
        <p:nvPicPr>
          <p:cNvPr id="8" name="1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079" y="682335"/>
            <a:ext cx="2208212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1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894" y="212724"/>
            <a:ext cx="2208212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Minhthangpc.VN\Desktop\z3288929443728_7a9ebd5487c1ea647377a1a738f83df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71" t="11964" r="25310" b="11315"/>
          <a:stretch/>
        </p:blipFill>
        <p:spPr bwMode="auto">
          <a:xfrm rot="16200000">
            <a:off x="3671454" y="-3671454"/>
            <a:ext cx="1801094" cy="914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029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Box 9"/>
          <p:cNvSpPr txBox="1">
            <a:spLocks noChangeArrowheads="1"/>
          </p:cNvSpPr>
          <p:nvPr/>
        </p:nvSpPr>
        <p:spPr bwMode="auto">
          <a:xfrm>
            <a:off x="159325" y="813330"/>
            <a:ext cx="43656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000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Yêu</a:t>
            </a:r>
            <a:r>
              <a:rPr lang="en-US" altLang="en-US" sz="4000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4000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cầu</a:t>
            </a:r>
            <a:r>
              <a:rPr lang="en-US" altLang="en-US" sz="4000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4000" b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altLang="en-US" sz="4000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4000" b="1" dirty="0" err="1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đạt</a:t>
            </a:r>
            <a:r>
              <a:rPr lang="en-US" altLang="en-US" sz="40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altLang="en-US" sz="4000" b="1" dirty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24" name="Rectangle 10"/>
          <p:cNvSpPr>
            <a:spLocks noChangeArrowheads="1"/>
          </p:cNvSpPr>
          <p:nvPr/>
        </p:nvSpPr>
        <p:spPr bwMode="auto">
          <a:xfrm>
            <a:off x="234950" y="1573213"/>
            <a:ext cx="90519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5" name="Rectangle 11"/>
          <p:cNvSpPr>
            <a:spLocks noChangeArrowheads="1"/>
          </p:cNvSpPr>
          <p:nvPr/>
        </p:nvSpPr>
        <p:spPr bwMode="auto">
          <a:xfrm>
            <a:off x="193817" y="2600463"/>
            <a:ext cx="9123363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32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*</a:t>
            </a:r>
            <a:r>
              <a:rPr lang="en-US" altLang="en-US" sz="3200" b="1" dirty="0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altLang="en-US" sz="32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altLang="en-US" sz="32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năng</a:t>
            </a:r>
            <a:r>
              <a:rPr lang="en-US" altLang="en-US" sz="32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lực</a:t>
            </a:r>
            <a:r>
              <a:rPr lang="en-US" altLang="en-US" sz="32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altLang="en-US" sz="32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phẩm</a:t>
            </a:r>
            <a:r>
              <a:rPr lang="en-US" altLang="en-US" sz="32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chất</a:t>
            </a:r>
            <a:r>
              <a:rPr lang="en-US" altLang="en-US" sz="32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altLang="en-US" sz="32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altLang="en-US" sz="3000" dirty="0">
                <a:latin typeface="Arial" pitchFamily="34" charset="0"/>
                <a:cs typeface="Arial" pitchFamily="34" charset="0"/>
              </a:rPr>
              <a:t>- </a:t>
            </a:r>
            <a:r>
              <a:rPr lang="en-US" altLang="en-US" sz="3000" dirty="0" err="1">
                <a:latin typeface="Arial" pitchFamily="34" charset="0"/>
                <a:cs typeface="Arial" pitchFamily="34" charset="0"/>
              </a:rPr>
              <a:t>Biết</a:t>
            </a:r>
            <a:r>
              <a:rPr lang="en-US" alt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000" dirty="0" err="1">
                <a:latin typeface="Arial" pitchFamily="34" charset="0"/>
                <a:cs typeface="Arial" pitchFamily="34" charset="0"/>
              </a:rPr>
              <a:t>sử</a:t>
            </a:r>
            <a:r>
              <a:rPr lang="fr-FR" alt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fr-FR" altLang="en-US" sz="3000" dirty="0" err="1">
                <a:latin typeface="Arial" pitchFamily="34" charset="0"/>
                <a:cs typeface="Arial" pitchFamily="34" charset="0"/>
              </a:rPr>
              <a:t>dụng</a:t>
            </a:r>
            <a:r>
              <a:rPr lang="fr-FR" alt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fr-FR" altLang="en-US" sz="3000" dirty="0" err="1">
                <a:latin typeface="Arial" pitchFamily="34" charset="0"/>
                <a:cs typeface="Arial" pitchFamily="34" charset="0"/>
              </a:rPr>
              <a:t>kiến</a:t>
            </a:r>
            <a:r>
              <a:rPr lang="fr-FR" alt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fr-FR" altLang="en-US" sz="3000" dirty="0" err="1">
                <a:latin typeface="Arial" pitchFamily="34" charset="0"/>
                <a:cs typeface="Arial" pitchFamily="34" charset="0"/>
              </a:rPr>
              <a:t>thức</a:t>
            </a:r>
            <a:r>
              <a:rPr lang="fr-FR" alt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fr-FR" altLang="en-US" sz="3000" dirty="0" err="1">
                <a:latin typeface="Arial" pitchFamily="34" charset="0"/>
                <a:cs typeface="Arial" pitchFamily="34" charset="0"/>
              </a:rPr>
              <a:t>đã</a:t>
            </a:r>
            <a:r>
              <a:rPr lang="fr-FR" alt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fr-FR" altLang="en-US" sz="3000" dirty="0" err="1">
                <a:latin typeface="Arial" pitchFamily="34" charset="0"/>
                <a:cs typeface="Arial" pitchFamily="34" charset="0"/>
              </a:rPr>
              <a:t>học</a:t>
            </a:r>
            <a:r>
              <a:rPr lang="fr-FR" alt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fr-FR" altLang="en-US" sz="3000" dirty="0" err="1">
                <a:latin typeface="Arial" pitchFamily="34" charset="0"/>
                <a:cs typeface="Arial" pitchFamily="34" charset="0"/>
              </a:rPr>
              <a:t>vào</a:t>
            </a:r>
            <a:r>
              <a:rPr lang="fr-FR" alt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fr-FR" altLang="en-US" sz="3000" dirty="0" err="1">
                <a:latin typeface="Arial" pitchFamily="34" charset="0"/>
                <a:cs typeface="Arial" pitchFamily="34" charset="0"/>
              </a:rPr>
              <a:t>cuộc</a:t>
            </a:r>
            <a:r>
              <a:rPr lang="fr-FR" alt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fr-FR" altLang="en-US" sz="3000" dirty="0" err="1">
                <a:latin typeface="Arial" pitchFamily="34" charset="0"/>
                <a:cs typeface="Arial" pitchFamily="34" charset="0"/>
              </a:rPr>
              <a:t>sống</a:t>
            </a:r>
            <a:r>
              <a:rPr lang="fr-FR" alt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fr-FR" altLang="en-US" sz="3000" dirty="0" err="1">
                <a:latin typeface="Arial" pitchFamily="34" charset="0"/>
                <a:cs typeface="Arial" pitchFamily="34" charset="0"/>
              </a:rPr>
              <a:t>hàng</a:t>
            </a:r>
            <a:r>
              <a:rPr lang="fr-FR" alt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fr-FR" altLang="en-US" sz="3000" dirty="0" err="1">
                <a:latin typeface="Arial" pitchFamily="34" charset="0"/>
                <a:cs typeface="Arial" pitchFamily="34" charset="0"/>
              </a:rPr>
              <a:t>ngày</a:t>
            </a:r>
            <a:r>
              <a:rPr lang="fr-FR" altLang="en-US" sz="3000" dirty="0">
                <a:latin typeface="Arial" pitchFamily="34" charset="0"/>
                <a:cs typeface="Arial" pitchFamily="34" charset="0"/>
              </a:rPr>
              <a:t>.</a:t>
            </a:r>
            <a:endParaRPr lang="en-US" altLang="en-US" sz="3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39A2585-1C89-4F4F-B097-51C171329DC5}"/>
              </a:ext>
            </a:extLst>
          </p:cNvPr>
          <p:cNvSpPr txBox="1"/>
          <p:nvPr/>
        </p:nvSpPr>
        <p:spPr>
          <a:xfrm>
            <a:off x="159325" y="1561282"/>
            <a:ext cx="8839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0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Học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sinh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giới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thiệu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được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với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bạn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bè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người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thân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về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cảnh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đẹp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của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cảnh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quan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ở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địa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phương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30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9"/>
          <a:stretch/>
        </p:blipFill>
        <p:spPr>
          <a:xfrm>
            <a:off x="0" y="4495800"/>
            <a:ext cx="9134398" cy="235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747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inhthangpc.VN\Desktop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149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inhthangpc.VN\Desktop\Captu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25"/>
            <a:ext cx="92340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 descr="1 (216)">
            <a:extLst>
              <a:ext uri="{FF2B5EF4-FFF2-40B4-BE49-F238E27FC236}">
                <a16:creationId xmlns="" xmlns:a16="http://schemas.microsoft.com/office/drawing/2014/main" id="{397D8443-0CB9-479A-BBAA-55D03868958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524000" y="533400"/>
            <a:ext cx="6172200" cy="533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EF0B013-E220-4939-88D5-1BE69F4096F9}"/>
              </a:ext>
            </a:extLst>
          </p:cNvPr>
          <p:cNvSpPr txBox="1"/>
          <p:nvPr/>
        </p:nvSpPr>
        <p:spPr>
          <a:xfrm>
            <a:off x="2377617" y="2960410"/>
            <a:ext cx="39400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Khởi</a:t>
            </a:r>
            <a:r>
              <a:rPr lang="en-US" sz="5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động</a:t>
            </a:r>
            <a:endParaRPr lang="en-US" sz="5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75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11107" y="37095"/>
            <a:ext cx="90913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 1. </a:t>
            </a:r>
            <a:r>
              <a:rPr lang="en-US" altLang="en-US" sz="2400" dirty="0" err="1" smtClean="0">
                <a:latin typeface="Arial" pitchFamily="34" charset="0"/>
                <a:cs typeface="Arial" pitchFamily="34" charset="0"/>
              </a:rPr>
              <a:t>Chơi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 smtClean="0">
                <a:latin typeface="Arial" pitchFamily="34" charset="0"/>
                <a:cs typeface="Arial" pitchFamily="34" charset="0"/>
              </a:rPr>
              <a:t>trò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i="1" dirty="0" err="1" smtClean="0">
                <a:latin typeface="Arial" pitchFamily="34" charset="0"/>
                <a:cs typeface="Arial" pitchFamily="34" charset="0"/>
              </a:rPr>
              <a:t>Đoán</a:t>
            </a:r>
            <a:r>
              <a:rPr lang="en-US" altLang="en-US" sz="24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i="1" dirty="0" err="1" smtClean="0">
                <a:latin typeface="Arial" pitchFamily="34" charset="0"/>
                <a:cs typeface="Arial" pitchFamily="34" charset="0"/>
              </a:rPr>
              <a:t>tên</a:t>
            </a:r>
            <a:r>
              <a:rPr lang="en-US" altLang="en-US" sz="24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i="1" dirty="0" err="1" smtClean="0">
                <a:latin typeface="Arial" pitchFamily="34" charset="0"/>
                <a:cs typeface="Arial" pitchFamily="34" charset="0"/>
              </a:rPr>
              <a:t>cảnh</a:t>
            </a:r>
            <a:r>
              <a:rPr lang="en-US" altLang="en-US" sz="24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i="1" dirty="0" err="1" smtClean="0">
                <a:latin typeface="Arial" pitchFamily="34" charset="0"/>
                <a:cs typeface="Arial" pitchFamily="34" charset="0"/>
              </a:rPr>
              <a:t>đẹp</a:t>
            </a:r>
            <a:r>
              <a:rPr lang="en-US" altLang="en-US" sz="24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i="1" dirty="0" err="1" smtClean="0">
                <a:latin typeface="Arial" pitchFamily="34" charset="0"/>
                <a:cs typeface="Arial" pitchFamily="34" charset="0"/>
              </a:rPr>
              <a:t>quê</a:t>
            </a:r>
            <a:r>
              <a:rPr lang="en-US" altLang="en-US" sz="24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i="1" dirty="0" err="1" smtClean="0">
                <a:latin typeface="Arial" pitchFamily="34" charset="0"/>
                <a:cs typeface="Arial" pitchFamily="34" charset="0"/>
              </a:rPr>
              <a:t>hương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.</a:t>
            </a:r>
            <a:endParaRPr lang="en-US" alt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380994" y="464115"/>
            <a:ext cx="870758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2400" dirty="0" err="1" smtClean="0">
                <a:latin typeface="Arial" pitchFamily="34" charset="0"/>
                <a:cs typeface="Arial" pitchFamily="34" charset="0"/>
              </a:rPr>
              <a:t>Nêu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 smtClean="0">
                <a:latin typeface="Arial" pitchFamily="34" charset="0"/>
                <a:cs typeface="Arial" pitchFamily="34" charset="0"/>
              </a:rPr>
              <a:t>đặc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 smtClean="0">
                <a:latin typeface="Arial" pitchFamily="34" charset="0"/>
                <a:cs typeface="Arial" pitchFamily="34" charset="0"/>
              </a:rPr>
              <a:t>điểm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 smtClean="0">
                <a:latin typeface="Arial" pitchFamily="34" charset="0"/>
                <a:cs typeface="Arial" pitchFamily="34" charset="0"/>
              </a:rPr>
              <a:t>của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 smtClean="0">
                <a:latin typeface="Arial" pitchFamily="34" charset="0"/>
                <a:cs typeface="Arial" pitchFamily="34" charset="0"/>
              </a:rPr>
              <a:t>một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 smtClean="0">
                <a:latin typeface="Arial" pitchFamily="34" charset="0"/>
                <a:cs typeface="Arial" pitchFamily="34" charset="0"/>
              </a:rPr>
              <a:t>cảnh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 smtClean="0">
                <a:latin typeface="Arial" pitchFamily="34" charset="0"/>
                <a:cs typeface="Arial" pitchFamily="34" charset="0"/>
              </a:rPr>
              <a:t>đẹp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 smtClean="0">
                <a:latin typeface="Arial" pitchFamily="34" charset="0"/>
                <a:cs typeface="Arial" pitchFamily="34" charset="0"/>
              </a:rPr>
              <a:t>quê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 smtClean="0">
                <a:latin typeface="Arial" pitchFamily="34" charset="0"/>
                <a:cs typeface="Arial" pitchFamily="34" charset="0"/>
              </a:rPr>
              <a:t>hương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 smtClean="0">
                <a:latin typeface="Arial" pitchFamily="34" charset="0"/>
                <a:cs typeface="Arial" pitchFamily="34" charset="0"/>
              </a:rPr>
              <a:t>em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 smtClean="0">
                <a:latin typeface="Arial" pitchFamily="34" charset="0"/>
                <a:cs typeface="Arial" pitchFamily="34" charset="0"/>
              </a:rPr>
              <a:t>để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 smtClean="0">
                <a:latin typeface="Arial" pitchFamily="34" charset="0"/>
                <a:cs typeface="Arial" pitchFamily="34" charset="0"/>
              </a:rPr>
              <a:t>bạn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 smtClean="0">
                <a:latin typeface="Arial" pitchFamily="34" charset="0"/>
                <a:cs typeface="Arial" pitchFamily="34" charset="0"/>
              </a:rPr>
              <a:t>đoán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 smtClean="0">
                <a:latin typeface="Arial" pitchFamily="34" charset="0"/>
                <a:cs typeface="Arial" pitchFamily="34" charset="0"/>
              </a:rPr>
              <a:t>tên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 smtClean="0">
                <a:latin typeface="Arial" pitchFamily="34" charset="0"/>
                <a:cs typeface="Arial" pitchFamily="34" charset="0"/>
              </a:rPr>
              <a:t>cảnh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 smtClean="0">
                <a:latin typeface="Arial" pitchFamily="34" charset="0"/>
                <a:cs typeface="Arial" pitchFamily="34" charset="0"/>
              </a:rPr>
              <a:t>đẹp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400" dirty="0" err="1" smtClean="0">
                <a:latin typeface="Arial" pitchFamily="34" charset="0"/>
                <a:cs typeface="Arial" pitchFamily="34" charset="0"/>
              </a:rPr>
              <a:t>đó</a:t>
            </a: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.</a:t>
            </a:r>
            <a:endParaRPr lang="en-US" alt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C:\Users\Minhthangpc.VN\Desktop\z3288948107065_859536aae2c2d4896ebd8efed8d2dfd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9" t="31818" r="15177" b="25758"/>
          <a:stretch/>
        </p:blipFill>
        <p:spPr bwMode="auto">
          <a:xfrm rot="16200000">
            <a:off x="2057396" y="-152404"/>
            <a:ext cx="4953001" cy="830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0377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inhthangpc.VN\Desktop\at_ho-ba-be-chon-bong-lai-tien-canh_a19342ff2cebea5a6bf2b4d87dc65df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5"/>
          <a:stretch/>
        </p:blipFill>
        <p:spPr bwMode="auto">
          <a:xfrm>
            <a:off x="304800" y="484915"/>
            <a:ext cx="8534400" cy="505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727355" y="5791200"/>
            <a:ext cx="90913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 smtClean="0">
                <a:latin typeface="Arial" pitchFamily="34" charset="0"/>
                <a:cs typeface="Arial" pitchFamily="34" charset="0"/>
              </a:rPr>
              <a:t>Hồ</a:t>
            </a:r>
            <a:r>
              <a:rPr lang="en-US" altLang="en-US" sz="3200" b="1" dirty="0" smtClean="0">
                <a:latin typeface="Arial" pitchFamily="34" charset="0"/>
                <a:cs typeface="Arial" pitchFamily="34" charset="0"/>
              </a:rPr>
              <a:t> Ba </a:t>
            </a:r>
            <a:r>
              <a:rPr lang="en-US" altLang="en-US" sz="3200" b="1" dirty="0" err="1" smtClean="0">
                <a:latin typeface="Arial" pitchFamily="34" charset="0"/>
                <a:cs typeface="Arial" pitchFamily="34" charset="0"/>
              </a:rPr>
              <a:t>Bể</a:t>
            </a:r>
            <a:r>
              <a:rPr lang="en-US" altLang="en-US" sz="3200" b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altLang="en-US" sz="3200" b="1" dirty="0" err="1" smtClean="0">
                <a:latin typeface="Arial" pitchFamily="34" charset="0"/>
                <a:cs typeface="Arial" pitchFamily="34" charset="0"/>
              </a:rPr>
              <a:t>huyện</a:t>
            </a:r>
            <a:r>
              <a:rPr lang="en-US" altLang="en-US" sz="3200" b="1" dirty="0" smtClean="0">
                <a:latin typeface="Arial" pitchFamily="34" charset="0"/>
                <a:cs typeface="Arial" pitchFamily="34" charset="0"/>
              </a:rPr>
              <a:t> Ba </a:t>
            </a:r>
            <a:r>
              <a:rPr lang="en-US" altLang="en-US" sz="3200" b="1" dirty="0" err="1" smtClean="0">
                <a:latin typeface="Arial" pitchFamily="34" charset="0"/>
                <a:cs typeface="Arial" pitchFamily="34" charset="0"/>
              </a:rPr>
              <a:t>Bể</a:t>
            </a:r>
            <a:r>
              <a:rPr lang="en-US" altLang="en-US" sz="32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en-US" sz="3200" b="1" dirty="0" err="1" smtClean="0">
                <a:latin typeface="Arial" pitchFamily="34" charset="0"/>
                <a:cs typeface="Arial" pitchFamily="34" charset="0"/>
              </a:rPr>
              <a:t>tỉnh</a:t>
            </a:r>
            <a:r>
              <a:rPr lang="en-US" alt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 smtClean="0">
                <a:latin typeface="Arial" pitchFamily="34" charset="0"/>
                <a:cs typeface="Arial" pitchFamily="34" charset="0"/>
              </a:rPr>
              <a:t>Bắc</a:t>
            </a:r>
            <a:r>
              <a:rPr lang="en-US" alt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 smtClean="0">
                <a:latin typeface="Arial" pitchFamily="34" charset="0"/>
                <a:cs typeface="Arial" pitchFamily="34" charset="0"/>
              </a:rPr>
              <a:t>Kạn</a:t>
            </a:r>
            <a:r>
              <a:rPr lang="en-US" altLang="en-US" sz="3200" b="1" dirty="0" smtClean="0">
                <a:latin typeface="Arial" pitchFamily="34" charset="0"/>
                <a:cs typeface="Arial" pitchFamily="34" charset="0"/>
              </a:rPr>
              <a:t>)</a:t>
            </a:r>
            <a:endParaRPr lang="en-US" altLang="en-US" sz="32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11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inhthangpc.VN\Desktop\fansipa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48" y="381000"/>
            <a:ext cx="8094663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727355" y="5791200"/>
            <a:ext cx="90913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 </a:t>
            </a:r>
            <a:endParaRPr lang="en-US" altLang="en-US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52600" y="5806589"/>
            <a:ext cx="58160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Ngọn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núi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Fansipan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tỉnh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Lào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Cai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)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44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inhthangpc.VN\Desktop\13335625_1578743805789698_8240048318005833037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62000"/>
            <a:ext cx="78486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752600" y="5806589"/>
            <a:ext cx="58737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Cầu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Đình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Vũ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Cát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Hải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Hải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Phòng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)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81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332</Words>
  <Application>Microsoft Office PowerPoint</Application>
  <PresentationFormat>On-screen Show (4:3)</PresentationFormat>
  <Paragraphs>37</Paragraphs>
  <Slides>17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Minhthangpc.VN</dc:creator>
  <cp:lastModifiedBy>Minhthangpc.VN</cp:lastModifiedBy>
  <cp:revision>31</cp:revision>
  <dcterms:created xsi:type="dcterms:W3CDTF">2022-03-25T06:27:06Z</dcterms:created>
  <dcterms:modified xsi:type="dcterms:W3CDTF">2022-03-25T07:47:02Z</dcterms:modified>
</cp:coreProperties>
</file>