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2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3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  <p:sldMasterId id="2147483768" r:id="rId2"/>
    <p:sldMasterId id="2147483780" r:id="rId3"/>
    <p:sldMasterId id="2147483793" r:id="rId4"/>
  </p:sldMasterIdLst>
  <p:notesMasterIdLst>
    <p:notesMasterId r:id="rId45"/>
  </p:notesMasterIdLst>
  <p:sldIdLst>
    <p:sldId id="370" r:id="rId5"/>
    <p:sldId id="301" r:id="rId6"/>
    <p:sldId id="328" r:id="rId7"/>
    <p:sldId id="325" r:id="rId8"/>
    <p:sldId id="326" r:id="rId9"/>
    <p:sldId id="330" r:id="rId10"/>
    <p:sldId id="331" r:id="rId11"/>
    <p:sldId id="332" r:id="rId12"/>
    <p:sldId id="333" r:id="rId13"/>
    <p:sldId id="334" r:id="rId14"/>
    <p:sldId id="335" r:id="rId15"/>
    <p:sldId id="338" r:id="rId16"/>
    <p:sldId id="339" r:id="rId17"/>
    <p:sldId id="341" r:id="rId18"/>
    <p:sldId id="343" r:id="rId19"/>
    <p:sldId id="344" r:id="rId20"/>
    <p:sldId id="345" r:id="rId21"/>
    <p:sldId id="346" r:id="rId22"/>
    <p:sldId id="351" r:id="rId23"/>
    <p:sldId id="350" r:id="rId24"/>
    <p:sldId id="349" r:id="rId25"/>
    <p:sldId id="348" r:id="rId26"/>
    <p:sldId id="352" r:id="rId27"/>
    <p:sldId id="309" r:id="rId28"/>
    <p:sldId id="354" r:id="rId29"/>
    <p:sldId id="313" r:id="rId30"/>
    <p:sldId id="355" r:id="rId31"/>
    <p:sldId id="356" r:id="rId32"/>
    <p:sldId id="357" r:id="rId33"/>
    <p:sldId id="358" r:id="rId34"/>
    <p:sldId id="359" r:id="rId35"/>
    <p:sldId id="360" r:id="rId36"/>
    <p:sldId id="361" r:id="rId37"/>
    <p:sldId id="362" r:id="rId38"/>
    <p:sldId id="363" r:id="rId39"/>
    <p:sldId id="364" r:id="rId40"/>
    <p:sldId id="365" r:id="rId41"/>
    <p:sldId id="366" r:id="rId42"/>
    <p:sldId id="367" r:id="rId43"/>
    <p:sldId id="368" r:id="rId44"/>
  </p:sldIdLst>
  <p:sldSz cx="9144000" cy="6858000" type="screen4x3"/>
  <p:notesSz cx="6858000" cy="9144000"/>
  <p:custDataLst>
    <p:tags r:id="rId46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  <p15:guide id="3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898" autoAdjust="0"/>
    <p:restoredTop sz="99462" autoAdjust="0"/>
  </p:normalViewPr>
  <p:slideViewPr>
    <p:cSldViewPr snapToGrid="0">
      <p:cViewPr varScale="1">
        <p:scale>
          <a:sx n="115" d="100"/>
          <a:sy n="115" d="100"/>
        </p:scale>
        <p:origin x="1536" y="114"/>
      </p:cViewPr>
      <p:guideLst>
        <p:guide orient="horz" pos="2160"/>
        <p:guide pos="384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tags" Target="tags/tag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viewProps" Target="viewProps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7E8C0F-FDFE-4B8C-9147-5A651228002B}" type="datetimeFigureOut">
              <a:rPr lang="en-US" smtClean="0"/>
              <a:pPr/>
              <a:t>28/3/2022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C974C7-FD12-4DF6-A54A-FDD4D20324A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62479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2205BF89-2740-44DB-8DBE-1C3E49E067DE}" type="slidenum">
              <a:rPr lang="en-US" altLang="en-US" sz="1200">
                <a:solidFill>
                  <a:prstClr val="black"/>
                </a:solidFill>
              </a:rPr>
              <a:pPr eaLnBrk="1" hangingPunct="1"/>
              <a:t>37</a:t>
            </a:fld>
            <a:endParaRPr lang="en-US" altLang="en-US" sz="1200">
              <a:solidFill>
                <a:prstClr val="black"/>
              </a:solidFill>
            </a:endParaRPr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2EFF834B-729F-4773-AE5E-55A2AE13B407}" type="slidenum">
              <a:rPr lang="en-US" altLang="en-US" sz="1200">
                <a:solidFill>
                  <a:prstClr val="black"/>
                </a:solidFill>
              </a:rPr>
              <a:pPr eaLnBrk="1" hangingPunct="1"/>
              <a:t>38</a:t>
            </a:fld>
            <a:endParaRPr lang="en-US" altLang="en-US" sz="1200">
              <a:solidFill>
                <a:prstClr val="black"/>
              </a:solidFill>
            </a:endParaRPr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75E79800-EC0E-4DFE-BB9E-FDE225D7B989}" type="slidenum">
              <a:rPr lang="en-US" altLang="en-US" sz="1200">
                <a:solidFill>
                  <a:prstClr val="black"/>
                </a:solidFill>
              </a:rPr>
              <a:pPr eaLnBrk="1" hangingPunct="1"/>
              <a:t>39</a:t>
            </a:fld>
            <a:endParaRPr lang="en-US" altLang="en-US" sz="1200">
              <a:solidFill>
                <a:prstClr val="black"/>
              </a:solidFill>
            </a:endParaRPr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>
              <a:cs typeface="Arial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419E5-1501-42FE-B382-323325BC6520}" type="datetimeFigureOut">
              <a:rPr lang="en-US" smtClean="0"/>
              <a:pPr/>
              <a:t>28/3/2022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7CA4B-11E8-4407-82A6-3BC261996FB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419E5-1501-42FE-B382-323325BC6520}" type="datetimeFigureOut">
              <a:rPr lang="en-US" smtClean="0"/>
              <a:pPr/>
              <a:t>28/3/2022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7CA4B-11E8-4407-82A6-3BC261996FB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52611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419E5-1501-42FE-B382-323325BC6520}" type="datetimeFigureOut">
              <a:rPr lang="en-US" smtClean="0"/>
              <a:pPr/>
              <a:t>28/3/2022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7CA4B-11E8-4407-82A6-3BC261996FB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36215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419E5-1501-42FE-B382-323325BC6520}" type="datetimeFigureOut">
              <a:rPr lang="en-US" smtClean="0"/>
              <a:pPr/>
              <a:t>28/3/2022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7CA4B-11E8-4407-82A6-3BC261996FB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3965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419E5-1501-42FE-B382-323325BC6520}" type="datetimeFigureOut">
              <a:rPr lang="en-US" smtClean="0"/>
              <a:pPr/>
              <a:t>28/3/2022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7CA4B-11E8-4407-82A6-3BC261996FB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2107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419E5-1501-42FE-B382-323325BC6520}" type="datetimeFigureOut">
              <a:rPr lang="en-US" smtClean="0"/>
              <a:pPr/>
              <a:t>28/3/2022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7CA4B-11E8-4407-82A6-3BC261996FB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33049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419E5-1501-42FE-B382-323325BC6520}" type="datetimeFigureOut">
              <a:rPr lang="en-US" smtClean="0"/>
              <a:pPr/>
              <a:t>28/3/2022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7CA4B-11E8-4407-82A6-3BC261996FB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58593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419E5-1501-42FE-B382-323325BC6520}" type="datetimeFigureOut">
              <a:rPr lang="en-US" smtClean="0"/>
              <a:pPr/>
              <a:t>28/3/2022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7CA4B-11E8-4407-82A6-3BC261996FB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92215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419E5-1501-42FE-B382-323325BC6520}" type="datetimeFigureOut">
              <a:rPr lang="en-US" smtClean="0"/>
              <a:pPr/>
              <a:t>28/3/2022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7CA4B-11E8-4407-82A6-3BC261996FB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71966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419E5-1501-42FE-B382-323325BC6520}" type="datetimeFigureOut">
              <a:rPr lang="en-US" smtClean="0"/>
              <a:pPr/>
              <a:t>28/3/2022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7CA4B-11E8-4407-82A6-3BC261996FB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4"/>
            <a:ext cx="5410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600204"/>
            <a:ext cx="5410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419E5-1501-42FE-B382-323325BC6520}" type="datetimeFigureOut">
              <a:rPr lang="en-US" smtClean="0"/>
              <a:pPr/>
              <a:t>28/3/2022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7CA4B-11E8-4407-82A6-3BC261996FB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419E5-1501-42FE-B382-323325BC6520}" type="datetimeFigureOut">
              <a:rPr lang="en-US" smtClean="0"/>
              <a:pPr/>
              <a:t>28/3/2022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7CA4B-11E8-4407-82A6-3BC261996FB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7430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419E5-1501-42FE-B382-323325BC6520}" type="datetimeFigureOut">
              <a:rPr lang="en-US" smtClean="0"/>
              <a:pPr/>
              <a:t>28/3/2022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7CA4B-11E8-4407-82A6-3BC261996FB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419E5-1501-42FE-B382-323325BC6520}" type="datetimeFigureOut">
              <a:rPr lang="en-US" smtClean="0"/>
              <a:pPr/>
              <a:t>28/3/2022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7CA4B-11E8-4407-82A6-3BC261996FB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419E5-1501-42FE-B382-323325BC6520}" type="datetimeFigureOut">
              <a:rPr lang="en-US" smtClean="0"/>
              <a:pPr/>
              <a:t>28/3/2022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7CA4B-11E8-4407-82A6-3BC261996FB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419E5-1501-42FE-B382-323325BC6520}" type="datetimeFigureOut">
              <a:rPr lang="en-US" smtClean="0"/>
              <a:pPr/>
              <a:t>28/3/2022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7CA4B-11E8-4407-82A6-3BC261996FB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98183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419E5-1501-42FE-B382-323325BC6520}" type="datetimeFigureOut">
              <a:rPr lang="en-US" smtClean="0"/>
              <a:pPr/>
              <a:t>28/3/2022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7CA4B-11E8-4407-82A6-3BC261996FB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04226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419E5-1501-42FE-B382-323325BC6520}" type="datetimeFigureOut">
              <a:rPr lang="en-US" smtClean="0"/>
              <a:pPr/>
              <a:t>28/3/2022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7CA4B-11E8-4407-82A6-3BC261996FB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32055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419E5-1501-42FE-B382-323325BC6520}" type="datetimeFigureOut">
              <a:rPr lang="en-US" smtClean="0"/>
              <a:pPr/>
              <a:t>28/3/2022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7CA4B-11E8-4407-82A6-3BC261996FB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40649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419E5-1501-42FE-B382-323325BC6520}" type="datetimeFigureOut">
              <a:rPr lang="en-US" smtClean="0"/>
              <a:pPr/>
              <a:t>28/3/2022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7CA4B-11E8-4407-82A6-3BC261996FB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27462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419E5-1501-42FE-B382-323325BC6520}" type="datetimeFigureOut">
              <a:rPr lang="en-US" smtClean="0"/>
              <a:pPr/>
              <a:t>28/3/2022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7CA4B-11E8-4407-82A6-3BC261996FB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419E5-1501-42FE-B382-323325BC6520}" type="datetimeFigureOut">
              <a:rPr lang="en-US" smtClean="0"/>
              <a:pPr/>
              <a:t>28/3/2022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7CA4B-11E8-4407-82A6-3BC261996FB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419E5-1501-42FE-B382-323325BC6520}" type="datetimeFigureOut">
              <a:rPr lang="en-US" smtClean="0"/>
              <a:pPr/>
              <a:t>28/3/2022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7CA4B-11E8-4407-82A6-3BC261996FB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39407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419E5-1501-42FE-B382-323325BC6520}" type="datetimeFigureOut">
              <a:rPr lang="en-US" smtClean="0"/>
              <a:pPr/>
              <a:t>28/3/2022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7CA4B-11E8-4407-82A6-3BC261996FB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2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2"/>
            <a:ext cx="80772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419E5-1501-42FE-B382-323325BC6520}" type="datetimeFigureOut">
              <a:rPr lang="en-US" smtClean="0"/>
              <a:pPr/>
              <a:t>28/3/2022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7CA4B-11E8-4407-82A6-3BC261996FB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2438400"/>
            <a:ext cx="9009063" cy="1052513"/>
            <a:chOff x="0" y="1536"/>
            <a:chExt cx="5675" cy="663"/>
          </a:xfrm>
        </p:grpSpPr>
        <p:grpSp>
          <p:nvGrpSpPr>
            <p:cNvPr id="5" name="Group 3"/>
            <p:cNvGrpSpPr>
              <a:grpSpLocks/>
            </p:cNvGrpSpPr>
            <p:nvPr/>
          </p:nvGrpSpPr>
          <p:grpSpPr bwMode="auto">
            <a:xfrm>
              <a:off x="183" y="1604"/>
              <a:ext cx="448" cy="299"/>
              <a:chOff x="720" y="336"/>
              <a:chExt cx="624" cy="432"/>
            </a:xfrm>
          </p:grpSpPr>
          <p:sp>
            <p:nvSpPr>
              <p:cNvPr id="12" name="Rectangle 4"/>
              <p:cNvSpPr>
                <a:spLocks noChangeArrowheads="1"/>
              </p:cNvSpPr>
              <p:nvPr/>
            </p:nvSpPr>
            <p:spPr bwMode="auto">
              <a:xfrm>
                <a:off x="720" y="336"/>
                <a:ext cx="384" cy="432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3" name="Rectangle 5"/>
              <p:cNvSpPr>
                <a:spLocks noChangeArrowheads="1"/>
              </p:cNvSpPr>
              <p:nvPr/>
            </p:nvSpPr>
            <p:spPr bwMode="auto">
              <a:xfrm>
                <a:off x="1056" y="336"/>
                <a:ext cx="288" cy="432"/>
              </a:xfrm>
              <a:prstGeom prst="rect">
                <a:avLst/>
              </a:prstGeom>
              <a:gradFill rotWithShape="0">
                <a:gsLst>
                  <a:gs pos="0">
                    <a:schemeClr val="folHlink"/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grpSp>
          <p:nvGrpSpPr>
            <p:cNvPr id="6" name="Group 6"/>
            <p:cNvGrpSpPr>
              <a:grpSpLocks/>
            </p:cNvGrpSpPr>
            <p:nvPr/>
          </p:nvGrpSpPr>
          <p:grpSpPr bwMode="auto">
            <a:xfrm>
              <a:off x="261" y="1870"/>
              <a:ext cx="465" cy="299"/>
              <a:chOff x="912" y="2640"/>
              <a:chExt cx="672" cy="432"/>
            </a:xfrm>
          </p:grpSpPr>
          <p:sp>
            <p:nvSpPr>
              <p:cNvPr id="10" name="Rectangle 7"/>
              <p:cNvSpPr>
                <a:spLocks noChangeArrowheads="1"/>
              </p:cNvSpPr>
              <p:nvPr/>
            </p:nvSpPr>
            <p:spPr bwMode="auto">
              <a:xfrm>
                <a:off x="912" y="2640"/>
                <a:ext cx="384" cy="432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1" name="Rectangle 8"/>
              <p:cNvSpPr>
                <a:spLocks noChangeArrowheads="1"/>
              </p:cNvSpPr>
              <p:nvPr/>
            </p:nvSpPr>
            <p:spPr bwMode="auto">
              <a:xfrm>
                <a:off x="1248" y="2640"/>
                <a:ext cx="336" cy="432"/>
              </a:xfrm>
              <a:prstGeom prst="rect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sp>
          <p:nvSpPr>
            <p:cNvPr id="7" name="Rectangle 9"/>
            <p:cNvSpPr>
              <a:spLocks noChangeArrowheads="1"/>
            </p:cNvSpPr>
            <p:nvPr/>
          </p:nvSpPr>
          <p:spPr bwMode="auto">
            <a:xfrm>
              <a:off x="0" y="1824"/>
              <a:ext cx="353" cy="26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hlink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8" name="Rectangle 10"/>
            <p:cNvSpPr>
              <a:spLocks noChangeArrowheads="1"/>
            </p:cNvSpPr>
            <p:nvPr/>
          </p:nvSpPr>
          <p:spPr bwMode="auto">
            <a:xfrm>
              <a:off x="400" y="1536"/>
              <a:ext cx="20" cy="663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9" name="Rectangle 11"/>
            <p:cNvSpPr>
              <a:spLocks noChangeArrowheads="1"/>
            </p:cNvSpPr>
            <p:nvPr/>
          </p:nvSpPr>
          <p:spPr bwMode="auto">
            <a:xfrm flipV="1">
              <a:off x="199" y="2054"/>
              <a:ext cx="5476" cy="35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169996" name="Rectangle 12"/>
          <p:cNvSpPr>
            <a:spLocks noGrp="1" noChangeArrowheads="1"/>
          </p:cNvSpPr>
          <p:nvPr>
            <p:ph type="ctrTitle"/>
          </p:nvPr>
        </p:nvSpPr>
        <p:spPr>
          <a:xfrm>
            <a:off x="990600" y="1676400"/>
            <a:ext cx="7772400" cy="146208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altLang="en-US" noProof="0" smtClean="0"/>
              <a:t>Click to edit Master title style</a:t>
            </a:r>
          </a:p>
        </p:txBody>
      </p:sp>
      <p:sp>
        <p:nvSpPr>
          <p:cNvPr id="169997" name="Rectangle 1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en-US" altLang="en-US" noProof="0" smtClean="0"/>
              <a:t>Click to edit Master subtitle style</a:t>
            </a:r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dt" sz="half" idx="10"/>
          </p:nvPr>
        </p:nvSpPr>
        <p:spPr>
          <a:xfrm>
            <a:off x="990600" y="6248400"/>
            <a:ext cx="1905000" cy="457200"/>
          </a:xfrm>
        </p:spPr>
        <p:txBody>
          <a:bodyPr/>
          <a:lstStyle>
            <a:lvl1pPr>
              <a:defRPr smtClean="0"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en-US" altLang="en-US">
              <a:solidFill>
                <a:srgbClr val="1C1C1C"/>
              </a:solidFill>
            </a:endParaRPr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ftr" sz="quarter" idx="11"/>
          </p:nvPr>
        </p:nvSpPr>
        <p:spPr>
          <a:xfrm>
            <a:off x="3429000" y="6248400"/>
            <a:ext cx="2895600" cy="457200"/>
          </a:xfrm>
        </p:spPr>
        <p:txBody>
          <a:bodyPr/>
          <a:lstStyle>
            <a:lvl1pPr>
              <a:defRPr smtClean="0"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en-US" altLang="en-US">
              <a:solidFill>
                <a:srgbClr val="1C1C1C"/>
              </a:solidFill>
            </a:endParaRPr>
          </a:p>
        </p:txBody>
      </p:sp>
      <p:sp>
        <p:nvSpPr>
          <p:cNvPr id="16" name="Rectangle 1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858000" y="6248400"/>
            <a:ext cx="1905000" cy="457200"/>
          </a:xfrm>
        </p:spPr>
        <p:txBody>
          <a:bodyPr/>
          <a:lstStyle>
            <a:lvl1pPr>
              <a:defRPr smtClean="0">
                <a:solidFill>
                  <a:schemeClr val="bg2"/>
                </a:solidFill>
              </a:defRPr>
            </a:lvl1pPr>
          </a:lstStyle>
          <a:p>
            <a:pPr>
              <a:defRPr/>
            </a:pPr>
            <a:fld id="{49FCB0E9-FB96-45CC-8635-4AD2B2585DF6}" type="slidenum">
              <a:rPr lang="en-US" altLang="en-US">
                <a:solidFill>
                  <a:srgbClr val="1C1C1C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1C1C1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258767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6D6545-2F9F-4499-8F11-E9CE368E7F44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44367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6D6545-2F9F-4499-8F11-E9CE368E7F44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60339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6D6545-2F9F-4499-8F11-E9CE368E7F44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97087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6D6545-2F9F-4499-8F11-E9CE368E7F44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95949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6D6545-2F9F-4499-8F11-E9CE368E7F44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22190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6D6545-2F9F-4499-8F11-E9CE368E7F44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41746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1A1F1A-21FD-4EFA-9006-738D274B2438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35050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419E5-1501-42FE-B382-323325BC6520}" type="datetimeFigureOut">
              <a:rPr lang="en-US" smtClean="0"/>
              <a:pPr/>
              <a:t>28/3/2022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7CA4B-11E8-4407-82A6-3BC261996FB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4236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82688" y="2017713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5088" y="2017713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C7ACAE-D220-4E53-BACC-FB76E5B60241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875531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EBD61E-0B04-4E31-BA89-9618E8D33B5F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685023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EF775E-1C1E-48D4-B290-FFDF70515F33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588909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4CB15A-3353-41E2-806B-5085A3456F58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427376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B556A0-808A-49F1-AC81-8A706A419F55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773771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AFAE0D-A7C7-4041-B024-C6389D7C9870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768706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A8FA14-0D4A-4F75-A31B-900198A32481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923272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04050" y="214313"/>
            <a:ext cx="1951038" cy="5918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0938" y="214313"/>
            <a:ext cx="5700712" cy="5918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352D53-FA30-4C70-A5FC-4D21AB8ED774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413507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091F4A-7CD6-4876-BD6F-2BEA5DB04140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73423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091F4A-7CD6-4876-BD6F-2BEA5DB04140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45412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419E5-1501-42FE-B382-323325BC6520}" type="datetimeFigureOut">
              <a:rPr lang="en-US" smtClean="0"/>
              <a:pPr/>
              <a:t>28/3/2022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7CA4B-11E8-4407-82A6-3BC261996FB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92405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091F4A-7CD6-4876-BD6F-2BEA5DB04140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39201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82CD21-4B2C-4F6C-9C1F-194E7151FBD7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97233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82CD21-4B2C-4F6C-9C1F-194E7151FBD7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90244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828800"/>
            <a:ext cx="3771900" cy="3657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828800"/>
            <a:ext cx="3771900" cy="3657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EDCC0B-241E-46C1-91EF-69147AAA5C15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159838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38D351-18B2-40FD-8753-55661DD9DE08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918232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D87FB5-5089-4B22-8F81-7FCF428EFAC0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382811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0B5C64-40C7-4993-B31F-D3BE078C492D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39625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0B5C64-40C7-4993-B31F-D3BE078C492D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06282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674B7C-3112-480B-ACA4-D11EC89B24FD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471546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47989A-F9BA-4026-A77B-F01F448460CB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09701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419E5-1501-42FE-B382-323325BC6520}" type="datetimeFigureOut">
              <a:rPr lang="en-US" smtClean="0"/>
              <a:pPr/>
              <a:t>28/3/2022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7CA4B-11E8-4407-82A6-3BC261996FB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0679E3-6F42-45A6-8239-0BC82E4624C1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359768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57950" y="152400"/>
            <a:ext cx="1924050" cy="5334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152400"/>
            <a:ext cx="5619750" cy="5334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1BE6B9-0E2D-4812-A8C9-487F92809D7B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199930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152400"/>
            <a:ext cx="7696200" cy="5334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D3BDA9-4C89-4C90-AB95-E66E572D7C74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85341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6870700" cy="1600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685800" y="1828800"/>
            <a:ext cx="3771900" cy="36576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10100" y="1828800"/>
            <a:ext cx="3771900" cy="3657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2F99F4-4A95-4CCA-B4FC-1C288CAF8B40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53269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63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i="1">
                <a:latin typeface="Arial" charset="0"/>
              </a:defRPr>
            </a:lvl1pPr>
          </a:lstStyle>
          <a:p>
            <a:pPr>
              <a:defRPr/>
            </a:pPr>
            <a:fld id="{F232F5DB-55DE-40A2-8A25-DFDA17538613}" type="datetimeFigureOut">
              <a:rPr lang="en-US"/>
              <a:pPr>
                <a:defRPr/>
              </a:pPr>
              <a:t>28/3/2022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i="1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i="1">
                <a:latin typeface="Arial" charset="0"/>
              </a:defRPr>
            </a:lvl1pPr>
          </a:lstStyle>
          <a:p>
            <a:pPr>
              <a:defRPr/>
            </a:pPr>
            <a:fld id="{5C0363E1-AEB9-493E-A885-1599B900E32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7339655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i="1">
                <a:latin typeface="Arial" charset="0"/>
              </a:defRPr>
            </a:lvl1pPr>
          </a:lstStyle>
          <a:p>
            <a:pPr>
              <a:defRPr/>
            </a:pPr>
            <a:fld id="{F37E1486-AA0E-46FB-AAE3-ADE9C81BD334}" type="datetimeFigureOut">
              <a:rPr lang="en-US"/>
              <a:pPr>
                <a:defRPr/>
              </a:pPr>
              <a:t>28/3/2022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i="1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i="1">
                <a:latin typeface="Arial" charset="0"/>
              </a:defRPr>
            </a:lvl1pPr>
          </a:lstStyle>
          <a:p>
            <a:pPr>
              <a:defRPr/>
            </a:pPr>
            <a:fld id="{4F58ABC3-DB3E-42AD-91D6-073AC9FCC4B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1574653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3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i="1">
                <a:latin typeface="Arial" charset="0"/>
              </a:defRPr>
            </a:lvl1pPr>
          </a:lstStyle>
          <a:p>
            <a:pPr>
              <a:defRPr/>
            </a:pPr>
            <a:fld id="{A1A8EF5D-98C5-40B9-A90D-A216EC479C6E}" type="datetimeFigureOut">
              <a:rPr lang="en-US"/>
              <a:pPr>
                <a:defRPr/>
              </a:pPr>
              <a:t>28/3/2022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i="1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i="1">
                <a:latin typeface="Arial" charset="0"/>
              </a:defRPr>
            </a:lvl1pPr>
          </a:lstStyle>
          <a:p>
            <a:pPr>
              <a:defRPr/>
            </a:pPr>
            <a:fld id="{37C82D76-1B0D-48E1-BD8D-A03803F9B57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1404839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i="1">
                <a:latin typeface="Arial" charset="0"/>
              </a:defRPr>
            </a:lvl1pPr>
          </a:lstStyle>
          <a:p>
            <a:pPr>
              <a:defRPr/>
            </a:pPr>
            <a:fld id="{7D309E2C-E13F-44D6-BE64-D7E63CDD72CE}" type="datetimeFigureOut">
              <a:rPr lang="en-US"/>
              <a:pPr>
                <a:defRPr/>
              </a:pPr>
              <a:t>28/3/2022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i="1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i="1">
                <a:latin typeface="Arial" charset="0"/>
              </a:defRPr>
            </a:lvl1pPr>
          </a:lstStyle>
          <a:p>
            <a:pPr>
              <a:defRPr/>
            </a:pPr>
            <a:fld id="{DA16DD18-8B10-4C24-9793-297B6B4BBD4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1704213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44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44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i="1">
                <a:latin typeface="Arial" charset="0"/>
              </a:defRPr>
            </a:lvl1pPr>
          </a:lstStyle>
          <a:p>
            <a:pPr>
              <a:defRPr/>
            </a:pPr>
            <a:fld id="{8AB28DD5-B116-419E-9A77-570A3E8A4260}" type="datetimeFigureOut">
              <a:rPr lang="en-US"/>
              <a:pPr>
                <a:defRPr/>
              </a:pPr>
              <a:t>28/3/2022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i="1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i="1">
                <a:latin typeface="Arial" charset="0"/>
              </a:defRPr>
            </a:lvl1pPr>
          </a:lstStyle>
          <a:p>
            <a:pPr>
              <a:defRPr/>
            </a:pPr>
            <a:fld id="{6875869A-11F9-499E-8DF3-827A022FB42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6628392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i="1">
                <a:latin typeface="Arial" charset="0"/>
              </a:defRPr>
            </a:lvl1pPr>
          </a:lstStyle>
          <a:p>
            <a:pPr>
              <a:defRPr/>
            </a:pPr>
            <a:fld id="{624AE2DD-F5B6-4C4A-BD91-93803CE8D2A3}" type="datetimeFigureOut">
              <a:rPr lang="en-US"/>
              <a:pPr>
                <a:defRPr/>
              </a:pPr>
              <a:t>28/3/2022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i="1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i="1">
                <a:latin typeface="Arial" charset="0"/>
              </a:defRPr>
            </a:lvl1pPr>
          </a:lstStyle>
          <a:p>
            <a:pPr>
              <a:defRPr/>
            </a:pPr>
            <a:fld id="{63EB30F8-5912-47F8-81B7-57B2E91D232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20438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419E5-1501-42FE-B382-323325BC6520}" type="datetimeFigureOut">
              <a:rPr lang="en-US" smtClean="0"/>
              <a:pPr/>
              <a:t>28/3/2022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7CA4B-11E8-4407-82A6-3BC261996FB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38700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i="1">
                <a:latin typeface="Arial" charset="0"/>
              </a:defRPr>
            </a:lvl1pPr>
          </a:lstStyle>
          <a:p>
            <a:pPr>
              <a:defRPr/>
            </a:pPr>
            <a:fld id="{CB859543-8AF4-41DF-8100-824BACF3132A}" type="datetimeFigureOut">
              <a:rPr lang="en-US"/>
              <a:pPr>
                <a:defRPr/>
              </a:pPr>
              <a:t>28/3/2022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i="1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i="1">
                <a:latin typeface="Arial" charset="0"/>
              </a:defRPr>
            </a:lvl1pPr>
          </a:lstStyle>
          <a:p>
            <a:pPr>
              <a:defRPr/>
            </a:pPr>
            <a:fld id="{19014D5D-9889-4679-A0E2-B8890F9995C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9935385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8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i="1">
                <a:latin typeface="Arial" charset="0"/>
              </a:defRPr>
            </a:lvl1pPr>
          </a:lstStyle>
          <a:p>
            <a:pPr>
              <a:defRPr/>
            </a:pPr>
            <a:fld id="{B3886E95-A257-4D3D-9CB9-2E965F64F611}" type="datetimeFigureOut">
              <a:rPr lang="en-US"/>
              <a:pPr>
                <a:defRPr/>
              </a:pPr>
              <a:t>28/3/2022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i="1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i="1">
                <a:latin typeface="Arial" charset="0"/>
              </a:defRPr>
            </a:lvl1pPr>
          </a:lstStyle>
          <a:p>
            <a:pPr>
              <a:defRPr/>
            </a:pPr>
            <a:fld id="{0BB45B78-092A-4FF1-9AAD-F0FFE3355E8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2436519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i="1">
                <a:latin typeface="Arial" charset="0"/>
              </a:defRPr>
            </a:lvl1pPr>
          </a:lstStyle>
          <a:p>
            <a:pPr>
              <a:defRPr/>
            </a:pPr>
            <a:fld id="{17B8D11E-65EB-44E1-8872-5239021987C1}" type="datetimeFigureOut">
              <a:rPr lang="en-US"/>
              <a:pPr>
                <a:defRPr/>
              </a:pPr>
              <a:t>28/3/2022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i="1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i="1">
                <a:latin typeface="Arial" charset="0"/>
              </a:defRPr>
            </a:lvl1pPr>
          </a:lstStyle>
          <a:p>
            <a:pPr>
              <a:defRPr/>
            </a:pPr>
            <a:fld id="{7ED972EB-2A92-4DE2-8A48-3EF6D1CE7C6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1871522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i="1">
                <a:latin typeface="Arial" charset="0"/>
              </a:defRPr>
            </a:lvl1pPr>
          </a:lstStyle>
          <a:p>
            <a:pPr>
              <a:defRPr/>
            </a:pPr>
            <a:fld id="{423FDCF1-D55D-4BBC-A626-50996375BB5B}" type="datetimeFigureOut">
              <a:rPr lang="en-US"/>
              <a:pPr>
                <a:defRPr/>
              </a:pPr>
              <a:t>28/3/2022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i="1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i="1">
                <a:latin typeface="Arial" charset="0"/>
              </a:defRPr>
            </a:lvl1pPr>
          </a:lstStyle>
          <a:p>
            <a:pPr>
              <a:defRPr/>
            </a:pPr>
            <a:fld id="{E5F2660C-F2F9-46C7-A3D5-86532CA1489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6012398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76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76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i="1">
                <a:latin typeface="Arial" charset="0"/>
              </a:defRPr>
            </a:lvl1pPr>
          </a:lstStyle>
          <a:p>
            <a:pPr>
              <a:defRPr/>
            </a:pPr>
            <a:fld id="{6C42B67D-5C14-4D10-BFD2-B271CF0D2227}" type="datetimeFigureOut">
              <a:rPr lang="en-US"/>
              <a:pPr>
                <a:defRPr/>
              </a:pPr>
              <a:t>28/3/2022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i="1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i="1">
                <a:latin typeface="Arial" charset="0"/>
              </a:defRPr>
            </a:lvl1pPr>
          </a:lstStyle>
          <a:p>
            <a:pPr>
              <a:defRPr/>
            </a:pPr>
            <a:fld id="{CEDB0F2D-351E-4947-A7BB-3C38B6D6780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905094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419E5-1501-42FE-B382-323325BC6520}" type="datetimeFigureOut">
              <a:rPr lang="en-US" smtClean="0"/>
              <a:pPr/>
              <a:t>28/3/2022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7CA4B-11E8-4407-82A6-3BC261996FB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5249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419E5-1501-42FE-B382-323325BC6520}" type="datetimeFigureOut">
              <a:rPr lang="en-US" smtClean="0"/>
              <a:pPr/>
              <a:t>28/3/2022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7CA4B-11E8-4407-82A6-3BC261996FB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66220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slideLayout" Target="../slideLayouts/slideLayout43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33.xml"/><Relationship Id="rId16" Type="http://schemas.openxmlformats.org/officeDocument/2006/relationships/slideLayout" Target="../slideLayouts/slideLayout47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Relationship Id="rId14" Type="http://schemas.openxmlformats.org/officeDocument/2006/relationships/slideLayout" Target="../slideLayouts/slideLayout4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slideLayout" Target="../slideLayouts/slideLayout60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49.xml"/><Relationship Id="rId16" Type="http://schemas.openxmlformats.org/officeDocument/2006/relationships/slideLayout" Target="../slideLayouts/slideLayout63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Relationship Id="rId14" Type="http://schemas.openxmlformats.org/officeDocument/2006/relationships/slideLayout" Target="../slideLayouts/slideLayout6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4.xml"/><Relationship Id="rId5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73.xml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4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B419E5-1501-42FE-B382-323325BC6520}" type="datetimeFigureOut">
              <a:rPr lang="en-US" smtClean="0"/>
              <a:pPr/>
              <a:t>28/3/2022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E7CA4B-11E8-4407-82A6-3BC261996FBE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822" r:id="rId2"/>
    <p:sldLayoutId id="2147483821" r:id="rId3"/>
    <p:sldLayoutId id="2147483820" r:id="rId4"/>
    <p:sldLayoutId id="2147483808" r:id="rId5"/>
    <p:sldLayoutId id="2147483758" r:id="rId6"/>
    <p:sldLayoutId id="2147483823" r:id="rId7"/>
    <p:sldLayoutId id="2147483819" r:id="rId8"/>
    <p:sldLayoutId id="2147483818" r:id="rId9"/>
    <p:sldLayoutId id="2147483817" r:id="rId10"/>
    <p:sldLayoutId id="2147483816" r:id="rId11"/>
    <p:sldLayoutId id="2147483814" r:id="rId12"/>
    <p:sldLayoutId id="2147483813" r:id="rId13"/>
    <p:sldLayoutId id="2147483812" r:id="rId14"/>
    <p:sldLayoutId id="2147483811" r:id="rId15"/>
    <p:sldLayoutId id="2147483810" r:id="rId16"/>
    <p:sldLayoutId id="2147483809" r:id="rId17"/>
    <p:sldLayoutId id="2147483759" r:id="rId18"/>
    <p:sldLayoutId id="2147483760" r:id="rId19"/>
    <p:sldLayoutId id="2147483761" r:id="rId20"/>
    <p:sldLayoutId id="2147483762" r:id="rId21"/>
    <p:sldLayoutId id="2147483763" r:id="rId22"/>
    <p:sldLayoutId id="2147483824" r:id="rId23"/>
    <p:sldLayoutId id="2147483815" r:id="rId24"/>
    <p:sldLayoutId id="2147483807" r:id="rId25"/>
    <p:sldLayoutId id="2147483806" r:id="rId26"/>
    <p:sldLayoutId id="2147483805" r:id="rId27"/>
    <p:sldLayoutId id="2147483764" r:id="rId28"/>
    <p:sldLayoutId id="2147483765" r:id="rId29"/>
    <p:sldLayoutId id="2147483766" r:id="rId30"/>
    <p:sldLayoutId id="2147483767" r:id="rId3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ltGray">
          <a:xfrm>
            <a:off x="417513" y="1098550"/>
            <a:ext cx="438150" cy="474663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1" lang="en-US" altLang="en-US" sz="2400" smtClean="0">
              <a:solidFill>
                <a:srgbClr val="000000"/>
              </a:solidFill>
            </a:endParaRPr>
          </a:p>
        </p:txBody>
      </p:sp>
      <p:sp>
        <p:nvSpPr>
          <p:cNvPr id="3075" name="Rectangle 3"/>
          <p:cNvSpPr>
            <a:spLocks noChangeArrowheads="1"/>
          </p:cNvSpPr>
          <p:nvPr/>
        </p:nvSpPr>
        <p:spPr bwMode="ltGray">
          <a:xfrm>
            <a:off x="800100" y="1098550"/>
            <a:ext cx="328613" cy="474663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1" lang="en-US" altLang="en-US" sz="2400" smtClean="0">
              <a:solidFill>
                <a:srgbClr val="000000"/>
              </a:solidFill>
            </a:endParaRPr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ltGray">
          <a:xfrm>
            <a:off x="541338" y="1520825"/>
            <a:ext cx="422275" cy="474663"/>
          </a:xfrm>
          <a:prstGeom prst="rect">
            <a:avLst/>
          </a:prstGeom>
          <a:solidFill>
            <a:schemeClr val="fol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1" lang="en-US" altLang="en-US" sz="2400" smtClean="0">
              <a:solidFill>
                <a:srgbClr val="000000"/>
              </a:solidFill>
            </a:endParaRPr>
          </a:p>
        </p:txBody>
      </p:sp>
      <p:sp>
        <p:nvSpPr>
          <p:cNvPr id="3077" name="Rectangle 5"/>
          <p:cNvSpPr>
            <a:spLocks noChangeArrowheads="1"/>
          </p:cNvSpPr>
          <p:nvPr/>
        </p:nvSpPr>
        <p:spPr bwMode="ltGray">
          <a:xfrm>
            <a:off x="911225" y="1520825"/>
            <a:ext cx="368300" cy="474663"/>
          </a:xfrm>
          <a:prstGeom prst="rect">
            <a:avLst/>
          </a:prstGeom>
          <a:gradFill rotWithShape="0">
            <a:gsLst>
              <a:gs pos="0">
                <a:schemeClr val="folHlink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1" lang="en-US" altLang="en-US" sz="2400" smtClean="0">
              <a:solidFill>
                <a:srgbClr val="000000"/>
              </a:solidFill>
            </a:endParaRPr>
          </a:p>
        </p:txBody>
      </p:sp>
      <p:sp>
        <p:nvSpPr>
          <p:cNvPr id="3078" name="Rectangle 6"/>
          <p:cNvSpPr>
            <a:spLocks noChangeArrowheads="1"/>
          </p:cNvSpPr>
          <p:nvPr/>
        </p:nvSpPr>
        <p:spPr bwMode="ltGray">
          <a:xfrm>
            <a:off x="127000" y="1447800"/>
            <a:ext cx="560388" cy="422275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hlink"/>
              </a:gs>
            </a:gsLst>
            <a:lin ang="189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1" lang="en-US" altLang="en-US" sz="2400" smtClean="0">
              <a:solidFill>
                <a:srgbClr val="000000"/>
              </a:solidFill>
            </a:endParaRPr>
          </a:p>
        </p:txBody>
      </p:sp>
      <p:sp>
        <p:nvSpPr>
          <p:cNvPr id="3079" name="Rectangle 7"/>
          <p:cNvSpPr>
            <a:spLocks noChangeArrowheads="1"/>
          </p:cNvSpPr>
          <p:nvPr/>
        </p:nvSpPr>
        <p:spPr bwMode="gray">
          <a:xfrm>
            <a:off x="762000" y="990600"/>
            <a:ext cx="31750" cy="1052513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1" lang="en-US" altLang="en-US" sz="2400" smtClean="0">
              <a:solidFill>
                <a:srgbClr val="000000"/>
              </a:solidFill>
            </a:endParaRPr>
          </a:p>
        </p:txBody>
      </p:sp>
      <p:sp>
        <p:nvSpPr>
          <p:cNvPr id="3080" name="Rectangle 8"/>
          <p:cNvSpPr>
            <a:spLocks noChangeArrowheads="1"/>
          </p:cNvSpPr>
          <p:nvPr/>
        </p:nvSpPr>
        <p:spPr bwMode="gray">
          <a:xfrm>
            <a:off x="442913" y="1781175"/>
            <a:ext cx="8226425" cy="31750"/>
          </a:xfrm>
          <a:prstGeom prst="rect">
            <a:avLst/>
          </a:pr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1" lang="en-US" altLang="en-US" sz="2400" smtClean="0">
              <a:solidFill>
                <a:srgbClr val="000000"/>
              </a:solidFill>
            </a:endParaRPr>
          </a:p>
        </p:txBody>
      </p:sp>
      <p:sp>
        <p:nvSpPr>
          <p:cNvPr id="3081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1150938" y="214313"/>
            <a:ext cx="7793037" cy="1462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3082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82688" y="2017713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68971" name="Rectangle 1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162050" y="6243638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 smtClean="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68972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657600" y="6243638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 smtClean="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68973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42150" y="6243638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 smtClean="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3A676D8-B628-4C5F-B8CC-506A8E613AD2}" type="slidenum">
              <a:rPr lang="en-US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2753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830" r:id="rId3"/>
    <p:sldLayoutId id="2147483828" r:id="rId4"/>
    <p:sldLayoutId id="2147483827" r:id="rId5"/>
    <p:sldLayoutId id="2147483826" r:id="rId6"/>
    <p:sldLayoutId id="2147483825" r:id="rId7"/>
    <p:sldLayoutId id="2147483771" r:id="rId8"/>
    <p:sldLayoutId id="2147483772" r:id="rId9"/>
    <p:sldLayoutId id="2147483773" r:id="rId10"/>
    <p:sldLayoutId id="2147483774" r:id="rId11"/>
    <p:sldLayoutId id="2147483775" r:id="rId12"/>
    <p:sldLayoutId id="2147483776" r:id="rId13"/>
    <p:sldLayoutId id="2147483777" r:id="rId14"/>
    <p:sldLayoutId id="2147483778" r:id="rId15"/>
    <p:sldLayoutId id="2147483779" r:id="rId16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itchFamily="2" charset="2"/>
        <a:buChar char="n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n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itchFamily="2" charset="2"/>
        <a:buChar char="n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Freeform 2"/>
          <p:cNvSpPr>
            <a:spLocks/>
          </p:cNvSpPr>
          <p:nvPr/>
        </p:nvSpPr>
        <p:spPr bwMode="auto">
          <a:xfrm rot="-3172564">
            <a:off x="7777957" y="-15081"/>
            <a:ext cx="1162050" cy="2084387"/>
          </a:xfrm>
          <a:custGeom>
            <a:avLst/>
            <a:gdLst>
              <a:gd name="T0" fmla="*/ 1162050 w 2903"/>
              <a:gd name="T1" fmla="*/ 244856 h 3686"/>
              <a:gd name="T2" fmla="*/ 1026751 w 2903"/>
              <a:gd name="T3" fmla="*/ 45239 h 3686"/>
              <a:gd name="T4" fmla="*/ 897056 w 2903"/>
              <a:gd name="T5" fmla="*/ 0 h 3686"/>
              <a:gd name="T6" fmla="*/ 44032 w 2903"/>
              <a:gd name="T7" fmla="*/ 1589585 h 3686"/>
              <a:gd name="T8" fmla="*/ 44032 w 2903"/>
              <a:gd name="T9" fmla="*/ 1825394 h 3686"/>
              <a:gd name="T10" fmla="*/ 0 w 2903"/>
              <a:gd name="T11" fmla="*/ 2053285 h 3686"/>
              <a:gd name="T12" fmla="*/ 28821 w 2903"/>
              <a:gd name="T13" fmla="*/ 2084387 h 3686"/>
              <a:gd name="T14" fmla="*/ 176529 w 2903"/>
              <a:gd name="T15" fmla="*/ 1897211 h 3686"/>
              <a:gd name="T16" fmla="*/ 296217 w 2903"/>
              <a:gd name="T17" fmla="*/ 1825394 h 3686"/>
              <a:gd name="T18" fmla="*/ 1162050 w 2903"/>
              <a:gd name="T19" fmla="*/ 244856 h 3686"/>
              <a:gd name="T20" fmla="*/ 1162050 w 2903"/>
              <a:gd name="T21" fmla="*/ 244856 h 368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2903" h="3686">
                <a:moveTo>
                  <a:pt x="2903" y="433"/>
                </a:moveTo>
                <a:lnTo>
                  <a:pt x="2565" y="80"/>
                </a:lnTo>
                <a:lnTo>
                  <a:pt x="2241" y="0"/>
                </a:lnTo>
                <a:lnTo>
                  <a:pt x="110" y="2811"/>
                </a:lnTo>
                <a:lnTo>
                  <a:pt x="110" y="3228"/>
                </a:lnTo>
                <a:lnTo>
                  <a:pt x="0" y="3631"/>
                </a:lnTo>
                <a:lnTo>
                  <a:pt x="72" y="3686"/>
                </a:lnTo>
                <a:lnTo>
                  <a:pt x="441" y="3355"/>
                </a:lnTo>
                <a:lnTo>
                  <a:pt x="740" y="3228"/>
                </a:lnTo>
                <a:lnTo>
                  <a:pt x="2903" y="43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152400"/>
            <a:ext cx="68707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828800"/>
            <a:ext cx="76962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58725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3716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58726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56000" y="62484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58727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183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E9CEE98-4330-4EE2-A53B-A679AE6CDCD3}" type="slidenum">
              <a:rPr lang="en-US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2056" name="Freeform 8"/>
          <p:cNvSpPr>
            <a:spLocks/>
          </p:cNvSpPr>
          <p:nvPr/>
        </p:nvSpPr>
        <p:spPr bwMode="auto">
          <a:xfrm rot="-3172564">
            <a:off x="7865269" y="24607"/>
            <a:ext cx="1165225" cy="2097087"/>
          </a:xfrm>
          <a:custGeom>
            <a:avLst/>
            <a:gdLst>
              <a:gd name="T0" fmla="*/ 917850 w 2911"/>
              <a:gd name="T1" fmla="*/ 0 h 3703"/>
              <a:gd name="T2" fmla="*/ 52037 w 2911"/>
              <a:gd name="T3" fmla="*/ 1605520 h 3703"/>
              <a:gd name="T4" fmla="*/ 52437 w 2911"/>
              <a:gd name="T5" fmla="*/ 1812794 h 3703"/>
              <a:gd name="T6" fmla="*/ 0 w 2911"/>
              <a:gd name="T7" fmla="*/ 2057445 h 3703"/>
              <a:gd name="T8" fmla="*/ 20014 w 2911"/>
              <a:gd name="T9" fmla="*/ 2097087 h 3703"/>
              <a:gd name="T10" fmla="*/ 168920 w 2911"/>
              <a:gd name="T11" fmla="*/ 1898308 h 3703"/>
              <a:gd name="T12" fmla="*/ 305416 w 2911"/>
              <a:gd name="T13" fmla="*/ 1823554 h 3703"/>
              <a:gd name="T14" fmla="*/ 1165225 w 2911"/>
              <a:gd name="T15" fmla="*/ 242385 h 3703"/>
              <a:gd name="T16" fmla="*/ 1036334 w 2911"/>
              <a:gd name="T17" fmla="*/ 54367 h 3703"/>
              <a:gd name="T18" fmla="*/ 917850 w 2911"/>
              <a:gd name="T19" fmla="*/ 0 h 3703"/>
              <a:gd name="T20" fmla="*/ 917850 w 2911"/>
              <a:gd name="T21" fmla="*/ 0 h 3703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2911" h="3703">
                <a:moveTo>
                  <a:pt x="2293" y="0"/>
                </a:moveTo>
                <a:lnTo>
                  <a:pt x="130" y="2835"/>
                </a:lnTo>
                <a:lnTo>
                  <a:pt x="131" y="3201"/>
                </a:lnTo>
                <a:lnTo>
                  <a:pt x="0" y="3633"/>
                </a:lnTo>
                <a:lnTo>
                  <a:pt x="50" y="3703"/>
                </a:lnTo>
                <a:lnTo>
                  <a:pt x="422" y="3352"/>
                </a:lnTo>
                <a:lnTo>
                  <a:pt x="763" y="3220"/>
                </a:lnTo>
                <a:lnTo>
                  <a:pt x="2911" y="428"/>
                </a:lnTo>
                <a:lnTo>
                  <a:pt x="2589" y="96"/>
                </a:lnTo>
                <a:lnTo>
                  <a:pt x="2293" y="0"/>
                </a:lnTo>
                <a:close/>
              </a:path>
            </a:pathLst>
          </a:custGeom>
          <a:solidFill>
            <a:schemeClr val="fol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057" name="Freeform 9"/>
          <p:cNvSpPr>
            <a:spLocks/>
          </p:cNvSpPr>
          <p:nvPr/>
        </p:nvSpPr>
        <p:spPr bwMode="auto">
          <a:xfrm rot="-3172564">
            <a:off x="7831138" y="192088"/>
            <a:ext cx="1025525" cy="1571625"/>
          </a:xfrm>
          <a:custGeom>
            <a:avLst/>
            <a:gdLst>
              <a:gd name="T0" fmla="*/ 0 w 2561"/>
              <a:gd name="T1" fmla="*/ 1406370 h 2777"/>
              <a:gd name="T2" fmla="*/ 172990 w 2561"/>
              <a:gd name="T3" fmla="*/ 1444854 h 2777"/>
              <a:gd name="T4" fmla="*/ 294723 w 2561"/>
              <a:gd name="T5" fmla="*/ 1571625 h 2777"/>
              <a:gd name="T6" fmla="*/ 1025525 w 2561"/>
              <a:gd name="T7" fmla="*/ 225811 h 2777"/>
              <a:gd name="T8" fmla="*/ 848130 w 2561"/>
              <a:gd name="T9" fmla="*/ 46407 h 2777"/>
              <a:gd name="T10" fmla="*/ 760034 w 2561"/>
              <a:gd name="T11" fmla="*/ 0 h 2777"/>
              <a:gd name="T12" fmla="*/ 0 w 2561"/>
              <a:gd name="T13" fmla="*/ 1406370 h 2777"/>
              <a:gd name="T14" fmla="*/ 0 w 2561"/>
              <a:gd name="T15" fmla="*/ 1406370 h 2777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2561" h="2777">
                <a:moveTo>
                  <a:pt x="0" y="2485"/>
                </a:moveTo>
                <a:lnTo>
                  <a:pt x="432" y="2553"/>
                </a:lnTo>
                <a:lnTo>
                  <a:pt x="736" y="2777"/>
                </a:lnTo>
                <a:lnTo>
                  <a:pt x="2561" y="399"/>
                </a:lnTo>
                <a:lnTo>
                  <a:pt x="2118" y="82"/>
                </a:lnTo>
                <a:lnTo>
                  <a:pt x="1898" y="0"/>
                </a:lnTo>
                <a:lnTo>
                  <a:pt x="0" y="2485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2058" name="Group 10"/>
          <p:cNvGrpSpPr>
            <a:grpSpLocks/>
          </p:cNvGrpSpPr>
          <p:nvPr/>
        </p:nvGrpSpPr>
        <p:grpSpPr bwMode="auto">
          <a:xfrm>
            <a:off x="7938" y="5540375"/>
            <a:ext cx="1784350" cy="1246188"/>
            <a:chOff x="5" y="3490"/>
            <a:chExt cx="1124" cy="785"/>
          </a:xfrm>
        </p:grpSpPr>
        <p:sp>
          <p:nvSpPr>
            <p:cNvPr id="2075" name="Freeform 11"/>
            <p:cNvSpPr>
              <a:spLocks/>
            </p:cNvSpPr>
            <p:nvPr userDrawn="1"/>
          </p:nvSpPr>
          <p:spPr bwMode="auto">
            <a:xfrm>
              <a:off x="24" y="3505"/>
              <a:ext cx="1089" cy="649"/>
            </a:xfrm>
            <a:custGeom>
              <a:avLst/>
              <a:gdLst>
                <a:gd name="T0" fmla="*/ 794 w 2177"/>
                <a:gd name="T1" fmla="*/ 630 h 1298"/>
                <a:gd name="T2" fmla="*/ 710 w 2177"/>
                <a:gd name="T3" fmla="*/ 553 h 1298"/>
                <a:gd name="T4" fmla="*/ 666 w 2177"/>
                <a:gd name="T5" fmla="*/ 239 h 1298"/>
                <a:gd name="T6" fmla="*/ 1070 w 2177"/>
                <a:gd name="T7" fmla="*/ 165 h 1298"/>
                <a:gd name="T8" fmla="*/ 1089 w 2177"/>
                <a:gd name="T9" fmla="*/ 102 h 1298"/>
                <a:gd name="T10" fmla="*/ 1050 w 2177"/>
                <a:gd name="T11" fmla="*/ 50 h 1298"/>
                <a:gd name="T12" fmla="*/ 638 w 2177"/>
                <a:gd name="T13" fmla="*/ 106 h 1298"/>
                <a:gd name="T14" fmla="*/ 610 w 2177"/>
                <a:gd name="T15" fmla="*/ 16 h 1298"/>
                <a:gd name="T16" fmla="*/ 543 w 2177"/>
                <a:gd name="T17" fmla="*/ 0 h 1298"/>
                <a:gd name="T18" fmla="*/ 479 w 2177"/>
                <a:gd name="T19" fmla="*/ 14 h 1298"/>
                <a:gd name="T20" fmla="*/ 444 w 2177"/>
                <a:gd name="T21" fmla="*/ 53 h 1298"/>
                <a:gd name="T22" fmla="*/ 469 w 2177"/>
                <a:gd name="T23" fmla="*/ 143 h 1298"/>
                <a:gd name="T24" fmla="*/ 330 w 2177"/>
                <a:gd name="T25" fmla="*/ 221 h 1298"/>
                <a:gd name="T26" fmla="*/ 492 w 2177"/>
                <a:gd name="T27" fmla="*/ 237 h 1298"/>
                <a:gd name="T28" fmla="*/ 556 w 2177"/>
                <a:gd name="T29" fmla="*/ 445 h 1298"/>
                <a:gd name="T30" fmla="*/ 71 w 2177"/>
                <a:gd name="T31" fmla="*/ 235 h 1298"/>
                <a:gd name="T32" fmla="*/ 23 w 2177"/>
                <a:gd name="T33" fmla="*/ 255 h 1298"/>
                <a:gd name="T34" fmla="*/ 0 w 2177"/>
                <a:gd name="T35" fmla="*/ 318 h 1298"/>
                <a:gd name="T36" fmla="*/ 28 w 2177"/>
                <a:gd name="T37" fmla="*/ 390 h 1298"/>
                <a:gd name="T38" fmla="*/ 570 w 2177"/>
                <a:gd name="T39" fmla="*/ 644 h 1298"/>
                <a:gd name="T40" fmla="*/ 689 w 2177"/>
                <a:gd name="T41" fmla="*/ 628 h 1298"/>
                <a:gd name="T42" fmla="*/ 785 w 2177"/>
                <a:gd name="T43" fmla="*/ 649 h 1298"/>
                <a:gd name="T44" fmla="*/ 794 w 2177"/>
                <a:gd name="T45" fmla="*/ 630 h 1298"/>
                <a:gd name="T46" fmla="*/ 794 w 2177"/>
                <a:gd name="T47" fmla="*/ 630 h 1298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2177" h="1298">
                  <a:moveTo>
                    <a:pt x="1587" y="1260"/>
                  </a:moveTo>
                  <a:lnTo>
                    <a:pt x="1420" y="1106"/>
                  </a:lnTo>
                  <a:lnTo>
                    <a:pt x="1331" y="477"/>
                  </a:lnTo>
                  <a:lnTo>
                    <a:pt x="2139" y="330"/>
                  </a:lnTo>
                  <a:lnTo>
                    <a:pt x="2177" y="203"/>
                  </a:lnTo>
                  <a:lnTo>
                    <a:pt x="2099" y="100"/>
                  </a:lnTo>
                  <a:lnTo>
                    <a:pt x="1276" y="211"/>
                  </a:lnTo>
                  <a:lnTo>
                    <a:pt x="1219" y="32"/>
                  </a:lnTo>
                  <a:lnTo>
                    <a:pt x="1085" y="0"/>
                  </a:lnTo>
                  <a:lnTo>
                    <a:pt x="958" y="28"/>
                  </a:lnTo>
                  <a:lnTo>
                    <a:pt x="888" y="106"/>
                  </a:lnTo>
                  <a:lnTo>
                    <a:pt x="937" y="285"/>
                  </a:lnTo>
                  <a:lnTo>
                    <a:pt x="660" y="441"/>
                  </a:lnTo>
                  <a:lnTo>
                    <a:pt x="983" y="473"/>
                  </a:lnTo>
                  <a:lnTo>
                    <a:pt x="1112" y="889"/>
                  </a:lnTo>
                  <a:lnTo>
                    <a:pt x="141" y="469"/>
                  </a:lnTo>
                  <a:lnTo>
                    <a:pt x="46" y="509"/>
                  </a:lnTo>
                  <a:lnTo>
                    <a:pt x="0" y="636"/>
                  </a:lnTo>
                  <a:lnTo>
                    <a:pt x="55" y="779"/>
                  </a:lnTo>
                  <a:lnTo>
                    <a:pt x="1139" y="1288"/>
                  </a:lnTo>
                  <a:lnTo>
                    <a:pt x="1378" y="1256"/>
                  </a:lnTo>
                  <a:lnTo>
                    <a:pt x="1570" y="1298"/>
                  </a:lnTo>
                  <a:lnTo>
                    <a:pt x="1587" y="1260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076" name="Freeform 12"/>
            <p:cNvSpPr>
              <a:spLocks/>
            </p:cNvSpPr>
            <p:nvPr userDrawn="1"/>
          </p:nvSpPr>
          <p:spPr bwMode="auto">
            <a:xfrm>
              <a:off x="1022" y="3582"/>
              <a:ext cx="71" cy="129"/>
            </a:xfrm>
            <a:custGeom>
              <a:avLst/>
              <a:gdLst>
                <a:gd name="T0" fmla="*/ 0 w 143"/>
                <a:gd name="T1" fmla="*/ 4 h 258"/>
                <a:gd name="T2" fmla="*/ 60 w 143"/>
                <a:gd name="T3" fmla="*/ 0 h 258"/>
                <a:gd name="T4" fmla="*/ 71 w 143"/>
                <a:gd name="T5" fmla="*/ 117 h 258"/>
                <a:gd name="T6" fmla="*/ 4 w 143"/>
                <a:gd name="T7" fmla="*/ 129 h 258"/>
                <a:gd name="T8" fmla="*/ 0 w 143"/>
                <a:gd name="T9" fmla="*/ 4 h 258"/>
                <a:gd name="T10" fmla="*/ 0 w 143"/>
                <a:gd name="T11" fmla="*/ 4 h 2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43" h="258">
                  <a:moveTo>
                    <a:pt x="0" y="7"/>
                  </a:moveTo>
                  <a:lnTo>
                    <a:pt x="120" y="0"/>
                  </a:lnTo>
                  <a:lnTo>
                    <a:pt x="143" y="233"/>
                  </a:lnTo>
                  <a:lnTo>
                    <a:pt x="8" y="258"/>
                  </a:lnTo>
                  <a:lnTo>
                    <a:pt x="0" y="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077" name="Freeform 13"/>
            <p:cNvSpPr>
              <a:spLocks/>
            </p:cNvSpPr>
            <p:nvPr userDrawn="1"/>
          </p:nvSpPr>
          <p:spPr bwMode="auto">
            <a:xfrm>
              <a:off x="20" y="3774"/>
              <a:ext cx="792" cy="410"/>
            </a:xfrm>
            <a:custGeom>
              <a:avLst/>
              <a:gdLst>
                <a:gd name="T0" fmla="*/ 68 w 1586"/>
                <a:gd name="T1" fmla="*/ 0 h 821"/>
                <a:gd name="T2" fmla="*/ 665 w 1586"/>
                <a:gd name="T3" fmla="*/ 259 h 821"/>
                <a:gd name="T4" fmla="*/ 713 w 1586"/>
                <a:gd name="T5" fmla="*/ 319 h 821"/>
                <a:gd name="T6" fmla="*/ 792 w 1586"/>
                <a:gd name="T7" fmla="*/ 396 h 821"/>
                <a:gd name="T8" fmla="*/ 782 w 1586"/>
                <a:gd name="T9" fmla="*/ 410 h 821"/>
                <a:gd name="T10" fmla="*/ 674 w 1586"/>
                <a:gd name="T11" fmla="*/ 393 h 821"/>
                <a:gd name="T12" fmla="*/ 572 w 1586"/>
                <a:gd name="T13" fmla="*/ 405 h 821"/>
                <a:gd name="T14" fmla="*/ 21 w 1586"/>
                <a:gd name="T15" fmla="*/ 149 h 821"/>
                <a:gd name="T16" fmla="*/ 0 w 1586"/>
                <a:gd name="T17" fmla="*/ 75 h 821"/>
                <a:gd name="T18" fmla="*/ 23 w 1586"/>
                <a:gd name="T19" fmla="*/ 16 h 821"/>
                <a:gd name="T20" fmla="*/ 68 w 1586"/>
                <a:gd name="T21" fmla="*/ 0 h 821"/>
                <a:gd name="T22" fmla="*/ 68 w 1586"/>
                <a:gd name="T23" fmla="*/ 0 h 82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586" h="821">
                  <a:moveTo>
                    <a:pt x="137" y="0"/>
                  </a:moveTo>
                  <a:lnTo>
                    <a:pt x="1331" y="519"/>
                  </a:lnTo>
                  <a:lnTo>
                    <a:pt x="1428" y="638"/>
                  </a:lnTo>
                  <a:lnTo>
                    <a:pt x="1586" y="792"/>
                  </a:lnTo>
                  <a:lnTo>
                    <a:pt x="1565" y="821"/>
                  </a:lnTo>
                  <a:lnTo>
                    <a:pt x="1350" y="787"/>
                  </a:lnTo>
                  <a:lnTo>
                    <a:pt x="1145" y="811"/>
                  </a:lnTo>
                  <a:lnTo>
                    <a:pt x="42" y="298"/>
                  </a:lnTo>
                  <a:lnTo>
                    <a:pt x="0" y="150"/>
                  </a:lnTo>
                  <a:lnTo>
                    <a:pt x="46" y="32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078" name="Freeform 14"/>
            <p:cNvSpPr>
              <a:spLocks/>
            </p:cNvSpPr>
            <p:nvPr userDrawn="1"/>
          </p:nvSpPr>
          <p:spPr bwMode="auto">
            <a:xfrm>
              <a:off x="129" y="3808"/>
              <a:ext cx="525" cy="374"/>
            </a:xfrm>
            <a:custGeom>
              <a:avLst/>
              <a:gdLst>
                <a:gd name="T0" fmla="*/ 0 w 1049"/>
                <a:gd name="T1" fmla="*/ 163 h 747"/>
                <a:gd name="T2" fmla="*/ 461 w 1049"/>
                <a:gd name="T3" fmla="*/ 374 h 747"/>
                <a:gd name="T4" fmla="*/ 470 w 1049"/>
                <a:gd name="T5" fmla="*/ 267 h 747"/>
                <a:gd name="T6" fmla="*/ 525 w 1049"/>
                <a:gd name="T7" fmla="*/ 211 h 747"/>
                <a:gd name="T8" fmla="*/ 39 w 1049"/>
                <a:gd name="T9" fmla="*/ 0 h 747"/>
                <a:gd name="T10" fmla="*/ 0 w 1049"/>
                <a:gd name="T11" fmla="*/ 64 h 747"/>
                <a:gd name="T12" fmla="*/ 0 w 1049"/>
                <a:gd name="T13" fmla="*/ 163 h 747"/>
                <a:gd name="T14" fmla="*/ 0 w 1049"/>
                <a:gd name="T15" fmla="*/ 163 h 74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049" h="747">
                  <a:moveTo>
                    <a:pt x="0" y="325"/>
                  </a:moveTo>
                  <a:lnTo>
                    <a:pt x="922" y="747"/>
                  </a:lnTo>
                  <a:lnTo>
                    <a:pt x="939" y="534"/>
                  </a:lnTo>
                  <a:lnTo>
                    <a:pt x="1049" y="422"/>
                  </a:lnTo>
                  <a:lnTo>
                    <a:pt x="78" y="0"/>
                  </a:lnTo>
                  <a:lnTo>
                    <a:pt x="0" y="127"/>
                  </a:lnTo>
                  <a:lnTo>
                    <a:pt x="0" y="325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079" name="Freeform 15"/>
            <p:cNvSpPr>
              <a:spLocks/>
            </p:cNvSpPr>
            <p:nvPr userDrawn="1"/>
          </p:nvSpPr>
          <p:spPr bwMode="auto">
            <a:xfrm>
              <a:off x="485" y="3532"/>
              <a:ext cx="135" cy="121"/>
            </a:xfrm>
            <a:custGeom>
              <a:avLst/>
              <a:gdLst>
                <a:gd name="T0" fmla="*/ 0 w 272"/>
                <a:gd name="T1" fmla="*/ 14 h 241"/>
                <a:gd name="T2" fmla="*/ 79 w 272"/>
                <a:gd name="T3" fmla="*/ 0 h 241"/>
                <a:gd name="T4" fmla="*/ 125 w 272"/>
                <a:gd name="T5" fmla="*/ 18 h 241"/>
                <a:gd name="T6" fmla="*/ 135 w 272"/>
                <a:gd name="T7" fmla="*/ 70 h 241"/>
                <a:gd name="T8" fmla="*/ 81 w 272"/>
                <a:gd name="T9" fmla="*/ 73 h 241"/>
                <a:gd name="T10" fmla="*/ 16 w 272"/>
                <a:gd name="T11" fmla="*/ 121 h 241"/>
                <a:gd name="T12" fmla="*/ 0 w 272"/>
                <a:gd name="T13" fmla="*/ 14 h 241"/>
                <a:gd name="T14" fmla="*/ 0 w 272"/>
                <a:gd name="T15" fmla="*/ 14 h 24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2" h="241">
                  <a:moveTo>
                    <a:pt x="0" y="28"/>
                  </a:moveTo>
                  <a:lnTo>
                    <a:pt x="160" y="0"/>
                  </a:lnTo>
                  <a:lnTo>
                    <a:pt x="251" y="36"/>
                  </a:lnTo>
                  <a:lnTo>
                    <a:pt x="272" y="139"/>
                  </a:lnTo>
                  <a:lnTo>
                    <a:pt x="164" y="146"/>
                  </a:lnTo>
                  <a:lnTo>
                    <a:pt x="32" y="241"/>
                  </a:lnTo>
                  <a:lnTo>
                    <a:pt x="0" y="28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080" name="Freeform 16"/>
            <p:cNvSpPr>
              <a:spLocks/>
            </p:cNvSpPr>
            <p:nvPr userDrawn="1"/>
          </p:nvSpPr>
          <p:spPr bwMode="auto">
            <a:xfrm>
              <a:off x="641" y="4163"/>
              <a:ext cx="76" cy="112"/>
            </a:xfrm>
            <a:custGeom>
              <a:avLst/>
              <a:gdLst>
                <a:gd name="T0" fmla="*/ 76 w 152"/>
                <a:gd name="T1" fmla="*/ 2 h 224"/>
                <a:gd name="T2" fmla="*/ 76 w 152"/>
                <a:gd name="T3" fmla="*/ 112 h 224"/>
                <a:gd name="T4" fmla="*/ 0 w 152"/>
                <a:gd name="T5" fmla="*/ 4 h 224"/>
                <a:gd name="T6" fmla="*/ 36 w 152"/>
                <a:gd name="T7" fmla="*/ 0 h 224"/>
                <a:gd name="T8" fmla="*/ 76 w 152"/>
                <a:gd name="T9" fmla="*/ 2 h 224"/>
                <a:gd name="T10" fmla="*/ 76 w 152"/>
                <a:gd name="T11" fmla="*/ 2 h 22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52" h="224">
                  <a:moveTo>
                    <a:pt x="152" y="4"/>
                  </a:moveTo>
                  <a:lnTo>
                    <a:pt x="152" y="224"/>
                  </a:lnTo>
                  <a:lnTo>
                    <a:pt x="0" y="8"/>
                  </a:lnTo>
                  <a:lnTo>
                    <a:pt x="72" y="0"/>
                  </a:lnTo>
                  <a:lnTo>
                    <a:pt x="152" y="4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081" name="Freeform 17"/>
            <p:cNvSpPr>
              <a:spLocks/>
            </p:cNvSpPr>
            <p:nvPr userDrawn="1"/>
          </p:nvSpPr>
          <p:spPr bwMode="auto">
            <a:xfrm>
              <a:off x="504" y="3607"/>
              <a:ext cx="193" cy="383"/>
            </a:xfrm>
            <a:custGeom>
              <a:avLst/>
              <a:gdLst>
                <a:gd name="T0" fmla="*/ 0 w 386"/>
                <a:gd name="T1" fmla="*/ 40 h 764"/>
                <a:gd name="T2" fmla="*/ 44 w 386"/>
                <a:gd name="T3" fmla="*/ 0 h 764"/>
                <a:gd name="T4" fmla="*/ 116 w 386"/>
                <a:gd name="T5" fmla="*/ 3 h 764"/>
                <a:gd name="T6" fmla="*/ 193 w 386"/>
                <a:gd name="T7" fmla="*/ 383 h 764"/>
                <a:gd name="T8" fmla="*/ 140 w 386"/>
                <a:gd name="T9" fmla="*/ 361 h 764"/>
                <a:gd name="T10" fmla="*/ 76 w 386"/>
                <a:gd name="T11" fmla="*/ 339 h 764"/>
                <a:gd name="T12" fmla="*/ 0 w 386"/>
                <a:gd name="T13" fmla="*/ 40 h 764"/>
                <a:gd name="T14" fmla="*/ 0 w 386"/>
                <a:gd name="T15" fmla="*/ 40 h 76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386" h="764">
                  <a:moveTo>
                    <a:pt x="0" y="80"/>
                  </a:moveTo>
                  <a:lnTo>
                    <a:pt x="87" y="0"/>
                  </a:lnTo>
                  <a:lnTo>
                    <a:pt x="232" y="6"/>
                  </a:lnTo>
                  <a:lnTo>
                    <a:pt x="386" y="764"/>
                  </a:lnTo>
                  <a:lnTo>
                    <a:pt x="279" y="720"/>
                  </a:lnTo>
                  <a:lnTo>
                    <a:pt x="152" y="677"/>
                  </a:lnTo>
                  <a:lnTo>
                    <a:pt x="0" y="8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082" name="Freeform 18"/>
            <p:cNvSpPr>
              <a:spLocks/>
            </p:cNvSpPr>
            <p:nvPr userDrawn="1"/>
          </p:nvSpPr>
          <p:spPr bwMode="auto">
            <a:xfrm>
              <a:off x="668" y="3590"/>
              <a:ext cx="364" cy="174"/>
            </a:xfrm>
            <a:custGeom>
              <a:avLst/>
              <a:gdLst>
                <a:gd name="T0" fmla="*/ 346 w 728"/>
                <a:gd name="T1" fmla="*/ 0 h 348"/>
                <a:gd name="T2" fmla="*/ 0 w 728"/>
                <a:gd name="T3" fmla="*/ 53 h 348"/>
                <a:gd name="T4" fmla="*/ 14 w 728"/>
                <a:gd name="T5" fmla="*/ 174 h 348"/>
                <a:gd name="T6" fmla="*/ 358 w 728"/>
                <a:gd name="T7" fmla="*/ 119 h 348"/>
                <a:gd name="T8" fmla="*/ 364 w 728"/>
                <a:gd name="T9" fmla="*/ 22 h 348"/>
                <a:gd name="T10" fmla="*/ 346 w 728"/>
                <a:gd name="T11" fmla="*/ 0 h 348"/>
                <a:gd name="T12" fmla="*/ 346 w 728"/>
                <a:gd name="T13" fmla="*/ 0 h 34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728" h="348">
                  <a:moveTo>
                    <a:pt x="692" y="0"/>
                  </a:moveTo>
                  <a:lnTo>
                    <a:pt x="0" y="106"/>
                  </a:lnTo>
                  <a:lnTo>
                    <a:pt x="28" y="348"/>
                  </a:lnTo>
                  <a:lnTo>
                    <a:pt x="715" y="237"/>
                  </a:lnTo>
                  <a:lnTo>
                    <a:pt x="728" y="43"/>
                  </a:lnTo>
                  <a:lnTo>
                    <a:pt x="692" y="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083" name="Freeform 19"/>
            <p:cNvSpPr>
              <a:spLocks/>
            </p:cNvSpPr>
            <p:nvPr userDrawn="1"/>
          </p:nvSpPr>
          <p:spPr bwMode="auto">
            <a:xfrm>
              <a:off x="347" y="3693"/>
              <a:ext cx="156" cy="67"/>
            </a:xfrm>
            <a:custGeom>
              <a:avLst/>
              <a:gdLst>
                <a:gd name="T0" fmla="*/ 136 w 312"/>
                <a:gd name="T1" fmla="*/ 0 h 135"/>
                <a:gd name="T2" fmla="*/ 0 w 312"/>
                <a:gd name="T3" fmla="*/ 39 h 135"/>
                <a:gd name="T4" fmla="*/ 156 w 312"/>
                <a:gd name="T5" fmla="*/ 67 h 135"/>
                <a:gd name="T6" fmla="*/ 136 w 312"/>
                <a:gd name="T7" fmla="*/ 0 h 135"/>
                <a:gd name="T8" fmla="*/ 136 w 312"/>
                <a:gd name="T9" fmla="*/ 0 h 13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12" h="135">
                  <a:moveTo>
                    <a:pt x="272" y="0"/>
                  </a:moveTo>
                  <a:lnTo>
                    <a:pt x="0" y="78"/>
                  </a:lnTo>
                  <a:lnTo>
                    <a:pt x="312" y="135"/>
                  </a:lnTo>
                  <a:lnTo>
                    <a:pt x="2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grpSp>
          <p:nvGrpSpPr>
            <p:cNvPr id="2084" name="Group 20"/>
            <p:cNvGrpSpPr>
              <a:grpSpLocks/>
            </p:cNvGrpSpPr>
            <p:nvPr userDrawn="1"/>
          </p:nvGrpSpPr>
          <p:grpSpPr bwMode="auto">
            <a:xfrm>
              <a:off x="5" y="3490"/>
              <a:ext cx="1124" cy="780"/>
              <a:chOff x="5" y="3490"/>
              <a:chExt cx="1124" cy="780"/>
            </a:xfrm>
          </p:grpSpPr>
          <p:grpSp>
            <p:nvGrpSpPr>
              <p:cNvPr id="2085" name="Group 21"/>
              <p:cNvGrpSpPr>
                <a:grpSpLocks/>
              </p:cNvGrpSpPr>
              <p:nvPr userDrawn="1"/>
            </p:nvGrpSpPr>
            <p:grpSpPr bwMode="auto">
              <a:xfrm>
                <a:off x="499" y="3562"/>
                <a:ext cx="548" cy="708"/>
                <a:chOff x="499" y="3562"/>
                <a:chExt cx="548" cy="708"/>
              </a:xfrm>
            </p:grpSpPr>
            <p:sp>
              <p:nvSpPr>
                <p:cNvPr id="2098" name="Freeform 22"/>
                <p:cNvSpPr>
                  <a:spLocks/>
                </p:cNvSpPr>
                <p:nvPr userDrawn="1"/>
              </p:nvSpPr>
              <p:spPr bwMode="auto">
                <a:xfrm>
                  <a:off x="499" y="3587"/>
                  <a:ext cx="157" cy="87"/>
                </a:xfrm>
                <a:custGeom>
                  <a:avLst/>
                  <a:gdLst>
                    <a:gd name="T0" fmla="*/ 0 w 313"/>
                    <a:gd name="T1" fmla="*/ 53 h 175"/>
                    <a:gd name="T2" fmla="*/ 57 w 313"/>
                    <a:gd name="T3" fmla="*/ 5 h 175"/>
                    <a:gd name="T4" fmla="*/ 107 w 313"/>
                    <a:gd name="T5" fmla="*/ 0 h 175"/>
                    <a:gd name="T6" fmla="*/ 146 w 313"/>
                    <a:gd name="T7" fmla="*/ 13 h 175"/>
                    <a:gd name="T8" fmla="*/ 157 w 313"/>
                    <a:gd name="T9" fmla="*/ 45 h 175"/>
                    <a:gd name="T10" fmla="*/ 84 w 313"/>
                    <a:gd name="T11" fmla="*/ 33 h 175"/>
                    <a:gd name="T12" fmla="*/ 37 w 313"/>
                    <a:gd name="T13" fmla="*/ 50 h 175"/>
                    <a:gd name="T14" fmla="*/ 7 w 313"/>
                    <a:gd name="T15" fmla="*/ 87 h 175"/>
                    <a:gd name="T16" fmla="*/ 0 w 313"/>
                    <a:gd name="T17" fmla="*/ 53 h 175"/>
                    <a:gd name="T18" fmla="*/ 0 w 313"/>
                    <a:gd name="T19" fmla="*/ 53 h 175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313" h="175">
                      <a:moveTo>
                        <a:pt x="0" y="107"/>
                      </a:moveTo>
                      <a:lnTo>
                        <a:pt x="114" y="10"/>
                      </a:lnTo>
                      <a:lnTo>
                        <a:pt x="213" y="0"/>
                      </a:lnTo>
                      <a:lnTo>
                        <a:pt x="292" y="27"/>
                      </a:lnTo>
                      <a:lnTo>
                        <a:pt x="313" y="91"/>
                      </a:lnTo>
                      <a:lnTo>
                        <a:pt x="167" y="67"/>
                      </a:lnTo>
                      <a:lnTo>
                        <a:pt x="74" y="101"/>
                      </a:lnTo>
                      <a:lnTo>
                        <a:pt x="13" y="175"/>
                      </a:lnTo>
                      <a:lnTo>
                        <a:pt x="0" y="107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099" name="Freeform 23"/>
                <p:cNvSpPr>
                  <a:spLocks/>
                </p:cNvSpPr>
                <p:nvPr userDrawn="1"/>
              </p:nvSpPr>
              <p:spPr bwMode="auto">
                <a:xfrm>
                  <a:off x="636" y="4137"/>
                  <a:ext cx="115" cy="133"/>
                </a:xfrm>
                <a:custGeom>
                  <a:avLst/>
                  <a:gdLst>
                    <a:gd name="T0" fmla="*/ 0 w 230"/>
                    <a:gd name="T1" fmla="*/ 20 h 266"/>
                    <a:gd name="T2" fmla="*/ 80 w 230"/>
                    <a:gd name="T3" fmla="*/ 133 h 266"/>
                    <a:gd name="T4" fmla="*/ 115 w 230"/>
                    <a:gd name="T5" fmla="*/ 126 h 266"/>
                    <a:gd name="T6" fmla="*/ 112 w 230"/>
                    <a:gd name="T7" fmla="*/ 9 h 266"/>
                    <a:gd name="T8" fmla="*/ 83 w 230"/>
                    <a:gd name="T9" fmla="*/ 0 h 266"/>
                    <a:gd name="T10" fmla="*/ 90 w 230"/>
                    <a:gd name="T11" fmla="*/ 99 h 266"/>
                    <a:gd name="T12" fmla="*/ 36 w 230"/>
                    <a:gd name="T13" fmla="*/ 2 h 266"/>
                    <a:gd name="T14" fmla="*/ 0 w 230"/>
                    <a:gd name="T15" fmla="*/ 20 h 266"/>
                    <a:gd name="T16" fmla="*/ 0 w 230"/>
                    <a:gd name="T17" fmla="*/ 20 h 26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230" h="266">
                      <a:moveTo>
                        <a:pt x="0" y="40"/>
                      </a:moveTo>
                      <a:lnTo>
                        <a:pt x="160" y="266"/>
                      </a:lnTo>
                      <a:lnTo>
                        <a:pt x="230" y="251"/>
                      </a:lnTo>
                      <a:lnTo>
                        <a:pt x="223" y="17"/>
                      </a:lnTo>
                      <a:lnTo>
                        <a:pt x="166" y="0"/>
                      </a:lnTo>
                      <a:lnTo>
                        <a:pt x="179" y="197"/>
                      </a:lnTo>
                      <a:lnTo>
                        <a:pt x="71" y="4"/>
                      </a:lnTo>
                      <a:lnTo>
                        <a:pt x="0" y="4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100" name="Freeform 24"/>
                <p:cNvSpPr>
                  <a:spLocks/>
                </p:cNvSpPr>
                <p:nvPr userDrawn="1"/>
              </p:nvSpPr>
              <p:spPr bwMode="auto">
                <a:xfrm>
                  <a:off x="1004" y="3562"/>
                  <a:ext cx="43" cy="117"/>
                </a:xfrm>
                <a:custGeom>
                  <a:avLst/>
                  <a:gdLst>
                    <a:gd name="T0" fmla="*/ 0 w 87"/>
                    <a:gd name="T1" fmla="*/ 10 h 234"/>
                    <a:gd name="T2" fmla="*/ 18 w 87"/>
                    <a:gd name="T3" fmla="*/ 47 h 234"/>
                    <a:gd name="T4" fmla="*/ 22 w 87"/>
                    <a:gd name="T5" fmla="*/ 77 h 234"/>
                    <a:gd name="T6" fmla="*/ 13 w 87"/>
                    <a:gd name="T7" fmla="*/ 117 h 234"/>
                    <a:gd name="T8" fmla="*/ 40 w 87"/>
                    <a:gd name="T9" fmla="*/ 110 h 234"/>
                    <a:gd name="T10" fmla="*/ 43 w 87"/>
                    <a:gd name="T11" fmla="*/ 58 h 234"/>
                    <a:gd name="T12" fmla="*/ 23 w 87"/>
                    <a:gd name="T13" fmla="*/ 0 h 234"/>
                    <a:gd name="T14" fmla="*/ 0 w 87"/>
                    <a:gd name="T15" fmla="*/ 10 h 234"/>
                    <a:gd name="T16" fmla="*/ 0 w 87"/>
                    <a:gd name="T17" fmla="*/ 10 h 23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87" h="234">
                      <a:moveTo>
                        <a:pt x="0" y="19"/>
                      </a:moveTo>
                      <a:lnTo>
                        <a:pt x="36" y="93"/>
                      </a:lnTo>
                      <a:lnTo>
                        <a:pt x="44" y="154"/>
                      </a:lnTo>
                      <a:lnTo>
                        <a:pt x="27" y="234"/>
                      </a:lnTo>
                      <a:lnTo>
                        <a:pt x="80" y="220"/>
                      </a:lnTo>
                      <a:lnTo>
                        <a:pt x="87" y="116"/>
                      </a:lnTo>
                      <a:lnTo>
                        <a:pt x="46" y="0"/>
                      </a:lnTo>
                      <a:lnTo>
                        <a:pt x="0" y="19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  <p:sp>
            <p:nvSpPr>
              <p:cNvPr id="2086" name="Freeform 25"/>
              <p:cNvSpPr>
                <a:spLocks/>
              </p:cNvSpPr>
              <p:nvPr userDrawn="1"/>
            </p:nvSpPr>
            <p:spPr bwMode="auto">
              <a:xfrm>
                <a:off x="76" y="3732"/>
                <a:ext cx="595" cy="250"/>
              </a:xfrm>
              <a:custGeom>
                <a:avLst/>
                <a:gdLst>
                  <a:gd name="T0" fmla="*/ 50 w 1190"/>
                  <a:gd name="T1" fmla="*/ 0 h 500"/>
                  <a:gd name="T2" fmla="*/ 595 w 1190"/>
                  <a:gd name="T3" fmla="*/ 245 h 500"/>
                  <a:gd name="T4" fmla="*/ 538 w 1190"/>
                  <a:gd name="T5" fmla="*/ 250 h 500"/>
                  <a:gd name="T6" fmla="*/ 0 w 1190"/>
                  <a:gd name="T7" fmla="*/ 14 h 500"/>
                  <a:gd name="T8" fmla="*/ 50 w 1190"/>
                  <a:gd name="T9" fmla="*/ 0 h 500"/>
                  <a:gd name="T10" fmla="*/ 50 w 1190"/>
                  <a:gd name="T11" fmla="*/ 0 h 5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190" h="500">
                    <a:moveTo>
                      <a:pt x="100" y="0"/>
                    </a:moveTo>
                    <a:lnTo>
                      <a:pt x="1190" y="490"/>
                    </a:lnTo>
                    <a:lnTo>
                      <a:pt x="1076" y="500"/>
                    </a:lnTo>
                    <a:lnTo>
                      <a:pt x="0" y="27"/>
                    </a:lnTo>
                    <a:lnTo>
                      <a:pt x="10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087" name="Freeform 26"/>
              <p:cNvSpPr>
                <a:spLocks/>
              </p:cNvSpPr>
              <p:nvPr userDrawn="1"/>
            </p:nvSpPr>
            <p:spPr bwMode="auto">
              <a:xfrm>
                <a:off x="260" y="3886"/>
                <a:ext cx="244" cy="148"/>
              </a:xfrm>
              <a:custGeom>
                <a:avLst/>
                <a:gdLst>
                  <a:gd name="T0" fmla="*/ 7 w 489"/>
                  <a:gd name="T1" fmla="*/ 17 h 296"/>
                  <a:gd name="T2" fmla="*/ 80 w 489"/>
                  <a:gd name="T3" fmla="*/ 33 h 296"/>
                  <a:gd name="T4" fmla="*/ 162 w 489"/>
                  <a:gd name="T5" fmla="*/ 69 h 296"/>
                  <a:gd name="T6" fmla="*/ 220 w 489"/>
                  <a:gd name="T7" fmla="*/ 122 h 296"/>
                  <a:gd name="T8" fmla="*/ 163 w 489"/>
                  <a:gd name="T9" fmla="*/ 115 h 296"/>
                  <a:gd name="T10" fmla="*/ 69 w 489"/>
                  <a:gd name="T11" fmla="*/ 73 h 296"/>
                  <a:gd name="T12" fmla="*/ 25 w 489"/>
                  <a:gd name="T13" fmla="*/ 40 h 296"/>
                  <a:gd name="T14" fmla="*/ 53 w 489"/>
                  <a:gd name="T15" fmla="*/ 82 h 296"/>
                  <a:gd name="T16" fmla="*/ 136 w 489"/>
                  <a:gd name="T17" fmla="*/ 135 h 296"/>
                  <a:gd name="T18" fmla="*/ 233 w 489"/>
                  <a:gd name="T19" fmla="*/ 148 h 296"/>
                  <a:gd name="T20" fmla="*/ 244 w 489"/>
                  <a:gd name="T21" fmla="*/ 112 h 296"/>
                  <a:gd name="T22" fmla="*/ 197 w 489"/>
                  <a:gd name="T23" fmla="*/ 60 h 296"/>
                  <a:gd name="T24" fmla="*/ 85 w 489"/>
                  <a:gd name="T25" fmla="*/ 9 h 296"/>
                  <a:gd name="T26" fmla="*/ 0 w 489"/>
                  <a:gd name="T27" fmla="*/ 0 h 296"/>
                  <a:gd name="T28" fmla="*/ 7 w 489"/>
                  <a:gd name="T29" fmla="*/ 17 h 296"/>
                  <a:gd name="T30" fmla="*/ 7 w 489"/>
                  <a:gd name="T31" fmla="*/ 17 h 29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489" h="296">
                    <a:moveTo>
                      <a:pt x="14" y="34"/>
                    </a:moveTo>
                    <a:lnTo>
                      <a:pt x="160" y="66"/>
                    </a:lnTo>
                    <a:lnTo>
                      <a:pt x="324" y="137"/>
                    </a:lnTo>
                    <a:lnTo>
                      <a:pt x="440" y="243"/>
                    </a:lnTo>
                    <a:lnTo>
                      <a:pt x="326" y="230"/>
                    </a:lnTo>
                    <a:lnTo>
                      <a:pt x="139" y="146"/>
                    </a:lnTo>
                    <a:lnTo>
                      <a:pt x="50" y="80"/>
                    </a:lnTo>
                    <a:lnTo>
                      <a:pt x="107" y="163"/>
                    </a:lnTo>
                    <a:lnTo>
                      <a:pt x="272" y="270"/>
                    </a:lnTo>
                    <a:lnTo>
                      <a:pt x="466" y="296"/>
                    </a:lnTo>
                    <a:lnTo>
                      <a:pt x="489" y="224"/>
                    </a:lnTo>
                    <a:lnTo>
                      <a:pt x="394" y="120"/>
                    </a:lnTo>
                    <a:lnTo>
                      <a:pt x="170" y="17"/>
                    </a:lnTo>
                    <a:lnTo>
                      <a:pt x="0" y="0"/>
                    </a:lnTo>
                    <a:lnTo>
                      <a:pt x="14" y="34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088" name="Freeform 27"/>
              <p:cNvSpPr>
                <a:spLocks/>
              </p:cNvSpPr>
              <p:nvPr userDrawn="1"/>
            </p:nvSpPr>
            <p:spPr bwMode="auto">
              <a:xfrm>
                <a:off x="565" y="3680"/>
                <a:ext cx="107" cy="238"/>
              </a:xfrm>
              <a:custGeom>
                <a:avLst/>
                <a:gdLst>
                  <a:gd name="T0" fmla="*/ 12 w 213"/>
                  <a:gd name="T1" fmla="*/ 0 h 478"/>
                  <a:gd name="T2" fmla="*/ 46 w 213"/>
                  <a:gd name="T3" fmla="*/ 12 h 478"/>
                  <a:gd name="T4" fmla="*/ 40 w 213"/>
                  <a:gd name="T5" fmla="*/ 96 h 478"/>
                  <a:gd name="T6" fmla="*/ 53 w 213"/>
                  <a:gd name="T7" fmla="*/ 163 h 478"/>
                  <a:gd name="T8" fmla="*/ 107 w 213"/>
                  <a:gd name="T9" fmla="*/ 225 h 478"/>
                  <a:gd name="T10" fmla="*/ 49 w 213"/>
                  <a:gd name="T11" fmla="*/ 238 h 478"/>
                  <a:gd name="T12" fmla="*/ 15 w 213"/>
                  <a:gd name="T13" fmla="*/ 171 h 478"/>
                  <a:gd name="T14" fmla="*/ 0 w 213"/>
                  <a:gd name="T15" fmla="*/ 28 h 478"/>
                  <a:gd name="T16" fmla="*/ 12 w 213"/>
                  <a:gd name="T17" fmla="*/ 0 h 478"/>
                  <a:gd name="T18" fmla="*/ 12 w 213"/>
                  <a:gd name="T19" fmla="*/ 0 h 47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213" h="478">
                    <a:moveTo>
                      <a:pt x="24" y="0"/>
                    </a:moveTo>
                    <a:lnTo>
                      <a:pt x="91" y="25"/>
                    </a:lnTo>
                    <a:lnTo>
                      <a:pt x="80" y="192"/>
                    </a:lnTo>
                    <a:lnTo>
                      <a:pt x="106" y="327"/>
                    </a:lnTo>
                    <a:lnTo>
                      <a:pt x="213" y="451"/>
                    </a:lnTo>
                    <a:lnTo>
                      <a:pt x="97" y="478"/>
                    </a:lnTo>
                    <a:lnTo>
                      <a:pt x="30" y="344"/>
                    </a:lnTo>
                    <a:lnTo>
                      <a:pt x="0" y="57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grpSp>
            <p:nvGrpSpPr>
              <p:cNvPr id="2089" name="Group 28"/>
              <p:cNvGrpSpPr>
                <a:grpSpLocks/>
              </p:cNvGrpSpPr>
              <p:nvPr userDrawn="1"/>
            </p:nvGrpSpPr>
            <p:grpSpPr bwMode="auto">
              <a:xfrm>
                <a:off x="5" y="3490"/>
                <a:ext cx="1124" cy="678"/>
                <a:chOff x="5" y="3490"/>
                <a:chExt cx="1124" cy="678"/>
              </a:xfrm>
            </p:grpSpPr>
            <p:sp>
              <p:nvSpPr>
                <p:cNvPr id="2090" name="Freeform 29"/>
                <p:cNvSpPr>
                  <a:spLocks/>
                </p:cNvSpPr>
                <p:nvPr userDrawn="1"/>
              </p:nvSpPr>
              <p:spPr bwMode="auto">
                <a:xfrm>
                  <a:off x="669" y="4048"/>
                  <a:ext cx="75" cy="87"/>
                </a:xfrm>
                <a:custGeom>
                  <a:avLst/>
                  <a:gdLst>
                    <a:gd name="T0" fmla="*/ 55 w 150"/>
                    <a:gd name="T1" fmla="*/ 0 h 173"/>
                    <a:gd name="T2" fmla="*/ 20 w 150"/>
                    <a:gd name="T3" fmla="*/ 33 h 173"/>
                    <a:gd name="T4" fmla="*/ 0 w 150"/>
                    <a:gd name="T5" fmla="*/ 87 h 173"/>
                    <a:gd name="T6" fmla="*/ 40 w 150"/>
                    <a:gd name="T7" fmla="*/ 80 h 173"/>
                    <a:gd name="T8" fmla="*/ 52 w 150"/>
                    <a:gd name="T9" fmla="*/ 42 h 173"/>
                    <a:gd name="T10" fmla="*/ 75 w 150"/>
                    <a:gd name="T11" fmla="*/ 14 h 173"/>
                    <a:gd name="T12" fmla="*/ 55 w 150"/>
                    <a:gd name="T13" fmla="*/ 0 h 173"/>
                    <a:gd name="T14" fmla="*/ 55 w 150"/>
                    <a:gd name="T15" fmla="*/ 0 h 173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150" h="173">
                      <a:moveTo>
                        <a:pt x="110" y="0"/>
                      </a:moveTo>
                      <a:lnTo>
                        <a:pt x="40" y="66"/>
                      </a:lnTo>
                      <a:lnTo>
                        <a:pt x="0" y="173"/>
                      </a:lnTo>
                      <a:lnTo>
                        <a:pt x="80" y="160"/>
                      </a:lnTo>
                      <a:lnTo>
                        <a:pt x="103" y="84"/>
                      </a:lnTo>
                      <a:lnTo>
                        <a:pt x="150" y="27"/>
                      </a:lnTo>
                      <a:lnTo>
                        <a:pt x="110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091" name="Freeform 30"/>
                <p:cNvSpPr>
                  <a:spLocks/>
                </p:cNvSpPr>
                <p:nvPr userDrawn="1"/>
              </p:nvSpPr>
              <p:spPr bwMode="auto">
                <a:xfrm>
                  <a:off x="5" y="3728"/>
                  <a:ext cx="842" cy="440"/>
                </a:xfrm>
                <a:custGeom>
                  <a:avLst/>
                  <a:gdLst>
                    <a:gd name="T0" fmla="*/ 78 w 1684"/>
                    <a:gd name="T1" fmla="*/ 0 h 880"/>
                    <a:gd name="T2" fmla="*/ 32 w 1684"/>
                    <a:gd name="T3" fmla="*/ 26 h 880"/>
                    <a:gd name="T4" fmla="*/ 0 w 1684"/>
                    <a:gd name="T5" fmla="*/ 104 h 880"/>
                    <a:gd name="T6" fmla="*/ 34 w 1684"/>
                    <a:gd name="T7" fmla="*/ 179 h 880"/>
                    <a:gd name="T8" fmla="*/ 591 w 1684"/>
                    <a:gd name="T9" fmla="*/ 434 h 880"/>
                    <a:gd name="T10" fmla="*/ 711 w 1684"/>
                    <a:gd name="T11" fmla="*/ 418 h 880"/>
                    <a:gd name="T12" fmla="*/ 808 w 1684"/>
                    <a:gd name="T13" fmla="*/ 440 h 880"/>
                    <a:gd name="T14" fmla="*/ 842 w 1684"/>
                    <a:gd name="T15" fmla="*/ 404 h 880"/>
                    <a:gd name="T16" fmla="*/ 751 w 1684"/>
                    <a:gd name="T17" fmla="*/ 332 h 880"/>
                    <a:gd name="T18" fmla="*/ 714 w 1684"/>
                    <a:gd name="T19" fmla="*/ 256 h 880"/>
                    <a:gd name="T20" fmla="*/ 685 w 1684"/>
                    <a:gd name="T21" fmla="*/ 264 h 880"/>
                    <a:gd name="T22" fmla="*/ 720 w 1684"/>
                    <a:gd name="T23" fmla="*/ 332 h 880"/>
                    <a:gd name="T24" fmla="*/ 789 w 1684"/>
                    <a:gd name="T25" fmla="*/ 405 h 880"/>
                    <a:gd name="T26" fmla="*/ 707 w 1684"/>
                    <a:gd name="T27" fmla="*/ 394 h 880"/>
                    <a:gd name="T28" fmla="*/ 610 w 1684"/>
                    <a:gd name="T29" fmla="*/ 407 h 880"/>
                    <a:gd name="T30" fmla="*/ 628 w 1684"/>
                    <a:gd name="T31" fmla="*/ 325 h 880"/>
                    <a:gd name="T32" fmla="*/ 669 w 1684"/>
                    <a:gd name="T33" fmla="*/ 269 h 880"/>
                    <a:gd name="T34" fmla="*/ 621 w 1684"/>
                    <a:gd name="T35" fmla="*/ 276 h 880"/>
                    <a:gd name="T36" fmla="*/ 583 w 1684"/>
                    <a:gd name="T37" fmla="*/ 329 h 880"/>
                    <a:gd name="T38" fmla="*/ 570 w 1684"/>
                    <a:gd name="T39" fmla="*/ 396 h 880"/>
                    <a:gd name="T40" fmla="*/ 54 w 1684"/>
                    <a:gd name="T41" fmla="*/ 155 h 880"/>
                    <a:gd name="T42" fmla="*/ 40 w 1684"/>
                    <a:gd name="T43" fmla="*/ 108 h 880"/>
                    <a:gd name="T44" fmla="*/ 52 w 1684"/>
                    <a:gd name="T45" fmla="*/ 48 h 880"/>
                    <a:gd name="T46" fmla="*/ 109 w 1684"/>
                    <a:gd name="T47" fmla="*/ 0 h 880"/>
                    <a:gd name="T48" fmla="*/ 78 w 1684"/>
                    <a:gd name="T49" fmla="*/ 0 h 880"/>
                    <a:gd name="T50" fmla="*/ 78 w 1684"/>
                    <a:gd name="T51" fmla="*/ 0 h 880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</a:gdLst>
                  <a:ahLst/>
                  <a:cxnLst>
                    <a:cxn ang="T52">
                      <a:pos x="T0" y="T1"/>
                    </a:cxn>
                    <a:cxn ang="T53">
                      <a:pos x="T2" y="T3"/>
                    </a:cxn>
                    <a:cxn ang="T54">
                      <a:pos x="T4" y="T5"/>
                    </a:cxn>
                    <a:cxn ang="T55">
                      <a:pos x="T6" y="T7"/>
                    </a:cxn>
                    <a:cxn ang="T56">
                      <a:pos x="T8" y="T9"/>
                    </a:cxn>
                    <a:cxn ang="T57">
                      <a:pos x="T10" y="T11"/>
                    </a:cxn>
                    <a:cxn ang="T58">
                      <a:pos x="T12" y="T13"/>
                    </a:cxn>
                    <a:cxn ang="T59">
                      <a:pos x="T14" y="T15"/>
                    </a:cxn>
                    <a:cxn ang="T60">
                      <a:pos x="T16" y="T17"/>
                    </a:cxn>
                    <a:cxn ang="T61">
                      <a:pos x="T18" y="T19"/>
                    </a:cxn>
                    <a:cxn ang="T62">
                      <a:pos x="T20" y="T21"/>
                    </a:cxn>
                    <a:cxn ang="T63">
                      <a:pos x="T22" y="T23"/>
                    </a:cxn>
                    <a:cxn ang="T64">
                      <a:pos x="T24" y="T25"/>
                    </a:cxn>
                    <a:cxn ang="T65">
                      <a:pos x="T26" y="T27"/>
                    </a:cxn>
                    <a:cxn ang="T66">
                      <a:pos x="T28" y="T29"/>
                    </a:cxn>
                    <a:cxn ang="T67">
                      <a:pos x="T30" y="T31"/>
                    </a:cxn>
                    <a:cxn ang="T68">
                      <a:pos x="T32" y="T33"/>
                    </a:cxn>
                    <a:cxn ang="T69">
                      <a:pos x="T34" y="T35"/>
                    </a:cxn>
                    <a:cxn ang="T70">
                      <a:pos x="T36" y="T37"/>
                    </a:cxn>
                    <a:cxn ang="T71">
                      <a:pos x="T38" y="T39"/>
                    </a:cxn>
                    <a:cxn ang="T72">
                      <a:pos x="T40" y="T41"/>
                    </a:cxn>
                    <a:cxn ang="T73">
                      <a:pos x="T42" y="T43"/>
                    </a:cxn>
                    <a:cxn ang="T74">
                      <a:pos x="T44" y="T45"/>
                    </a:cxn>
                    <a:cxn ang="T75">
                      <a:pos x="T46" y="T47"/>
                    </a:cxn>
                    <a:cxn ang="T76">
                      <a:pos x="T48" y="T49"/>
                    </a:cxn>
                    <a:cxn ang="T77">
                      <a:pos x="T50" y="T51"/>
                    </a:cxn>
                  </a:cxnLst>
                  <a:rect l="0" t="0" r="r" b="b"/>
                  <a:pathLst>
                    <a:path w="1684" h="880">
                      <a:moveTo>
                        <a:pt x="156" y="0"/>
                      </a:moveTo>
                      <a:lnTo>
                        <a:pt x="63" y="52"/>
                      </a:lnTo>
                      <a:lnTo>
                        <a:pt x="0" y="208"/>
                      </a:lnTo>
                      <a:lnTo>
                        <a:pt x="67" y="358"/>
                      </a:lnTo>
                      <a:lnTo>
                        <a:pt x="1182" y="867"/>
                      </a:lnTo>
                      <a:lnTo>
                        <a:pt x="1422" y="835"/>
                      </a:lnTo>
                      <a:lnTo>
                        <a:pt x="1616" y="880"/>
                      </a:lnTo>
                      <a:lnTo>
                        <a:pt x="1684" y="808"/>
                      </a:lnTo>
                      <a:lnTo>
                        <a:pt x="1502" y="664"/>
                      </a:lnTo>
                      <a:lnTo>
                        <a:pt x="1428" y="512"/>
                      </a:lnTo>
                      <a:lnTo>
                        <a:pt x="1369" y="527"/>
                      </a:lnTo>
                      <a:lnTo>
                        <a:pt x="1439" y="664"/>
                      </a:lnTo>
                      <a:lnTo>
                        <a:pt x="1578" y="810"/>
                      </a:lnTo>
                      <a:lnTo>
                        <a:pt x="1413" y="787"/>
                      </a:lnTo>
                      <a:lnTo>
                        <a:pt x="1219" y="814"/>
                      </a:lnTo>
                      <a:lnTo>
                        <a:pt x="1255" y="650"/>
                      </a:lnTo>
                      <a:lnTo>
                        <a:pt x="1338" y="538"/>
                      </a:lnTo>
                      <a:lnTo>
                        <a:pt x="1241" y="552"/>
                      </a:lnTo>
                      <a:lnTo>
                        <a:pt x="1165" y="658"/>
                      </a:lnTo>
                      <a:lnTo>
                        <a:pt x="1139" y="791"/>
                      </a:lnTo>
                      <a:lnTo>
                        <a:pt x="107" y="310"/>
                      </a:lnTo>
                      <a:lnTo>
                        <a:pt x="80" y="215"/>
                      </a:lnTo>
                      <a:lnTo>
                        <a:pt x="103" y="95"/>
                      </a:lnTo>
                      <a:lnTo>
                        <a:pt x="217" y="0"/>
                      </a:lnTo>
                      <a:lnTo>
                        <a:pt x="156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092" name="Freeform 31"/>
                <p:cNvSpPr>
                  <a:spLocks/>
                </p:cNvSpPr>
                <p:nvPr userDrawn="1"/>
              </p:nvSpPr>
              <p:spPr bwMode="auto">
                <a:xfrm>
                  <a:off x="106" y="3770"/>
                  <a:ext cx="80" cy="167"/>
                </a:xfrm>
                <a:custGeom>
                  <a:avLst/>
                  <a:gdLst>
                    <a:gd name="T0" fmla="*/ 58 w 160"/>
                    <a:gd name="T1" fmla="*/ 0 h 335"/>
                    <a:gd name="T2" fmla="*/ 10 w 160"/>
                    <a:gd name="T3" fmla="*/ 53 h 335"/>
                    <a:gd name="T4" fmla="*/ 0 w 160"/>
                    <a:gd name="T5" fmla="*/ 115 h 335"/>
                    <a:gd name="T6" fmla="*/ 17 w 160"/>
                    <a:gd name="T7" fmla="*/ 157 h 335"/>
                    <a:gd name="T8" fmla="*/ 47 w 160"/>
                    <a:gd name="T9" fmla="*/ 167 h 335"/>
                    <a:gd name="T10" fmla="*/ 38 w 160"/>
                    <a:gd name="T11" fmla="*/ 77 h 335"/>
                    <a:gd name="T12" fmla="*/ 80 w 160"/>
                    <a:gd name="T13" fmla="*/ 8 h 335"/>
                    <a:gd name="T14" fmla="*/ 58 w 160"/>
                    <a:gd name="T15" fmla="*/ 0 h 335"/>
                    <a:gd name="T16" fmla="*/ 58 w 160"/>
                    <a:gd name="T17" fmla="*/ 0 h 33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60" h="335">
                      <a:moveTo>
                        <a:pt x="116" y="0"/>
                      </a:moveTo>
                      <a:lnTo>
                        <a:pt x="19" y="106"/>
                      </a:lnTo>
                      <a:lnTo>
                        <a:pt x="0" y="230"/>
                      </a:lnTo>
                      <a:lnTo>
                        <a:pt x="33" y="314"/>
                      </a:lnTo>
                      <a:lnTo>
                        <a:pt x="94" y="335"/>
                      </a:lnTo>
                      <a:lnTo>
                        <a:pt x="76" y="154"/>
                      </a:lnTo>
                      <a:lnTo>
                        <a:pt x="160" y="17"/>
                      </a:lnTo>
                      <a:lnTo>
                        <a:pt x="116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093" name="Freeform 32"/>
                <p:cNvSpPr>
                  <a:spLocks/>
                </p:cNvSpPr>
                <p:nvPr userDrawn="1"/>
              </p:nvSpPr>
              <p:spPr bwMode="auto">
                <a:xfrm>
                  <a:off x="449" y="3490"/>
                  <a:ext cx="322" cy="594"/>
                </a:xfrm>
                <a:custGeom>
                  <a:avLst/>
                  <a:gdLst>
                    <a:gd name="T0" fmla="*/ 109 w 642"/>
                    <a:gd name="T1" fmla="*/ 448 h 1188"/>
                    <a:gd name="T2" fmla="*/ 0 w 642"/>
                    <a:gd name="T3" fmla="*/ 62 h 1188"/>
                    <a:gd name="T4" fmla="*/ 41 w 642"/>
                    <a:gd name="T5" fmla="*/ 19 h 1188"/>
                    <a:gd name="T6" fmla="*/ 129 w 642"/>
                    <a:gd name="T7" fmla="*/ 0 h 1188"/>
                    <a:gd name="T8" fmla="*/ 200 w 642"/>
                    <a:gd name="T9" fmla="*/ 29 h 1188"/>
                    <a:gd name="T10" fmla="*/ 322 w 642"/>
                    <a:gd name="T11" fmla="*/ 594 h 1188"/>
                    <a:gd name="T12" fmla="*/ 278 w 642"/>
                    <a:gd name="T13" fmla="*/ 546 h 1188"/>
                    <a:gd name="T14" fmla="*/ 178 w 642"/>
                    <a:gd name="T15" fmla="*/ 49 h 1188"/>
                    <a:gd name="T16" fmla="*/ 113 w 642"/>
                    <a:gd name="T17" fmla="*/ 31 h 1188"/>
                    <a:gd name="T18" fmla="*/ 60 w 642"/>
                    <a:gd name="T19" fmla="*/ 37 h 1188"/>
                    <a:gd name="T20" fmla="*/ 38 w 642"/>
                    <a:gd name="T21" fmla="*/ 71 h 1188"/>
                    <a:gd name="T22" fmla="*/ 153 w 642"/>
                    <a:gd name="T23" fmla="*/ 462 h 1188"/>
                    <a:gd name="T24" fmla="*/ 109 w 642"/>
                    <a:gd name="T25" fmla="*/ 448 h 1188"/>
                    <a:gd name="T26" fmla="*/ 109 w 642"/>
                    <a:gd name="T27" fmla="*/ 448 h 1188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0" t="0" r="r" b="b"/>
                  <a:pathLst>
                    <a:path w="642" h="1188">
                      <a:moveTo>
                        <a:pt x="218" y="896"/>
                      </a:moveTo>
                      <a:lnTo>
                        <a:pt x="0" y="124"/>
                      </a:lnTo>
                      <a:lnTo>
                        <a:pt x="81" y="38"/>
                      </a:lnTo>
                      <a:lnTo>
                        <a:pt x="258" y="0"/>
                      </a:lnTo>
                      <a:lnTo>
                        <a:pt x="399" y="57"/>
                      </a:lnTo>
                      <a:lnTo>
                        <a:pt x="642" y="1188"/>
                      </a:lnTo>
                      <a:lnTo>
                        <a:pt x="555" y="1091"/>
                      </a:lnTo>
                      <a:lnTo>
                        <a:pt x="355" y="97"/>
                      </a:lnTo>
                      <a:lnTo>
                        <a:pt x="226" y="61"/>
                      </a:lnTo>
                      <a:lnTo>
                        <a:pt x="119" y="74"/>
                      </a:lnTo>
                      <a:lnTo>
                        <a:pt x="76" y="141"/>
                      </a:lnTo>
                      <a:lnTo>
                        <a:pt x="306" y="924"/>
                      </a:lnTo>
                      <a:lnTo>
                        <a:pt x="218" y="896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094" name="Freeform 33"/>
                <p:cNvSpPr>
                  <a:spLocks/>
                </p:cNvSpPr>
                <p:nvPr userDrawn="1"/>
              </p:nvSpPr>
              <p:spPr bwMode="auto">
                <a:xfrm>
                  <a:off x="578" y="3650"/>
                  <a:ext cx="96" cy="252"/>
                </a:xfrm>
                <a:custGeom>
                  <a:avLst/>
                  <a:gdLst>
                    <a:gd name="T0" fmla="*/ 0 w 192"/>
                    <a:gd name="T1" fmla="*/ 14 h 504"/>
                    <a:gd name="T2" fmla="*/ 38 w 192"/>
                    <a:gd name="T3" fmla="*/ 97 h 504"/>
                    <a:gd name="T4" fmla="*/ 57 w 192"/>
                    <a:gd name="T5" fmla="*/ 159 h 504"/>
                    <a:gd name="T6" fmla="*/ 58 w 192"/>
                    <a:gd name="T7" fmla="*/ 252 h 504"/>
                    <a:gd name="T8" fmla="*/ 96 w 192"/>
                    <a:gd name="T9" fmla="*/ 252 h 504"/>
                    <a:gd name="T10" fmla="*/ 94 w 192"/>
                    <a:gd name="T11" fmla="*/ 180 h 504"/>
                    <a:gd name="T12" fmla="*/ 81 w 192"/>
                    <a:gd name="T13" fmla="*/ 104 h 504"/>
                    <a:gd name="T14" fmla="*/ 50 w 192"/>
                    <a:gd name="T15" fmla="*/ 30 h 504"/>
                    <a:gd name="T16" fmla="*/ 32 w 192"/>
                    <a:gd name="T17" fmla="*/ 0 h 504"/>
                    <a:gd name="T18" fmla="*/ 0 w 192"/>
                    <a:gd name="T19" fmla="*/ 14 h 504"/>
                    <a:gd name="T20" fmla="*/ 0 w 192"/>
                    <a:gd name="T21" fmla="*/ 14 h 504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192" h="504">
                      <a:moveTo>
                        <a:pt x="0" y="27"/>
                      </a:moveTo>
                      <a:lnTo>
                        <a:pt x="76" y="194"/>
                      </a:lnTo>
                      <a:lnTo>
                        <a:pt x="113" y="318"/>
                      </a:lnTo>
                      <a:lnTo>
                        <a:pt x="116" y="504"/>
                      </a:lnTo>
                      <a:lnTo>
                        <a:pt x="192" y="504"/>
                      </a:lnTo>
                      <a:lnTo>
                        <a:pt x="187" y="360"/>
                      </a:lnTo>
                      <a:lnTo>
                        <a:pt x="162" y="208"/>
                      </a:lnTo>
                      <a:lnTo>
                        <a:pt x="99" y="59"/>
                      </a:lnTo>
                      <a:lnTo>
                        <a:pt x="63" y="0"/>
                      </a:lnTo>
                      <a:lnTo>
                        <a:pt x="0" y="27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095" name="Freeform 34"/>
                <p:cNvSpPr>
                  <a:spLocks/>
                </p:cNvSpPr>
                <p:nvPr userDrawn="1"/>
              </p:nvSpPr>
              <p:spPr bwMode="auto">
                <a:xfrm>
                  <a:off x="328" y="3630"/>
                  <a:ext cx="195" cy="135"/>
                </a:xfrm>
                <a:custGeom>
                  <a:avLst/>
                  <a:gdLst>
                    <a:gd name="T0" fmla="*/ 149 w 390"/>
                    <a:gd name="T1" fmla="*/ 0 h 269"/>
                    <a:gd name="T2" fmla="*/ 129 w 390"/>
                    <a:gd name="T3" fmla="*/ 9 h 269"/>
                    <a:gd name="T4" fmla="*/ 127 w 390"/>
                    <a:gd name="T5" fmla="*/ 33 h 269"/>
                    <a:gd name="T6" fmla="*/ 0 w 390"/>
                    <a:gd name="T7" fmla="*/ 85 h 269"/>
                    <a:gd name="T8" fmla="*/ 0 w 390"/>
                    <a:gd name="T9" fmla="*/ 111 h 269"/>
                    <a:gd name="T10" fmla="*/ 142 w 390"/>
                    <a:gd name="T11" fmla="*/ 113 h 269"/>
                    <a:gd name="T12" fmla="*/ 160 w 390"/>
                    <a:gd name="T13" fmla="*/ 135 h 269"/>
                    <a:gd name="T14" fmla="*/ 195 w 390"/>
                    <a:gd name="T15" fmla="*/ 133 h 269"/>
                    <a:gd name="T16" fmla="*/ 192 w 390"/>
                    <a:gd name="T17" fmla="*/ 95 h 269"/>
                    <a:gd name="T18" fmla="*/ 58 w 390"/>
                    <a:gd name="T19" fmla="*/ 88 h 269"/>
                    <a:gd name="T20" fmla="*/ 167 w 390"/>
                    <a:gd name="T21" fmla="*/ 45 h 269"/>
                    <a:gd name="T22" fmla="*/ 149 w 390"/>
                    <a:gd name="T23" fmla="*/ 0 h 269"/>
                    <a:gd name="T24" fmla="*/ 149 w 390"/>
                    <a:gd name="T25" fmla="*/ 0 h 269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0" t="0" r="r" b="b"/>
                  <a:pathLst>
                    <a:path w="390" h="269">
                      <a:moveTo>
                        <a:pt x="297" y="0"/>
                      </a:moveTo>
                      <a:lnTo>
                        <a:pt x="257" y="17"/>
                      </a:lnTo>
                      <a:lnTo>
                        <a:pt x="253" y="66"/>
                      </a:lnTo>
                      <a:lnTo>
                        <a:pt x="0" y="169"/>
                      </a:lnTo>
                      <a:lnTo>
                        <a:pt x="0" y="222"/>
                      </a:lnTo>
                      <a:lnTo>
                        <a:pt x="284" y="226"/>
                      </a:lnTo>
                      <a:lnTo>
                        <a:pt x="320" y="269"/>
                      </a:lnTo>
                      <a:lnTo>
                        <a:pt x="390" y="266"/>
                      </a:lnTo>
                      <a:lnTo>
                        <a:pt x="383" y="190"/>
                      </a:lnTo>
                      <a:lnTo>
                        <a:pt x="116" y="176"/>
                      </a:lnTo>
                      <a:lnTo>
                        <a:pt x="333" y="89"/>
                      </a:lnTo>
                      <a:lnTo>
                        <a:pt x="297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096" name="Freeform 35"/>
                <p:cNvSpPr>
                  <a:spLocks/>
                </p:cNvSpPr>
                <p:nvPr userDrawn="1"/>
              </p:nvSpPr>
              <p:spPr bwMode="auto">
                <a:xfrm>
                  <a:off x="658" y="3538"/>
                  <a:ext cx="471" cy="212"/>
                </a:xfrm>
                <a:custGeom>
                  <a:avLst/>
                  <a:gdLst>
                    <a:gd name="T0" fmla="*/ 0 w 941"/>
                    <a:gd name="T1" fmla="*/ 66 h 424"/>
                    <a:gd name="T2" fmla="*/ 432 w 941"/>
                    <a:gd name="T3" fmla="*/ 0 h 424"/>
                    <a:gd name="T4" fmla="*/ 463 w 941"/>
                    <a:gd name="T5" fmla="*/ 39 h 424"/>
                    <a:gd name="T6" fmla="*/ 471 w 941"/>
                    <a:gd name="T7" fmla="*/ 91 h 424"/>
                    <a:gd name="T8" fmla="*/ 452 w 941"/>
                    <a:gd name="T9" fmla="*/ 141 h 424"/>
                    <a:gd name="T10" fmla="*/ 29 w 941"/>
                    <a:gd name="T11" fmla="*/ 212 h 424"/>
                    <a:gd name="T12" fmla="*/ 27 w 941"/>
                    <a:gd name="T13" fmla="*/ 192 h 424"/>
                    <a:gd name="T14" fmla="*/ 432 w 941"/>
                    <a:gd name="T15" fmla="*/ 121 h 424"/>
                    <a:gd name="T16" fmla="*/ 447 w 941"/>
                    <a:gd name="T17" fmla="*/ 73 h 424"/>
                    <a:gd name="T18" fmla="*/ 420 w 941"/>
                    <a:gd name="T19" fmla="*/ 29 h 424"/>
                    <a:gd name="T20" fmla="*/ 0 w 941"/>
                    <a:gd name="T21" fmla="*/ 93 h 424"/>
                    <a:gd name="T22" fmla="*/ 0 w 941"/>
                    <a:gd name="T23" fmla="*/ 66 h 424"/>
                    <a:gd name="T24" fmla="*/ 0 w 941"/>
                    <a:gd name="T25" fmla="*/ 66 h 424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0" t="0" r="r" b="b"/>
                  <a:pathLst>
                    <a:path w="941" h="424">
                      <a:moveTo>
                        <a:pt x="0" y="131"/>
                      </a:moveTo>
                      <a:lnTo>
                        <a:pt x="863" y="0"/>
                      </a:lnTo>
                      <a:lnTo>
                        <a:pt x="926" y="78"/>
                      </a:lnTo>
                      <a:lnTo>
                        <a:pt x="941" y="181"/>
                      </a:lnTo>
                      <a:lnTo>
                        <a:pt x="903" y="282"/>
                      </a:lnTo>
                      <a:lnTo>
                        <a:pt x="57" y="424"/>
                      </a:lnTo>
                      <a:lnTo>
                        <a:pt x="53" y="384"/>
                      </a:lnTo>
                      <a:lnTo>
                        <a:pt x="863" y="242"/>
                      </a:lnTo>
                      <a:lnTo>
                        <a:pt x="893" y="145"/>
                      </a:lnTo>
                      <a:lnTo>
                        <a:pt x="840" y="57"/>
                      </a:lnTo>
                      <a:lnTo>
                        <a:pt x="0" y="185"/>
                      </a:lnTo>
                      <a:lnTo>
                        <a:pt x="0" y="13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097" name="Freeform 36"/>
                <p:cNvSpPr>
                  <a:spLocks/>
                </p:cNvSpPr>
                <p:nvPr userDrawn="1"/>
              </p:nvSpPr>
              <p:spPr bwMode="auto">
                <a:xfrm>
                  <a:off x="717" y="3606"/>
                  <a:ext cx="245" cy="86"/>
                </a:xfrm>
                <a:custGeom>
                  <a:avLst/>
                  <a:gdLst>
                    <a:gd name="T0" fmla="*/ 0 w 488"/>
                    <a:gd name="T1" fmla="*/ 63 h 173"/>
                    <a:gd name="T2" fmla="*/ 33 w 488"/>
                    <a:gd name="T3" fmla="*/ 86 h 173"/>
                    <a:gd name="T4" fmla="*/ 111 w 488"/>
                    <a:gd name="T5" fmla="*/ 83 h 173"/>
                    <a:gd name="T6" fmla="*/ 210 w 488"/>
                    <a:gd name="T7" fmla="*/ 58 h 173"/>
                    <a:gd name="T8" fmla="*/ 245 w 488"/>
                    <a:gd name="T9" fmla="*/ 21 h 173"/>
                    <a:gd name="T10" fmla="*/ 222 w 488"/>
                    <a:gd name="T11" fmla="*/ 1 h 173"/>
                    <a:gd name="T12" fmla="*/ 127 w 488"/>
                    <a:gd name="T13" fmla="*/ 0 h 173"/>
                    <a:gd name="T14" fmla="*/ 55 w 488"/>
                    <a:gd name="T15" fmla="*/ 6 h 173"/>
                    <a:gd name="T16" fmla="*/ 8 w 488"/>
                    <a:gd name="T17" fmla="*/ 38 h 173"/>
                    <a:gd name="T18" fmla="*/ 56 w 488"/>
                    <a:gd name="T19" fmla="*/ 47 h 173"/>
                    <a:gd name="T20" fmla="*/ 138 w 488"/>
                    <a:gd name="T21" fmla="*/ 26 h 173"/>
                    <a:gd name="T22" fmla="*/ 209 w 488"/>
                    <a:gd name="T23" fmla="*/ 26 h 173"/>
                    <a:gd name="T24" fmla="*/ 135 w 488"/>
                    <a:gd name="T25" fmla="*/ 55 h 173"/>
                    <a:gd name="T26" fmla="*/ 71 w 488"/>
                    <a:gd name="T27" fmla="*/ 63 h 173"/>
                    <a:gd name="T28" fmla="*/ 0 w 488"/>
                    <a:gd name="T29" fmla="*/ 63 h 173"/>
                    <a:gd name="T30" fmla="*/ 0 w 488"/>
                    <a:gd name="T31" fmla="*/ 63 h 173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0" t="0" r="r" b="b"/>
                  <a:pathLst>
                    <a:path w="488" h="173">
                      <a:moveTo>
                        <a:pt x="0" y="126"/>
                      </a:moveTo>
                      <a:lnTo>
                        <a:pt x="66" y="173"/>
                      </a:lnTo>
                      <a:lnTo>
                        <a:pt x="222" y="166"/>
                      </a:lnTo>
                      <a:lnTo>
                        <a:pt x="418" y="116"/>
                      </a:lnTo>
                      <a:lnTo>
                        <a:pt x="488" y="42"/>
                      </a:lnTo>
                      <a:lnTo>
                        <a:pt x="443" y="2"/>
                      </a:lnTo>
                      <a:lnTo>
                        <a:pt x="253" y="0"/>
                      </a:lnTo>
                      <a:lnTo>
                        <a:pt x="110" y="12"/>
                      </a:lnTo>
                      <a:lnTo>
                        <a:pt x="15" y="76"/>
                      </a:lnTo>
                      <a:lnTo>
                        <a:pt x="112" y="95"/>
                      </a:lnTo>
                      <a:lnTo>
                        <a:pt x="275" y="53"/>
                      </a:lnTo>
                      <a:lnTo>
                        <a:pt x="416" y="53"/>
                      </a:lnTo>
                      <a:lnTo>
                        <a:pt x="268" y="110"/>
                      </a:lnTo>
                      <a:lnTo>
                        <a:pt x="142" y="126"/>
                      </a:lnTo>
                      <a:lnTo>
                        <a:pt x="0" y="126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</p:grpSp>
      </p:grpSp>
      <p:grpSp>
        <p:nvGrpSpPr>
          <p:cNvPr id="2059" name="Group 37"/>
          <p:cNvGrpSpPr>
            <a:grpSpLocks/>
          </p:cNvGrpSpPr>
          <p:nvPr/>
        </p:nvGrpSpPr>
        <p:grpSpPr bwMode="auto">
          <a:xfrm>
            <a:off x="8680450" y="2116138"/>
            <a:ext cx="385763" cy="4308475"/>
            <a:chOff x="5468" y="1333"/>
            <a:chExt cx="243" cy="2714"/>
          </a:xfrm>
        </p:grpSpPr>
        <p:sp>
          <p:nvSpPr>
            <p:cNvPr id="2073" name="Freeform 38"/>
            <p:cNvSpPr>
              <a:spLocks/>
            </p:cNvSpPr>
            <p:nvPr userDrawn="1"/>
          </p:nvSpPr>
          <p:spPr bwMode="auto">
            <a:xfrm flipH="1">
              <a:off x="5468" y="2620"/>
              <a:ext cx="205" cy="1427"/>
            </a:xfrm>
            <a:custGeom>
              <a:avLst/>
              <a:gdLst>
                <a:gd name="T0" fmla="*/ 184 w 772"/>
                <a:gd name="T1" fmla="*/ 1379 h 3266"/>
                <a:gd name="T2" fmla="*/ 101 w 772"/>
                <a:gd name="T3" fmla="*/ 1287 h 3266"/>
                <a:gd name="T4" fmla="*/ 85 w 772"/>
                <a:gd name="T5" fmla="*/ 1216 h 3266"/>
                <a:gd name="T6" fmla="*/ 99 w 772"/>
                <a:gd name="T7" fmla="*/ 1111 h 3266"/>
                <a:gd name="T8" fmla="*/ 157 w 772"/>
                <a:gd name="T9" fmla="*/ 984 h 3266"/>
                <a:gd name="T10" fmla="*/ 170 w 772"/>
                <a:gd name="T11" fmla="*/ 904 h 3266"/>
                <a:gd name="T12" fmla="*/ 157 w 772"/>
                <a:gd name="T13" fmla="*/ 851 h 3266"/>
                <a:gd name="T14" fmla="*/ 106 w 772"/>
                <a:gd name="T15" fmla="*/ 812 h 3266"/>
                <a:gd name="T16" fmla="*/ 96 w 772"/>
                <a:gd name="T17" fmla="*/ 763 h 3266"/>
                <a:gd name="T18" fmla="*/ 114 w 772"/>
                <a:gd name="T19" fmla="*/ 693 h 3266"/>
                <a:gd name="T20" fmla="*/ 197 w 772"/>
                <a:gd name="T21" fmla="*/ 505 h 3266"/>
                <a:gd name="T22" fmla="*/ 205 w 772"/>
                <a:gd name="T23" fmla="*/ 413 h 3266"/>
                <a:gd name="T24" fmla="*/ 184 w 772"/>
                <a:gd name="T25" fmla="*/ 312 h 3266"/>
                <a:gd name="T26" fmla="*/ 114 w 772"/>
                <a:gd name="T27" fmla="*/ 263 h 3266"/>
                <a:gd name="T28" fmla="*/ 53 w 772"/>
                <a:gd name="T29" fmla="*/ 184 h 3266"/>
                <a:gd name="T30" fmla="*/ 0 w 772"/>
                <a:gd name="T31" fmla="*/ 0 h 3266"/>
                <a:gd name="T32" fmla="*/ 8 w 772"/>
                <a:gd name="T33" fmla="*/ 167 h 3266"/>
                <a:gd name="T34" fmla="*/ 48 w 772"/>
                <a:gd name="T35" fmla="*/ 267 h 3266"/>
                <a:gd name="T36" fmla="*/ 101 w 772"/>
                <a:gd name="T37" fmla="*/ 329 h 3266"/>
                <a:gd name="T38" fmla="*/ 160 w 772"/>
                <a:gd name="T39" fmla="*/ 364 h 3266"/>
                <a:gd name="T40" fmla="*/ 163 w 772"/>
                <a:gd name="T41" fmla="*/ 456 h 3266"/>
                <a:gd name="T42" fmla="*/ 133 w 772"/>
                <a:gd name="T43" fmla="*/ 553 h 3266"/>
                <a:gd name="T44" fmla="*/ 64 w 772"/>
                <a:gd name="T45" fmla="*/ 724 h 3266"/>
                <a:gd name="T46" fmla="*/ 61 w 772"/>
                <a:gd name="T47" fmla="*/ 834 h 3266"/>
                <a:gd name="T48" fmla="*/ 125 w 772"/>
                <a:gd name="T49" fmla="*/ 895 h 3266"/>
                <a:gd name="T50" fmla="*/ 122 w 772"/>
                <a:gd name="T51" fmla="*/ 952 h 3266"/>
                <a:gd name="T52" fmla="*/ 66 w 772"/>
                <a:gd name="T53" fmla="*/ 1071 h 3266"/>
                <a:gd name="T54" fmla="*/ 42 w 772"/>
                <a:gd name="T55" fmla="*/ 1185 h 3266"/>
                <a:gd name="T56" fmla="*/ 64 w 772"/>
                <a:gd name="T57" fmla="*/ 1308 h 3266"/>
                <a:gd name="T58" fmla="*/ 114 w 772"/>
                <a:gd name="T59" fmla="*/ 1374 h 3266"/>
                <a:gd name="T60" fmla="*/ 178 w 772"/>
                <a:gd name="T61" fmla="*/ 1427 h 3266"/>
                <a:gd name="T62" fmla="*/ 184 w 772"/>
                <a:gd name="T63" fmla="*/ 1379 h 3266"/>
                <a:gd name="T64" fmla="*/ 184 w 772"/>
                <a:gd name="T65" fmla="*/ 1379 h 326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772" h="3266">
                  <a:moveTo>
                    <a:pt x="692" y="3156"/>
                  </a:moveTo>
                  <a:lnTo>
                    <a:pt x="380" y="2945"/>
                  </a:lnTo>
                  <a:lnTo>
                    <a:pt x="319" y="2783"/>
                  </a:lnTo>
                  <a:lnTo>
                    <a:pt x="371" y="2542"/>
                  </a:lnTo>
                  <a:lnTo>
                    <a:pt x="591" y="2251"/>
                  </a:lnTo>
                  <a:lnTo>
                    <a:pt x="641" y="2070"/>
                  </a:lnTo>
                  <a:lnTo>
                    <a:pt x="591" y="1948"/>
                  </a:lnTo>
                  <a:lnTo>
                    <a:pt x="401" y="1859"/>
                  </a:lnTo>
                  <a:lnTo>
                    <a:pt x="361" y="1747"/>
                  </a:lnTo>
                  <a:lnTo>
                    <a:pt x="430" y="1587"/>
                  </a:lnTo>
                  <a:lnTo>
                    <a:pt x="741" y="1156"/>
                  </a:lnTo>
                  <a:lnTo>
                    <a:pt x="772" y="945"/>
                  </a:lnTo>
                  <a:lnTo>
                    <a:pt x="692" y="713"/>
                  </a:lnTo>
                  <a:lnTo>
                    <a:pt x="430" y="603"/>
                  </a:lnTo>
                  <a:lnTo>
                    <a:pt x="200" y="422"/>
                  </a:lnTo>
                  <a:lnTo>
                    <a:pt x="0" y="0"/>
                  </a:lnTo>
                  <a:lnTo>
                    <a:pt x="29" y="382"/>
                  </a:lnTo>
                  <a:lnTo>
                    <a:pt x="179" y="612"/>
                  </a:lnTo>
                  <a:lnTo>
                    <a:pt x="380" y="753"/>
                  </a:lnTo>
                  <a:lnTo>
                    <a:pt x="601" y="833"/>
                  </a:lnTo>
                  <a:lnTo>
                    <a:pt x="612" y="1044"/>
                  </a:lnTo>
                  <a:lnTo>
                    <a:pt x="500" y="1266"/>
                  </a:lnTo>
                  <a:lnTo>
                    <a:pt x="240" y="1658"/>
                  </a:lnTo>
                  <a:lnTo>
                    <a:pt x="230" y="1909"/>
                  </a:lnTo>
                  <a:lnTo>
                    <a:pt x="471" y="2049"/>
                  </a:lnTo>
                  <a:lnTo>
                    <a:pt x="460" y="2180"/>
                  </a:lnTo>
                  <a:lnTo>
                    <a:pt x="249" y="2452"/>
                  </a:lnTo>
                  <a:lnTo>
                    <a:pt x="160" y="2713"/>
                  </a:lnTo>
                  <a:lnTo>
                    <a:pt x="240" y="2994"/>
                  </a:lnTo>
                  <a:lnTo>
                    <a:pt x="430" y="3144"/>
                  </a:lnTo>
                  <a:lnTo>
                    <a:pt x="671" y="3266"/>
                  </a:lnTo>
                  <a:lnTo>
                    <a:pt x="692" y="315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074" name="Freeform 39"/>
            <p:cNvSpPr>
              <a:spLocks/>
            </p:cNvSpPr>
            <p:nvPr userDrawn="1"/>
          </p:nvSpPr>
          <p:spPr bwMode="auto">
            <a:xfrm flipH="1">
              <a:off x="5506" y="1333"/>
              <a:ext cx="205" cy="1633"/>
            </a:xfrm>
            <a:custGeom>
              <a:avLst/>
              <a:gdLst>
                <a:gd name="T0" fmla="*/ 184 w 772"/>
                <a:gd name="T1" fmla="*/ 1578 h 3266"/>
                <a:gd name="T2" fmla="*/ 101 w 772"/>
                <a:gd name="T3" fmla="*/ 1473 h 3266"/>
                <a:gd name="T4" fmla="*/ 85 w 772"/>
                <a:gd name="T5" fmla="*/ 1392 h 3266"/>
                <a:gd name="T6" fmla="*/ 99 w 772"/>
                <a:gd name="T7" fmla="*/ 1271 h 3266"/>
                <a:gd name="T8" fmla="*/ 157 w 772"/>
                <a:gd name="T9" fmla="*/ 1126 h 3266"/>
                <a:gd name="T10" fmla="*/ 170 w 772"/>
                <a:gd name="T11" fmla="*/ 1035 h 3266"/>
                <a:gd name="T12" fmla="*/ 157 w 772"/>
                <a:gd name="T13" fmla="*/ 974 h 3266"/>
                <a:gd name="T14" fmla="*/ 106 w 772"/>
                <a:gd name="T15" fmla="*/ 930 h 3266"/>
                <a:gd name="T16" fmla="*/ 96 w 772"/>
                <a:gd name="T17" fmla="*/ 874 h 3266"/>
                <a:gd name="T18" fmla="*/ 114 w 772"/>
                <a:gd name="T19" fmla="*/ 794 h 3266"/>
                <a:gd name="T20" fmla="*/ 197 w 772"/>
                <a:gd name="T21" fmla="*/ 578 h 3266"/>
                <a:gd name="T22" fmla="*/ 205 w 772"/>
                <a:gd name="T23" fmla="*/ 473 h 3266"/>
                <a:gd name="T24" fmla="*/ 184 w 772"/>
                <a:gd name="T25" fmla="*/ 357 h 3266"/>
                <a:gd name="T26" fmla="*/ 114 w 772"/>
                <a:gd name="T27" fmla="*/ 302 h 3266"/>
                <a:gd name="T28" fmla="*/ 53 w 772"/>
                <a:gd name="T29" fmla="*/ 211 h 3266"/>
                <a:gd name="T30" fmla="*/ 0 w 772"/>
                <a:gd name="T31" fmla="*/ 0 h 3266"/>
                <a:gd name="T32" fmla="*/ 8 w 772"/>
                <a:gd name="T33" fmla="*/ 191 h 3266"/>
                <a:gd name="T34" fmla="*/ 48 w 772"/>
                <a:gd name="T35" fmla="*/ 306 h 3266"/>
                <a:gd name="T36" fmla="*/ 101 w 772"/>
                <a:gd name="T37" fmla="*/ 377 h 3266"/>
                <a:gd name="T38" fmla="*/ 160 w 772"/>
                <a:gd name="T39" fmla="*/ 417 h 3266"/>
                <a:gd name="T40" fmla="*/ 163 w 772"/>
                <a:gd name="T41" fmla="*/ 522 h 3266"/>
                <a:gd name="T42" fmla="*/ 133 w 772"/>
                <a:gd name="T43" fmla="*/ 633 h 3266"/>
                <a:gd name="T44" fmla="*/ 64 w 772"/>
                <a:gd name="T45" fmla="*/ 829 h 3266"/>
                <a:gd name="T46" fmla="*/ 61 w 772"/>
                <a:gd name="T47" fmla="*/ 955 h 3266"/>
                <a:gd name="T48" fmla="*/ 125 w 772"/>
                <a:gd name="T49" fmla="*/ 1025 h 3266"/>
                <a:gd name="T50" fmla="*/ 122 w 772"/>
                <a:gd name="T51" fmla="*/ 1090 h 3266"/>
                <a:gd name="T52" fmla="*/ 66 w 772"/>
                <a:gd name="T53" fmla="*/ 1226 h 3266"/>
                <a:gd name="T54" fmla="*/ 42 w 772"/>
                <a:gd name="T55" fmla="*/ 1357 h 3266"/>
                <a:gd name="T56" fmla="*/ 64 w 772"/>
                <a:gd name="T57" fmla="*/ 1497 h 3266"/>
                <a:gd name="T58" fmla="*/ 114 w 772"/>
                <a:gd name="T59" fmla="*/ 1572 h 3266"/>
                <a:gd name="T60" fmla="*/ 178 w 772"/>
                <a:gd name="T61" fmla="*/ 1633 h 3266"/>
                <a:gd name="T62" fmla="*/ 184 w 772"/>
                <a:gd name="T63" fmla="*/ 1578 h 3266"/>
                <a:gd name="T64" fmla="*/ 184 w 772"/>
                <a:gd name="T65" fmla="*/ 1578 h 326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772" h="3266">
                  <a:moveTo>
                    <a:pt x="692" y="3156"/>
                  </a:moveTo>
                  <a:lnTo>
                    <a:pt x="380" y="2945"/>
                  </a:lnTo>
                  <a:lnTo>
                    <a:pt x="319" y="2783"/>
                  </a:lnTo>
                  <a:lnTo>
                    <a:pt x="371" y="2542"/>
                  </a:lnTo>
                  <a:lnTo>
                    <a:pt x="591" y="2251"/>
                  </a:lnTo>
                  <a:lnTo>
                    <a:pt x="641" y="2070"/>
                  </a:lnTo>
                  <a:lnTo>
                    <a:pt x="591" y="1948"/>
                  </a:lnTo>
                  <a:lnTo>
                    <a:pt x="401" y="1859"/>
                  </a:lnTo>
                  <a:lnTo>
                    <a:pt x="361" y="1747"/>
                  </a:lnTo>
                  <a:lnTo>
                    <a:pt x="430" y="1587"/>
                  </a:lnTo>
                  <a:lnTo>
                    <a:pt x="741" y="1156"/>
                  </a:lnTo>
                  <a:lnTo>
                    <a:pt x="772" y="945"/>
                  </a:lnTo>
                  <a:lnTo>
                    <a:pt x="692" y="713"/>
                  </a:lnTo>
                  <a:lnTo>
                    <a:pt x="430" y="603"/>
                  </a:lnTo>
                  <a:lnTo>
                    <a:pt x="200" y="422"/>
                  </a:lnTo>
                  <a:lnTo>
                    <a:pt x="0" y="0"/>
                  </a:lnTo>
                  <a:lnTo>
                    <a:pt x="29" y="382"/>
                  </a:lnTo>
                  <a:lnTo>
                    <a:pt x="179" y="612"/>
                  </a:lnTo>
                  <a:lnTo>
                    <a:pt x="380" y="753"/>
                  </a:lnTo>
                  <a:lnTo>
                    <a:pt x="601" y="833"/>
                  </a:lnTo>
                  <a:lnTo>
                    <a:pt x="612" y="1044"/>
                  </a:lnTo>
                  <a:lnTo>
                    <a:pt x="500" y="1266"/>
                  </a:lnTo>
                  <a:lnTo>
                    <a:pt x="240" y="1658"/>
                  </a:lnTo>
                  <a:lnTo>
                    <a:pt x="230" y="1909"/>
                  </a:lnTo>
                  <a:lnTo>
                    <a:pt x="471" y="2049"/>
                  </a:lnTo>
                  <a:lnTo>
                    <a:pt x="460" y="2180"/>
                  </a:lnTo>
                  <a:lnTo>
                    <a:pt x="249" y="2452"/>
                  </a:lnTo>
                  <a:lnTo>
                    <a:pt x="160" y="2713"/>
                  </a:lnTo>
                  <a:lnTo>
                    <a:pt x="240" y="2994"/>
                  </a:lnTo>
                  <a:lnTo>
                    <a:pt x="430" y="3144"/>
                  </a:lnTo>
                  <a:lnTo>
                    <a:pt x="671" y="3266"/>
                  </a:lnTo>
                  <a:lnTo>
                    <a:pt x="692" y="315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2060" name="Group 40"/>
          <p:cNvGrpSpPr>
            <a:grpSpLocks/>
          </p:cNvGrpSpPr>
          <p:nvPr/>
        </p:nvGrpSpPr>
        <p:grpSpPr bwMode="auto">
          <a:xfrm>
            <a:off x="7318375" y="90488"/>
            <a:ext cx="2133600" cy="1911350"/>
            <a:chOff x="4610" y="57"/>
            <a:chExt cx="1344" cy="1204"/>
          </a:xfrm>
        </p:grpSpPr>
        <p:grpSp>
          <p:nvGrpSpPr>
            <p:cNvPr id="2061" name="Group 41"/>
            <p:cNvGrpSpPr>
              <a:grpSpLocks/>
            </p:cNvGrpSpPr>
            <p:nvPr userDrawn="1"/>
          </p:nvGrpSpPr>
          <p:grpSpPr bwMode="auto">
            <a:xfrm>
              <a:off x="4610" y="57"/>
              <a:ext cx="1344" cy="1204"/>
              <a:chOff x="4610" y="57"/>
              <a:chExt cx="1344" cy="1204"/>
            </a:xfrm>
          </p:grpSpPr>
          <p:sp>
            <p:nvSpPr>
              <p:cNvPr id="2063" name="Freeform 42"/>
              <p:cNvSpPr>
                <a:spLocks/>
              </p:cNvSpPr>
              <p:nvPr userDrawn="1"/>
            </p:nvSpPr>
            <p:spPr bwMode="auto">
              <a:xfrm rot="-3172564">
                <a:off x="5430" y="1086"/>
                <a:ext cx="62" cy="288"/>
              </a:xfrm>
              <a:custGeom>
                <a:avLst/>
                <a:gdLst>
                  <a:gd name="T0" fmla="*/ 31 w 245"/>
                  <a:gd name="T1" fmla="*/ 3 h 806"/>
                  <a:gd name="T2" fmla="*/ 33 w 245"/>
                  <a:gd name="T3" fmla="*/ 122 h 806"/>
                  <a:gd name="T4" fmla="*/ 0 w 245"/>
                  <a:gd name="T5" fmla="*/ 288 h 806"/>
                  <a:gd name="T6" fmla="*/ 20 w 245"/>
                  <a:gd name="T7" fmla="*/ 282 h 806"/>
                  <a:gd name="T8" fmla="*/ 55 w 245"/>
                  <a:gd name="T9" fmla="*/ 134 h 806"/>
                  <a:gd name="T10" fmla="*/ 62 w 245"/>
                  <a:gd name="T11" fmla="*/ 0 h 806"/>
                  <a:gd name="T12" fmla="*/ 31 w 245"/>
                  <a:gd name="T13" fmla="*/ 3 h 806"/>
                  <a:gd name="T14" fmla="*/ 31 w 245"/>
                  <a:gd name="T15" fmla="*/ 3 h 80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245" h="806">
                    <a:moveTo>
                      <a:pt x="123" y="9"/>
                    </a:moveTo>
                    <a:lnTo>
                      <a:pt x="131" y="342"/>
                    </a:lnTo>
                    <a:lnTo>
                      <a:pt x="0" y="806"/>
                    </a:lnTo>
                    <a:lnTo>
                      <a:pt x="79" y="789"/>
                    </a:lnTo>
                    <a:lnTo>
                      <a:pt x="218" y="376"/>
                    </a:lnTo>
                    <a:lnTo>
                      <a:pt x="245" y="0"/>
                    </a:lnTo>
                    <a:lnTo>
                      <a:pt x="123" y="9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grpSp>
            <p:nvGrpSpPr>
              <p:cNvPr id="2064" name="Group 43"/>
              <p:cNvGrpSpPr>
                <a:grpSpLocks/>
              </p:cNvGrpSpPr>
              <p:nvPr userDrawn="1"/>
            </p:nvGrpSpPr>
            <p:grpSpPr bwMode="auto">
              <a:xfrm>
                <a:off x="4610" y="57"/>
                <a:ext cx="1344" cy="985"/>
                <a:chOff x="4610" y="57"/>
                <a:chExt cx="1344" cy="985"/>
              </a:xfrm>
            </p:grpSpPr>
            <p:sp>
              <p:nvSpPr>
                <p:cNvPr id="2065" name="Freeform 44"/>
                <p:cNvSpPr>
                  <a:spLocks/>
                </p:cNvSpPr>
                <p:nvPr userDrawn="1"/>
              </p:nvSpPr>
              <p:spPr bwMode="auto">
                <a:xfrm rot="-3172564">
                  <a:off x="4966" y="71"/>
                  <a:ext cx="153" cy="125"/>
                </a:xfrm>
                <a:custGeom>
                  <a:avLst/>
                  <a:gdLst>
                    <a:gd name="T0" fmla="*/ 0 w 604"/>
                    <a:gd name="T1" fmla="*/ 0 h 349"/>
                    <a:gd name="T2" fmla="*/ 75 w 604"/>
                    <a:gd name="T3" fmla="*/ 66 h 349"/>
                    <a:gd name="T4" fmla="*/ 127 w 604"/>
                    <a:gd name="T5" fmla="*/ 125 h 349"/>
                    <a:gd name="T6" fmla="*/ 153 w 604"/>
                    <a:gd name="T7" fmla="*/ 50 h 349"/>
                    <a:gd name="T8" fmla="*/ 91 w 604"/>
                    <a:gd name="T9" fmla="*/ 3 h 349"/>
                    <a:gd name="T10" fmla="*/ 118 w 604"/>
                    <a:gd name="T11" fmla="*/ 66 h 349"/>
                    <a:gd name="T12" fmla="*/ 33 w 604"/>
                    <a:gd name="T13" fmla="*/ 6 h 349"/>
                    <a:gd name="T14" fmla="*/ 0 w 604"/>
                    <a:gd name="T15" fmla="*/ 0 h 349"/>
                    <a:gd name="T16" fmla="*/ 0 w 604"/>
                    <a:gd name="T17" fmla="*/ 0 h 349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604" h="349">
                      <a:moveTo>
                        <a:pt x="0" y="0"/>
                      </a:moveTo>
                      <a:lnTo>
                        <a:pt x="298" y="184"/>
                      </a:lnTo>
                      <a:lnTo>
                        <a:pt x="500" y="349"/>
                      </a:lnTo>
                      <a:lnTo>
                        <a:pt x="604" y="140"/>
                      </a:lnTo>
                      <a:lnTo>
                        <a:pt x="359" y="9"/>
                      </a:lnTo>
                      <a:lnTo>
                        <a:pt x="464" y="184"/>
                      </a:lnTo>
                      <a:lnTo>
                        <a:pt x="131" y="1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066" name="Freeform 45"/>
                <p:cNvSpPr>
                  <a:spLocks/>
                </p:cNvSpPr>
                <p:nvPr userDrawn="1"/>
              </p:nvSpPr>
              <p:spPr bwMode="auto">
                <a:xfrm rot="-3172564">
                  <a:off x="5048" y="332"/>
                  <a:ext cx="269" cy="438"/>
                </a:xfrm>
                <a:custGeom>
                  <a:avLst/>
                  <a:gdLst>
                    <a:gd name="T0" fmla="*/ 187 w 1064"/>
                    <a:gd name="T1" fmla="*/ 46 h 1230"/>
                    <a:gd name="T2" fmla="*/ 123 w 1064"/>
                    <a:gd name="T3" fmla="*/ 125 h 1230"/>
                    <a:gd name="T4" fmla="*/ 41 w 1064"/>
                    <a:gd name="T5" fmla="*/ 271 h 1230"/>
                    <a:gd name="T6" fmla="*/ 0 w 1064"/>
                    <a:gd name="T7" fmla="*/ 392 h 1230"/>
                    <a:gd name="T8" fmla="*/ 15 w 1064"/>
                    <a:gd name="T9" fmla="*/ 438 h 1230"/>
                    <a:gd name="T10" fmla="*/ 66 w 1064"/>
                    <a:gd name="T11" fmla="*/ 428 h 1230"/>
                    <a:gd name="T12" fmla="*/ 146 w 1064"/>
                    <a:gd name="T13" fmla="*/ 325 h 1230"/>
                    <a:gd name="T14" fmla="*/ 221 w 1064"/>
                    <a:gd name="T15" fmla="*/ 190 h 1230"/>
                    <a:gd name="T16" fmla="*/ 261 w 1064"/>
                    <a:gd name="T17" fmla="*/ 96 h 1230"/>
                    <a:gd name="T18" fmla="*/ 269 w 1064"/>
                    <a:gd name="T19" fmla="*/ 30 h 1230"/>
                    <a:gd name="T20" fmla="*/ 247 w 1064"/>
                    <a:gd name="T21" fmla="*/ 0 h 1230"/>
                    <a:gd name="T22" fmla="*/ 211 w 1064"/>
                    <a:gd name="T23" fmla="*/ 23 h 1230"/>
                    <a:gd name="T24" fmla="*/ 245 w 1064"/>
                    <a:gd name="T25" fmla="*/ 38 h 1230"/>
                    <a:gd name="T26" fmla="*/ 221 w 1064"/>
                    <a:gd name="T27" fmla="*/ 125 h 1230"/>
                    <a:gd name="T28" fmla="*/ 174 w 1064"/>
                    <a:gd name="T29" fmla="*/ 234 h 1230"/>
                    <a:gd name="T30" fmla="*/ 88 w 1064"/>
                    <a:gd name="T31" fmla="*/ 359 h 1230"/>
                    <a:gd name="T32" fmla="*/ 29 w 1064"/>
                    <a:gd name="T33" fmla="*/ 397 h 1230"/>
                    <a:gd name="T34" fmla="*/ 34 w 1064"/>
                    <a:gd name="T35" fmla="*/ 336 h 1230"/>
                    <a:gd name="T36" fmla="*/ 110 w 1064"/>
                    <a:gd name="T37" fmla="*/ 179 h 1230"/>
                    <a:gd name="T38" fmla="*/ 210 w 1064"/>
                    <a:gd name="T39" fmla="*/ 42 h 1230"/>
                    <a:gd name="T40" fmla="*/ 187 w 1064"/>
                    <a:gd name="T41" fmla="*/ 46 h 1230"/>
                    <a:gd name="T42" fmla="*/ 187 w 1064"/>
                    <a:gd name="T43" fmla="*/ 46 h 1230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0" t="0" r="r" b="b"/>
                  <a:pathLst>
                    <a:path w="1064" h="1230">
                      <a:moveTo>
                        <a:pt x="741" y="129"/>
                      </a:moveTo>
                      <a:lnTo>
                        <a:pt x="485" y="352"/>
                      </a:lnTo>
                      <a:lnTo>
                        <a:pt x="163" y="762"/>
                      </a:lnTo>
                      <a:lnTo>
                        <a:pt x="0" y="1101"/>
                      </a:lnTo>
                      <a:lnTo>
                        <a:pt x="59" y="1230"/>
                      </a:lnTo>
                      <a:lnTo>
                        <a:pt x="262" y="1201"/>
                      </a:lnTo>
                      <a:lnTo>
                        <a:pt x="578" y="914"/>
                      </a:lnTo>
                      <a:lnTo>
                        <a:pt x="876" y="534"/>
                      </a:lnTo>
                      <a:lnTo>
                        <a:pt x="1034" y="270"/>
                      </a:lnTo>
                      <a:lnTo>
                        <a:pt x="1064" y="84"/>
                      </a:lnTo>
                      <a:lnTo>
                        <a:pt x="977" y="0"/>
                      </a:lnTo>
                      <a:lnTo>
                        <a:pt x="836" y="65"/>
                      </a:lnTo>
                      <a:lnTo>
                        <a:pt x="969" y="107"/>
                      </a:lnTo>
                      <a:lnTo>
                        <a:pt x="876" y="352"/>
                      </a:lnTo>
                      <a:lnTo>
                        <a:pt x="690" y="656"/>
                      </a:lnTo>
                      <a:lnTo>
                        <a:pt x="350" y="1008"/>
                      </a:lnTo>
                      <a:lnTo>
                        <a:pt x="116" y="1114"/>
                      </a:lnTo>
                      <a:lnTo>
                        <a:pt x="135" y="943"/>
                      </a:lnTo>
                      <a:lnTo>
                        <a:pt x="437" y="504"/>
                      </a:lnTo>
                      <a:lnTo>
                        <a:pt x="831" y="118"/>
                      </a:lnTo>
                      <a:lnTo>
                        <a:pt x="741" y="129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067" name="Freeform 46"/>
                <p:cNvSpPr>
                  <a:spLocks/>
                </p:cNvSpPr>
                <p:nvPr userDrawn="1"/>
              </p:nvSpPr>
              <p:spPr bwMode="auto">
                <a:xfrm rot="-3172564">
                  <a:off x="4858" y="182"/>
                  <a:ext cx="505" cy="898"/>
                </a:xfrm>
                <a:custGeom>
                  <a:avLst/>
                  <a:gdLst>
                    <a:gd name="T0" fmla="*/ 490 w 2002"/>
                    <a:gd name="T1" fmla="*/ 0 h 2521"/>
                    <a:gd name="T2" fmla="*/ 0 w 2002"/>
                    <a:gd name="T3" fmla="*/ 898 h 2521"/>
                    <a:gd name="T4" fmla="*/ 48 w 2002"/>
                    <a:gd name="T5" fmla="*/ 873 h 2521"/>
                    <a:gd name="T6" fmla="*/ 505 w 2002"/>
                    <a:gd name="T7" fmla="*/ 22 h 2521"/>
                    <a:gd name="T8" fmla="*/ 490 w 2002"/>
                    <a:gd name="T9" fmla="*/ 0 h 2521"/>
                    <a:gd name="T10" fmla="*/ 490 w 2002"/>
                    <a:gd name="T11" fmla="*/ 0 h 2521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2002" h="2521">
                      <a:moveTo>
                        <a:pt x="1941" y="0"/>
                      </a:moveTo>
                      <a:lnTo>
                        <a:pt x="0" y="2521"/>
                      </a:lnTo>
                      <a:lnTo>
                        <a:pt x="192" y="2450"/>
                      </a:lnTo>
                      <a:lnTo>
                        <a:pt x="2002" y="61"/>
                      </a:lnTo>
                      <a:lnTo>
                        <a:pt x="1941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068" name="Freeform 47"/>
                <p:cNvSpPr>
                  <a:spLocks/>
                </p:cNvSpPr>
                <p:nvPr userDrawn="1"/>
              </p:nvSpPr>
              <p:spPr bwMode="auto">
                <a:xfrm rot="-3172564">
                  <a:off x="4903" y="-19"/>
                  <a:ext cx="758" cy="1344"/>
                </a:xfrm>
                <a:custGeom>
                  <a:avLst/>
                  <a:gdLst>
                    <a:gd name="T0" fmla="*/ 24 w 3007"/>
                    <a:gd name="T1" fmla="*/ 1014 h 3771"/>
                    <a:gd name="T2" fmla="*/ 99 w 3007"/>
                    <a:gd name="T3" fmla="*/ 1010 h 3771"/>
                    <a:gd name="T4" fmla="*/ 207 w 3007"/>
                    <a:gd name="T5" fmla="*/ 1072 h 3771"/>
                    <a:gd name="T6" fmla="*/ 172 w 3007"/>
                    <a:gd name="T7" fmla="*/ 1004 h 3771"/>
                    <a:gd name="T8" fmla="*/ 93 w 3007"/>
                    <a:gd name="T9" fmla="*/ 963 h 3771"/>
                    <a:gd name="T10" fmla="*/ 161 w 3007"/>
                    <a:gd name="T11" fmla="*/ 969 h 3771"/>
                    <a:gd name="T12" fmla="*/ 247 w 3007"/>
                    <a:gd name="T13" fmla="*/ 1023 h 3771"/>
                    <a:gd name="T14" fmla="*/ 721 w 3007"/>
                    <a:gd name="T15" fmla="*/ 150 h 3771"/>
                    <a:gd name="T16" fmla="*/ 650 w 3007"/>
                    <a:gd name="T17" fmla="*/ 53 h 3771"/>
                    <a:gd name="T18" fmla="*/ 582 w 3007"/>
                    <a:gd name="T19" fmla="*/ 0 h 3771"/>
                    <a:gd name="T20" fmla="*/ 679 w 3007"/>
                    <a:gd name="T21" fmla="*/ 28 h 3771"/>
                    <a:gd name="T22" fmla="*/ 758 w 3007"/>
                    <a:gd name="T23" fmla="*/ 153 h 3771"/>
                    <a:gd name="T24" fmla="*/ 209 w 3007"/>
                    <a:gd name="T25" fmla="*/ 1167 h 3771"/>
                    <a:gd name="T26" fmla="*/ 121 w 3007"/>
                    <a:gd name="T27" fmla="*/ 1216 h 3771"/>
                    <a:gd name="T28" fmla="*/ 26 w 3007"/>
                    <a:gd name="T29" fmla="*/ 1344 h 3771"/>
                    <a:gd name="T30" fmla="*/ 0 w 3007"/>
                    <a:gd name="T31" fmla="*/ 1307 h 3771"/>
                    <a:gd name="T32" fmla="*/ 33 w 3007"/>
                    <a:gd name="T33" fmla="*/ 1294 h 3771"/>
                    <a:gd name="T34" fmla="*/ 95 w 3007"/>
                    <a:gd name="T35" fmla="*/ 1206 h 3771"/>
                    <a:gd name="T36" fmla="*/ 42 w 3007"/>
                    <a:gd name="T37" fmla="*/ 1167 h 3771"/>
                    <a:gd name="T38" fmla="*/ 42 w 3007"/>
                    <a:gd name="T39" fmla="*/ 1132 h 3771"/>
                    <a:gd name="T40" fmla="*/ 104 w 3007"/>
                    <a:gd name="T41" fmla="*/ 1175 h 3771"/>
                    <a:gd name="T42" fmla="*/ 104 w 3007"/>
                    <a:gd name="T43" fmla="*/ 1136 h 3771"/>
                    <a:gd name="T44" fmla="*/ 152 w 3007"/>
                    <a:gd name="T45" fmla="*/ 1148 h 3771"/>
                    <a:gd name="T46" fmla="*/ 108 w 3007"/>
                    <a:gd name="T47" fmla="*/ 1097 h 3771"/>
                    <a:gd name="T48" fmla="*/ 159 w 3007"/>
                    <a:gd name="T49" fmla="*/ 1091 h 3771"/>
                    <a:gd name="T50" fmla="*/ 24 w 3007"/>
                    <a:gd name="T51" fmla="*/ 1014 h 3771"/>
                    <a:gd name="T52" fmla="*/ 24 w 3007"/>
                    <a:gd name="T53" fmla="*/ 1014 h 3771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</a:gdLst>
                  <a:ahLst/>
                  <a:cxnLst>
                    <a:cxn ang="T54">
                      <a:pos x="T0" y="T1"/>
                    </a:cxn>
                    <a:cxn ang="T55">
                      <a:pos x="T2" y="T3"/>
                    </a:cxn>
                    <a:cxn ang="T56">
                      <a:pos x="T4" y="T5"/>
                    </a:cxn>
                    <a:cxn ang="T57">
                      <a:pos x="T6" y="T7"/>
                    </a:cxn>
                    <a:cxn ang="T58">
                      <a:pos x="T8" y="T9"/>
                    </a:cxn>
                    <a:cxn ang="T59">
                      <a:pos x="T10" y="T11"/>
                    </a:cxn>
                    <a:cxn ang="T60">
                      <a:pos x="T12" y="T13"/>
                    </a:cxn>
                    <a:cxn ang="T61">
                      <a:pos x="T14" y="T15"/>
                    </a:cxn>
                    <a:cxn ang="T62">
                      <a:pos x="T16" y="T17"/>
                    </a:cxn>
                    <a:cxn ang="T63">
                      <a:pos x="T18" y="T19"/>
                    </a:cxn>
                    <a:cxn ang="T64">
                      <a:pos x="T20" y="T21"/>
                    </a:cxn>
                    <a:cxn ang="T65">
                      <a:pos x="T22" y="T23"/>
                    </a:cxn>
                    <a:cxn ang="T66">
                      <a:pos x="T24" y="T25"/>
                    </a:cxn>
                    <a:cxn ang="T67">
                      <a:pos x="T26" y="T27"/>
                    </a:cxn>
                    <a:cxn ang="T68">
                      <a:pos x="T28" y="T29"/>
                    </a:cxn>
                    <a:cxn ang="T69">
                      <a:pos x="T30" y="T31"/>
                    </a:cxn>
                    <a:cxn ang="T70">
                      <a:pos x="T32" y="T33"/>
                    </a:cxn>
                    <a:cxn ang="T71">
                      <a:pos x="T34" y="T35"/>
                    </a:cxn>
                    <a:cxn ang="T72">
                      <a:pos x="T36" y="T37"/>
                    </a:cxn>
                    <a:cxn ang="T73">
                      <a:pos x="T38" y="T39"/>
                    </a:cxn>
                    <a:cxn ang="T74">
                      <a:pos x="T40" y="T41"/>
                    </a:cxn>
                    <a:cxn ang="T75">
                      <a:pos x="T42" y="T43"/>
                    </a:cxn>
                    <a:cxn ang="T76">
                      <a:pos x="T44" y="T45"/>
                    </a:cxn>
                    <a:cxn ang="T77">
                      <a:pos x="T46" y="T47"/>
                    </a:cxn>
                    <a:cxn ang="T78">
                      <a:pos x="T48" y="T49"/>
                    </a:cxn>
                    <a:cxn ang="T79">
                      <a:pos x="T50" y="T51"/>
                    </a:cxn>
                    <a:cxn ang="T80">
                      <a:pos x="T52" y="T53"/>
                    </a:cxn>
                  </a:cxnLst>
                  <a:rect l="0" t="0" r="r" b="b"/>
                  <a:pathLst>
                    <a:path w="3007" h="3771">
                      <a:moveTo>
                        <a:pt x="95" y="2844"/>
                      </a:moveTo>
                      <a:lnTo>
                        <a:pt x="394" y="2834"/>
                      </a:lnTo>
                      <a:lnTo>
                        <a:pt x="821" y="3009"/>
                      </a:lnTo>
                      <a:lnTo>
                        <a:pt x="681" y="2817"/>
                      </a:lnTo>
                      <a:lnTo>
                        <a:pt x="367" y="2703"/>
                      </a:lnTo>
                      <a:lnTo>
                        <a:pt x="637" y="2720"/>
                      </a:lnTo>
                      <a:lnTo>
                        <a:pt x="979" y="2870"/>
                      </a:lnTo>
                      <a:lnTo>
                        <a:pt x="2859" y="420"/>
                      </a:lnTo>
                      <a:lnTo>
                        <a:pt x="2578" y="148"/>
                      </a:lnTo>
                      <a:lnTo>
                        <a:pt x="2308" y="0"/>
                      </a:lnTo>
                      <a:lnTo>
                        <a:pt x="2692" y="78"/>
                      </a:lnTo>
                      <a:lnTo>
                        <a:pt x="3007" y="428"/>
                      </a:lnTo>
                      <a:lnTo>
                        <a:pt x="831" y="3273"/>
                      </a:lnTo>
                      <a:lnTo>
                        <a:pt x="481" y="3412"/>
                      </a:lnTo>
                      <a:lnTo>
                        <a:pt x="105" y="3771"/>
                      </a:lnTo>
                      <a:lnTo>
                        <a:pt x="0" y="3667"/>
                      </a:lnTo>
                      <a:lnTo>
                        <a:pt x="131" y="3631"/>
                      </a:lnTo>
                      <a:lnTo>
                        <a:pt x="376" y="3385"/>
                      </a:lnTo>
                      <a:lnTo>
                        <a:pt x="165" y="3273"/>
                      </a:lnTo>
                      <a:lnTo>
                        <a:pt x="165" y="3176"/>
                      </a:lnTo>
                      <a:lnTo>
                        <a:pt x="411" y="3298"/>
                      </a:lnTo>
                      <a:lnTo>
                        <a:pt x="411" y="3186"/>
                      </a:lnTo>
                      <a:lnTo>
                        <a:pt x="603" y="3220"/>
                      </a:lnTo>
                      <a:lnTo>
                        <a:pt x="428" y="3079"/>
                      </a:lnTo>
                      <a:lnTo>
                        <a:pt x="629" y="3062"/>
                      </a:lnTo>
                      <a:lnTo>
                        <a:pt x="95" y="2844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069" name="Freeform 48"/>
                <p:cNvSpPr>
                  <a:spLocks/>
                </p:cNvSpPr>
                <p:nvPr userDrawn="1"/>
              </p:nvSpPr>
              <p:spPr bwMode="auto">
                <a:xfrm rot="-3172564">
                  <a:off x="5297" y="897"/>
                  <a:ext cx="169" cy="122"/>
                </a:xfrm>
                <a:custGeom>
                  <a:avLst/>
                  <a:gdLst>
                    <a:gd name="T0" fmla="*/ 0 w 673"/>
                    <a:gd name="T1" fmla="*/ 29 h 342"/>
                    <a:gd name="T2" fmla="*/ 64 w 673"/>
                    <a:gd name="T3" fmla="*/ 38 h 342"/>
                    <a:gd name="T4" fmla="*/ 160 w 673"/>
                    <a:gd name="T5" fmla="*/ 122 h 342"/>
                    <a:gd name="T6" fmla="*/ 169 w 673"/>
                    <a:gd name="T7" fmla="*/ 103 h 342"/>
                    <a:gd name="T8" fmla="*/ 112 w 673"/>
                    <a:gd name="T9" fmla="*/ 41 h 342"/>
                    <a:gd name="T10" fmla="*/ 7 w 673"/>
                    <a:gd name="T11" fmla="*/ 0 h 342"/>
                    <a:gd name="T12" fmla="*/ 0 w 673"/>
                    <a:gd name="T13" fmla="*/ 29 h 342"/>
                    <a:gd name="T14" fmla="*/ 0 w 673"/>
                    <a:gd name="T15" fmla="*/ 29 h 342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673" h="342">
                      <a:moveTo>
                        <a:pt x="0" y="80"/>
                      </a:moveTo>
                      <a:lnTo>
                        <a:pt x="255" y="106"/>
                      </a:lnTo>
                      <a:lnTo>
                        <a:pt x="639" y="342"/>
                      </a:lnTo>
                      <a:lnTo>
                        <a:pt x="673" y="289"/>
                      </a:lnTo>
                      <a:lnTo>
                        <a:pt x="447" y="114"/>
                      </a:lnTo>
                      <a:lnTo>
                        <a:pt x="26" y="0"/>
                      </a:lnTo>
                      <a:lnTo>
                        <a:pt x="0" y="8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070" name="Freeform 49"/>
                <p:cNvSpPr>
                  <a:spLocks/>
                </p:cNvSpPr>
                <p:nvPr userDrawn="1"/>
              </p:nvSpPr>
              <p:spPr bwMode="auto">
                <a:xfrm rot="-3172564">
                  <a:off x="5253" y="806"/>
                  <a:ext cx="181" cy="144"/>
                </a:xfrm>
                <a:custGeom>
                  <a:avLst/>
                  <a:gdLst>
                    <a:gd name="T0" fmla="*/ 0 w 716"/>
                    <a:gd name="T1" fmla="*/ 28 h 403"/>
                    <a:gd name="T2" fmla="*/ 86 w 716"/>
                    <a:gd name="T3" fmla="*/ 53 h 403"/>
                    <a:gd name="T4" fmla="*/ 161 w 716"/>
                    <a:gd name="T5" fmla="*/ 144 h 403"/>
                    <a:gd name="T6" fmla="*/ 181 w 716"/>
                    <a:gd name="T7" fmla="*/ 106 h 403"/>
                    <a:gd name="T8" fmla="*/ 106 w 716"/>
                    <a:gd name="T9" fmla="*/ 41 h 403"/>
                    <a:gd name="T10" fmla="*/ 18 w 716"/>
                    <a:gd name="T11" fmla="*/ 0 h 403"/>
                    <a:gd name="T12" fmla="*/ 0 w 716"/>
                    <a:gd name="T13" fmla="*/ 28 h 403"/>
                    <a:gd name="T14" fmla="*/ 0 w 716"/>
                    <a:gd name="T15" fmla="*/ 28 h 403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716" h="403">
                      <a:moveTo>
                        <a:pt x="0" y="78"/>
                      </a:moveTo>
                      <a:lnTo>
                        <a:pt x="340" y="148"/>
                      </a:lnTo>
                      <a:lnTo>
                        <a:pt x="638" y="403"/>
                      </a:lnTo>
                      <a:lnTo>
                        <a:pt x="716" y="296"/>
                      </a:lnTo>
                      <a:lnTo>
                        <a:pt x="420" y="114"/>
                      </a:lnTo>
                      <a:lnTo>
                        <a:pt x="70" y="0"/>
                      </a:lnTo>
                      <a:lnTo>
                        <a:pt x="0" y="78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071" name="Freeform 50"/>
                <p:cNvSpPr>
                  <a:spLocks/>
                </p:cNvSpPr>
                <p:nvPr userDrawn="1"/>
              </p:nvSpPr>
              <p:spPr bwMode="auto">
                <a:xfrm rot="-3172564">
                  <a:off x="4985" y="210"/>
                  <a:ext cx="181" cy="147"/>
                </a:xfrm>
                <a:custGeom>
                  <a:avLst/>
                  <a:gdLst>
                    <a:gd name="T0" fmla="*/ 0 w 717"/>
                    <a:gd name="T1" fmla="*/ 28 h 411"/>
                    <a:gd name="T2" fmla="*/ 80 w 717"/>
                    <a:gd name="T3" fmla="*/ 50 h 411"/>
                    <a:gd name="T4" fmla="*/ 164 w 717"/>
                    <a:gd name="T5" fmla="*/ 147 h 411"/>
                    <a:gd name="T6" fmla="*/ 181 w 717"/>
                    <a:gd name="T7" fmla="*/ 112 h 411"/>
                    <a:gd name="T8" fmla="*/ 99 w 717"/>
                    <a:gd name="T9" fmla="*/ 31 h 411"/>
                    <a:gd name="T10" fmla="*/ 14 w 717"/>
                    <a:gd name="T11" fmla="*/ 0 h 411"/>
                    <a:gd name="T12" fmla="*/ 0 w 717"/>
                    <a:gd name="T13" fmla="*/ 28 h 411"/>
                    <a:gd name="T14" fmla="*/ 0 w 717"/>
                    <a:gd name="T15" fmla="*/ 28 h 411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717" h="411">
                      <a:moveTo>
                        <a:pt x="0" y="78"/>
                      </a:moveTo>
                      <a:lnTo>
                        <a:pt x="316" y="139"/>
                      </a:lnTo>
                      <a:lnTo>
                        <a:pt x="649" y="411"/>
                      </a:lnTo>
                      <a:lnTo>
                        <a:pt x="717" y="314"/>
                      </a:lnTo>
                      <a:lnTo>
                        <a:pt x="394" y="87"/>
                      </a:lnTo>
                      <a:lnTo>
                        <a:pt x="54" y="0"/>
                      </a:lnTo>
                      <a:lnTo>
                        <a:pt x="0" y="78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072" name="Freeform 51"/>
                <p:cNvSpPr>
                  <a:spLocks/>
                </p:cNvSpPr>
                <p:nvPr userDrawn="1"/>
              </p:nvSpPr>
              <p:spPr bwMode="auto">
                <a:xfrm rot="-3172564">
                  <a:off x="4948" y="142"/>
                  <a:ext cx="179" cy="138"/>
                </a:xfrm>
                <a:custGeom>
                  <a:avLst/>
                  <a:gdLst>
                    <a:gd name="T0" fmla="*/ 0 w 709"/>
                    <a:gd name="T1" fmla="*/ 31 h 386"/>
                    <a:gd name="T2" fmla="*/ 69 w 709"/>
                    <a:gd name="T3" fmla="*/ 47 h 386"/>
                    <a:gd name="T4" fmla="*/ 168 w 709"/>
                    <a:gd name="T5" fmla="*/ 138 h 386"/>
                    <a:gd name="T6" fmla="*/ 179 w 709"/>
                    <a:gd name="T7" fmla="*/ 110 h 386"/>
                    <a:gd name="T8" fmla="*/ 77 w 709"/>
                    <a:gd name="T9" fmla="*/ 19 h 386"/>
                    <a:gd name="T10" fmla="*/ 11 w 709"/>
                    <a:gd name="T11" fmla="*/ 0 h 386"/>
                    <a:gd name="T12" fmla="*/ 0 w 709"/>
                    <a:gd name="T13" fmla="*/ 31 h 386"/>
                    <a:gd name="T14" fmla="*/ 0 w 709"/>
                    <a:gd name="T15" fmla="*/ 31 h 38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709" h="386">
                      <a:moveTo>
                        <a:pt x="0" y="88"/>
                      </a:moveTo>
                      <a:lnTo>
                        <a:pt x="272" y="131"/>
                      </a:lnTo>
                      <a:lnTo>
                        <a:pt x="665" y="386"/>
                      </a:lnTo>
                      <a:lnTo>
                        <a:pt x="709" y="308"/>
                      </a:lnTo>
                      <a:lnTo>
                        <a:pt x="306" y="53"/>
                      </a:lnTo>
                      <a:lnTo>
                        <a:pt x="43" y="0"/>
                      </a:lnTo>
                      <a:lnTo>
                        <a:pt x="0" y="88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</p:grpSp>
        <p:sp>
          <p:nvSpPr>
            <p:cNvPr id="2062" name="Line 52"/>
            <p:cNvSpPr>
              <a:spLocks noChangeShapeType="1"/>
            </p:cNvSpPr>
            <p:nvPr userDrawn="1"/>
          </p:nvSpPr>
          <p:spPr bwMode="auto">
            <a:xfrm>
              <a:off x="4870" y="84"/>
              <a:ext cx="42" cy="96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898512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832" r:id="rId2"/>
    <p:sldLayoutId id="2147483829" r:id="rId3"/>
    <p:sldLayoutId id="2147483782" r:id="rId4"/>
    <p:sldLayoutId id="2147483833" r:id="rId5"/>
    <p:sldLayoutId id="2147483783" r:id="rId6"/>
    <p:sldLayoutId id="2147483784" r:id="rId7"/>
    <p:sldLayoutId id="2147483785" r:id="rId8"/>
    <p:sldLayoutId id="2147483786" r:id="rId9"/>
    <p:sldLayoutId id="2147483831" r:id="rId10"/>
    <p:sldLayoutId id="2147483787" r:id="rId11"/>
    <p:sldLayoutId id="2147483788" r:id="rId12"/>
    <p:sldLayoutId id="2147483789" r:id="rId13"/>
    <p:sldLayoutId id="2147483790" r:id="rId14"/>
    <p:sldLayoutId id="2147483791" r:id="rId15"/>
    <p:sldLayoutId id="2147483792" r:id="rId16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 i="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F161649-6974-4CC2-8C22-E4C46A32E10E}" type="datetimeFigureOut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28/3/2022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 i="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i="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E9D0268-718E-42E3-BBB4-D79BEB3D1F7F}" type="slidenum">
              <a:rPr lang="en-US" alt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792981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4" r:id="rId1"/>
    <p:sldLayoutId id="2147483795" r:id="rId2"/>
    <p:sldLayoutId id="2147483796" r:id="rId3"/>
    <p:sldLayoutId id="2147483797" r:id="rId4"/>
    <p:sldLayoutId id="2147483798" r:id="rId5"/>
    <p:sldLayoutId id="2147483799" r:id="rId6"/>
    <p:sldLayoutId id="2147483800" r:id="rId7"/>
    <p:sldLayoutId id="2147483801" r:id="rId8"/>
    <p:sldLayoutId id="2147483802" r:id="rId9"/>
    <p:sldLayoutId id="2147483803" r:id="rId10"/>
    <p:sldLayoutId id="214748380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24.pn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slide" Target="slide24.xml"/><Relationship Id="rId1" Type="http://schemas.openxmlformats.org/officeDocument/2006/relationships/slideLayout" Target="../slideLayouts/slideLayout3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slide" Target="slide24.xml"/><Relationship Id="rId1" Type="http://schemas.openxmlformats.org/officeDocument/2006/relationships/slideLayout" Target="../slideLayouts/slideLayout3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slide" Target="slide24.xml"/><Relationship Id="rId1" Type="http://schemas.openxmlformats.org/officeDocument/2006/relationships/slideLayout" Target="../slideLayouts/slideLayout3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slide" Target="slide24.xml"/><Relationship Id="rId1" Type="http://schemas.openxmlformats.org/officeDocument/2006/relationships/slideLayout" Target="../slideLayouts/slideLayout3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48.xml"/><Relationship Id="rId5" Type="http://schemas.openxmlformats.org/officeDocument/2006/relationships/image" Target="../media/image51.jpeg"/><Relationship Id="rId4" Type="http://schemas.openxmlformats.org/officeDocument/2006/relationships/image" Target="../media/image5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slide" Target="slide24.xml"/><Relationship Id="rId1" Type="http://schemas.openxmlformats.org/officeDocument/2006/relationships/slideLayout" Target="../slideLayouts/slideLayout3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4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8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572000" y="333375"/>
            <a:ext cx="4464050" cy="4603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vi-VN" sz="2400" b="1" dirty="0">
                <a:solidFill>
                  <a:srgbClr val="FF0000"/>
                </a:solidFill>
                <a:latin typeface="+mj-lt"/>
              </a:rPr>
              <a:t>TRƯỜNG TIỂU HỌC ÁI MỘ A</a:t>
            </a:r>
            <a:endParaRPr lang="en-US" sz="24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83160" y="1412776"/>
            <a:ext cx="6765304" cy="1656184"/>
          </a:xfrm>
          <a:prstGeom prst="rect">
            <a:avLst/>
          </a:prstGeom>
          <a:noFill/>
        </p:spPr>
        <p:txBody>
          <a:bodyPr>
            <a:prstTxWarp prst="textStop">
              <a:avLst/>
            </a:prstTxWarp>
            <a:spAutoFit/>
          </a:bodyPr>
          <a:lstStyle/>
          <a:p>
            <a:pPr algn="ctr">
              <a:defRPr/>
            </a:pPr>
            <a:r>
              <a:rPr lang="vi-VN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Bài giảng điện tử lớp 3</a:t>
            </a:r>
          </a:p>
          <a:p>
            <a:pPr algn="ctr">
              <a:defRPr/>
            </a:pPr>
            <a:r>
              <a:rPr lang="vi-VN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Tuần </a:t>
            </a:r>
            <a:r>
              <a:rPr lang="vi-VN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28</a:t>
            </a:r>
            <a:endParaRPr lang="en-US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glow rad="139700">
                  <a:schemeClr val="accent6">
                    <a:satMod val="175000"/>
                    <a:alpha val="40000"/>
                  </a:schemeClr>
                </a:glow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49629" y="4508500"/>
            <a:ext cx="8886422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vi-VN" sz="3800" b="1" dirty="0">
                <a:solidFill>
                  <a:schemeClr val="tx2"/>
                </a:solidFill>
                <a:latin typeface="+mn-lt"/>
              </a:rPr>
              <a:t>Bài : </a:t>
            </a:r>
            <a:r>
              <a:rPr lang="vi-VN" sz="3800" b="1" dirty="0" smtClean="0">
                <a:solidFill>
                  <a:schemeClr val="tx2"/>
                </a:solidFill>
                <a:latin typeface="+mn-lt"/>
              </a:rPr>
              <a:t>Tiết kiệm và bảo vệ nguồn nước</a:t>
            </a:r>
            <a:endParaRPr lang="en-US" sz="3800" b="1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167063" y="3575050"/>
            <a:ext cx="4933950" cy="646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vi-VN" sz="3600" b="1" dirty="0">
                <a:solidFill>
                  <a:srgbClr val="FF0000"/>
                </a:solidFill>
                <a:latin typeface="+mn-lt"/>
              </a:rPr>
              <a:t>MÔN : ĐẠO ĐỨC </a:t>
            </a:r>
            <a:endParaRPr lang="en-US" sz="3600" b="1" dirty="0">
              <a:solidFill>
                <a:srgbClr val="FF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47424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7"/>
          <p:cNvGrpSpPr>
            <a:grpSpLocks/>
          </p:cNvGrpSpPr>
          <p:nvPr/>
        </p:nvGrpSpPr>
        <p:grpSpPr bwMode="auto">
          <a:xfrm>
            <a:off x="0" y="-1"/>
            <a:ext cx="9144000" cy="6359005"/>
            <a:chOff x="0" y="0"/>
            <a:chExt cx="5472" cy="3552"/>
          </a:xfrm>
        </p:grpSpPr>
        <p:pic>
          <p:nvPicPr>
            <p:cNvPr id="5" name="Picture 5" descr="Picture 016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0" y="0"/>
              <a:ext cx="5472" cy="3552"/>
            </a:xfrm>
            <a:prstGeom prst="rect">
              <a:avLst/>
            </a:prstGeom>
            <a:noFill/>
            <a:ln w="38100">
              <a:solidFill>
                <a:srgbClr val="FF3300"/>
              </a:solidFill>
              <a:miter lim="800000"/>
              <a:headEnd/>
              <a:tailEnd/>
            </a:ln>
          </p:spPr>
        </p:pic>
        <p:sp>
          <p:nvSpPr>
            <p:cNvPr id="6" name="Oval 6"/>
            <p:cNvSpPr>
              <a:spLocks noChangeArrowheads="1"/>
            </p:cNvSpPr>
            <p:nvPr/>
          </p:nvSpPr>
          <p:spPr bwMode="auto">
            <a:xfrm>
              <a:off x="0" y="3135"/>
              <a:ext cx="432" cy="384"/>
            </a:xfrm>
            <a:prstGeom prst="ellipse">
              <a:avLst/>
            </a:prstGeom>
            <a:solidFill>
              <a:srgbClr val="FFFFCC"/>
            </a:solidFill>
            <a:ln w="9525">
              <a:solidFill>
                <a:srgbClr val="FF3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1" hangingPunct="1">
                <a:buFont typeface="Arial" pitchFamily="34" charset="0"/>
                <a:buNone/>
              </a:pPr>
              <a:r>
                <a:rPr lang="vi-VN" altLang="en-US" sz="4000" b="1" dirty="0">
                  <a:solidFill>
                    <a:srgbClr val="FF3300"/>
                  </a:solidFill>
                  <a:latin typeface="Times New Roman" pitchFamily="18" charset="0"/>
                  <a:cs typeface="Times New Roman" pitchFamily="18" charset="0"/>
                  <a:sym typeface="Calibri" pitchFamily="34" charset="0"/>
                </a:rPr>
                <a:t>7</a:t>
              </a:r>
              <a:endParaRPr lang="en-US" altLang="en-US" sz="40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  <a:sym typeface="Calibri" pitchFamily="34" charset="0"/>
              </a:endParaRP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0" y="6359005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trộn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xây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dựng</a:t>
            </a:r>
            <a:endParaRPr lang="en-US" sz="2800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allAtOnce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6"/>
          <p:cNvSpPr>
            <a:spLocks noChangeArrowheads="1"/>
          </p:cNvSpPr>
          <p:nvPr/>
        </p:nvSpPr>
        <p:spPr bwMode="auto">
          <a:xfrm>
            <a:off x="658484" y="1"/>
            <a:ext cx="5431631" cy="3213463"/>
          </a:xfrm>
          <a:prstGeom prst="cloudCallout">
            <a:avLst>
              <a:gd name="adj1" fmla="val -50931"/>
              <a:gd name="adj2" fmla="val 157468"/>
            </a:avLst>
          </a:prstGeom>
          <a:solidFill>
            <a:schemeClr val="accent6">
              <a:lumMod val="75000"/>
            </a:schemeClr>
          </a:solidFill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/>
        </p:spPr>
        <p:txBody>
          <a:bodyPr/>
          <a:lstStyle/>
          <a:p>
            <a:pPr algn="ctr" eaLnBrk="1" hangingPunct="1">
              <a:buFont typeface="Arial" charset="0"/>
              <a:buNone/>
              <a:defRPr/>
            </a:pPr>
            <a:r>
              <a:rPr lang="en-US" sz="4000" b="1" dirty="0" smtClean="0">
                <a:latin typeface="Times New Roman" pitchFamily="18" charset="0"/>
              </a:rPr>
              <a:t> </a:t>
            </a:r>
            <a:endParaRPr lang="en-US" sz="4000" b="1" dirty="0">
              <a:latin typeface="Times New Roman" pitchFamily="18" charset="0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428309"/>
            <a:ext cx="1685110" cy="24296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1267913" y="914234"/>
            <a:ext cx="421277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uống</a:t>
            </a:r>
            <a:r>
              <a:rPr lang="en-U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con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2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811780" y="3966039"/>
            <a:ext cx="597625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sz="2800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uống</a:t>
            </a:r>
            <a:r>
              <a:rPr lang="en-US" sz="2800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2800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800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800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2800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800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800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800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800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2800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2800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khát</a:t>
            </a:r>
            <a:r>
              <a:rPr lang="en-US" sz="2800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800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2800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mệt</a:t>
            </a:r>
            <a:r>
              <a:rPr lang="en-US" sz="2800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mỏi</a:t>
            </a:r>
            <a:r>
              <a:rPr lang="en-US" sz="2800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, </a:t>
            </a:r>
            <a:r>
              <a:rPr lang="en-US" sz="2800" b="1" dirty="0" err="1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800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800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800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tốt</a:t>
            </a:r>
            <a:r>
              <a:rPr lang="en-US" sz="2800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b="1" dirty="0">
              <a:solidFill>
                <a:schemeClr val="accent3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allAtOnce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Box 7"/>
          <p:cNvSpPr txBox="1"/>
          <p:nvPr/>
        </p:nvSpPr>
        <p:spPr>
          <a:xfrm>
            <a:off x="388620" y="920621"/>
            <a:ext cx="8366759" cy="501675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tồn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ngoài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vai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trọng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lao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xuất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nguồn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hạn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vậy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lí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kiệm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nguồn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40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allAtOnce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2259875" y="3228475"/>
            <a:ext cx="4624252" cy="212365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44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44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2 </a:t>
            </a:r>
          </a:p>
          <a:p>
            <a:pPr algn="ctr"/>
            <a:r>
              <a:rPr lang="en-US" sz="44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4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kiệm</a:t>
            </a:r>
            <a:r>
              <a:rPr lang="en-US" sz="4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4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4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nguồn</a:t>
            </a:r>
            <a:r>
              <a:rPr lang="en-US" sz="4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4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44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Date Placeholder 1"/>
          <p:cNvSpPr>
            <a:spLocks noGrp="1"/>
          </p:cNvSpPr>
          <p:nvPr>
            <p:ph type="dt" sz="quarter" idx="10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16CF4024-0535-4DC6-ADAA-F06D4584DD04}" type="datetime1">
              <a:rPr lang="en-US" altLang="en-US" sz="1100" smtClean="0">
                <a:sym typeface="Calibri" pitchFamily="34" charset="0"/>
              </a:rPr>
              <a:pPr/>
              <a:t>28/3/2022</a:t>
            </a:fld>
            <a:endParaRPr lang="en-US" altLang="en-US" sz="1600" smtClean="0">
              <a:solidFill>
                <a:schemeClr val="tx1"/>
              </a:solidFill>
              <a:sym typeface="Calibri" pitchFamily="34" charset="0"/>
            </a:endParaRP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-14736" y="1018903"/>
            <a:ext cx="4586736" cy="2867297"/>
            <a:chOff x="-27" y="0"/>
            <a:chExt cx="2057" cy="1346"/>
          </a:xfrm>
        </p:grpSpPr>
        <p:grpSp>
          <p:nvGrpSpPr>
            <p:cNvPr id="4" name="Group 5"/>
            <p:cNvGrpSpPr>
              <a:grpSpLocks/>
            </p:cNvGrpSpPr>
            <p:nvPr/>
          </p:nvGrpSpPr>
          <p:grpSpPr bwMode="auto">
            <a:xfrm>
              <a:off x="-27" y="0"/>
              <a:ext cx="2057" cy="1346"/>
              <a:chOff x="-28" y="0"/>
              <a:chExt cx="2140" cy="1200"/>
            </a:xfrm>
          </p:grpSpPr>
          <p:pic>
            <p:nvPicPr>
              <p:cNvPr id="36895" name="Picture 6" descr="Picture 008"/>
              <p:cNvPicPr>
                <a:picLocks noChangeAspect="1" noChangeArrowheads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-21" y="2"/>
                <a:ext cx="2133" cy="1198"/>
              </a:xfrm>
              <a:prstGeom prst="rect">
                <a:avLst/>
              </a:prstGeom>
              <a:noFill/>
              <a:ln w="28575">
                <a:noFill/>
                <a:miter lim="800000"/>
                <a:headEnd/>
                <a:tailEnd/>
              </a:ln>
            </p:spPr>
          </p:pic>
          <p:sp>
            <p:nvSpPr>
              <p:cNvPr id="36896" name="Freeform 7"/>
              <p:cNvSpPr>
                <a:spLocks/>
              </p:cNvSpPr>
              <p:nvPr/>
            </p:nvSpPr>
            <p:spPr bwMode="auto">
              <a:xfrm>
                <a:off x="1875" y="45"/>
                <a:ext cx="104" cy="64"/>
              </a:xfrm>
              <a:custGeom>
                <a:avLst/>
                <a:gdLst>
                  <a:gd name="T0" fmla="*/ 0 w 229"/>
                  <a:gd name="T1" fmla="*/ 0 h 184"/>
                  <a:gd name="T2" fmla="*/ 0 w 229"/>
                  <a:gd name="T3" fmla="*/ 0 h 184"/>
                  <a:gd name="T4" fmla="*/ 0 w 229"/>
                  <a:gd name="T5" fmla="*/ 0 h 184"/>
                  <a:gd name="T6" fmla="*/ 0 w 229"/>
                  <a:gd name="T7" fmla="*/ 0 h 184"/>
                  <a:gd name="T8" fmla="*/ 0 w 229"/>
                  <a:gd name="T9" fmla="*/ 0 h 184"/>
                  <a:gd name="T10" fmla="*/ 0 w 229"/>
                  <a:gd name="T11" fmla="*/ 0 h 184"/>
                  <a:gd name="T12" fmla="*/ 0 w 229"/>
                  <a:gd name="T13" fmla="*/ 0 h 184"/>
                  <a:gd name="T14" fmla="*/ 0 w 229"/>
                  <a:gd name="T15" fmla="*/ 0 h 184"/>
                  <a:gd name="T16" fmla="*/ 0 w 229"/>
                  <a:gd name="T17" fmla="*/ 0 h 184"/>
                  <a:gd name="T18" fmla="*/ 0 w 229"/>
                  <a:gd name="T19" fmla="*/ 0 h 184"/>
                  <a:gd name="T20" fmla="*/ 0 w 229"/>
                  <a:gd name="T21" fmla="*/ 0 h 184"/>
                  <a:gd name="T22" fmla="*/ 0 w 229"/>
                  <a:gd name="T23" fmla="*/ 0 h 184"/>
                  <a:gd name="T24" fmla="*/ 0 w 229"/>
                  <a:gd name="T25" fmla="*/ 0 h 18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29"/>
                  <a:gd name="T40" fmla="*/ 0 h 184"/>
                  <a:gd name="T41" fmla="*/ 229 w 229"/>
                  <a:gd name="T42" fmla="*/ 184 h 184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29" h="184">
                    <a:moveTo>
                      <a:pt x="125" y="29"/>
                    </a:moveTo>
                    <a:cubicBezTo>
                      <a:pt x="61" y="50"/>
                      <a:pt x="76" y="29"/>
                      <a:pt x="61" y="75"/>
                    </a:cubicBezTo>
                    <a:cubicBezTo>
                      <a:pt x="64" y="108"/>
                      <a:pt x="57" y="144"/>
                      <a:pt x="70" y="175"/>
                    </a:cubicBezTo>
                    <a:cubicBezTo>
                      <a:pt x="74" y="184"/>
                      <a:pt x="91" y="173"/>
                      <a:pt x="98" y="166"/>
                    </a:cubicBezTo>
                    <a:cubicBezTo>
                      <a:pt x="105" y="159"/>
                      <a:pt x="104" y="148"/>
                      <a:pt x="107" y="139"/>
                    </a:cubicBezTo>
                    <a:cubicBezTo>
                      <a:pt x="118" y="37"/>
                      <a:pt x="106" y="23"/>
                      <a:pt x="198" y="57"/>
                    </a:cubicBezTo>
                    <a:cubicBezTo>
                      <a:pt x="212" y="95"/>
                      <a:pt x="229" y="99"/>
                      <a:pt x="198" y="130"/>
                    </a:cubicBezTo>
                    <a:cubicBezTo>
                      <a:pt x="128" y="107"/>
                      <a:pt x="165" y="85"/>
                      <a:pt x="134" y="38"/>
                    </a:cubicBezTo>
                    <a:cubicBezTo>
                      <a:pt x="117" y="13"/>
                      <a:pt x="52" y="2"/>
                      <a:pt x="52" y="2"/>
                    </a:cubicBezTo>
                    <a:cubicBezTo>
                      <a:pt x="37" y="5"/>
                      <a:pt x="17" y="0"/>
                      <a:pt x="6" y="11"/>
                    </a:cubicBezTo>
                    <a:cubicBezTo>
                      <a:pt x="0" y="17"/>
                      <a:pt x="17" y="25"/>
                      <a:pt x="25" y="29"/>
                    </a:cubicBezTo>
                    <a:cubicBezTo>
                      <a:pt x="33" y="34"/>
                      <a:pt x="43" y="35"/>
                      <a:pt x="52" y="38"/>
                    </a:cubicBezTo>
                    <a:cubicBezTo>
                      <a:pt x="150" y="28"/>
                      <a:pt x="175" y="29"/>
                      <a:pt x="125" y="29"/>
                    </a:cubicBezTo>
                    <a:close/>
                  </a:path>
                </a:pathLst>
              </a:custGeom>
              <a:solidFill>
                <a:srgbClr val="009900"/>
              </a:solidFill>
              <a:ln w="9525" cmpd="sng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36897" name="Freeform 8"/>
              <p:cNvSpPr>
                <a:spLocks/>
              </p:cNvSpPr>
              <p:nvPr/>
            </p:nvSpPr>
            <p:spPr bwMode="auto">
              <a:xfrm>
                <a:off x="1793" y="0"/>
                <a:ext cx="309" cy="187"/>
              </a:xfrm>
              <a:custGeom>
                <a:avLst/>
                <a:gdLst>
                  <a:gd name="T0" fmla="*/ 0 w 680"/>
                  <a:gd name="T1" fmla="*/ 0 h 541"/>
                  <a:gd name="T2" fmla="*/ 0 w 680"/>
                  <a:gd name="T3" fmla="*/ 0 h 541"/>
                  <a:gd name="T4" fmla="*/ 0 w 680"/>
                  <a:gd name="T5" fmla="*/ 0 h 541"/>
                  <a:gd name="T6" fmla="*/ 0 w 680"/>
                  <a:gd name="T7" fmla="*/ 0 h 541"/>
                  <a:gd name="T8" fmla="*/ 0 w 680"/>
                  <a:gd name="T9" fmla="*/ 0 h 541"/>
                  <a:gd name="T10" fmla="*/ 0 w 680"/>
                  <a:gd name="T11" fmla="*/ 0 h 541"/>
                  <a:gd name="T12" fmla="*/ 0 w 680"/>
                  <a:gd name="T13" fmla="*/ 0 h 541"/>
                  <a:gd name="T14" fmla="*/ 0 w 680"/>
                  <a:gd name="T15" fmla="*/ 0 h 541"/>
                  <a:gd name="T16" fmla="*/ 0 w 680"/>
                  <a:gd name="T17" fmla="*/ 0 h 541"/>
                  <a:gd name="T18" fmla="*/ 0 w 680"/>
                  <a:gd name="T19" fmla="*/ 0 h 541"/>
                  <a:gd name="T20" fmla="*/ 0 w 680"/>
                  <a:gd name="T21" fmla="*/ 0 h 541"/>
                  <a:gd name="T22" fmla="*/ 0 w 680"/>
                  <a:gd name="T23" fmla="*/ 0 h 541"/>
                  <a:gd name="T24" fmla="*/ 0 w 680"/>
                  <a:gd name="T25" fmla="*/ 0 h 541"/>
                  <a:gd name="T26" fmla="*/ 0 w 680"/>
                  <a:gd name="T27" fmla="*/ 0 h 541"/>
                  <a:gd name="T28" fmla="*/ 0 w 680"/>
                  <a:gd name="T29" fmla="*/ 0 h 541"/>
                  <a:gd name="T30" fmla="*/ 0 w 680"/>
                  <a:gd name="T31" fmla="*/ 0 h 541"/>
                  <a:gd name="T32" fmla="*/ 0 w 680"/>
                  <a:gd name="T33" fmla="*/ 0 h 541"/>
                  <a:gd name="T34" fmla="*/ 0 w 680"/>
                  <a:gd name="T35" fmla="*/ 0 h 541"/>
                  <a:gd name="T36" fmla="*/ 0 w 680"/>
                  <a:gd name="T37" fmla="*/ 0 h 541"/>
                  <a:gd name="T38" fmla="*/ 0 w 680"/>
                  <a:gd name="T39" fmla="*/ 0 h 541"/>
                  <a:gd name="T40" fmla="*/ 0 w 680"/>
                  <a:gd name="T41" fmla="*/ 0 h 541"/>
                  <a:gd name="T42" fmla="*/ 0 w 680"/>
                  <a:gd name="T43" fmla="*/ 0 h 541"/>
                  <a:gd name="T44" fmla="*/ 0 w 680"/>
                  <a:gd name="T45" fmla="*/ 0 h 541"/>
                  <a:gd name="T46" fmla="*/ 0 w 680"/>
                  <a:gd name="T47" fmla="*/ 0 h 541"/>
                  <a:gd name="T48" fmla="*/ 0 w 680"/>
                  <a:gd name="T49" fmla="*/ 0 h 541"/>
                  <a:gd name="T50" fmla="*/ 0 w 680"/>
                  <a:gd name="T51" fmla="*/ 0 h 541"/>
                  <a:gd name="T52" fmla="*/ 0 w 680"/>
                  <a:gd name="T53" fmla="*/ 0 h 541"/>
                  <a:gd name="T54" fmla="*/ 0 w 680"/>
                  <a:gd name="T55" fmla="*/ 0 h 541"/>
                  <a:gd name="T56" fmla="*/ 0 w 680"/>
                  <a:gd name="T57" fmla="*/ 0 h 541"/>
                  <a:gd name="T58" fmla="*/ 0 w 680"/>
                  <a:gd name="T59" fmla="*/ 0 h 541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w 680"/>
                  <a:gd name="T91" fmla="*/ 0 h 541"/>
                  <a:gd name="T92" fmla="*/ 680 w 680"/>
                  <a:gd name="T93" fmla="*/ 541 h 541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T90" t="T91" r="T92" b="T93"/>
                <a:pathLst>
                  <a:path w="680" h="541">
                    <a:moveTo>
                      <a:pt x="680" y="41"/>
                    </a:moveTo>
                    <a:cubicBezTo>
                      <a:pt x="585" y="73"/>
                      <a:pt x="536" y="72"/>
                      <a:pt x="424" y="78"/>
                    </a:cubicBezTo>
                    <a:cubicBezTo>
                      <a:pt x="325" y="90"/>
                      <a:pt x="348" y="77"/>
                      <a:pt x="333" y="169"/>
                    </a:cubicBezTo>
                    <a:cubicBezTo>
                      <a:pt x="324" y="166"/>
                      <a:pt x="307" y="170"/>
                      <a:pt x="305" y="160"/>
                    </a:cubicBezTo>
                    <a:cubicBezTo>
                      <a:pt x="302" y="149"/>
                      <a:pt x="320" y="143"/>
                      <a:pt x="324" y="133"/>
                    </a:cubicBezTo>
                    <a:cubicBezTo>
                      <a:pt x="330" y="117"/>
                      <a:pt x="328" y="72"/>
                      <a:pt x="351" y="60"/>
                    </a:cubicBezTo>
                    <a:cubicBezTo>
                      <a:pt x="422" y="24"/>
                      <a:pt x="510" y="45"/>
                      <a:pt x="589" y="41"/>
                    </a:cubicBezTo>
                    <a:cubicBezTo>
                      <a:pt x="613" y="25"/>
                      <a:pt x="638" y="0"/>
                      <a:pt x="671" y="32"/>
                    </a:cubicBezTo>
                    <a:cubicBezTo>
                      <a:pt x="679" y="40"/>
                      <a:pt x="654" y="46"/>
                      <a:pt x="644" y="50"/>
                    </a:cubicBezTo>
                    <a:cubicBezTo>
                      <a:pt x="620" y="59"/>
                      <a:pt x="570" y="69"/>
                      <a:pt x="570" y="69"/>
                    </a:cubicBezTo>
                    <a:cubicBezTo>
                      <a:pt x="508" y="110"/>
                      <a:pt x="523" y="85"/>
                      <a:pt x="506" y="133"/>
                    </a:cubicBezTo>
                    <a:cubicBezTo>
                      <a:pt x="500" y="244"/>
                      <a:pt x="541" y="304"/>
                      <a:pt x="452" y="334"/>
                    </a:cubicBezTo>
                    <a:cubicBezTo>
                      <a:pt x="438" y="347"/>
                      <a:pt x="403" y="381"/>
                      <a:pt x="388" y="389"/>
                    </a:cubicBezTo>
                    <a:cubicBezTo>
                      <a:pt x="352" y="407"/>
                      <a:pt x="307" y="412"/>
                      <a:pt x="269" y="425"/>
                    </a:cubicBezTo>
                    <a:cubicBezTo>
                      <a:pt x="207" y="467"/>
                      <a:pt x="283" y="421"/>
                      <a:pt x="186" y="453"/>
                    </a:cubicBezTo>
                    <a:cubicBezTo>
                      <a:pt x="176" y="456"/>
                      <a:pt x="169" y="467"/>
                      <a:pt x="159" y="471"/>
                    </a:cubicBezTo>
                    <a:cubicBezTo>
                      <a:pt x="141" y="479"/>
                      <a:pt x="122" y="483"/>
                      <a:pt x="104" y="489"/>
                    </a:cubicBezTo>
                    <a:cubicBezTo>
                      <a:pt x="95" y="492"/>
                      <a:pt x="77" y="498"/>
                      <a:pt x="77" y="498"/>
                    </a:cubicBezTo>
                    <a:cubicBezTo>
                      <a:pt x="74" y="501"/>
                      <a:pt x="37" y="541"/>
                      <a:pt x="31" y="535"/>
                    </a:cubicBezTo>
                    <a:cubicBezTo>
                      <a:pt x="0" y="502"/>
                      <a:pt x="61" y="491"/>
                      <a:pt x="68" y="489"/>
                    </a:cubicBezTo>
                    <a:cubicBezTo>
                      <a:pt x="109" y="428"/>
                      <a:pt x="63" y="482"/>
                      <a:pt x="186" y="453"/>
                    </a:cubicBezTo>
                    <a:cubicBezTo>
                      <a:pt x="195" y="451"/>
                      <a:pt x="211" y="440"/>
                      <a:pt x="205" y="434"/>
                    </a:cubicBezTo>
                    <a:cubicBezTo>
                      <a:pt x="198" y="427"/>
                      <a:pt x="187" y="441"/>
                      <a:pt x="177" y="444"/>
                    </a:cubicBezTo>
                    <a:cubicBezTo>
                      <a:pt x="165" y="448"/>
                      <a:pt x="153" y="450"/>
                      <a:pt x="141" y="453"/>
                    </a:cubicBezTo>
                    <a:cubicBezTo>
                      <a:pt x="179" y="413"/>
                      <a:pt x="253" y="407"/>
                      <a:pt x="305" y="398"/>
                    </a:cubicBezTo>
                    <a:cubicBezTo>
                      <a:pt x="333" y="380"/>
                      <a:pt x="357" y="371"/>
                      <a:pt x="388" y="361"/>
                    </a:cubicBezTo>
                    <a:cubicBezTo>
                      <a:pt x="411" y="327"/>
                      <a:pt x="449" y="307"/>
                      <a:pt x="488" y="297"/>
                    </a:cubicBezTo>
                    <a:cubicBezTo>
                      <a:pt x="491" y="233"/>
                      <a:pt x="489" y="169"/>
                      <a:pt x="497" y="105"/>
                    </a:cubicBezTo>
                    <a:cubicBezTo>
                      <a:pt x="498" y="96"/>
                      <a:pt x="510" y="94"/>
                      <a:pt x="516" y="87"/>
                    </a:cubicBezTo>
                    <a:cubicBezTo>
                      <a:pt x="523" y="79"/>
                      <a:pt x="534" y="60"/>
                      <a:pt x="534" y="60"/>
                    </a:cubicBezTo>
                  </a:path>
                </a:pathLst>
              </a:custGeom>
              <a:solidFill>
                <a:srgbClr val="FF9933"/>
              </a:solidFill>
              <a:ln w="9525" cmpd="sng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36898" name="Freeform 9"/>
              <p:cNvSpPr>
                <a:spLocks/>
              </p:cNvSpPr>
              <p:nvPr/>
            </p:nvSpPr>
            <p:spPr bwMode="auto">
              <a:xfrm>
                <a:off x="1806" y="155"/>
                <a:ext cx="92" cy="58"/>
              </a:xfrm>
              <a:custGeom>
                <a:avLst/>
                <a:gdLst>
                  <a:gd name="T0" fmla="*/ 0 w 203"/>
                  <a:gd name="T1" fmla="*/ 0 h 168"/>
                  <a:gd name="T2" fmla="*/ 0 w 203"/>
                  <a:gd name="T3" fmla="*/ 0 h 168"/>
                  <a:gd name="T4" fmla="*/ 0 w 203"/>
                  <a:gd name="T5" fmla="*/ 0 h 168"/>
                  <a:gd name="T6" fmla="*/ 0 w 203"/>
                  <a:gd name="T7" fmla="*/ 0 h 168"/>
                  <a:gd name="T8" fmla="*/ 0 w 203"/>
                  <a:gd name="T9" fmla="*/ 0 h 168"/>
                  <a:gd name="T10" fmla="*/ 0 w 203"/>
                  <a:gd name="T11" fmla="*/ 0 h 168"/>
                  <a:gd name="T12" fmla="*/ 0 w 203"/>
                  <a:gd name="T13" fmla="*/ 0 h 168"/>
                  <a:gd name="T14" fmla="*/ 0 w 203"/>
                  <a:gd name="T15" fmla="*/ 0 h 168"/>
                  <a:gd name="T16" fmla="*/ 0 w 203"/>
                  <a:gd name="T17" fmla="*/ 0 h 168"/>
                  <a:gd name="T18" fmla="*/ 0 w 203"/>
                  <a:gd name="T19" fmla="*/ 0 h 168"/>
                  <a:gd name="T20" fmla="*/ 0 w 203"/>
                  <a:gd name="T21" fmla="*/ 0 h 168"/>
                  <a:gd name="T22" fmla="*/ 0 w 203"/>
                  <a:gd name="T23" fmla="*/ 0 h 168"/>
                  <a:gd name="T24" fmla="*/ 0 w 203"/>
                  <a:gd name="T25" fmla="*/ 0 h 168"/>
                  <a:gd name="T26" fmla="*/ 0 w 203"/>
                  <a:gd name="T27" fmla="*/ 0 h 168"/>
                  <a:gd name="T28" fmla="*/ 0 w 203"/>
                  <a:gd name="T29" fmla="*/ 0 h 168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203"/>
                  <a:gd name="T46" fmla="*/ 0 h 168"/>
                  <a:gd name="T47" fmla="*/ 203 w 203"/>
                  <a:gd name="T48" fmla="*/ 168 h 168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203" h="168">
                    <a:moveTo>
                      <a:pt x="131" y="23"/>
                    </a:moveTo>
                    <a:cubicBezTo>
                      <a:pt x="100" y="43"/>
                      <a:pt x="88" y="52"/>
                      <a:pt x="76" y="87"/>
                    </a:cubicBezTo>
                    <a:cubicBezTo>
                      <a:pt x="79" y="111"/>
                      <a:pt x="73" y="139"/>
                      <a:pt x="85" y="160"/>
                    </a:cubicBezTo>
                    <a:cubicBezTo>
                      <a:pt x="90" y="168"/>
                      <a:pt x="111" y="161"/>
                      <a:pt x="113" y="151"/>
                    </a:cubicBezTo>
                    <a:cubicBezTo>
                      <a:pt x="124" y="107"/>
                      <a:pt x="119" y="60"/>
                      <a:pt x="122" y="14"/>
                    </a:cubicBezTo>
                    <a:cubicBezTo>
                      <a:pt x="140" y="17"/>
                      <a:pt x="160" y="15"/>
                      <a:pt x="177" y="23"/>
                    </a:cubicBezTo>
                    <a:cubicBezTo>
                      <a:pt x="203" y="36"/>
                      <a:pt x="198" y="79"/>
                      <a:pt x="186" y="96"/>
                    </a:cubicBezTo>
                    <a:cubicBezTo>
                      <a:pt x="181" y="104"/>
                      <a:pt x="167" y="102"/>
                      <a:pt x="158" y="105"/>
                    </a:cubicBezTo>
                    <a:cubicBezTo>
                      <a:pt x="149" y="102"/>
                      <a:pt x="136" y="104"/>
                      <a:pt x="131" y="96"/>
                    </a:cubicBezTo>
                    <a:cubicBezTo>
                      <a:pt x="120" y="80"/>
                      <a:pt x="113" y="41"/>
                      <a:pt x="113" y="41"/>
                    </a:cubicBezTo>
                    <a:cubicBezTo>
                      <a:pt x="92" y="44"/>
                      <a:pt x="68" y="40"/>
                      <a:pt x="49" y="50"/>
                    </a:cubicBezTo>
                    <a:cubicBezTo>
                      <a:pt x="0" y="75"/>
                      <a:pt x="66" y="87"/>
                      <a:pt x="67" y="87"/>
                    </a:cubicBezTo>
                    <a:cubicBezTo>
                      <a:pt x="70" y="78"/>
                      <a:pt x="68" y="65"/>
                      <a:pt x="76" y="60"/>
                    </a:cubicBezTo>
                    <a:cubicBezTo>
                      <a:pt x="89" y="51"/>
                      <a:pt x="112" y="62"/>
                      <a:pt x="122" y="50"/>
                    </a:cubicBezTo>
                    <a:cubicBezTo>
                      <a:pt x="143" y="23"/>
                      <a:pt x="85" y="0"/>
                      <a:pt x="131" y="23"/>
                    </a:cubicBezTo>
                    <a:close/>
                  </a:path>
                </a:pathLst>
              </a:custGeom>
              <a:solidFill>
                <a:srgbClr val="009900"/>
              </a:solidFill>
              <a:ln w="9525" cmpd="sng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36899" name="Freeform 10"/>
              <p:cNvSpPr>
                <a:spLocks/>
              </p:cNvSpPr>
              <p:nvPr/>
            </p:nvSpPr>
            <p:spPr bwMode="auto">
              <a:xfrm>
                <a:off x="1971" y="106"/>
                <a:ext cx="42" cy="69"/>
              </a:xfrm>
              <a:custGeom>
                <a:avLst/>
                <a:gdLst>
                  <a:gd name="T0" fmla="*/ 0 w 92"/>
                  <a:gd name="T1" fmla="*/ 0 h 200"/>
                  <a:gd name="T2" fmla="*/ 0 w 92"/>
                  <a:gd name="T3" fmla="*/ 0 h 200"/>
                  <a:gd name="T4" fmla="*/ 0 w 92"/>
                  <a:gd name="T5" fmla="*/ 0 h 200"/>
                  <a:gd name="T6" fmla="*/ 0 w 92"/>
                  <a:gd name="T7" fmla="*/ 0 h 200"/>
                  <a:gd name="T8" fmla="*/ 0 w 92"/>
                  <a:gd name="T9" fmla="*/ 0 h 200"/>
                  <a:gd name="T10" fmla="*/ 0 w 92"/>
                  <a:gd name="T11" fmla="*/ 0 h 200"/>
                  <a:gd name="T12" fmla="*/ 0 w 92"/>
                  <a:gd name="T13" fmla="*/ 0 h 200"/>
                  <a:gd name="T14" fmla="*/ 0 w 92"/>
                  <a:gd name="T15" fmla="*/ 0 h 200"/>
                  <a:gd name="T16" fmla="*/ 0 w 92"/>
                  <a:gd name="T17" fmla="*/ 0 h 20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92"/>
                  <a:gd name="T28" fmla="*/ 0 h 200"/>
                  <a:gd name="T29" fmla="*/ 92 w 92"/>
                  <a:gd name="T30" fmla="*/ 200 h 20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92" h="200">
                    <a:moveTo>
                      <a:pt x="60" y="35"/>
                    </a:moveTo>
                    <a:cubicBezTo>
                      <a:pt x="49" y="64"/>
                      <a:pt x="33" y="79"/>
                      <a:pt x="23" y="108"/>
                    </a:cubicBezTo>
                    <a:cubicBezTo>
                      <a:pt x="26" y="135"/>
                      <a:pt x="20" y="165"/>
                      <a:pt x="32" y="190"/>
                    </a:cubicBezTo>
                    <a:cubicBezTo>
                      <a:pt x="37" y="200"/>
                      <a:pt x="47" y="173"/>
                      <a:pt x="50" y="163"/>
                    </a:cubicBezTo>
                    <a:cubicBezTo>
                      <a:pt x="57" y="139"/>
                      <a:pt x="56" y="114"/>
                      <a:pt x="60" y="90"/>
                    </a:cubicBezTo>
                    <a:cubicBezTo>
                      <a:pt x="63" y="72"/>
                      <a:pt x="63" y="53"/>
                      <a:pt x="69" y="35"/>
                    </a:cubicBezTo>
                    <a:cubicBezTo>
                      <a:pt x="72" y="25"/>
                      <a:pt x="92" y="18"/>
                      <a:pt x="87" y="8"/>
                    </a:cubicBezTo>
                    <a:cubicBezTo>
                      <a:pt x="83" y="0"/>
                      <a:pt x="69" y="14"/>
                      <a:pt x="60" y="17"/>
                    </a:cubicBezTo>
                    <a:cubicBezTo>
                      <a:pt x="43" y="33"/>
                      <a:pt x="0" y="93"/>
                      <a:pt x="60" y="35"/>
                    </a:cubicBezTo>
                    <a:close/>
                  </a:path>
                </a:pathLst>
              </a:custGeom>
              <a:solidFill>
                <a:srgbClr val="FF9933"/>
              </a:solidFill>
              <a:ln w="9525" cmpd="sng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36900" name="Freeform 11"/>
              <p:cNvSpPr>
                <a:spLocks/>
              </p:cNvSpPr>
              <p:nvPr/>
            </p:nvSpPr>
            <p:spPr bwMode="auto">
              <a:xfrm>
                <a:off x="954" y="194"/>
                <a:ext cx="357" cy="142"/>
              </a:xfrm>
              <a:custGeom>
                <a:avLst/>
                <a:gdLst>
                  <a:gd name="T0" fmla="*/ 0 w 787"/>
                  <a:gd name="T1" fmla="*/ 0 h 411"/>
                  <a:gd name="T2" fmla="*/ 0 w 787"/>
                  <a:gd name="T3" fmla="*/ 0 h 411"/>
                  <a:gd name="T4" fmla="*/ 0 w 787"/>
                  <a:gd name="T5" fmla="*/ 0 h 411"/>
                  <a:gd name="T6" fmla="*/ 0 w 787"/>
                  <a:gd name="T7" fmla="*/ 0 h 411"/>
                  <a:gd name="T8" fmla="*/ 0 w 787"/>
                  <a:gd name="T9" fmla="*/ 0 h 411"/>
                  <a:gd name="T10" fmla="*/ 0 w 787"/>
                  <a:gd name="T11" fmla="*/ 0 h 411"/>
                  <a:gd name="T12" fmla="*/ 0 w 787"/>
                  <a:gd name="T13" fmla="*/ 0 h 411"/>
                  <a:gd name="T14" fmla="*/ 0 w 787"/>
                  <a:gd name="T15" fmla="*/ 0 h 411"/>
                  <a:gd name="T16" fmla="*/ 0 w 787"/>
                  <a:gd name="T17" fmla="*/ 0 h 411"/>
                  <a:gd name="T18" fmla="*/ 0 w 787"/>
                  <a:gd name="T19" fmla="*/ 0 h 411"/>
                  <a:gd name="T20" fmla="*/ 0 w 787"/>
                  <a:gd name="T21" fmla="*/ 0 h 411"/>
                  <a:gd name="T22" fmla="*/ 0 w 787"/>
                  <a:gd name="T23" fmla="*/ 0 h 411"/>
                  <a:gd name="T24" fmla="*/ 0 w 787"/>
                  <a:gd name="T25" fmla="*/ 0 h 411"/>
                  <a:gd name="T26" fmla="*/ 0 w 787"/>
                  <a:gd name="T27" fmla="*/ 0 h 411"/>
                  <a:gd name="T28" fmla="*/ 0 w 787"/>
                  <a:gd name="T29" fmla="*/ 0 h 411"/>
                  <a:gd name="T30" fmla="*/ 0 w 787"/>
                  <a:gd name="T31" fmla="*/ 0 h 411"/>
                  <a:gd name="T32" fmla="*/ 0 w 787"/>
                  <a:gd name="T33" fmla="*/ 0 h 411"/>
                  <a:gd name="T34" fmla="*/ 0 w 787"/>
                  <a:gd name="T35" fmla="*/ 0 h 411"/>
                  <a:gd name="T36" fmla="*/ 0 w 787"/>
                  <a:gd name="T37" fmla="*/ 0 h 411"/>
                  <a:gd name="T38" fmla="*/ 0 w 787"/>
                  <a:gd name="T39" fmla="*/ 0 h 411"/>
                  <a:gd name="T40" fmla="*/ 0 w 787"/>
                  <a:gd name="T41" fmla="*/ 0 h 411"/>
                  <a:gd name="T42" fmla="*/ 0 w 787"/>
                  <a:gd name="T43" fmla="*/ 0 h 411"/>
                  <a:gd name="T44" fmla="*/ 0 w 787"/>
                  <a:gd name="T45" fmla="*/ 0 h 411"/>
                  <a:gd name="T46" fmla="*/ 0 w 787"/>
                  <a:gd name="T47" fmla="*/ 0 h 411"/>
                  <a:gd name="T48" fmla="*/ 0 w 787"/>
                  <a:gd name="T49" fmla="*/ 0 h 411"/>
                  <a:gd name="T50" fmla="*/ 0 w 787"/>
                  <a:gd name="T51" fmla="*/ 0 h 411"/>
                  <a:gd name="T52" fmla="*/ 0 w 787"/>
                  <a:gd name="T53" fmla="*/ 0 h 411"/>
                  <a:gd name="T54" fmla="*/ 0 w 787"/>
                  <a:gd name="T55" fmla="*/ 0 h 411"/>
                  <a:gd name="T56" fmla="*/ 0 w 787"/>
                  <a:gd name="T57" fmla="*/ 0 h 411"/>
                  <a:gd name="T58" fmla="*/ 0 w 787"/>
                  <a:gd name="T59" fmla="*/ 0 h 411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w 787"/>
                  <a:gd name="T91" fmla="*/ 0 h 411"/>
                  <a:gd name="T92" fmla="*/ 787 w 787"/>
                  <a:gd name="T93" fmla="*/ 411 h 411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T90" t="T91" r="T92" b="T93"/>
                <a:pathLst>
                  <a:path w="787" h="411">
                    <a:moveTo>
                      <a:pt x="34" y="402"/>
                    </a:moveTo>
                    <a:cubicBezTo>
                      <a:pt x="31" y="390"/>
                      <a:pt x="29" y="377"/>
                      <a:pt x="25" y="365"/>
                    </a:cubicBezTo>
                    <a:cubicBezTo>
                      <a:pt x="20" y="346"/>
                      <a:pt x="7" y="310"/>
                      <a:pt x="7" y="310"/>
                    </a:cubicBezTo>
                    <a:cubicBezTo>
                      <a:pt x="16" y="239"/>
                      <a:pt x="0" y="214"/>
                      <a:pt x="71" y="237"/>
                    </a:cubicBezTo>
                    <a:cubicBezTo>
                      <a:pt x="114" y="266"/>
                      <a:pt x="103" y="293"/>
                      <a:pt x="135" y="246"/>
                    </a:cubicBezTo>
                    <a:cubicBezTo>
                      <a:pt x="120" y="185"/>
                      <a:pt x="93" y="135"/>
                      <a:pt x="171" y="109"/>
                    </a:cubicBezTo>
                    <a:cubicBezTo>
                      <a:pt x="183" y="112"/>
                      <a:pt x="198" y="110"/>
                      <a:pt x="208" y="118"/>
                    </a:cubicBezTo>
                    <a:cubicBezTo>
                      <a:pt x="216" y="124"/>
                      <a:pt x="207" y="146"/>
                      <a:pt x="217" y="146"/>
                    </a:cubicBezTo>
                    <a:cubicBezTo>
                      <a:pt x="228" y="146"/>
                      <a:pt x="226" y="125"/>
                      <a:pt x="235" y="118"/>
                    </a:cubicBezTo>
                    <a:cubicBezTo>
                      <a:pt x="243" y="112"/>
                      <a:pt x="254" y="112"/>
                      <a:pt x="263" y="109"/>
                    </a:cubicBezTo>
                    <a:cubicBezTo>
                      <a:pt x="273" y="139"/>
                      <a:pt x="267" y="179"/>
                      <a:pt x="290" y="201"/>
                    </a:cubicBezTo>
                    <a:cubicBezTo>
                      <a:pt x="299" y="210"/>
                      <a:pt x="315" y="194"/>
                      <a:pt x="327" y="191"/>
                    </a:cubicBezTo>
                    <a:cubicBezTo>
                      <a:pt x="382" y="198"/>
                      <a:pt x="442" y="227"/>
                      <a:pt x="418" y="155"/>
                    </a:cubicBezTo>
                    <a:cubicBezTo>
                      <a:pt x="437" y="0"/>
                      <a:pt x="397" y="134"/>
                      <a:pt x="482" y="73"/>
                    </a:cubicBezTo>
                    <a:cubicBezTo>
                      <a:pt x="492" y="66"/>
                      <a:pt x="485" y="47"/>
                      <a:pt x="491" y="36"/>
                    </a:cubicBezTo>
                    <a:cubicBezTo>
                      <a:pt x="495" y="28"/>
                      <a:pt x="504" y="24"/>
                      <a:pt x="510" y="18"/>
                    </a:cubicBezTo>
                    <a:cubicBezTo>
                      <a:pt x="528" y="21"/>
                      <a:pt x="553" y="13"/>
                      <a:pt x="564" y="27"/>
                    </a:cubicBezTo>
                    <a:cubicBezTo>
                      <a:pt x="579" y="46"/>
                      <a:pt x="560" y="80"/>
                      <a:pt x="574" y="100"/>
                    </a:cubicBezTo>
                    <a:cubicBezTo>
                      <a:pt x="580" y="109"/>
                      <a:pt x="647" y="73"/>
                      <a:pt x="647" y="73"/>
                    </a:cubicBezTo>
                    <a:cubicBezTo>
                      <a:pt x="662" y="76"/>
                      <a:pt x="679" y="74"/>
                      <a:pt x="692" y="82"/>
                    </a:cubicBezTo>
                    <a:cubicBezTo>
                      <a:pt x="736" y="111"/>
                      <a:pt x="668" y="108"/>
                      <a:pt x="711" y="137"/>
                    </a:cubicBezTo>
                    <a:cubicBezTo>
                      <a:pt x="724" y="146"/>
                      <a:pt x="741" y="143"/>
                      <a:pt x="756" y="146"/>
                    </a:cubicBezTo>
                    <a:cubicBezTo>
                      <a:pt x="771" y="185"/>
                      <a:pt x="787" y="233"/>
                      <a:pt x="766" y="274"/>
                    </a:cubicBezTo>
                    <a:cubicBezTo>
                      <a:pt x="754" y="297"/>
                      <a:pt x="695" y="299"/>
                      <a:pt x="683" y="301"/>
                    </a:cubicBezTo>
                    <a:cubicBezTo>
                      <a:pt x="616" y="323"/>
                      <a:pt x="647" y="314"/>
                      <a:pt x="592" y="329"/>
                    </a:cubicBezTo>
                    <a:cubicBezTo>
                      <a:pt x="529" y="369"/>
                      <a:pt x="595" y="333"/>
                      <a:pt x="464" y="356"/>
                    </a:cubicBezTo>
                    <a:cubicBezTo>
                      <a:pt x="445" y="359"/>
                      <a:pt x="409" y="374"/>
                      <a:pt x="409" y="374"/>
                    </a:cubicBezTo>
                    <a:cubicBezTo>
                      <a:pt x="403" y="380"/>
                      <a:pt x="399" y="389"/>
                      <a:pt x="391" y="393"/>
                    </a:cubicBezTo>
                    <a:cubicBezTo>
                      <a:pt x="374" y="402"/>
                      <a:pt x="336" y="411"/>
                      <a:pt x="336" y="411"/>
                    </a:cubicBezTo>
                    <a:cubicBezTo>
                      <a:pt x="235" y="408"/>
                      <a:pt x="135" y="402"/>
                      <a:pt x="34" y="402"/>
                    </a:cubicBezTo>
                    <a:close/>
                  </a:path>
                </a:pathLst>
              </a:custGeom>
              <a:solidFill>
                <a:srgbClr val="009900"/>
              </a:solidFill>
              <a:ln w="9525" cmpd="sng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36901" name="Freeform 12"/>
              <p:cNvSpPr>
                <a:spLocks/>
              </p:cNvSpPr>
              <p:nvPr/>
            </p:nvSpPr>
            <p:spPr bwMode="auto">
              <a:xfrm>
                <a:off x="936" y="175"/>
                <a:ext cx="403" cy="127"/>
              </a:xfrm>
              <a:custGeom>
                <a:avLst/>
                <a:gdLst>
                  <a:gd name="T0" fmla="*/ 0 w 887"/>
                  <a:gd name="T1" fmla="*/ 0 h 367"/>
                  <a:gd name="T2" fmla="*/ 0 w 887"/>
                  <a:gd name="T3" fmla="*/ 0 h 367"/>
                  <a:gd name="T4" fmla="*/ 0 w 887"/>
                  <a:gd name="T5" fmla="*/ 0 h 367"/>
                  <a:gd name="T6" fmla="*/ 0 w 887"/>
                  <a:gd name="T7" fmla="*/ 0 h 367"/>
                  <a:gd name="T8" fmla="*/ 0 w 887"/>
                  <a:gd name="T9" fmla="*/ 0 h 367"/>
                  <a:gd name="T10" fmla="*/ 0 w 887"/>
                  <a:gd name="T11" fmla="*/ 0 h 367"/>
                  <a:gd name="T12" fmla="*/ 0 w 887"/>
                  <a:gd name="T13" fmla="*/ 0 h 367"/>
                  <a:gd name="T14" fmla="*/ 0 w 887"/>
                  <a:gd name="T15" fmla="*/ 0 h 367"/>
                  <a:gd name="T16" fmla="*/ 0 w 887"/>
                  <a:gd name="T17" fmla="*/ 0 h 367"/>
                  <a:gd name="T18" fmla="*/ 0 w 887"/>
                  <a:gd name="T19" fmla="*/ 0 h 367"/>
                  <a:gd name="T20" fmla="*/ 0 w 887"/>
                  <a:gd name="T21" fmla="*/ 0 h 367"/>
                  <a:gd name="T22" fmla="*/ 0 w 887"/>
                  <a:gd name="T23" fmla="*/ 0 h 367"/>
                  <a:gd name="T24" fmla="*/ 0 w 887"/>
                  <a:gd name="T25" fmla="*/ 0 h 367"/>
                  <a:gd name="T26" fmla="*/ 0 w 887"/>
                  <a:gd name="T27" fmla="*/ 0 h 367"/>
                  <a:gd name="T28" fmla="*/ 0 w 887"/>
                  <a:gd name="T29" fmla="*/ 0 h 367"/>
                  <a:gd name="T30" fmla="*/ 0 w 887"/>
                  <a:gd name="T31" fmla="*/ 0 h 367"/>
                  <a:gd name="T32" fmla="*/ 0 w 887"/>
                  <a:gd name="T33" fmla="*/ 0 h 367"/>
                  <a:gd name="T34" fmla="*/ 0 w 887"/>
                  <a:gd name="T35" fmla="*/ 0 h 367"/>
                  <a:gd name="T36" fmla="*/ 0 w 887"/>
                  <a:gd name="T37" fmla="*/ 0 h 367"/>
                  <a:gd name="T38" fmla="*/ 0 w 887"/>
                  <a:gd name="T39" fmla="*/ 0 h 367"/>
                  <a:gd name="T40" fmla="*/ 0 w 887"/>
                  <a:gd name="T41" fmla="*/ 0 h 367"/>
                  <a:gd name="T42" fmla="*/ 0 w 887"/>
                  <a:gd name="T43" fmla="*/ 0 h 367"/>
                  <a:gd name="T44" fmla="*/ 0 w 887"/>
                  <a:gd name="T45" fmla="*/ 0 h 367"/>
                  <a:gd name="T46" fmla="*/ 0 w 887"/>
                  <a:gd name="T47" fmla="*/ 0 h 367"/>
                  <a:gd name="T48" fmla="*/ 0 w 887"/>
                  <a:gd name="T49" fmla="*/ 0 h 367"/>
                  <a:gd name="T50" fmla="*/ 0 w 887"/>
                  <a:gd name="T51" fmla="*/ 0 h 367"/>
                  <a:gd name="T52" fmla="*/ 0 w 887"/>
                  <a:gd name="T53" fmla="*/ 0 h 367"/>
                  <a:gd name="T54" fmla="*/ 0 w 887"/>
                  <a:gd name="T55" fmla="*/ 0 h 367"/>
                  <a:gd name="T56" fmla="*/ 0 w 887"/>
                  <a:gd name="T57" fmla="*/ 0 h 367"/>
                  <a:gd name="T58" fmla="*/ 0 w 887"/>
                  <a:gd name="T59" fmla="*/ 0 h 367"/>
                  <a:gd name="T60" fmla="*/ 0 w 887"/>
                  <a:gd name="T61" fmla="*/ 0 h 367"/>
                  <a:gd name="T62" fmla="*/ 0 w 887"/>
                  <a:gd name="T63" fmla="*/ 0 h 367"/>
                  <a:gd name="T64" fmla="*/ 0 w 887"/>
                  <a:gd name="T65" fmla="*/ 0 h 367"/>
                  <a:gd name="T66" fmla="*/ 0 w 887"/>
                  <a:gd name="T67" fmla="*/ 0 h 367"/>
                  <a:gd name="T68" fmla="*/ 0 w 887"/>
                  <a:gd name="T69" fmla="*/ 0 h 367"/>
                  <a:gd name="T70" fmla="*/ 0 w 887"/>
                  <a:gd name="T71" fmla="*/ 0 h 367"/>
                  <a:gd name="T72" fmla="*/ 0 w 887"/>
                  <a:gd name="T73" fmla="*/ 0 h 367"/>
                  <a:gd name="T74" fmla="*/ 0 w 887"/>
                  <a:gd name="T75" fmla="*/ 0 h 367"/>
                  <a:gd name="T76" fmla="*/ 0 w 887"/>
                  <a:gd name="T77" fmla="*/ 0 h 367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887"/>
                  <a:gd name="T118" fmla="*/ 0 h 367"/>
                  <a:gd name="T119" fmla="*/ 887 w 887"/>
                  <a:gd name="T120" fmla="*/ 367 h 367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887" h="367">
                    <a:moveTo>
                      <a:pt x="805" y="338"/>
                    </a:moveTo>
                    <a:cubicBezTo>
                      <a:pt x="814" y="332"/>
                      <a:pt x="822" y="325"/>
                      <a:pt x="832" y="320"/>
                    </a:cubicBezTo>
                    <a:cubicBezTo>
                      <a:pt x="841" y="316"/>
                      <a:pt x="853" y="317"/>
                      <a:pt x="859" y="310"/>
                    </a:cubicBezTo>
                    <a:cubicBezTo>
                      <a:pt x="867" y="300"/>
                      <a:pt x="864" y="285"/>
                      <a:pt x="869" y="274"/>
                    </a:cubicBezTo>
                    <a:cubicBezTo>
                      <a:pt x="873" y="264"/>
                      <a:pt x="881" y="255"/>
                      <a:pt x="887" y="246"/>
                    </a:cubicBezTo>
                    <a:cubicBezTo>
                      <a:pt x="881" y="228"/>
                      <a:pt x="874" y="210"/>
                      <a:pt x="869" y="192"/>
                    </a:cubicBezTo>
                    <a:cubicBezTo>
                      <a:pt x="866" y="180"/>
                      <a:pt x="868" y="164"/>
                      <a:pt x="859" y="155"/>
                    </a:cubicBezTo>
                    <a:cubicBezTo>
                      <a:pt x="843" y="139"/>
                      <a:pt x="816" y="144"/>
                      <a:pt x="795" y="137"/>
                    </a:cubicBezTo>
                    <a:cubicBezTo>
                      <a:pt x="790" y="122"/>
                      <a:pt x="783" y="91"/>
                      <a:pt x="768" y="82"/>
                    </a:cubicBezTo>
                    <a:cubicBezTo>
                      <a:pt x="752" y="72"/>
                      <a:pt x="713" y="64"/>
                      <a:pt x="713" y="64"/>
                    </a:cubicBezTo>
                    <a:cubicBezTo>
                      <a:pt x="646" y="86"/>
                      <a:pt x="644" y="39"/>
                      <a:pt x="603" y="0"/>
                    </a:cubicBezTo>
                    <a:cubicBezTo>
                      <a:pt x="559" y="15"/>
                      <a:pt x="553" y="27"/>
                      <a:pt x="512" y="0"/>
                    </a:cubicBezTo>
                    <a:cubicBezTo>
                      <a:pt x="477" y="24"/>
                      <a:pt x="438" y="31"/>
                      <a:pt x="402" y="54"/>
                    </a:cubicBezTo>
                    <a:cubicBezTo>
                      <a:pt x="366" y="110"/>
                      <a:pt x="412" y="143"/>
                      <a:pt x="347" y="164"/>
                    </a:cubicBezTo>
                    <a:cubicBezTo>
                      <a:pt x="317" y="144"/>
                      <a:pt x="289" y="139"/>
                      <a:pt x="256" y="128"/>
                    </a:cubicBezTo>
                    <a:cubicBezTo>
                      <a:pt x="226" y="131"/>
                      <a:pt x="192" y="123"/>
                      <a:pt x="165" y="137"/>
                    </a:cubicBezTo>
                    <a:cubicBezTo>
                      <a:pt x="151" y="144"/>
                      <a:pt x="168" y="174"/>
                      <a:pt x="155" y="182"/>
                    </a:cubicBezTo>
                    <a:cubicBezTo>
                      <a:pt x="139" y="191"/>
                      <a:pt x="119" y="176"/>
                      <a:pt x="101" y="173"/>
                    </a:cubicBezTo>
                    <a:cubicBezTo>
                      <a:pt x="95" y="182"/>
                      <a:pt x="91" y="194"/>
                      <a:pt x="82" y="201"/>
                    </a:cubicBezTo>
                    <a:cubicBezTo>
                      <a:pt x="75" y="207"/>
                      <a:pt x="62" y="203"/>
                      <a:pt x="55" y="210"/>
                    </a:cubicBezTo>
                    <a:cubicBezTo>
                      <a:pt x="48" y="217"/>
                      <a:pt x="51" y="229"/>
                      <a:pt x="46" y="237"/>
                    </a:cubicBezTo>
                    <a:cubicBezTo>
                      <a:pt x="37" y="252"/>
                      <a:pt x="13" y="265"/>
                      <a:pt x="0" y="274"/>
                    </a:cubicBezTo>
                    <a:cubicBezTo>
                      <a:pt x="14" y="317"/>
                      <a:pt x="23" y="315"/>
                      <a:pt x="64" y="301"/>
                    </a:cubicBezTo>
                    <a:cubicBezTo>
                      <a:pt x="85" y="306"/>
                      <a:pt x="166" y="327"/>
                      <a:pt x="174" y="320"/>
                    </a:cubicBezTo>
                    <a:cubicBezTo>
                      <a:pt x="195" y="301"/>
                      <a:pt x="169" y="261"/>
                      <a:pt x="183" y="237"/>
                    </a:cubicBezTo>
                    <a:cubicBezTo>
                      <a:pt x="197" y="213"/>
                      <a:pt x="238" y="226"/>
                      <a:pt x="265" y="219"/>
                    </a:cubicBezTo>
                    <a:cubicBezTo>
                      <a:pt x="305" y="232"/>
                      <a:pt x="305" y="251"/>
                      <a:pt x="347" y="237"/>
                    </a:cubicBezTo>
                    <a:cubicBezTo>
                      <a:pt x="350" y="228"/>
                      <a:pt x="348" y="214"/>
                      <a:pt x="357" y="210"/>
                    </a:cubicBezTo>
                    <a:cubicBezTo>
                      <a:pt x="368" y="205"/>
                      <a:pt x="406" y="234"/>
                      <a:pt x="411" y="237"/>
                    </a:cubicBezTo>
                    <a:cubicBezTo>
                      <a:pt x="429" y="234"/>
                      <a:pt x="450" y="237"/>
                      <a:pt x="466" y="228"/>
                    </a:cubicBezTo>
                    <a:cubicBezTo>
                      <a:pt x="485" y="217"/>
                      <a:pt x="473" y="182"/>
                      <a:pt x="485" y="164"/>
                    </a:cubicBezTo>
                    <a:cubicBezTo>
                      <a:pt x="491" y="155"/>
                      <a:pt x="503" y="152"/>
                      <a:pt x="512" y="146"/>
                    </a:cubicBezTo>
                    <a:cubicBezTo>
                      <a:pt x="533" y="149"/>
                      <a:pt x="555" y="157"/>
                      <a:pt x="576" y="155"/>
                    </a:cubicBezTo>
                    <a:cubicBezTo>
                      <a:pt x="590" y="154"/>
                      <a:pt x="599" y="137"/>
                      <a:pt x="613" y="137"/>
                    </a:cubicBezTo>
                    <a:cubicBezTo>
                      <a:pt x="624" y="137"/>
                      <a:pt x="630" y="151"/>
                      <a:pt x="640" y="155"/>
                    </a:cubicBezTo>
                    <a:cubicBezTo>
                      <a:pt x="658" y="163"/>
                      <a:pt x="695" y="173"/>
                      <a:pt x="695" y="173"/>
                    </a:cubicBezTo>
                    <a:cubicBezTo>
                      <a:pt x="717" y="241"/>
                      <a:pt x="706" y="236"/>
                      <a:pt x="777" y="256"/>
                    </a:cubicBezTo>
                    <a:cubicBezTo>
                      <a:pt x="793" y="367"/>
                      <a:pt x="763" y="310"/>
                      <a:pt x="814" y="310"/>
                    </a:cubicBezTo>
                    <a:cubicBezTo>
                      <a:pt x="833" y="310"/>
                      <a:pt x="850" y="320"/>
                      <a:pt x="869" y="320"/>
                    </a:cubicBezTo>
                  </a:path>
                </a:pathLst>
              </a:custGeom>
              <a:solidFill>
                <a:srgbClr val="00CC00"/>
              </a:solidFill>
              <a:ln w="9525" cmpd="sng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36902" name="Freeform 13"/>
              <p:cNvSpPr>
                <a:spLocks/>
              </p:cNvSpPr>
              <p:nvPr/>
            </p:nvSpPr>
            <p:spPr bwMode="auto">
              <a:xfrm>
                <a:off x="758" y="499"/>
                <a:ext cx="341" cy="171"/>
              </a:xfrm>
              <a:custGeom>
                <a:avLst/>
                <a:gdLst>
                  <a:gd name="T0" fmla="*/ 0 w 751"/>
                  <a:gd name="T1" fmla="*/ 0 h 494"/>
                  <a:gd name="T2" fmla="*/ 0 w 751"/>
                  <a:gd name="T3" fmla="*/ 0 h 494"/>
                  <a:gd name="T4" fmla="*/ 0 w 751"/>
                  <a:gd name="T5" fmla="*/ 0 h 494"/>
                  <a:gd name="T6" fmla="*/ 0 w 751"/>
                  <a:gd name="T7" fmla="*/ 0 h 494"/>
                  <a:gd name="T8" fmla="*/ 0 w 751"/>
                  <a:gd name="T9" fmla="*/ 0 h 494"/>
                  <a:gd name="T10" fmla="*/ 0 w 751"/>
                  <a:gd name="T11" fmla="*/ 0 h 494"/>
                  <a:gd name="T12" fmla="*/ 0 w 751"/>
                  <a:gd name="T13" fmla="*/ 0 h 494"/>
                  <a:gd name="T14" fmla="*/ 0 w 751"/>
                  <a:gd name="T15" fmla="*/ 0 h 494"/>
                  <a:gd name="T16" fmla="*/ 0 w 751"/>
                  <a:gd name="T17" fmla="*/ 0 h 494"/>
                  <a:gd name="T18" fmla="*/ 0 w 751"/>
                  <a:gd name="T19" fmla="*/ 0 h 494"/>
                  <a:gd name="T20" fmla="*/ 0 w 751"/>
                  <a:gd name="T21" fmla="*/ 0 h 494"/>
                  <a:gd name="T22" fmla="*/ 0 w 751"/>
                  <a:gd name="T23" fmla="*/ 0 h 494"/>
                  <a:gd name="T24" fmla="*/ 0 w 751"/>
                  <a:gd name="T25" fmla="*/ 0 h 494"/>
                  <a:gd name="T26" fmla="*/ 0 w 751"/>
                  <a:gd name="T27" fmla="*/ 0 h 494"/>
                  <a:gd name="T28" fmla="*/ 0 w 751"/>
                  <a:gd name="T29" fmla="*/ 0 h 494"/>
                  <a:gd name="T30" fmla="*/ 0 w 751"/>
                  <a:gd name="T31" fmla="*/ 0 h 494"/>
                  <a:gd name="T32" fmla="*/ 0 w 751"/>
                  <a:gd name="T33" fmla="*/ 0 h 494"/>
                  <a:gd name="T34" fmla="*/ 0 w 751"/>
                  <a:gd name="T35" fmla="*/ 0 h 494"/>
                  <a:gd name="T36" fmla="*/ 0 w 751"/>
                  <a:gd name="T37" fmla="*/ 0 h 494"/>
                  <a:gd name="T38" fmla="*/ 0 w 751"/>
                  <a:gd name="T39" fmla="*/ 0 h 494"/>
                  <a:gd name="T40" fmla="*/ 0 w 751"/>
                  <a:gd name="T41" fmla="*/ 0 h 494"/>
                  <a:gd name="T42" fmla="*/ 0 w 751"/>
                  <a:gd name="T43" fmla="*/ 0 h 494"/>
                  <a:gd name="T44" fmla="*/ 0 w 751"/>
                  <a:gd name="T45" fmla="*/ 0 h 494"/>
                  <a:gd name="T46" fmla="*/ 0 w 751"/>
                  <a:gd name="T47" fmla="*/ 0 h 494"/>
                  <a:gd name="T48" fmla="*/ 0 w 751"/>
                  <a:gd name="T49" fmla="*/ 0 h 494"/>
                  <a:gd name="T50" fmla="*/ 0 w 751"/>
                  <a:gd name="T51" fmla="*/ 0 h 494"/>
                  <a:gd name="T52" fmla="*/ 0 w 751"/>
                  <a:gd name="T53" fmla="*/ 0 h 494"/>
                  <a:gd name="T54" fmla="*/ 0 w 751"/>
                  <a:gd name="T55" fmla="*/ 0 h 494"/>
                  <a:gd name="T56" fmla="*/ 0 w 751"/>
                  <a:gd name="T57" fmla="*/ 0 h 494"/>
                  <a:gd name="T58" fmla="*/ 0 w 751"/>
                  <a:gd name="T59" fmla="*/ 0 h 494"/>
                  <a:gd name="T60" fmla="*/ 0 w 751"/>
                  <a:gd name="T61" fmla="*/ 0 h 494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751"/>
                  <a:gd name="T94" fmla="*/ 0 h 494"/>
                  <a:gd name="T95" fmla="*/ 751 w 751"/>
                  <a:gd name="T96" fmla="*/ 494 h 494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751" h="494">
                    <a:moveTo>
                      <a:pt x="110" y="13"/>
                    </a:moveTo>
                    <a:cubicBezTo>
                      <a:pt x="186" y="16"/>
                      <a:pt x="262" y="16"/>
                      <a:pt x="338" y="23"/>
                    </a:cubicBezTo>
                    <a:cubicBezTo>
                      <a:pt x="391" y="28"/>
                      <a:pt x="449" y="59"/>
                      <a:pt x="503" y="68"/>
                    </a:cubicBezTo>
                    <a:cubicBezTo>
                      <a:pt x="527" y="76"/>
                      <a:pt x="553" y="78"/>
                      <a:pt x="576" y="87"/>
                    </a:cubicBezTo>
                    <a:cubicBezTo>
                      <a:pt x="586" y="91"/>
                      <a:pt x="593" y="101"/>
                      <a:pt x="603" y="105"/>
                    </a:cubicBezTo>
                    <a:cubicBezTo>
                      <a:pt x="618" y="110"/>
                      <a:pt x="634" y="111"/>
                      <a:pt x="649" y="114"/>
                    </a:cubicBezTo>
                    <a:cubicBezTo>
                      <a:pt x="655" y="123"/>
                      <a:pt x="664" y="131"/>
                      <a:pt x="667" y="141"/>
                    </a:cubicBezTo>
                    <a:cubicBezTo>
                      <a:pt x="673" y="159"/>
                      <a:pt x="661" y="185"/>
                      <a:pt x="676" y="196"/>
                    </a:cubicBezTo>
                    <a:cubicBezTo>
                      <a:pt x="696" y="211"/>
                      <a:pt x="725" y="202"/>
                      <a:pt x="750" y="205"/>
                    </a:cubicBezTo>
                    <a:cubicBezTo>
                      <a:pt x="740" y="259"/>
                      <a:pt x="751" y="305"/>
                      <a:pt x="695" y="324"/>
                    </a:cubicBezTo>
                    <a:cubicBezTo>
                      <a:pt x="692" y="361"/>
                      <a:pt x="690" y="397"/>
                      <a:pt x="686" y="434"/>
                    </a:cubicBezTo>
                    <a:cubicBezTo>
                      <a:pt x="684" y="450"/>
                      <a:pt x="689" y="471"/>
                      <a:pt x="676" y="480"/>
                    </a:cubicBezTo>
                    <a:cubicBezTo>
                      <a:pt x="656" y="494"/>
                      <a:pt x="627" y="486"/>
                      <a:pt x="603" y="489"/>
                    </a:cubicBezTo>
                    <a:cubicBezTo>
                      <a:pt x="550" y="472"/>
                      <a:pt x="501" y="444"/>
                      <a:pt x="448" y="434"/>
                    </a:cubicBezTo>
                    <a:cubicBezTo>
                      <a:pt x="379" y="390"/>
                      <a:pt x="430" y="400"/>
                      <a:pt x="320" y="388"/>
                    </a:cubicBezTo>
                    <a:cubicBezTo>
                      <a:pt x="363" y="374"/>
                      <a:pt x="376" y="383"/>
                      <a:pt x="402" y="343"/>
                    </a:cubicBezTo>
                    <a:cubicBezTo>
                      <a:pt x="365" y="340"/>
                      <a:pt x="327" y="343"/>
                      <a:pt x="292" y="333"/>
                    </a:cubicBezTo>
                    <a:cubicBezTo>
                      <a:pt x="262" y="325"/>
                      <a:pt x="240" y="296"/>
                      <a:pt x="210" y="288"/>
                    </a:cubicBezTo>
                    <a:cubicBezTo>
                      <a:pt x="198" y="285"/>
                      <a:pt x="186" y="283"/>
                      <a:pt x="174" y="279"/>
                    </a:cubicBezTo>
                    <a:cubicBezTo>
                      <a:pt x="155" y="273"/>
                      <a:pt x="119" y="260"/>
                      <a:pt x="119" y="260"/>
                    </a:cubicBezTo>
                    <a:cubicBezTo>
                      <a:pt x="122" y="251"/>
                      <a:pt x="121" y="240"/>
                      <a:pt x="128" y="233"/>
                    </a:cubicBezTo>
                    <a:cubicBezTo>
                      <a:pt x="143" y="218"/>
                      <a:pt x="261" y="207"/>
                      <a:pt x="274" y="205"/>
                    </a:cubicBezTo>
                    <a:cubicBezTo>
                      <a:pt x="247" y="202"/>
                      <a:pt x="215" y="211"/>
                      <a:pt x="192" y="196"/>
                    </a:cubicBezTo>
                    <a:cubicBezTo>
                      <a:pt x="181" y="189"/>
                      <a:pt x="206" y="171"/>
                      <a:pt x="219" y="169"/>
                    </a:cubicBezTo>
                    <a:cubicBezTo>
                      <a:pt x="292" y="158"/>
                      <a:pt x="366" y="163"/>
                      <a:pt x="439" y="160"/>
                    </a:cubicBezTo>
                    <a:cubicBezTo>
                      <a:pt x="358" y="79"/>
                      <a:pt x="208" y="100"/>
                      <a:pt x="110" y="96"/>
                    </a:cubicBezTo>
                    <a:cubicBezTo>
                      <a:pt x="198" y="67"/>
                      <a:pt x="226" y="80"/>
                      <a:pt x="0" y="68"/>
                    </a:cubicBezTo>
                    <a:cubicBezTo>
                      <a:pt x="12" y="59"/>
                      <a:pt x="22" y="46"/>
                      <a:pt x="36" y="41"/>
                    </a:cubicBezTo>
                    <a:cubicBezTo>
                      <a:pt x="60" y="33"/>
                      <a:pt x="87" y="42"/>
                      <a:pt x="110" y="32"/>
                    </a:cubicBezTo>
                    <a:cubicBezTo>
                      <a:pt x="119" y="28"/>
                      <a:pt x="119" y="14"/>
                      <a:pt x="119" y="4"/>
                    </a:cubicBezTo>
                    <a:cubicBezTo>
                      <a:pt x="119" y="0"/>
                      <a:pt x="113" y="10"/>
                      <a:pt x="110" y="13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mpd="sng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36903" name="Freeform 14"/>
              <p:cNvSpPr>
                <a:spLocks/>
              </p:cNvSpPr>
              <p:nvPr/>
            </p:nvSpPr>
            <p:spPr bwMode="auto">
              <a:xfrm>
                <a:off x="445" y="125"/>
                <a:ext cx="172" cy="253"/>
              </a:xfrm>
              <a:custGeom>
                <a:avLst/>
                <a:gdLst>
                  <a:gd name="T0" fmla="*/ 0 w 379"/>
                  <a:gd name="T1" fmla="*/ 0 h 732"/>
                  <a:gd name="T2" fmla="*/ 0 w 379"/>
                  <a:gd name="T3" fmla="*/ 0 h 732"/>
                  <a:gd name="T4" fmla="*/ 0 w 379"/>
                  <a:gd name="T5" fmla="*/ 0 h 732"/>
                  <a:gd name="T6" fmla="*/ 0 w 379"/>
                  <a:gd name="T7" fmla="*/ 0 h 732"/>
                  <a:gd name="T8" fmla="*/ 0 w 379"/>
                  <a:gd name="T9" fmla="*/ 0 h 732"/>
                  <a:gd name="T10" fmla="*/ 0 w 379"/>
                  <a:gd name="T11" fmla="*/ 0 h 732"/>
                  <a:gd name="T12" fmla="*/ 0 w 379"/>
                  <a:gd name="T13" fmla="*/ 0 h 732"/>
                  <a:gd name="T14" fmla="*/ 0 w 379"/>
                  <a:gd name="T15" fmla="*/ 0 h 732"/>
                  <a:gd name="T16" fmla="*/ 0 w 379"/>
                  <a:gd name="T17" fmla="*/ 0 h 732"/>
                  <a:gd name="T18" fmla="*/ 0 w 379"/>
                  <a:gd name="T19" fmla="*/ 0 h 732"/>
                  <a:gd name="T20" fmla="*/ 0 w 379"/>
                  <a:gd name="T21" fmla="*/ 0 h 732"/>
                  <a:gd name="T22" fmla="*/ 0 w 379"/>
                  <a:gd name="T23" fmla="*/ 0 h 732"/>
                  <a:gd name="T24" fmla="*/ 0 w 379"/>
                  <a:gd name="T25" fmla="*/ 0 h 732"/>
                  <a:gd name="T26" fmla="*/ 0 w 379"/>
                  <a:gd name="T27" fmla="*/ 0 h 732"/>
                  <a:gd name="T28" fmla="*/ 0 w 379"/>
                  <a:gd name="T29" fmla="*/ 0 h 732"/>
                  <a:gd name="T30" fmla="*/ 0 w 379"/>
                  <a:gd name="T31" fmla="*/ 0 h 732"/>
                  <a:gd name="T32" fmla="*/ 0 w 379"/>
                  <a:gd name="T33" fmla="*/ 0 h 732"/>
                  <a:gd name="T34" fmla="*/ 0 w 379"/>
                  <a:gd name="T35" fmla="*/ 0 h 732"/>
                  <a:gd name="T36" fmla="*/ 0 w 379"/>
                  <a:gd name="T37" fmla="*/ 0 h 732"/>
                  <a:gd name="T38" fmla="*/ 0 w 379"/>
                  <a:gd name="T39" fmla="*/ 0 h 732"/>
                  <a:gd name="T40" fmla="*/ 0 w 379"/>
                  <a:gd name="T41" fmla="*/ 0 h 732"/>
                  <a:gd name="T42" fmla="*/ 0 w 379"/>
                  <a:gd name="T43" fmla="*/ 0 h 732"/>
                  <a:gd name="T44" fmla="*/ 0 w 379"/>
                  <a:gd name="T45" fmla="*/ 0 h 732"/>
                  <a:gd name="T46" fmla="*/ 0 w 379"/>
                  <a:gd name="T47" fmla="*/ 0 h 732"/>
                  <a:gd name="T48" fmla="*/ 0 w 379"/>
                  <a:gd name="T49" fmla="*/ 0 h 732"/>
                  <a:gd name="T50" fmla="*/ 0 w 379"/>
                  <a:gd name="T51" fmla="*/ 0 h 732"/>
                  <a:gd name="T52" fmla="*/ 0 w 379"/>
                  <a:gd name="T53" fmla="*/ 0 h 732"/>
                  <a:gd name="T54" fmla="*/ 0 w 379"/>
                  <a:gd name="T55" fmla="*/ 0 h 732"/>
                  <a:gd name="T56" fmla="*/ 0 w 379"/>
                  <a:gd name="T57" fmla="*/ 0 h 732"/>
                  <a:gd name="T58" fmla="*/ 0 w 379"/>
                  <a:gd name="T59" fmla="*/ 0 h 732"/>
                  <a:gd name="T60" fmla="*/ 0 w 379"/>
                  <a:gd name="T61" fmla="*/ 0 h 732"/>
                  <a:gd name="T62" fmla="*/ 0 w 379"/>
                  <a:gd name="T63" fmla="*/ 0 h 732"/>
                  <a:gd name="T64" fmla="*/ 0 w 379"/>
                  <a:gd name="T65" fmla="*/ 0 h 732"/>
                  <a:gd name="T66" fmla="*/ 0 w 379"/>
                  <a:gd name="T67" fmla="*/ 0 h 732"/>
                  <a:gd name="T68" fmla="*/ 0 w 379"/>
                  <a:gd name="T69" fmla="*/ 0 h 732"/>
                  <a:gd name="T70" fmla="*/ 0 w 379"/>
                  <a:gd name="T71" fmla="*/ 0 h 732"/>
                  <a:gd name="T72" fmla="*/ 0 w 379"/>
                  <a:gd name="T73" fmla="*/ 0 h 732"/>
                  <a:gd name="T74" fmla="*/ 0 w 379"/>
                  <a:gd name="T75" fmla="*/ 0 h 732"/>
                  <a:gd name="T76" fmla="*/ 0 w 379"/>
                  <a:gd name="T77" fmla="*/ 0 h 732"/>
                  <a:gd name="T78" fmla="*/ 0 w 379"/>
                  <a:gd name="T79" fmla="*/ 0 h 732"/>
                  <a:gd name="T80" fmla="*/ 0 w 379"/>
                  <a:gd name="T81" fmla="*/ 0 h 732"/>
                  <a:gd name="T82" fmla="*/ 0 w 379"/>
                  <a:gd name="T83" fmla="*/ 0 h 732"/>
                  <a:gd name="T84" fmla="*/ 0 w 379"/>
                  <a:gd name="T85" fmla="*/ 0 h 732"/>
                  <a:gd name="T86" fmla="*/ 0 w 379"/>
                  <a:gd name="T87" fmla="*/ 0 h 732"/>
                  <a:gd name="T88" fmla="*/ 0 w 379"/>
                  <a:gd name="T89" fmla="*/ 0 h 732"/>
                  <a:gd name="T90" fmla="*/ 0 w 379"/>
                  <a:gd name="T91" fmla="*/ 0 h 732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379"/>
                  <a:gd name="T139" fmla="*/ 0 h 732"/>
                  <a:gd name="T140" fmla="*/ 379 w 379"/>
                  <a:gd name="T141" fmla="*/ 732 h 732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379" h="732">
                    <a:moveTo>
                      <a:pt x="251" y="0"/>
                    </a:moveTo>
                    <a:cubicBezTo>
                      <a:pt x="231" y="30"/>
                      <a:pt x="218" y="64"/>
                      <a:pt x="196" y="92"/>
                    </a:cubicBezTo>
                    <a:cubicBezTo>
                      <a:pt x="183" y="109"/>
                      <a:pt x="150" y="137"/>
                      <a:pt x="150" y="137"/>
                    </a:cubicBezTo>
                    <a:cubicBezTo>
                      <a:pt x="124" y="219"/>
                      <a:pt x="146" y="123"/>
                      <a:pt x="169" y="156"/>
                    </a:cubicBezTo>
                    <a:cubicBezTo>
                      <a:pt x="176" y="166"/>
                      <a:pt x="166" y="181"/>
                      <a:pt x="160" y="192"/>
                    </a:cubicBezTo>
                    <a:cubicBezTo>
                      <a:pt x="153" y="206"/>
                      <a:pt x="140" y="216"/>
                      <a:pt x="132" y="229"/>
                    </a:cubicBezTo>
                    <a:cubicBezTo>
                      <a:pt x="125" y="240"/>
                      <a:pt x="120" y="253"/>
                      <a:pt x="114" y="265"/>
                    </a:cubicBezTo>
                    <a:cubicBezTo>
                      <a:pt x="111" y="280"/>
                      <a:pt x="105" y="295"/>
                      <a:pt x="105" y="311"/>
                    </a:cubicBezTo>
                    <a:cubicBezTo>
                      <a:pt x="105" y="321"/>
                      <a:pt x="115" y="329"/>
                      <a:pt x="114" y="339"/>
                    </a:cubicBezTo>
                    <a:cubicBezTo>
                      <a:pt x="111" y="360"/>
                      <a:pt x="81" y="420"/>
                      <a:pt x="68" y="439"/>
                    </a:cubicBezTo>
                    <a:cubicBezTo>
                      <a:pt x="57" y="485"/>
                      <a:pt x="57" y="548"/>
                      <a:pt x="41" y="448"/>
                    </a:cubicBezTo>
                    <a:cubicBezTo>
                      <a:pt x="26" y="470"/>
                      <a:pt x="0" y="500"/>
                      <a:pt x="13" y="531"/>
                    </a:cubicBezTo>
                    <a:cubicBezTo>
                      <a:pt x="17" y="540"/>
                      <a:pt x="32" y="524"/>
                      <a:pt x="41" y="521"/>
                    </a:cubicBezTo>
                    <a:cubicBezTo>
                      <a:pt x="55" y="638"/>
                      <a:pt x="34" y="589"/>
                      <a:pt x="96" y="549"/>
                    </a:cubicBezTo>
                    <a:cubicBezTo>
                      <a:pt x="120" y="622"/>
                      <a:pt x="92" y="550"/>
                      <a:pt x="114" y="457"/>
                    </a:cubicBezTo>
                    <a:cubicBezTo>
                      <a:pt x="117" y="442"/>
                      <a:pt x="132" y="433"/>
                      <a:pt x="141" y="421"/>
                    </a:cubicBezTo>
                    <a:cubicBezTo>
                      <a:pt x="144" y="412"/>
                      <a:pt x="150" y="383"/>
                      <a:pt x="150" y="393"/>
                    </a:cubicBezTo>
                    <a:cubicBezTo>
                      <a:pt x="150" y="409"/>
                      <a:pt x="141" y="455"/>
                      <a:pt x="141" y="439"/>
                    </a:cubicBezTo>
                    <a:cubicBezTo>
                      <a:pt x="141" y="390"/>
                      <a:pt x="145" y="341"/>
                      <a:pt x="150" y="293"/>
                    </a:cubicBezTo>
                    <a:cubicBezTo>
                      <a:pt x="151" y="283"/>
                      <a:pt x="160" y="255"/>
                      <a:pt x="160" y="265"/>
                    </a:cubicBezTo>
                    <a:cubicBezTo>
                      <a:pt x="160" y="299"/>
                      <a:pt x="132" y="319"/>
                      <a:pt x="169" y="284"/>
                    </a:cubicBezTo>
                    <a:cubicBezTo>
                      <a:pt x="184" y="329"/>
                      <a:pt x="211" y="370"/>
                      <a:pt x="233" y="412"/>
                    </a:cubicBezTo>
                    <a:cubicBezTo>
                      <a:pt x="241" y="476"/>
                      <a:pt x="233" y="522"/>
                      <a:pt x="242" y="585"/>
                    </a:cubicBezTo>
                    <a:cubicBezTo>
                      <a:pt x="322" y="558"/>
                      <a:pt x="293" y="677"/>
                      <a:pt x="297" y="732"/>
                    </a:cubicBezTo>
                    <a:cubicBezTo>
                      <a:pt x="341" y="663"/>
                      <a:pt x="321" y="607"/>
                      <a:pt x="315" y="521"/>
                    </a:cubicBezTo>
                    <a:cubicBezTo>
                      <a:pt x="292" y="591"/>
                      <a:pt x="301" y="557"/>
                      <a:pt x="288" y="622"/>
                    </a:cubicBezTo>
                    <a:cubicBezTo>
                      <a:pt x="285" y="582"/>
                      <a:pt x="286" y="542"/>
                      <a:pt x="278" y="503"/>
                    </a:cubicBezTo>
                    <a:cubicBezTo>
                      <a:pt x="276" y="493"/>
                      <a:pt x="274" y="539"/>
                      <a:pt x="269" y="531"/>
                    </a:cubicBezTo>
                    <a:cubicBezTo>
                      <a:pt x="259" y="516"/>
                      <a:pt x="262" y="494"/>
                      <a:pt x="260" y="476"/>
                    </a:cubicBezTo>
                    <a:cubicBezTo>
                      <a:pt x="256" y="442"/>
                      <a:pt x="251" y="409"/>
                      <a:pt x="251" y="375"/>
                    </a:cubicBezTo>
                    <a:cubicBezTo>
                      <a:pt x="251" y="359"/>
                      <a:pt x="252" y="407"/>
                      <a:pt x="260" y="421"/>
                    </a:cubicBezTo>
                    <a:cubicBezTo>
                      <a:pt x="270" y="439"/>
                      <a:pt x="309" y="444"/>
                      <a:pt x="324" y="448"/>
                    </a:cubicBezTo>
                    <a:cubicBezTo>
                      <a:pt x="333" y="457"/>
                      <a:pt x="344" y="466"/>
                      <a:pt x="352" y="476"/>
                    </a:cubicBezTo>
                    <a:cubicBezTo>
                      <a:pt x="359" y="484"/>
                      <a:pt x="359" y="503"/>
                      <a:pt x="370" y="503"/>
                    </a:cubicBezTo>
                    <a:cubicBezTo>
                      <a:pt x="379" y="503"/>
                      <a:pt x="376" y="485"/>
                      <a:pt x="379" y="476"/>
                    </a:cubicBezTo>
                    <a:cubicBezTo>
                      <a:pt x="366" y="436"/>
                      <a:pt x="357" y="396"/>
                      <a:pt x="342" y="357"/>
                    </a:cubicBezTo>
                    <a:cubicBezTo>
                      <a:pt x="333" y="366"/>
                      <a:pt x="328" y="384"/>
                      <a:pt x="315" y="384"/>
                    </a:cubicBezTo>
                    <a:cubicBezTo>
                      <a:pt x="298" y="384"/>
                      <a:pt x="294" y="335"/>
                      <a:pt x="288" y="329"/>
                    </a:cubicBezTo>
                    <a:cubicBezTo>
                      <a:pt x="281" y="322"/>
                      <a:pt x="269" y="323"/>
                      <a:pt x="260" y="320"/>
                    </a:cubicBezTo>
                    <a:cubicBezTo>
                      <a:pt x="263" y="287"/>
                      <a:pt x="257" y="251"/>
                      <a:pt x="269" y="220"/>
                    </a:cubicBezTo>
                    <a:cubicBezTo>
                      <a:pt x="273" y="210"/>
                      <a:pt x="277" y="247"/>
                      <a:pt x="288" y="247"/>
                    </a:cubicBezTo>
                    <a:cubicBezTo>
                      <a:pt x="299" y="247"/>
                      <a:pt x="311" y="229"/>
                      <a:pt x="306" y="220"/>
                    </a:cubicBezTo>
                    <a:cubicBezTo>
                      <a:pt x="301" y="211"/>
                      <a:pt x="287" y="226"/>
                      <a:pt x="278" y="229"/>
                    </a:cubicBezTo>
                    <a:cubicBezTo>
                      <a:pt x="269" y="202"/>
                      <a:pt x="260" y="174"/>
                      <a:pt x="251" y="147"/>
                    </a:cubicBezTo>
                    <a:cubicBezTo>
                      <a:pt x="248" y="138"/>
                      <a:pt x="242" y="119"/>
                      <a:pt x="242" y="119"/>
                    </a:cubicBezTo>
                    <a:cubicBezTo>
                      <a:pt x="253" y="23"/>
                      <a:pt x="266" y="26"/>
                      <a:pt x="205" y="55"/>
                    </a:cubicBezTo>
                  </a:path>
                </a:pathLst>
              </a:custGeom>
              <a:solidFill>
                <a:schemeClr val="accent1"/>
              </a:solidFill>
              <a:ln w="9525" cmpd="sng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36904" name="Freeform 15"/>
              <p:cNvSpPr>
                <a:spLocks/>
              </p:cNvSpPr>
              <p:nvPr/>
            </p:nvSpPr>
            <p:spPr bwMode="auto">
              <a:xfrm>
                <a:off x="376" y="400"/>
                <a:ext cx="38" cy="68"/>
              </a:xfrm>
              <a:custGeom>
                <a:avLst/>
                <a:gdLst>
                  <a:gd name="T0" fmla="*/ 0 w 83"/>
                  <a:gd name="T1" fmla="*/ 0 h 198"/>
                  <a:gd name="T2" fmla="*/ 0 w 83"/>
                  <a:gd name="T3" fmla="*/ 0 h 198"/>
                  <a:gd name="T4" fmla="*/ 0 w 83"/>
                  <a:gd name="T5" fmla="*/ 0 h 198"/>
                  <a:gd name="T6" fmla="*/ 0 w 83"/>
                  <a:gd name="T7" fmla="*/ 0 h 198"/>
                  <a:gd name="T8" fmla="*/ 0 w 83"/>
                  <a:gd name="T9" fmla="*/ 0 h 198"/>
                  <a:gd name="T10" fmla="*/ 0 w 83"/>
                  <a:gd name="T11" fmla="*/ 0 h 198"/>
                  <a:gd name="T12" fmla="*/ 0 w 83"/>
                  <a:gd name="T13" fmla="*/ 0 h 19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3"/>
                  <a:gd name="T22" fmla="*/ 0 h 198"/>
                  <a:gd name="T23" fmla="*/ 83 w 83"/>
                  <a:gd name="T24" fmla="*/ 198 h 19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3" h="198">
                    <a:moveTo>
                      <a:pt x="46" y="0"/>
                    </a:moveTo>
                    <a:cubicBezTo>
                      <a:pt x="36" y="29"/>
                      <a:pt x="20" y="53"/>
                      <a:pt x="10" y="82"/>
                    </a:cubicBezTo>
                    <a:cubicBezTo>
                      <a:pt x="13" y="116"/>
                      <a:pt x="0" y="155"/>
                      <a:pt x="19" y="183"/>
                    </a:cubicBezTo>
                    <a:cubicBezTo>
                      <a:pt x="30" y="198"/>
                      <a:pt x="65" y="189"/>
                      <a:pt x="74" y="173"/>
                    </a:cubicBezTo>
                    <a:cubicBezTo>
                      <a:pt x="83" y="157"/>
                      <a:pt x="62" y="137"/>
                      <a:pt x="56" y="119"/>
                    </a:cubicBezTo>
                    <a:cubicBezTo>
                      <a:pt x="53" y="110"/>
                      <a:pt x="46" y="91"/>
                      <a:pt x="46" y="91"/>
                    </a:cubicBezTo>
                    <a:cubicBezTo>
                      <a:pt x="57" y="5"/>
                      <a:pt x="76" y="27"/>
                      <a:pt x="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mpd="sng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36905" name="Freeform 16"/>
              <p:cNvSpPr>
                <a:spLocks/>
              </p:cNvSpPr>
              <p:nvPr/>
            </p:nvSpPr>
            <p:spPr bwMode="auto">
              <a:xfrm>
                <a:off x="436" y="461"/>
                <a:ext cx="70" cy="86"/>
              </a:xfrm>
              <a:custGeom>
                <a:avLst/>
                <a:gdLst>
                  <a:gd name="T0" fmla="*/ 0 w 155"/>
                  <a:gd name="T1" fmla="*/ 0 h 247"/>
                  <a:gd name="T2" fmla="*/ 0 w 155"/>
                  <a:gd name="T3" fmla="*/ 0 h 247"/>
                  <a:gd name="T4" fmla="*/ 0 w 155"/>
                  <a:gd name="T5" fmla="*/ 0 h 247"/>
                  <a:gd name="T6" fmla="*/ 0 w 155"/>
                  <a:gd name="T7" fmla="*/ 0 h 247"/>
                  <a:gd name="T8" fmla="*/ 0 w 155"/>
                  <a:gd name="T9" fmla="*/ 0 h 247"/>
                  <a:gd name="T10" fmla="*/ 0 w 155"/>
                  <a:gd name="T11" fmla="*/ 0 h 24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55"/>
                  <a:gd name="T19" fmla="*/ 0 h 247"/>
                  <a:gd name="T20" fmla="*/ 155 w 155"/>
                  <a:gd name="T21" fmla="*/ 247 h 24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55" h="247">
                    <a:moveTo>
                      <a:pt x="24" y="40"/>
                    </a:moveTo>
                    <a:cubicBezTo>
                      <a:pt x="47" y="112"/>
                      <a:pt x="0" y="196"/>
                      <a:pt x="70" y="241"/>
                    </a:cubicBezTo>
                    <a:cubicBezTo>
                      <a:pt x="88" y="238"/>
                      <a:pt x="114" y="247"/>
                      <a:pt x="125" y="232"/>
                    </a:cubicBezTo>
                    <a:cubicBezTo>
                      <a:pt x="155" y="191"/>
                      <a:pt x="81" y="134"/>
                      <a:pt x="61" y="113"/>
                    </a:cubicBezTo>
                    <a:cubicBezTo>
                      <a:pt x="50" y="81"/>
                      <a:pt x="71" y="31"/>
                      <a:pt x="42" y="13"/>
                    </a:cubicBezTo>
                    <a:cubicBezTo>
                      <a:pt x="21" y="0"/>
                      <a:pt x="24" y="125"/>
                      <a:pt x="24" y="4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mpd="sng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36906" name="Freeform 17"/>
              <p:cNvSpPr>
                <a:spLocks/>
              </p:cNvSpPr>
              <p:nvPr/>
            </p:nvSpPr>
            <p:spPr bwMode="auto">
              <a:xfrm>
                <a:off x="499" y="365"/>
                <a:ext cx="27" cy="60"/>
              </a:xfrm>
              <a:custGeom>
                <a:avLst/>
                <a:gdLst>
                  <a:gd name="T0" fmla="*/ 0 w 60"/>
                  <a:gd name="T1" fmla="*/ 0 h 175"/>
                  <a:gd name="T2" fmla="*/ 0 w 60"/>
                  <a:gd name="T3" fmla="*/ 0 h 175"/>
                  <a:gd name="T4" fmla="*/ 0 w 60"/>
                  <a:gd name="T5" fmla="*/ 0 h 175"/>
                  <a:gd name="T6" fmla="*/ 0 w 60"/>
                  <a:gd name="T7" fmla="*/ 0 h 175"/>
                  <a:gd name="T8" fmla="*/ 0 w 60"/>
                  <a:gd name="T9" fmla="*/ 0 h 175"/>
                  <a:gd name="T10" fmla="*/ 0 w 60"/>
                  <a:gd name="T11" fmla="*/ 0 h 17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0"/>
                  <a:gd name="T19" fmla="*/ 0 h 175"/>
                  <a:gd name="T20" fmla="*/ 60 w 60"/>
                  <a:gd name="T21" fmla="*/ 175 h 17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0" h="175">
                    <a:moveTo>
                      <a:pt x="14" y="28"/>
                    </a:moveTo>
                    <a:cubicBezTo>
                      <a:pt x="17" y="57"/>
                      <a:pt x="11" y="175"/>
                      <a:pt x="60" y="101"/>
                    </a:cubicBezTo>
                    <a:cubicBezTo>
                      <a:pt x="57" y="92"/>
                      <a:pt x="56" y="81"/>
                      <a:pt x="51" y="73"/>
                    </a:cubicBezTo>
                    <a:cubicBezTo>
                      <a:pt x="46" y="66"/>
                      <a:pt x="36" y="63"/>
                      <a:pt x="32" y="55"/>
                    </a:cubicBezTo>
                    <a:cubicBezTo>
                      <a:pt x="23" y="38"/>
                      <a:pt x="14" y="0"/>
                      <a:pt x="14" y="0"/>
                    </a:cubicBezTo>
                    <a:cubicBezTo>
                      <a:pt x="3" y="76"/>
                      <a:pt x="0" y="85"/>
                      <a:pt x="14" y="28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mpd="sng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36907" name="Freeform 18"/>
              <p:cNvSpPr>
                <a:spLocks/>
              </p:cNvSpPr>
              <p:nvPr/>
            </p:nvSpPr>
            <p:spPr bwMode="auto">
              <a:xfrm>
                <a:off x="578" y="406"/>
                <a:ext cx="39" cy="44"/>
              </a:xfrm>
              <a:custGeom>
                <a:avLst/>
                <a:gdLst>
                  <a:gd name="T0" fmla="*/ 0 w 87"/>
                  <a:gd name="T1" fmla="*/ 0 h 128"/>
                  <a:gd name="T2" fmla="*/ 0 w 87"/>
                  <a:gd name="T3" fmla="*/ 0 h 128"/>
                  <a:gd name="T4" fmla="*/ 0 w 87"/>
                  <a:gd name="T5" fmla="*/ 0 h 128"/>
                  <a:gd name="T6" fmla="*/ 0 w 87"/>
                  <a:gd name="T7" fmla="*/ 0 h 128"/>
                  <a:gd name="T8" fmla="*/ 0 w 87"/>
                  <a:gd name="T9" fmla="*/ 0 h 128"/>
                  <a:gd name="T10" fmla="*/ 0 w 87"/>
                  <a:gd name="T11" fmla="*/ 0 h 12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7"/>
                  <a:gd name="T19" fmla="*/ 0 h 128"/>
                  <a:gd name="T20" fmla="*/ 87 w 87"/>
                  <a:gd name="T21" fmla="*/ 128 h 12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7" h="128">
                    <a:moveTo>
                      <a:pt x="4" y="18"/>
                    </a:moveTo>
                    <a:cubicBezTo>
                      <a:pt x="13" y="100"/>
                      <a:pt x="0" y="106"/>
                      <a:pt x="68" y="128"/>
                    </a:cubicBezTo>
                    <a:cubicBezTo>
                      <a:pt x="82" y="85"/>
                      <a:pt x="87" y="70"/>
                      <a:pt x="40" y="55"/>
                    </a:cubicBezTo>
                    <a:cubicBezTo>
                      <a:pt x="34" y="46"/>
                      <a:pt x="27" y="37"/>
                      <a:pt x="22" y="27"/>
                    </a:cubicBezTo>
                    <a:cubicBezTo>
                      <a:pt x="18" y="18"/>
                      <a:pt x="22" y="0"/>
                      <a:pt x="13" y="0"/>
                    </a:cubicBezTo>
                    <a:cubicBezTo>
                      <a:pt x="3" y="0"/>
                      <a:pt x="4" y="46"/>
                      <a:pt x="4" y="18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mpd="sng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36908" name="Text Box 19"/>
              <p:cNvSpPr txBox="1">
                <a:spLocks noChangeArrowheads="1"/>
              </p:cNvSpPr>
              <p:nvPr/>
            </p:nvSpPr>
            <p:spPr bwMode="auto">
              <a:xfrm rot="21155605">
                <a:off x="-28" y="499"/>
                <a:ext cx="714" cy="13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eaLnBrk="1" hangingPunct="1">
                  <a:spcBef>
                    <a:spcPct val="50000"/>
                  </a:spcBef>
                  <a:buFont typeface="Arial" pitchFamily="34" charset="0"/>
                  <a:buNone/>
                </a:pPr>
                <a:r>
                  <a:rPr lang="en-US" altLang="zh-CN" sz="1200" b="1" dirty="0" err="1">
                    <a:solidFill>
                      <a:srgbClr val="FF3300"/>
                    </a:solidFill>
                    <a:latin typeface="Times New Roman" pitchFamily="18" charset="0"/>
                    <a:cs typeface="Times New Roman" pitchFamily="18" charset="0"/>
                    <a:sym typeface="Calibri" pitchFamily="34" charset="0"/>
                  </a:rPr>
                  <a:t>Giếng</a:t>
                </a:r>
                <a:r>
                  <a:rPr lang="en-US" altLang="zh-CN" sz="1200" b="1" dirty="0">
                    <a:solidFill>
                      <a:srgbClr val="FF3300"/>
                    </a:solidFill>
                    <a:latin typeface="Times New Roman" pitchFamily="18" charset="0"/>
                    <a:cs typeface="Times New Roman" pitchFamily="18" charset="0"/>
                    <a:sym typeface="Calibri" pitchFamily="34" charset="0"/>
                  </a:rPr>
                  <a:t> </a:t>
                </a:r>
                <a:r>
                  <a:rPr lang="en-US" altLang="zh-CN" sz="1200" b="1" dirty="0" err="1">
                    <a:solidFill>
                      <a:srgbClr val="FF3300"/>
                    </a:solidFill>
                    <a:latin typeface="Times New Roman" pitchFamily="18" charset="0"/>
                    <a:cs typeface="Times New Roman" pitchFamily="18" charset="0"/>
                    <a:sym typeface="Calibri" pitchFamily="34" charset="0"/>
                  </a:rPr>
                  <a:t>nước</a:t>
                </a:r>
                <a:endParaRPr lang="en-US" altLang="zh-CN" sz="1200" b="1" dirty="0">
                  <a:solidFill>
                    <a:srgbClr val="FF3300"/>
                  </a:solidFill>
                  <a:latin typeface="Times New Roman" pitchFamily="18" charset="0"/>
                  <a:cs typeface="Times New Roman" pitchFamily="18" charset="0"/>
                  <a:sym typeface="Calibri" pitchFamily="34" charset="0"/>
                </a:endParaRPr>
              </a:p>
            </p:txBody>
          </p:sp>
        </p:grpSp>
        <p:sp>
          <p:nvSpPr>
            <p:cNvPr id="36894" name="Oval 20"/>
            <p:cNvSpPr>
              <a:spLocks noChangeArrowheads="1"/>
            </p:cNvSpPr>
            <p:nvPr/>
          </p:nvSpPr>
          <p:spPr bwMode="auto">
            <a:xfrm>
              <a:off x="0" y="1058"/>
              <a:ext cx="216" cy="268"/>
            </a:xfrm>
            <a:prstGeom prst="ellipse">
              <a:avLst/>
            </a:prstGeom>
            <a:solidFill>
              <a:srgbClr val="FFFF00"/>
            </a:solidFill>
            <a:ln w="38100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 eaLnBrk="1" hangingPunct="1">
                <a:buFont typeface="Arial" pitchFamily="34" charset="0"/>
                <a:buNone/>
              </a:pPr>
              <a:r>
                <a:rPr lang="en-US" altLang="zh-CN" sz="2800" b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  <a:sym typeface="Calibri" pitchFamily="34" charset="0"/>
                </a:rPr>
                <a:t>1</a:t>
              </a:r>
            </a:p>
          </p:txBody>
        </p:sp>
      </p:grpSp>
      <p:grpSp>
        <p:nvGrpSpPr>
          <p:cNvPr id="5" name="Group 28"/>
          <p:cNvGrpSpPr>
            <a:grpSpLocks/>
          </p:cNvGrpSpPr>
          <p:nvPr/>
        </p:nvGrpSpPr>
        <p:grpSpPr bwMode="auto">
          <a:xfrm>
            <a:off x="3038204" y="3886200"/>
            <a:ext cx="3046911" cy="2952003"/>
            <a:chOff x="-146" y="0"/>
            <a:chExt cx="1866" cy="1586"/>
          </a:xfrm>
        </p:grpSpPr>
        <p:pic>
          <p:nvPicPr>
            <p:cNvPr id="36889" name="Picture 29" descr="Picture 006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-146" y="0"/>
              <a:ext cx="1866" cy="1586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</p:spPr>
        </p:pic>
        <p:sp>
          <p:nvSpPr>
            <p:cNvPr id="36890" name="Freeform 30"/>
            <p:cNvSpPr>
              <a:spLocks/>
            </p:cNvSpPr>
            <p:nvPr/>
          </p:nvSpPr>
          <p:spPr bwMode="auto">
            <a:xfrm>
              <a:off x="308" y="1067"/>
              <a:ext cx="1069" cy="284"/>
            </a:xfrm>
            <a:custGeom>
              <a:avLst/>
              <a:gdLst>
                <a:gd name="T0" fmla="*/ 0 w 2810"/>
                <a:gd name="T1" fmla="*/ 0 h 739"/>
                <a:gd name="T2" fmla="*/ 0 w 2810"/>
                <a:gd name="T3" fmla="*/ 0 h 739"/>
                <a:gd name="T4" fmla="*/ 0 w 2810"/>
                <a:gd name="T5" fmla="*/ 0 h 739"/>
                <a:gd name="T6" fmla="*/ 0 w 2810"/>
                <a:gd name="T7" fmla="*/ 0 h 739"/>
                <a:gd name="T8" fmla="*/ 0 w 2810"/>
                <a:gd name="T9" fmla="*/ 0 h 739"/>
                <a:gd name="T10" fmla="*/ 0 w 2810"/>
                <a:gd name="T11" fmla="*/ 0 h 739"/>
                <a:gd name="T12" fmla="*/ 0 w 2810"/>
                <a:gd name="T13" fmla="*/ 0 h 739"/>
                <a:gd name="T14" fmla="*/ 0 w 2810"/>
                <a:gd name="T15" fmla="*/ 0 h 739"/>
                <a:gd name="T16" fmla="*/ 0 w 2810"/>
                <a:gd name="T17" fmla="*/ 0 h 739"/>
                <a:gd name="T18" fmla="*/ 0 w 2810"/>
                <a:gd name="T19" fmla="*/ 0 h 739"/>
                <a:gd name="T20" fmla="*/ 0 w 2810"/>
                <a:gd name="T21" fmla="*/ 0 h 739"/>
                <a:gd name="T22" fmla="*/ 0 w 2810"/>
                <a:gd name="T23" fmla="*/ 0 h 739"/>
                <a:gd name="T24" fmla="*/ 0 w 2810"/>
                <a:gd name="T25" fmla="*/ 0 h 739"/>
                <a:gd name="T26" fmla="*/ 0 w 2810"/>
                <a:gd name="T27" fmla="*/ 0 h 739"/>
                <a:gd name="T28" fmla="*/ 0 w 2810"/>
                <a:gd name="T29" fmla="*/ 0 h 739"/>
                <a:gd name="T30" fmla="*/ 0 w 2810"/>
                <a:gd name="T31" fmla="*/ 0 h 739"/>
                <a:gd name="T32" fmla="*/ 0 w 2810"/>
                <a:gd name="T33" fmla="*/ 0 h 739"/>
                <a:gd name="T34" fmla="*/ 0 w 2810"/>
                <a:gd name="T35" fmla="*/ 0 h 739"/>
                <a:gd name="T36" fmla="*/ 0 w 2810"/>
                <a:gd name="T37" fmla="*/ 0 h 739"/>
                <a:gd name="T38" fmla="*/ 0 w 2810"/>
                <a:gd name="T39" fmla="*/ 0 h 739"/>
                <a:gd name="T40" fmla="*/ 0 w 2810"/>
                <a:gd name="T41" fmla="*/ 0 h 739"/>
                <a:gd name="T42" fmla="*/ 0 w 2810"/>
                <a:gd name="T43" fmla="*/ 0 h 739"/>
                <a:gd name="T44" fmla="*/ 0 w 2810"/>
                <a:gd name="T45" fmla="*/ 0 h 739"/>
                <a:gd name="T46" fmla="*/ 0 w 2810"/>
                <a:gd name="T47" fmla="*/ 0 h 739"/>
                <a:gd name="T48" fmla="*/ 0 w 2810"/>
                <a:gd name="T49" fmla="*/ 0 h 739"/>
                <a:gd name="T50" fmla="*/ 0 w 2810"/>
                <a:gd name="T51" fmla="*/ 0 h 739"/>
                <a:gd name="T52" fmla="*/ 0 w 2810"/>
                <a:gd name="T53" fmla="*/ 0 h 739"/>
                <a:gd name="T54" fmla="*/ 0 w 2810"/>
                <a:gd name="T55" fmla="*/ 0 h 739"/>
                <a:gd name="T56" fmla="*/ 0 w 2810"/>
                <a:gd name="T57" fmla="*/ 0 h 739"/>
                <a:gd name="T58" fmla="*/ 0 w 2810"/>
                <a:gd name="T59" fmla="*/ 0 h 739"/>
                <a:gd name="T60" fmla="*/ 0 w 2810"/>
                <a:gd name="T61" fmla="*/ 0 h 739"/>
                <a:gd name="T62" fmla="*/ 0 w 2810"/>
                <a:gd name="T63" fmla="*/ 0 h 739"/>
                <a:gd name="T64" fmla="*/ 0 w 2810"/>
                <a:gd name="T65" fmla="*/ 0 h 739"/>
                <a:gd name="T66" fmla="*/ 0 w 2810"/>
                <a:gd name="T67" fmla="*/ 0 h 739"/>
                <a:gd name="T68" fmla="*/ 0 w 2810"/>
                <a:gd name="T69" fmla="*/ 0 h 739"/>
                <a:gd name="T70" fmla="*/ 0 w 2810"/>
                <a:gd name="T71" fmla="*/ 0 h 739"/>
                <a:gd name="T72" fmla="*/ 0 w 2810"/>
                <a:gd name="T73" fmla="*/ 0 h 739"/>
                <a:gd name="T74" fmla="*/ 0 w 2810"/>
                <a:gd name="T75" fmla="*/ 0 h 739"/>
                <a:gd name="T76" fmla="*/ 0 w 2810"/>
                <a:gd name="T77" fmla="*/ 0 h 739"/>
                <a:gd name="T78" fmla="*/ 0 w 2810"/>
                <a:gd name="T79" fmla="*/ 0 h 739"/>
                <a:gd name="T80" fmla="*/ 0 w 2810"/>
                <a:gd name="T81" fmla="*/ 0 h 739"/>
                <a:gd name="T82" fmla="*/ 0 w 2810"/>
                <a:gd name="T83" fmla="*/ 0 h 739"/>
                <a:gd name="T84" fmla="*/ 0 w 2810"/>
                <a:gd name="T85" fmla="*/ 0 h 739"/>
                <a:gd name="T86" fmla="*/ 0 w 2810"/>
                <a:gd name="T87" fmla="*/ 0 h 739"/>
                <a:gd name="T88" fmla="*/ 0 w 2810"/>
                <a:gd name="T89" fmla="*/ 0 h 739"/>
                <a:gd name="T90" fmla="*/ 0 w 2810"/>
                <a:gd name="T91" fmla="*/ 0 h 739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2810"/>
                <a:gd name="T139" fmla="*/ 0 h 739"/>
                <a:gd name="T140" fmla="*/ 2810 w 2810"/>
                <a:gd name="T141" fmla="*/ 739 h 739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2810" h="739">
                  <a:moveTo>
                    <a:pt x="274" y="126"/>
                  </a:moveTo>
                  <a:cubicBezTo>
                    <a:pt x="228" y="141"/>
                    <a:pt x="183" y="157"/>
                    <a:pt x="137" y="172"/>
                  </a:cubicBezTo>
                  <a:cubicBezTo>
                    <a:pt x="128" y="181"/>
                    <a:pt x="121" y="193"/>
                    <a:pt x="110" y="199"/>
                  </a:cubicBezTo>
                  <a:cubicBezTo>
                    <a:pt x="93" y="208"/>
                    <a:pt x="55" y="217"/>
                    <a:pt x="55" y="217"/>
                  </a:cubicBezTo>
                  <a:cubicBezTo>
                    <a:pt x="46" y="214"/>
                    <a:pt x="36" y="202"/>
                    <a:pt x="28" y="208"/>
                  </a:cubicBezTo>
                  <a:cubicBezTo>
                    <a:pt x="18" y="216"/>
                    <a:pt x="23" y="233"/>
                    <a:pt x="18" y="245"/>
                  </a:cubicBezTo>
                  <a:cubicBezTo>
                    <a:pt x="14" y="255"/>
                    <a:pt x="6" y="263"/>
                    <a:pt x="0" y="272"/>
                  </a:cubicBezTo>
                  <a:cubicBezTo>
                    <a:pt x="42" y="316"/>
                    <a:pt x="85" y="335"/>
                    <a:pt x="146" y="345"/>
                  </a:cubicBezTo>
                  <a:cubicBezTo>
                    <a:pt x="203" y="402"/>
                    <a:pt x="217" y="384"/>
                    <a:pt x="320" y="391"/>
                  </a:cubicBezTo>
                  <a:cubicBezTo>
                    <a:pt x="360" y="404"/>
                    <a:pt x="398" y="412"/>
                    <a:pt x="439" y="419"/>
                  </a:cubicBezTo>
                  <a:cubicBezTo>
                    <a:pt x="492" y="454"/>
                    <a:pt x="561" y="458"/>
                    <a:pt x="622" y="473"/>
                  </a:cubicBezTo>
                  <a:cubicBezTo>
                    <a:pt x="631" y="470"/>
                    <a:pt x="641" y="460"/>
                    <a:pt x="649" y="464"/>
                  </a:cubicBezTo>
                  <a:cubicBezTo>
                    <a:pt x="658" y="469"/>
                    <a:pt x="651" y="485"/>
                    <a:pt x="658" y="492"/>
                  </a:cubicBezTo>
                  <a:cubicBezTo>
                    <a:pt x="676" y="510"/>
                    <a:pt x="707" y="505"/>
                    <a:pt x="732" y="510"/>
                  </a:cubicBezTo>
                  <a:cubicBezTo>
                    <a:pt x="741" y="516"/>
                    <a:pt x="748" y="530"/>
                    <a:pt x="759" y="528"/>
                  </a:cubicBezTo>
                  <a:cubicBezTo>
                    <a:pt x="778" y="524"/>
                    <a:pt x="777" y="487"/>
                    <a:pt x="796" y="483"/>
                  </a:cubicBezTo>
                  <a:cubicBezTo>
                    <a:pt x="835" y="475"/>
                    <a:pt x="875" y="476"/>
                    <a:pt x="914" y="473"/>
                  </a:cubicBezTo>
                  <a:cubicBezTo>
                    <a:pt x="923" y="470"/>
                    <a:pt x="932" y="462"/>
                    <a:pt x="942" y="464"/>
                  </a:cubicBezTo>
                  <a:cubicBezTo>
                    <a:pt x="951" y="466"/>
                    <a:pt x="953" y="478"/>
                    <a:pt x="960" y="483"/>
                  </a:cubicBezTo>
                  <a:cubicBezTo>
                    <a:pt x="984" y="502"/>
                    <a:pt x="988" y="501"/>
                    <a:pt x="1015" y="510"/>
                  </a:cubicBezTo>
                  <a:cubicBezTo>
                    <a:pt x="1059" y="480"/>
                    <a:pt x="1103" y="482"/>
                    <a:pt x="1134" y="528"/>
                  </a:cubicBezTo>
                  <a:cubicBezTo>
                    <a:pt x="1154" y="612"/>
                    <a:pt x="1120" y="519"/>
                    <a:pt x="1207" y="574"/>
                  </a:cubicBezTo>
                  <a:cubicBezTo>
                    <a:pt x="1218" y="581"/>
                    <a:pt x="1211" y="599"/>
                    <a:pt x="1216" y="611"/>
                  </a:cubicBezTo>
                  <a:cubicBezTo>
                    <a:pt x="1229" y="643"/>
                    <a:pt x="1233" y="638"/>
                    <a:pt x="1262" y="647"/>
                  </a:cubicBezTo>
                  <a:cubicBezTo>
                    <a:pt x="1296" y="700"/>
                    <a:pt x="1332" y="686"/>
                    <a:pt x="1399" y="693"/>
                  </a:cubicBezTo>
                  <a:cubicBezTo>
                    <a:pt x="1429" y="690"/>
                    <a:pt x="1460" y="682"/>
                    <a:pt x="1490" y="684"/>
                  </a:cubicBezTo>
                  <a:cubicBezTo>
                    <a:pt x="1515" y="685"/>
                    <a:pt x="1564" y="702"/>
                    <a:pt x="1564" y="702"/>
                  </a:cubicBezTo>
                  <a:cubicBezTo>
                    <a:pt x="1635" y="678"/>
                    <a:pt x="1683" y="713"/>
                    <a:pt x="1746" y="729"/>
                  </a:cubicBezTo>
                  <a:cubicBezTo>
                    <a:pt x="1892" y="719"/>
                    <a:pt x="2039" y="702"/>
                    <a:pt x="2185" y="720"/>
                  </a:cubicBezTo>
                  <a:cubicBezTo>
                    <a:pt x="2283" y="657"/>
                    <a:pt x="2177" y="718"/>
                    <a:pt x="2450" y="693"/>
                  </a:cubicBezTo>
                  <a:cubicBezTo>
                    <a:pt x="2469" y="691"/>
                    <a:pt x="2487" y="681"/>
                    <a:pt x="2505" y="675"/>
                  </a:cubicBezTo>
                  <a:cubicBezTo>
                    <a:pt x="2534" y="665"/>
                    <a:pt x="2566" y="668"/>
                    <a:pt x="2597" y="665"/>
                  </a:cubicBezTo>
                  <a:cubicBezTo>
                    <a:pt x="2696" y="692"/>
                    <a:pt x="2572" y="652"/>
                    <a:pt x="2661" y="702"/>
                  </a:cubicBezTo>
                  <a:cubicBezTo>
                    <a:pt x="2691" y="719"/>
                    <a:pt x="2756" y="733"/>
                    <a:pt x="2789" y="739"/>
                  </a:cubicBezTo>
                  <a:cubicBezTo>
                    <a:pt x="2804" y="693"/>
                    <a:pt x="2810" y="701"/>
                    <a:pt x="2743" y="656"/>
                  </a:cubicBezTo>
                  <a:cubicBezTo>
                    <a:pt x="2654" y="597"/>
                    <a:pt x="2483" y="605"/>
                    <a:pt x="2396" y="601"/>
                  </a:cubicBezTo>
                  <a:cubicBezTo>
                    <a:pt x="2431" y="548"/>
                    <a:pt x="2474" y="551"/>
                    <a:pt x="2533" y="537"/>
                  </a:cubicBezTo>
                  <a:cubicBezTo>
                    <a:pt x="2545" y="534"/>
                    <a:pt x="2557" y="532"/>
                    <a:pt x="2569" y="528"/>
                  </a:cubicBezTo>
                  <a:cubicBezTo>
                    <a:pt x="2587" y="523"/>
                    <a:pt x="2624" y="510"/>
                    <a:pt x="2624" y="510"/>
                  </a:cubicBezTo>
                  <a:cubicBezTo>
                    <a:pt x="2627" y="501"/>
                    <a:pt x="2633" y="492"/>
                    <a:pt x="2633" y="483"/>
                  </a:cubicBezTo>
                  <a:cubicBezTo>
                    <a:pt x="2633" y="463"/>
                    <a:pt x="2605" y="442"/>
                    <a:pt x="2642" y="428"/>
                  </a:cubicBezTo>
                  <a:cubicBezTo>
                    <a:pt x="2665" y="419"/>
                    <a:pt x="2691" y="422"/>
                    <a:pt x="2716" y="419"/>
                  </a:cubicBezTo>
                  <a:cubicBezTo>
                    <a:pt x="2515" y="393"/>
                    <a:pt x="2618" y="397"/>
                    <a:pt x="2405" y="409"/>
                  </a:cubicBezTo>
                  <a:cubicBezTo>
                    <a:pt x="2399" y="415"/>
                    <a:pt x="2391" y="420"/>
                    <a:pt x="2386" y="428"/>
                  </a:cubicBezTo>
                  <a:cubicBezTo>
                    <a:pt x="2381" y="436"/>
                    <a:pt x="2384" y="448"/>
                    <a:pt x="2377" y="455"/>
                  </a:cubicBezTo>
                  <a:cubicBezTo>
                    <a:pt x="2357" y="475"/>
                    <a:pt x="2323" y="468"/>
                    <a:pt x="2295" y="473"/>
                  </a:cubicBezTo>
                  <a:cubicBezTo>
                    <a:pt x="2283" y="470"/>
                    <a:pt x="2268" y="472"/>
                    <a:pt x="2258" y="464"/>
                  </a:cubicBezTo>
                  <a:cubicBezTo>
                    <a:pt x="2251" y="458"/>
                    <a:pt x="2253" y="446"/>
                    <a:pt x="2249" y="437"/>
                  </a:cubicBezTo>
                  <a:cubicBezTo>
                    <a:pt x="2214" y="366"/>
                    <a:pt x="2244" y="449"/>
                    <a:pt x="2222" y="382"/>
                  </a:cubicBezTo>
                  <a:cubicBezTo>
                    <a:pt x="2278" y="298"/>
                    <a:pt x="2157" y="332"/>
                    <a:pt x="2121" y="336"/>
                  </a:cubicBezTo>
                  <a:cubicBezTo>
                    <a:pt x="2075" y="368"/>
                    <a:pt x="2098" y="389"/>
                    <a:pt x="2039" y="409"/>
                  </a:cubicBezTo>
                  <a:cubicBezTo>
                    <a:pt x="2025" y="423"/>
                    <a:pt x="2018" y="444"/>
                    <a:pt x="2002" y="455"/>
                  </a:cubicBezTo>
                  <a:cubicBezTo>
                    <a:pt x="1954" y="488"/>
                    <a:pt x="1916" y="493"/>
                    <a:pt x="1865" y="510"/>
                  </a:cubicBezTo>
                  <a:cubicBezTo>
                    <a:pt x="1820" y="555"/>
                    <a:pt x="1770" y="550"/>
                    <a:pt x="1710" y="565"/>
                  </a:cubicBezTo>
                  <a:cubicBezTo>
                    <a:pt x="1698" y="529"/>
                    <a:pt x="1708" y="508"/>
                    <a:pt x="1719" y="473"/>
                  </a:cubicBezTo>
                  <a:cubicBezTo>
                    <a:pt x="1743" y="476"/>
                    <a:pt x="1768" y="485"/>
                    <a:pt x="1792" y="483"/>
                  </a:cubicBezTo>
                  <a:cubicBezTo>
                    <a:pt x="1831" y="479"/>
                    <a:pt x="1798" y="443"/>
                    <a:pt x="1792" y="437"/>
                  </a:cubicBezTo>
                  <a:cubicBezTo>
                    <a:pt x="1772" y="417"/>
                    <a:pt x="1755" y="416"/>
                    <a:pt x="1728" y="409"/>
                  </a:cubicBezTo>
                  <a:cubicBezTo>
                    <a:pt x="1693" y="419"/>
                    <a:pt x="1679" y="435"/>
                    <a:pt x="1646" y="446"/>
                  </a:cubicBezTo>
                  <a:cubicBezTo>
                    <a:pt x="1634" y="483"/>
                    <a:pt x="1627" y="528"/>
                    <a:pt x="1600" y="556"/>
                  </a:cubicBezTo>
                  <a:cubicBezTo>
                    <a:pt x="1575" y="630"/>
                    <a:pt x="1522" y="598"/>
                    <a:pt x="1445" y="592"/>
                  </a:cubicBezTo>
                  <a:cubicBezTo>
                    <a:pt x="1439" y="586"/>
                    <a:pt x="1431" y="581"/>
                    <a:pt x="1426" y="574"/>
                  </a:cubicBezTo>
                  <a:cubicBezTo>
                    <a:pt x="1389" y="514"/>
                    <a:pt x="1462" y="508"/>
                    <a:pt x="1500" y="501"/>
                  </a:cubicBezTo>
                  <a:cubicBezTo>
                    <a:pt x="1503" y="492"/>
                    <a:pt x="1516" y="480"/>
                    <a:pt x="1509" y="473"/>
                  </a:cubicBezTo>
                  <a:cubicBezTo>
                    <a:pt x="1502" y="466"/>
                    <a:pt x="1434" y="450"/>
                    <a:pt x="1417" y="446"/>
                  </a:cubicBezTo>
                  <a:cubicBezTo>
                    <a:pt x="1420" y="428"/>
                    <a:pt x="1414" y="405"/>
                    <a:pt x="1426" y="391"/>
                  </a:cubicBezTo>
                  <a:cubicBezTo>
                    <a:pt x="1442" y="373"/>
                    <a:pt x="1541" y="366"/>
                    <a:pt x="1554" y="364"/>
                  </a:cubicBezTo>
                  <a:cubicBezTo>
                    <a:pt x="1594" y="324"/>
                    <a:pt x="1582" y="344"/>
                    <a:pt x="1582" y="245"/>
                  </a:cubicBezTo>
                  <a:cubicBezTo>
                    <a:pt x="1582" y="235"/>
                    <a:pt x="1582" y="220"/>
                    <a:pt x="1573" y="217"/>
                  </a:cubicBezTo>
                  <a:cubicBezTo>
                    <a:pt x="1544" y="206"/>
                    <a:pt x="1512" y="211"/>
                    <a:pt x="1481" y="208"/>
                  </a:cubicBezTo>
                  <a:cubicBezTo>
                    <a:pt x="1440" y="194"/>
                    <a:pt x="1449" y="176"/>
                    <a:pt x="1408" y="163"/>
                  </a:cubicBezTo>
                  <a:cubicBezTo>
                    <a:pt x="1368" y="121"/>
                    <a:pt x="1417" y="162"/>
                    <a:pt x="1326" y="153"/>
                  </a:cubicBezTo>
                  <a:cubicBezTo>
                    <a:pt x="1315" y="152"/>
                    <a:pt x="1307" y="141"/>
                    <a:pt x="1298" y="135"/>
                  </a:cubicBezTo>
                  <a:cubicBezTo>
                    <a:pt x="1270" y="93"/>
                    <a:pt x="1279" y="82"/>
                    <a:pt x="1326" y="99"/>
                  </a:cubicBezTo>
                  <a:cubicBezTo>
                    <a:pt x="1332" y="108"/>
                    <a:pt x="1333" y="126"/>
                    <a:pt x="1344" y="126"/>
                  </a:cubicBezTo>
                  <a:cubicBezTo>
                    <a:pt x="1353" y="126"/>
                    <a:pt x="1340" y="107"/>
                    <a:pt x="1335" y="99"/>
                  </a:cubicBezTo>
                  <a:cubicBezTo>
                    <a:pt x="1332" y="93"/>
                    <a:pt x="1303" y="67"/>
                    <a:pt x="1298" y="62"/>
                  </a:cubicBezTo>
                  <a:cubicBezTo>
                    <a:pt x="1284" y="64"/>
                    <a:pt x="1215" y="65"/>
                    <a:pt x="1189" y="80"/>
                  </a:cubicBezTo>
                  <a:cubicBezTo>
                    <a:pt x="1100" y="130"/>
                    <a:pt x="1169" y="109"/>
                    <a:pt x="1097" y="126"/>
                  </a:cubicBezTo>
                  <a:cubicBezTo>
                    <a:pt x="1088" y="135"/>
                    <a:pt x="1082" y="150"/>
                    <a:pt x="1070" y="153"/>
                  </a:cubicBezTo>
                  <a:cubicBezTo>
                    <a:pt x="1014" y="167"/>
                    <a:pt x="1018" y="126"/>
                    <a:pt x="1006" y="89"/>
                  </a:cubicBezTo>
                  <a:cubicBezTo>
                    <a:pt x="1003" y="80"/>
                    <a:pt x="987" y="83"/>
                    <a:pt x="978" y="80"/>
                  </a:cubicBezTo>
                  <a:cubicBezTo>
                    <a:pt x="961" y="63"/>
                    <a:pt x="951" y="40"/>
                    <a:pt x="933" y="25"/>
                  </a:cubicBezTo>
                  <a:cubicBezTo>
                    <a:pt x="902" y="0"/>
                    <a:pt x="854" y="11"/>
                    <a:pt x="814" y="7"/>
                  </a:cubicBezTo>
                  <a:cubicBezTo>
                    <a:pt x="735" y="32"/>
                    <a:pt x="832" y="4"/>
                    <a:pt x="649" y="25"/>
                  </a:cubicBezTo>
                  <a:cubicBezTo>
                    <a:pt x="612" y="29"/>
                    <a:pt x="566" y="50"/>
                    <a:pt x="530" y="62"/>
                  </a:cubicBezTo>
                  <a:cubicBezTo>
                    <a:pt x="524" y="53"/>
                    <a:pt x="522" y="39"/>
                    <a:pt x="512" y="35"/>
                  </a:cubicBezTo>
                  <a:cubicBezTo>
                    <a:pt x="506" y="33"/>
                    <a:pt x="434" y="60"/>
                    <a:pt x="421" y="62"/>
                  </a:cubicBezTo>
                  <a:cubicBezTo>
                    <a:pt x="391" y="67"/>
                    <a:pt x="360" y="68"/>
                    <a:pt x="329" y="71"/>
                  </a:cubicBezTo>
                  <a:cubicBezTo>
                    <a:pt x="311" y="77"/>
                    <a:pt x="292" y="83"/>
                    <a:pt x="274" y="89"/>
                  </a:cubicBezTo>
                  <a:cubicBezTo>
                    <a:pt x="265" y="92"/>
                    <a:pt x="247" y="89"/>
                    <a:pt x="247" y="99"/>
                  </a:cubicBezTo>
                  <a:cubicBezTo>
                    <a:pt x="247" y="112"/>
                    <a:pt x="265" y="117"/>
                    <a:pt x="274" y="126"/>
                  </a:cubicBezTo>
                  <a:close/>
                </a:path>
              </a:pathLst>
            </a:custGeom>
            <a:solidFill>
              <a:schemeClr val="accent1"/>
            </a:solidFill>
            <a:ln w="9525" cmpd="sng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 sz="1600"/>
            </a:p>
          </p:txBody>
        </p:sp>
        <p:sp>
          <p:nvSpPr>
            <p:cNvPr id="36891" name="Freeform 31"/>
            <p:cNvSpPr>
              <a:spLocks noChangeArrowheads="1"/>
            </p:cNvSpPr>
            <p:nvPr/>
          </p:nvSpPr>
          <p:spPr bwMode="auto">
            <a:xfrm>
              <a:off x="464" y="808"/>
              <a:ext cx="124" cy="290"/>
            </a:xfrm>
            <a:custGeom>
              <a:avLst/>
              <a:gdLst>
                <a:gd name="T0" fmla="*/ 0 w 326"/>
                <a:gd name="T1" fmla="*/ 0 h 755"/>
                <a:gd name="T2" fmla="*/ 0 w 326"/>
                <a:gd name="T3" fmla="*/ 0 h 755"/>
                <a:gd name="T4" fmla="*/ 0 w 326"/>
                <a:gd name="T5" fmla="*/ 0 h 755"/>
                <a:gd name="T6" fmla="*/ 0 w 326"/>
                <a:gd name="T7" fmla="*/ 0 h 755"/>
                <a:gd name="T8" fmla="*/ 0 w 326"/>
                <a:gd name="T9" fmla="*/ 0 h 755"/>
                <a:gd name="T10" fmla="*/ 0 w 326"/>
                <a:gd name="T11" fmla="*/ 0 h 755"/>
                <a:gd name="T12" fmla="*/ 0 w 326"/>
                <a:gd name="T13" fmla="*/ 0 h 755"/>
                <a:gd name="T14" fmla="*/ 0 w 326"/>
                <a:gd name="T15" fmla="*/ 0 h 755"/>
                <a:gd name="T16" fmla="*/ 0 w 326"/>
                <a:gd name="T17" fmla="*/ 0 h 755"/>
                <a:gd name="T18" fmla="*/ 0 w 326"/>
                <a:gd name="T19" fmla="*/ 0 h 755"/>
                <a:gd name="T20" fmla="*/ 0 w 326"/>
                <a:gd name="T21" fmla="*/ 0 h 755"/>
                <a:gd name="T22" fmla="*/ 0 w 326"/>
                <a:gd name="T23" fmla="*/ 0 h 755"/>
                <a:gd name="T24" fmla="*/ 0 w 326"/>
                <a:gd name="T25" fmla="*/ 0 h 755"/>
                <a:gd name="T26" fmla="*/ 0 w 326"/>
                <a:gd name="T27" fmla="*/ 0 h 755"/>
                <a:gd name="T28" fmla="*/ 0 w 326"/>
                <a:gd name="T29" fmla="*/ 0 h 755"/>
                <a:gd name="T30" fmla="*/ 0 w 326"/>
                <a:gd name="T31" fmla="*/ 0 h 755"/>
                <a:gd name="T32" fmla="*/ 0 w 326"/>
                <a:gd name="T33" fmla="*/ 0 h 755"/>
                <a:gd name="T34" fmla="*/ 0 w 326"/>
                <a:gd name="T35" fmla="*/ 0 h 755"/>
                <a:gd name="T36" fmla="*/ 0 w 326"/>
                <a:gd name="T37" fmla="*/ 0 h 755"/>
                <a:gd name="T38" fmla="*/ 0 w 326"/>
                <a:gd name="T39" fmla="*/ 0 h 755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326"/>
                <a:gd name="T61" fmla="*/ 0 h 755"/>
                <a:gd name="T62" fmla="*/ 326 w 326"/>
                <a:gd name="T63" fmla="*/ 755 h 755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326" h="755">
                  <a:moveTo>
                    <a:pt x="46" y="188"/>
                  </a:moveTo>
                  <a:cubicBezTo>
                    <a:pt x="66" y="252"/>
                    <a:pt x="50" y="194"/>
                    <a:pt x="65" y="316"/>
                  </a:cubicBezTo>
                  <a:cubicBezTo>
                    <a:pt x="76" y="405"/>
                    <a:pt x="99" y="492"/>
                    <a:pt x="110" y="582"/>
                  </a:cubicBezTo>
                  <a:cubicBezTo>
                    <a:pt x="116" y="576"/>
                    <a:pt x="120" y="560"/>
                    <a:pt x="129" y="563"/>
                  </a:cubicBezTo>
                  <a:cubicBezTo>
                    <a:pt x="138" y="566"/>
                    <a:pt x="134" y="582"/>
                    <a:pt x="138" y="591"/>
                  </a:cubicBezTo>
                  <a:cubicBezTo>
                    <a:pt x="143" y="601"/>
                    <a:pt x="150" y="609"/>
                    <a:pt x="156" y="618"/>
                  </a:cubicBezTo>
                  <a:cubicBezTo>
                    <a:pt x="173" y="672"/>
                    <a:pt x="150" y="626"/>
                    <a:pt x="202" y="655"/>
                  </a:cubicBezTo>
                  <a:cubicBezTo>
                    <a:pt x="228" y="669"/>
                    <a:pt x="230" y="689"/>
                    <a:pt x="247" y="710"/>
                  </a:cubicBezTo>
                  <a:cubicBezTo>
                    <a:pt x="267" y="734"/>
                    <a:pt x="292" y="746"/>
                    <a:pt x="321" y="755"/>
                  </a:cubicBezTo>
                  <a:cubicBezTo>
                    <a:pt x="301" y="700"/>
                    <a:pt x="326" y="753"/>
                    <a:pt x="284" y="710"/>
                  </a:cubicBezTo>
                  <a:cubicBezTo>
                    <a:pt x="226" y="651"/>
                    <a:pt x="309" y="710"/>
                    <a:pt x="238" y="664"/>
                  </a:cubicBezTo>
                  <a:cubicBezTo>
                    <a:pt x="221" y="611"/>
                    <a:pt x="216" y="567"/>
                    <a:pt x="174" y="527"/>
                  </a:cubicBezTo>
                  <a:cubicBezTo>
                    <a:pt x="164" y="497"/>
                    <a:pt x="129" y="444"/>
                    <a:pt x="129" y="444"/>
                  </a:cubicBezTo>
                  <a:cubicBezTo>
                    <a:pt x="126" y="432"/>
                    <a:pt x="124" y="419"/>
                    <a:pt x="119" y="408"/>
                  </a:cubicBezTo>
                  <a:cubicBezTo>
                    <a:pt x="115" y="398"/>
                    <a:pt x="105" y="390"/>
                    <a:pt x="101" y="380"/>
                  </a:cubicBezTo>
                  <a:cubicBezTo>
                    <a:pt x="73" y="303"/>
                    <a:pt x="75" y="222"/>
                    <a:pt x="28" y="152"/>
                  </a:cubicBezTo>
                  <a:cubicBezTo>
                    <a:pt x="22" y="134"/>
                    <a:pt x="16" y="115"/>
                    <a:pt x="10" y="97"/>
                  </a:cubicBezTo>
                  <a:cubicBezTo>
                    <a:pt x="2" y="74"/>
                    <a:pt x="0" y="0"/>
                    <a:pt x="1" y="24"/>
                  </a:cubicBezTo>
                  <a:cubicBezTo>
                    <a:pt x="5" y="100"/>
                    <a:pt x="13" y="176"/>
                    <a:pt x="19" y="252"/>
                  </a:cubicBezTo>
                  <a:cubicBezTo>
                    <a:pt x="21" y="271"/>
                    <a:pt x="55" y="298"/>
                    <a:pt x="55" y="298"/>
                  </a:cubicBezTo>
                </a:path>
              </a:pathLst>
            </a:cu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 sz="1600"/>
            </a:p>
          </p:txBody>
        </p:sp>
        <p:sp>
          <p:nvSpPr>
            <p:cNvPr id="36892" name="Freeform 32"/>
            <p:cNvSpPr>
              <a:spLocks noChangeArrowheads="1"/>
            </p:cNvSpPr>
            <p:nvPr/>
          </p:nvSpPr>
          <p:spPr bwMode="auto">
            <a:xfrm>
              <a:off x="485" y="852"/>
              <a:ext cx="161" cy="227"/>
            </a:xfrm>
            <a:custGeom>
              <a:avLst/>
              <a:gdLst>
                <a:gd name="T0" fmla="*/ 0 w 424"/>
                <a:gd name="T1" fmla="*/ 0 h 591"/>
                <a:gd name="T2" fmla="*/ 0 w 424"/>
                <a:gd name="T3" fmla="*/ 0 h 591"/>
                <a:gd name="T4" fmla="*/ 0 w 424"/>
                <a:gd name="T5" fmla="*/ 0 h 591"/>
                <a:gd name="T6" fmla="*/ 0 w 424"/>
                <a:gd name="T7" fmla="*/ 0 h 591"/>
                <a:gd name="T8" fmla="*/ 0 w 424"/>
                <a:gd name="T9" fmla="*/ 0 h 591"/>
                <a:gd name="T10" fmla="*/ 0 w 424"/>
                <a:gd name="T11" fmla="*/ 0 h 591"/>
                <a:gd name="T12" fmla="*/ 0 w 424"/>
                <a:gd name="T13" fmla="*/ 0 h 591"/>
                <a:gd name="T14" fmla="*/ 0 w 424"/>
                <a:gd name="T15" fmla="*/ 0 h 591"/>
                <a:gd name="T16" fmla="*/ 0 w 424"/>
                <a:gd name="T17" fmla="*/ 0 h 591"/>
                <a:gd name="T18" fmla="*/ 0 w 424"/>
                <a:gd name="T19" fmla="*/ 0 h 591"/>
                <a:gd name="T20" fmla="*/ 0 w 424"/>
                <a:gd name="T21" fmla="*/ 0 h 591"/>
                <a:gd name="T22" fmla="*/ 0 w 424"/>
                <a:gd name="T23" fmla="*/ 0 h 591"/>
                <a:gd name="T24" fmla="*/ 0 w 424"/>
                <a:gd name="T25" fmla="*/ 0 h 591"/>
                <a:gd name="T26" fmla="*/ 0 w 424"/>
                <a:gd name="T27" fmla="*/ 0 h 591"/>
                <a:gd name="T28" fmla="*/ 0 w 424"/>
                <a:gd name="T29" fmla="*/ 0 h 591"/>
                <a:gd name="T30" fmla="*/ 0 w 424"/>
                <a:gd name="T31" fmla="*/ 0 h 591"/>
                <a:gd name="T32" fmla="*/ 0 w 424"/>
                <a:gd name="T33" fmla="*/ 0 h 591"/>
                <a:gd name="T34" fmla="*/ 0 w 424"/>
                <a:gd name="T35" fmla="*/ 0 h 591"/>
                <a:gd name="T36" fmla="*/ 0 w 424"/>
                <a:gd name="T37" fmla="*/ 0 h 591"/>
                <a:gd name="T38" fmla="*/ 0 w 424"/>
                <a:gd name="T39" fmla="*/ 0 h 591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424"/>
                <a:gd name="T61" fmla="*/ 0 h 591"/>
                <a:gd name="T62" fmla="*/ 424 w 424"/>
                <a:gd name="T63" fmla="*/ 591 h 591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424" h="591">
                  <a:moveTo>
                    <a:pt x="147" y="229"/>
                  </a:moveTo>
                  <a:cubicBezTo>
                    <a:pt x="180" y="273"/>
                    <a:pt x="221" y="316"/>
                    <a:pt x="275" y="329"/>
                  </a:cubicBezTo>
                  <a:cubicBezTo>
                    <a:pt x="304" y="360"/>
                    <a:pt x="326" y="390"/>
                    <a:pt x="357" y="421"/>
                  </a:cubicBezTo>
                  <a:cubicBezTo>
                    <a:pt x="366" y="430"/>
                    <a:pt x="384" y="448"/>
                    <a:pt x="384" y="448"/>
                  </a:cubicBezTo>
                  <a:cubicBezTo>
                    <a:pt x="397" y="483"/>
                    <a:pt x="424" y="548"/>
                    <a:pt x="384" y="576"/>
                  </a:cubicBezTo>
                  <a:cubicBezTo>
                    <a:pt x="363" y="591"/>
                    <a:pt x="348" y="539"/>
                    <a:pt x="330" y="521"/>
                  </a:cubicBezTo>
                  <a:cubicBezTo>
                    <a:pt x="322" y="513"/>
                    <a:pt x="311" y="509"/>
                    <a:pt x="302" y="503"/>
                  </a:cubicBezTo>
                  <a:cubicBezTo>
                    <a:pt x="278" y="471"/>
                    <a:pt x="262" y="452"/>
                    <a:pt x="229" y="430"/>
                  </a:cubicBezTo>
                  <a:cubicBezTo>
                    <a:pt x="218" y="414"/>
                    <a:pt x="202" y="401"/>
                    <a:pt x="192" y="384"/>
                  </a:cubicBezTo>
                  <a:cubicBezTo>
                    <a:pt x="187" y="376"/>
                    <a:pt x="188" y="365"/>
                    <a:pt x="183" y="357"/>
                  </a:cubicBezTo>
                  <a:cubicBezTo>
                    <a:pt x="163" y="326"/>
                    <a:pt x="141" y="312"/>
                    <a:pt x="128" y="275"/>
                  </a:cubicBezTo>
                  <a:cubicBezTo>
                    <a:pt x="122" y="257"/>
                    <a:pt x="120" y="236"/>
                    <a:pt x="110" y="220"/>
                  </a:cubicBezTo>
                  <a:cubicBezTo>
                    <a:pt x="104" y="211"/>
                    <a:pt x="82" y="197"/>
                    <a:pt x="92" y="192"/>
                  </a:cubicBezTo>
                  <a:cubicBezTo>
                    <a:pt x="104" y="186"/>
                    <a:pt x="116" y="205"/>
                    <a:pt x="128" y="211"/>
                  </a:cubicBezTo>
                  <a:cubicBezTo>
                    <a:pt x="131" y="220"/>
                    <a:pt x="128" y="238"/>
                    <a:pt x="138" y="238"/>
                  </a:cubicBezTo>
                  <a:cubicBezTo>
                    <a:pt x="147" y="238"/>
                    <a:pt x="150" y="220"/>
                    <a:pt x="147" y="211"/>
                  </a:cubicBezTo>
                  <a:cubicBezTo>
                    <a:pt x="133" y="171"/>
                    <a:pt x="98" y="141"/>
                    <a:pt x="64" y="119"/>
                  </a:cubicBezTo>
                  <a:cubicBezTo>
                    <a:pt x="53" y="103"/>
                    <a:pt x="37" y="90"/>
                    <a:pt x="28" y="73"/>
                  </a:cubicBezTo>
                  <a:cubicBezTo>
                    <a:pt x="20" y="56"/>
                    <a:pt x="19" y="36"/>
                    <a:pt x="10" y="19"/>
                  </a:cubicBezTo>
                  <a:cubicBezTo>
                    <a:pt x="7" y="13"/>
                    <a:pt x="3" y="6"/>
                    <a:pt x="0" y="0"/>
                  </a:cubicBezTo>
                </a:path>
              </a:pathLst>
            </a:cu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 sz="1600"/>
            </a:p>
          </p:txBody>
        </p:sp>
      </p:grpSp>
      <p:grpSp>
        <p:nvGrpSpPr>
          <p:cNvPr id="6" name="Group 34"/>
          <p:cNvGrpSpPr>
            <a:grpSpLocks/>
          </p:cNvGrpSpPr>
          <p:nvPr/>
        </p:nvGrpSpPr>
        <p:grpSpPr bwMode="auto">
          <a:xfrm>
            <a:off x="6084887" y="3886200"/>
            <a:ext cx="3059113" cy="2971120"/>
            <a:chOff x="-55" y="0"/>
            <a:chExt cx="1927" cy="1588"/>
          </a:xfrm>
        </p:grpSpPr>
        <p:pic>
          <p:nvPicPr>
            <p:cNvPr id="36887" name="Picture 35" descr="Picture 009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-55" y="0"/>
              <a:ext cx="1927" cy="1588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</p:spPr>
        </p:pic>
        <p:sp>
          <p:nvSpPr>
            <p:cNvPr id="36888" name="Freeform 38"/>
            <p:cNvSpPr>
              <a:spLocks/>
            </p:cNvSpPr>
            <p:nvPr/>
          </p:nvSpPr>
          <p:spPr bwMode="auto">
            <a:xfrm>
              <a:off x="1177" y="91"/>
              <a:ext cx="154" cy="58"/>
            </a:xfrm>
            <a:custGeom>
              <a:avLst/>
              <a:gdLst>
                <a:gd name="T0" fmla="*/ 0 w 394"/>
                <a:gd name="T1" fmla="*/ 0 h 146"/>
                <a:gd name="T2" fmla="*/ 0 w 394"/>
                <a:gd name="T3" fmla="*/ 0 h 146"/>
                <a:gd name="T4" fmla="*/ 0 w 394"/>
                <a:gd name="T5" fmla="*/ 0 h 146"/>
                <a:gd name="T6" fmla="*/ 0 w 394"/>
                <a:gd name="T7" fmla="*/ 0 h 146"/>
                <a:gd name="T8" fmla="*/ 0 w 394"/>
                <a:gd name="T9" fmla="*/ 0 h 146"/>
                <a:gd name="T10" fmla="*/ 0 w 394"/>
                <a:gd name="T11" fmla="*/ 0 h 146"/>
                <a:gd name="T12" fmla="*/ 0 w 394"/>
                <a:gd name="T13" fmla="*/ 0 h 146"/>
                <a:gd name="T14" fmla="*/ 0 w 394"/>
                <a:gd name="T15" fmla="*/ 0 h 146"/>
                <a:gd name="T16" fmla="*/ 0 w 394"/>
                <a:gd name="T17" fmla="*/ 0 h 146"/>
                <a:gd name="T18" fmla="*/ 0 w 394"/>
                <a:gd name="T19" fmla="*/ 0 h 146"/>
                <a:gd name="T20" fmla="*/ 0 w 394"/>
                <a:gd name="T21" fmla="*/ 0 h 146"/>
                <a:gd name="T22" fmla="*/ 0 w 394"/>
                <a:gd name="T23" fmla="*/ 0 h 146"/>
                <a:gd name="T24" fmla="*/ 0 w 394"/>
                <a:gd name="T25" fmla="*/ 0 h 14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94"/>
                <a:gd name="T40" fmla="*/ 0 h 146"/>
                <a:gd name="T41" fmla="*/ 394 w 394"/>
                <a:gd name="T42" fmla="*/ 146 h 14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94" h="146">
                  <a:moveTo>
                    <a:pt x="385" y="55"/>
                  </a:moveTo>
                  <a:cubicBezTo>
                    <a:pt x="348" y="43"/>
                    <a:pt x="312" y="30"/>
                    <a:pt x="275" y="18"/>
                  </a:cubicBezTo>
                  <a:cubicBezTo>
                    <a:pt x="242" y="7"/>
                    <a:pt x="207" y="8"/>
                    <a:pt x="174" y="0"/>
                  </a:cubicBezTo>
                  <a:cubicBezTo>
                    <a:pt x="138" y="3"/>
                    <a:pt x="101" y="4"/>
                    <a:pt x="65" y="9"/>
                  </a:cubicBezTo>
                  <a:cubicBezTo>
                    <a:pt x="55" y="10"/>
                    <a:pt x="44" y="11"/>
                    <a:pt x="37" y="18"/>
                  </a:cubicBezTo>
                  <a:cubicBezTo>
                    <a:pt x="22" y="33"/>
                    <a:pt x="1" y="73"/>
                    <a:pt x="1" y="73"/>
                  </a:cubicBezTo>
                  <a:cubicBezTo>
                    <a:pt x="4" y="85"/>
                    <a:pt x="0" y="102"/>
                    <a:pt x="10" y="110"/>
                  </a:cubicBezTo>
                  <a:cubicBezTo>
                    <a:pt x="18" y="117"/>
                    <a:pt x="84" y="133"/>
                    <a:pt x="101" y="137"/>
                  </a:cubicBezTo>
                  <a:cubicBezTo>
                    <a:pt x="92" y="140"/>
                    <a:pt x="65" y="146"/>
                    <a:pt x="74" y="146"/>
                  </a:cubicBezTo>
                  <a:cubicBezTo>
                    <a:pt x="154" y="146"/>
                    <a:pt x="79" y="140"/>
                    <a:pt x="120" y="110"/>
                  </a:cubicBezTo>
                  <a:cubicBezTo>
                    <a:pt x="135" y="99"/>
                    <a:pt x="156" y="97"/>
                    <a:pt x="174" y="91"/>
                  </a:cubicBezTo>
                  <a:cubicBezTo>
                    <a:pt x="243" y="67"/>
                    <a:pt x="321" y="85"/>
                    <a:pt x="394" y="82"/>
                  </a:cubicBezTo>
                  <a:cubicBezTo>
                    <a:pt x="360" y="60"/>
                    <a:pt x="356" y="69"/>
                    <a:pt x="385" y="55"/>
                  </a:cubicBezTo>
                  <a:close/>
                </a:path>
              </a:pathLst>
            </a:custGeom>
            <a:solidFill>
              <a:srgbClr val="C9E5EF"/>
            </a:solidFill>
            <a:ln w="9525" cmpd="sng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 sz="1600"/>
            </a:p>
          </p:txBody>
        </p:sp>
      </p:grpSp>
      <p:sp>
        <p:nvSpPr>
          <p:cNvPr id="36870" name="Text Box 41"/>
          <p:cNvSpPr txBox="1">
            <a:spLocks noChangeArrowheads="1"/>
          </p:cNvSpPr>
          <p:nvPr/>
        </p:nvSpPr>
        <p:spPr bwMode="auto">
          <a:xfrm>
            <a:off x="0" y="1"/>
            <a:ext cx="91440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buFont typeface="Arial" pitchFamily="34" charset="0"/>
              <a:buNone/>
            </a:pPr>
            <a:r>
              <a:rPr lang="vi-VN" altLang="en-US" sz="2800" b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  <a:sym typeface="Calibri" pitchFamily="34" charset="0"/>
              </a:rPr>
              <a:t>Bài tập 2: Em hãy viết chữ Đ vào ô       dưới các tranh vẽ hành vi </a:t>
            </a:r>
            <a:r>
              <a:rPr lang="vi-VN" altLang="en-US" sz="2800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  <a:sym typeface="Calibri" pitchFamily="34" charset="0"/>
              </a:rPr>
              <a:t>đúng</a:t>
            </a:r>
            <a:r>
              <a:rPr lang="en-US" altLang="en-US" sz="2800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  <a:sym typeface="Calibri" pitchFamily="34" charset="0"/>
              </a:rPr>
              <a:t>, S </a:t>
            </a:r>
            <a:r>
              <a:rPr lang="en-US" altLang="en-US" sz="2800" b="1" dirty="0" err="1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  <a:sym typeface="Calibri" pitchFamily="34" charset="0"/>
              </a:rPr>
              <a:t>vào</a:t>
            </a:r>
            <a:r>
              <a:rPr lang="en-US" altLang="en-US" sz="2800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  <a:sym typeface="Calibri" pitchFamily="34" charset="0"/>
              </a:rPr>
              <a:t>        </a:t>
            </a:r>
            <a:r>
              <a:rPr lang="en-US" altLang="en-US" sz="2800" b="1" dirty="0" err="1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  <a:sym typeface="Calibri" pitchFamily="34" charset="0"/>
              </a:rPr>
              <a:t>dưới</a:t>
            </a:r>
            <a:r>
              <a:rPr lang="en-US" altLang="en-US" sz="2800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  <a:sym typeface="Calibri" pitchFamily="34" charset="0"/>
              </a:rPr>
              <a:t> </a:t>
            </a:r>
            <a:r>
              <a:rPr lang="en-US" altLang="en-US" sz="2800" b="1" dirty="0" err="1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  <a:sym typeface="Calibri" pitchFamily="34" charset="0"/>
              </a:rPr>
              <a:t>các</a:t>
            </a:r>
            <a:r>
              <a:rPr lang="en-US" altLang="en-US" sz="2800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  <a:sym typeface="Calibri" pitchFamily="34" charset="0"/>
              </a:rPr>
              <a:t> </a:t>
            </a:r>
            <a:r>
              <a:rPr lang="en-US" altLang="en-US" sz="2800" b="1" dirty="0" err="1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  <a:sym typeface="Calibri" pitchFamily="34" charset="0"/>
              </a:rPr>
              <a:t>hành</a:t>
            </a:r>
            <a:r>
              <a:rPr lang="en-US" altLang="en-US" sz="2800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  <a:sym typeface="Calibri" pitchFamily="34" charset="0"/>
              </a:rPr>
              <a:t> vi </a:t>
            </a:r>
            <a:r>
              <a:rPr lang="en-US" altLang="en-US" sz="2800" b="1" dirty="0" err="1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  <a:sym typeface="Calibri" pitchFamily="34" charset="0"/>
              </a:rPr>
              <a:t>sai</a:t>
            </a:r>
            <a:r>
              <a:rPr lang="en-US" altLang="en-US" sz="2800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  <a:sym typeface="Calibri" pitchFamily="34" charset="0"/>
              </a:rPr>
              <a:t>.</a:t>
            </a:r>
            <a:endParaRPr lang="vi-VN" altLang="en-US" sz="2800" b="1" dirty="0">
              <a:solidFill>
                <a:schemeClr val="accent5">
                  <a:lumMod val="75000"/>
                </a:schemeClr>
              </a:solidFill>
              <a:latin typeface="Times New Roman" pitchFamily="18" charset="0"/>
              <a:cs typeface="Times New Roman" pitchFamily="18" charset="0"/>
              <a:sym typeface="Calibri" pitchFamily="34" charset="0"/>
            </a:endParaRPr>
          </a:p>
        </p:txBody>
      </p:sp>
      <p:sp>
        <p:nvSpPr>
          <p:cNvPr id="36871" name="Rectangle 20"/>
          <p:cNvSpPr>
            <a:spLocks noChangeArrowheads="1"/>
          </p:cNvSpPr>
          <p:nvPr/>
        </p:nvSpPr>
        <p:spPr bwMode="auto">
          <a:xfrm>
            <a:off x="5483908" y="6046"/>
            <a:ext cx="413656" cy="385763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buFont typeface="Arial" pitchFamily="34" charset="0"/>
              <a:buNone/>
            </a:pPr>
            <a:endParaRPr lang="en-US" altLang="en-US" sz="1600">
              <a:sym typeface="Calibri" pitchFamily="34" charset="0"/>
            </a:endParaRPr>
          </a:p>
        </p:txBody>
      </p:sp>
      <p:grpSp>
        <p:nvGrpSpPr>
          <p:cNvPr id="7" name="Group 25"/>
          <p:cNvGrpSpPr>
            <a:grpSpLocks/>
          </p:cNvGrpSpPr>
          <p:nvPr/>
        </p:nvGrpSpPr>
        <p:grpSpPr bwMode="auto">
          <a:xfrm>
            <a:off x="-29451" y="3886200"/>
            <a:ext cx="3068367" cy="2971800"/>
            <a:chOff x="0" y="0"/>
            <a:chExt cx="2016" cy="2014"/>
          </a:xfrm>
        </p:grpSpPr>
        <p:pic>
          <p:nvPicPr>
            <p:cNvPr id="36885" name="Picture 26" descr="Picture 007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0" y="0"/>
              <a:ext cx="2016" cy="2014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  <a:effectLst/>
          </p:spPr>
        </p:pic>
        <p:sp>
          <p:nvSpPr>
            <p:cNvPr id="36886" name="Text Box 28"/>
            <p:cNvSpPr>
              <a:spLocks noChangeArrowheads="1"/>
            </p:cNvSpPr>
            <p:nvPr/>
          </p:nvSpPr>
          <p:spPr bwMode="auto">
            <a:xfrm rot="21405005">
              <a:off x="435" y="1463"/>
              <a:ext cx="523" cy="4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eaLnBrk="1" hangingPunct="1">
                <a:spcBef>
                  <a:spcPct val="50000"/>
                </a:spcBef>
                <a:buFont typeface="Arial" pitchFamily="34" charset="0"/>
                <a:buNone/>
              </a:pPr>
              <a:r>
                <a:rPr lang="en-US" altLang="en-US" sz="700" b="1">
                  <a:solidFill>
                    <a:srgbClr val="FF3300"/>
                  </a:solidFill>
                  <a:latin typeface=".VnArial" pitchFamily="34" charset="0"/>
                  <a:sym typeface=".VnArial" pitchFamily="34" charset="0"/>
                </a:rPr>
                <a:t>Thïng ®ùng  vá bao thuèc b¶o vÖ thùc vËt</a:t>
              </a:r>
              <a:endParaRPr lang="en-US" altLang="en-US" sz="1600">
                <a:sym typeface="Calibri" pitchFamily="34" charset="0"/>
              </a:endParaRPr>
            </a:p>
          </p:txBody>
        </p:sp>
      </p:grpSp>
      <p:sp>
        <p:nvSpPr>
          <p:cNvPr id="42" name="Oval 20"/>
          <p:cNvSpPr>
            <a:spLocks noChangeArrowheads="1"/>
          </p:cNvSpPr>
          <p:nvPr/>
        </p:nvSpPr>
        <p:spPr bwMode="auto">
          <a:xfrm>
            <a:off x="8711407" y="6335571"/>
            <a:ext cx="373063" cy="482600"/>
          </a:xfrm>
          <a:prstGeom prst="ellipse">
            <a:avLst/>
          </a:prstGeom>
          <a:solidFill>
            <a:srgbClr val="FFFF00"/>
          </a:solidFill>
          <a:ln w="38100">
            <a:solidFill>
              <a:srgbClr val="CC3399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>
              <a:buFont typeface="Arial" pitchFamily="34" charset="0"/>
              <a:buNone/>
            </a:pPr>
            <a:r>
              <a:rPr lang="en-US" altLang="zh-CN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Calibri" pitchFamily="34" charset="0"/>
              </a:rPr>
              <a:t>5</a:t>
            </a:r>
          </a:p>
        </p:txBody>
      </p:sp>
      <p:sp>
        <p:nvSpPr>
          <p:cNvPr id="43" name="Oval 20"/>
          <p:cNvSpPr>
            <a:spLocks noChangeArrowheads="1"/>
          </p:cNvSpPr>
          <p:nvPr/>
        </p:nvSpPr>
        <p:spPr bwMode="auto">
          <a:xfrm>
            <a:off x="3834756" y="6379616"/>
            <a:ext cx="373063" cy="482600"/>
          </a:xfrm>
          <a:prstGeom prst="ellipse">
            <a:avLst/>
          </a:prstGeom>
          <a:solidFill>
            <a:srgbClr val="FFFF00"/>
          </a:solidFill>
          <a:ln w="38100">
            <a:solidFill>
              <a:srgbClr val="CC3399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>
              <a:buFont typeface="Arial" pitchFamily="34" charset="0"/>
              <a:buNone/>
            </a:pPr>
            <a:r>
              <a:rPr lang="en-US" altLang="zh-CN" sz="28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Calibri" pitchFamily="34" charset="0"/>
              </a:rPr>
              <a:t>4</a:t>
            </a:r>
          </a:p>
        </p:txBody>
      </p:sp>
      <p:sp>
        <p:nvSpPr>
          <p:cNvPr id="45" name="Oval 20"/>
          <p:cNvSpPr>
            <a:spLocks noChangeArrowheads="1"/>
          </p:cNvSpPr>
          <p:nvPr/>
        </p:nvSpPr>
        <p:spPr bwMode="auto">
          <a:xfrm>
            <a:off x="35697" y="6311900"/>
            <a:ext cx="373063" cy="482600"/>
          </a:xfrm>
          <a:prstGeom prst="ellipse">
            <a:avLst/>
          </a:prstGeom>
          <a:solidFill>
            <a:srgbClr val="FFFF00"/>
          </a:solidFill>
          <a:ln w="38100">
            <a:solidFill>
              <a:srgbClr val="CC3399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>
              <a:buFont typeface="Arial" pitchFamily="34" charset="0"/>
              <a:buNone/>
            </a:pPr>
            <a:r>
              <a:rPr lang="en-US" altLang="zh-CN" sz="28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Calibri" pitchFamily="34" charset="0"/>
              </a:rPr>
              <a:t>3</a:t>
            </a:r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6705601" y="5068888"/>
            <a:ext cx="77152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buFont typeface="Arial" pitchFamily="34" charset="0"/>
              <a:buNone/>
            </a:pPr>
            <a:r>
              <a:rPr lang="en-US" altLang="en-US" sz="160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  <a:sym typeface="Calibri" pitchFamily="34" charset="0"/>
              </a:rPr>
              <a:t>Nước </a:t>
            </a:r>
          </a:p>
          <a:p>
            <a:pPr eaLnBrk="1" hangingPunct="1">
              <a:buFont typeface="Arial" pitchFamily="34" charset="0"/>
              <a:buNone/>
            </a:pPr>
            <a:r>
              <a:rPr lang="en-US" altLang="en-US" sz="160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  <a:sym typeface="Calibri" pitchFamily="34" charset="0"/>
              </a:rPr>
              <a:t>uống</a:t>
            </a:r>
          </a:p>
        </p:txBody>
      </p:sp>
      <p:sp>
        <p:nvSpPr>
          <p:cNvPr id="39" name="Rectangle 20"/>
          <p:cNvSpPr>
            <a:spLocks noChangeArrowheads="1"/>
          </p:cNvSpPr>
          <p:nvPr/>
        </p:nvSpPr>
        <p:spPr bwMode="auto">
          <a:xfrm>
            <a:off x="4646614" y="6407150"/>
            <a:ext cx="466725" cy="3873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buFont typeface="Arial" pitchFamily="34" charset="0"/>
              <a:buNone/>
            </a:pPr>
            <a:endParaRPr lang="en-US" altLang="en-US" sz="1600">
              <a:sym typeface="Calibri" pitchFamily="34" charset="0"/>
            </a:endParaRPr>
          </a:p>
        </p:txBody>
      </p:sp>
      <p:sp>
        <p:nvSpPr>
          <p:cNvPr id="40" name="Rectangle 20"/>
          <p:cNvSpPr>
            <a:spLocks noChangeArrowheads="1"/>
          </p:cNvSpPr>
          <p:nvPr/>
        </p:nvSpPr>
        <p:spPr bwMode="auto">
          <a:xfrm>
            <a:off x="1438276" y="6453188"/>
            <a:ext cx="466725" cy="385762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buFont typeface="Arial" pitchFamily="34" charset="0"/>
              <a:buNone/>
            </a:pPr>
            <a:endParaRPr lang="en-US" altLang="en-US" sz="1600">
              <a:sym typeface="Calibri" pitchFamily="34" charset="0"/>
            </a:endParaRPr>
          </a:p>
        </p:txBody>
      </p:sp>
      <p:sp>
        <p:nvSpPr>
          <p:cNvPr id="41" name="Rectangle 20"/>
          <p:cNvSpPr>
            <a:spLocks noChangeArrowheads="1"/>
          </p:cNvSpPr>
          <p:nvPr/>
        </p:nvSpPr>
        <p:spPr bwMode="auto">
          <a:xfrm>
            <a:off x="6251576" y="3352802"/>
            <a:ext cx="466725" cy="385763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buFont typeface="Arial" pitchFamily="34" charset="0"/>
              <a:buNone/>
            </a:pPr>
            <a:endParaRPr lang="en-US" altLang="en-US" sz="1600">
              <a:sym typeface="Calibri" pitchFamily="34" charset="0"/>
            </a:endParaRPr>
          </a:p>
        </p:txBody>
      </p:sp>
      <p:sp>
        <p:nvSpPr>
          <p:cNvPr id="46" name="Rectangle 20"/>
          <p:cNvSpPr>
            <a:spLocks noChangeArrowheads="1"/>
          </p:cNvSpPr>
          <p:nvPr/>
        </p:nvSpPr>
        <p:spPr bwMode="auto">
          <a:xfrm>
            <a:off x="1704976" y="3413127"/>
            <a:ext cx="466725" cy="385763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buFont typeface="Arial" pitchFamily="34" charset="0"/>
              <a:buNone/>
            </a:pPr>
            <a:endParaRPr lang="en-US" altLang="en-US" sz="1600">
              <a:sym typeface="Calibri" pitchFamily="34" charset="0"/>
            </a:endParaRPr>
          </a:p>
        </p:txBody>
      </p:sp>
      <p:sp>
        <p:nvSpPr>
          <p:cNvPr id="47" name="Rectangle 20"/>
          <p:cNvSpPr>
            <a:spLocks noChangeArrowheads="1"/>
          </p:cNvSpPr>
          <p:nvPr/>
        </p:nvSpPr>
        <p:spPr bwMode="auto">
          <a:xfrm>
            <a:off x="7091363" y="6407150"/>
            <a:ext cx="466725" cy="3873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buFont typeface="Arial" pitchFamily="34" charset="0"/>
              <a:buNone/>
            </a:pPr>
            <a:endParaRPr lang="en-US" altLang="en-US" sz="1600">
              <a:sym typeface="Calibri" pitchFamily="34" charset="0"/>
            </a:endParaRPr>
          </a:p>
        </p:txBody>
      </p:sp>
      <p:pic>
        <p:nvPicPr>
          <p:cNvPr id="18471" name="Picture 39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572000" y="1018902"/>
            <a:ext cx="4572000" cy="2867297"/>
          </a:xfrm>
          <a:prstGeom prst="rect">
            <a:avLst/>
          </a:prstGeom>
          <a:noFill/>
          <a:ln w="38100" cmpd="sng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6883" name="TextBox 4"/>
          <p:cNvSpPr txBox="1">
            <a:spLocks noChangeArrowheads="1"/>
          </p:cNvSpPr>
          <p:nvPr/>
        </p:nvSpPr>
        <p:spPr bwMode="auto">
          <a:xfrm>
            <a:off x="7924801" y="2170115"/>
            <a:ext cx="60007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buFont typeface="Arial" pitchFamily="34" charset="0"/>
              <a:buNone/>
            </a:pPr>
            <a:endParaRPr lang="en-US" altLang="en-US" sz="1600">
              <a:sym typeface="Calibri" pitchFamily="34" charset="0"/>
            </a:endParaRPr>
          </a:p>
        </p:txBody>
      </p:sp>
      <p:sp>
        <p:nvSpPr>
          <p:cNvPr id="51" name="Oval 20"/>
          <p:cNvSpPr>
            <a:spLocks noChangeArrowheads="1"/>
          </p:cNvSpPr>
          <p:nvPr/>
        </p:nvSpPr>
        <p:spPr bwMode="auto">
          <a:xfrm>
            <a:off x="8686800" y="3260012"/>
            <a:ext cx="457200" cy="638175"/>
          </a:xfrm>
          <a:prstGeom prst="ellipse">
            <a:avLst/>
          </a:prstGeom>
          <a:solidFill>
            <a:srgbClr val="FFFF00"/>
          </a:solidFill>
          <a:ln w="38100">
            <a:solidFill>
              <a:srgbClr val="CC3399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>
              <a:buFont typeface="Arial" pitchFamily="34" charset="0"/>
              <a:buNone/>
            </a:pPr>
            <a:r>
              <a:rPr lang="en-US" altLang="zh-CN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Calibri" pitchFamily="34" charset="0"/>
              </a:rPr>
              <a:t>2</a:t>
            </a:r>
          </a:p>
        </p:txBody>
      </p:sp>
      <p:sp>
        <p:nvSpPr>
          <p:cNvPr id="48" name="Rectangle 20"/>
          <p:cNvSpPr>
            <a:spLocks noChangeArrowheads="1"/>
          </p:cNvSpPr>
          <p:nvPr/>
        </p:nvSpPr>
        <p:spPr bwMode="auto">
          <a:xfrm>
            <a:off x="3276600" y="477054"/>
            <a:ext cx="413656" cy="385763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buFont typeface="Arial" pitchFamily="34" charset="0"/>
              <a:buNone/>
            </a:pPr>
            <a:endParaRPr lang="en-US" altLang="en-US" sz="1600">
              <a:sym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500"/>
                                        <p:tgtEl>
                                          <p:spTgt spid="184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3" grpId="0" animBg="1"/>
      <p:bldP spid="45" grpId="0" animBg="1"/>
      <p:bldP spid="3" grpId="0"/>
      <p:bldP spid="39" grpId="0" animBg="1"/>
      <p:bldP spid="40" grpId="0" animBg="1"/>
      <p:bldP spid="41" grpId="0" animBg="1"/>
      <p:bldP spid="46" grpId="0" animBg="1"/>
      <p:bldP spid="47" grpId="0" animBg="1"/>
      <p:bldP spid="5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5"/>
          <p:cNvGrpSpPr>
            <a:grpSpLocks/>
          </p:cNvGrpSpPr>
          <p:nvPr/>
        </p:nvGrpSpPr>
        <p:grpSpPr bwMode="auto">
          <a:xfrm>
            <a:off x="2852382" y="0"/>
            <a:ext cx="6291618" cy="6858000"/>
            <a:chOff x="0" y="0"/>
            <a:chExt cx="4656" cy="3474"/>
          </a:xfrm>
        </p:grpSpPr>
        <p:pic>
          <p:nvPicPr>
            <p:cNvPr id="3" name="Picture 5" descr="Picture 008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0" y="6"/>
              <a:ext cx="4656" cy="3468"/>
            </a:xfrm>
            <a:prstGeom prst="rect">
              <a:avLst/>
            </a:prstGeom>
            <a:noFill/>
            <a:ln w="28575">
              <a:solidFill>
                <a:srgbClr val="CC3399"/>
              </a:solidFill>
              <a:miter lim="800000"/>
              <a:headEnd/>
              <a:tailEnd/>
            </a:ln>
          </p:spPr>
        </p:pic>
        <p:sp>
          <p:nvSpPr>
            <p:cNvPr id="4" name="Freeform 6"/>
            <p:cNvSpPr>
              <a:spLocks noChangeArrowheads="1"/>
            </p:cNvSpPr>
            <p:nvPr/>
          </p:nvSpPr>
          <p:spPr bwMode="auto">
            <a:xfrm>
              <a:off x="4133" y="131"/>
              <a:ext cx="229" cy="184"/>
            </a:xfrm>
            <a:custGeom>
              <a:avLst/>
              <a:gdLst>
                <a:gd name="T0" fmla="*/ 125 w 229"/>
                <a:gd name="T1" fmla="*/ 29 h 184"/>
                <a:gd name="T2" fmla="*/ 61 w 229"/>
                <a:gd name="T3" fmla="*/ 75 h 184"/>
                <a:gd name="T4" fmla="*/ 70 w 229"/>
                <a:gd name="T5" fmla="*/ 175 h 184"/>
                <a:gd name="T6" fmla="*/ 98 w 229"/>
                <a:gd name="T7" fmla="*/ 166 h 184"/>
                <a:gd name="T8" fmla="*/ 107 w 229"/>
                <a:gd name="T9" fmla="*/ 139 h 184"/>
                <a:gd name="T10" fmla="*/ 198 w 229"/>
                <a:gd name="T11" fmla="*/ 57 h 184"/>
                <a:gd name="T12" fmla="*/ 198 w 229"/>
                <a:gd name="T13" fmla="*/ 130 h 184"/>
                <a:gd name="T14" fmla="*/ 134 w 229"/>
                <a:gd name="T15" fmla="*/ 38 h 184"/>
                <a:gd name="T16" fmla="*/ 52 w 229"/>
                <a:gd name="T17" fmla="*/ 2 h 184"/>
                <a:gd name="T18" fmla="*/ 6 w 229"/>
                <a:gd name="T19" fmla="*/ 11 h 184"/>
                <a:gd name="T20" fmla="*/ 25 w 229"/>
                <a:gd name="T21" fmla="*/ 29 h 184"/>
                <a:gd name="T22" fmla="*/ 52 w 229"/>
                <a:gd name="T23" fmla="*/ 38 h 184"/>
                <a:gd name="T24" fmla="*/ 125 w 229"/>
                <a:gd name="T25" fmla="*/ 29 h 18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29"/>
                <a:gd name="T40" fmla="*/ 0 h 184"/>
                <a:gd name="T41" fmla="*/ 229 w 229"/>
                <a:gd name="T42" fmla="*/ 184 h 184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29" h="184">
                  <a:moveTo>
                    <a:pt x="125" y="29"/>
                  </a:moveTo>
                  <a:cubicBezTo>
                    <a:pt x="61" y="50"/>
                    <a:pt x="76" y="29"/>
                    <a:pt x="61" y="75"/>
                  </a:cubicBezTo>
                  <a:cubicBezTo>
                    <a:pt x="64" y="108"/>
                    <a:pt x="57" y="144"/>
                    <a:pt x="70" y="175"/>
                  </a:cubicBezTo>
                  <a:cubicBezTo>
                    <a:pt x="74" y="184"/>
                    <a:pt x="91" y="173"/>
                    <a:pt x="98" y="166"/>
                  </a:cubicBezTo>
                  <a:cubicBezTo>
                    <a:pt x="105" y="159"/>
                    <a:pt x="104" y="148"/>
                    <a:pt x="107" y="139"/>
                  </a:cubicBezTo>
                  <a:cubicBezTo>
                    <a:pt x="118" y="37"/>
                    <a:pt x="106" y="23"/>
                    <a:pt x="198" y="57"/>
                  </a:cubicBezTo>
                  <a:cubicBezTo>
                    <a:pt x="212" y="95"/>
                    <a:pt x="229" y="99"/>
                    <a:pt x="198" y="130"/>
                  </a:cubicBezTo>
                  <a:cubicBezTo>
                    <a:pt x="128" y="107"/>
                    <a:pt x="165" y="85"/>
                    <a:pt x="134" y="38"/>
                  </a:cubicBezTo>
                  <a:cubicBezTo>
                    <a:pt x="117" y="13"/>
                    <a:pt x="52" y="2"/>
                    <a:pt x="52" y="2"/>
                  </a:cubicBezTo>
                  <a:cubicBezTo>
                    <a:pt x="37" y="5"/>
                    <a:pt x="17" y="0"/>
                    <a:pt x="6" y="11"/>
                  </a:cubicBezTo>
                  <a:cubicBezTo>
                    <a:pt x="0" y="17"/>
                    <a:pt x="17" y="25"/>
                    <a:pt x="25" y="29"/>
                  </a:cubicBezTo>
                  <a:cubicBezTo>
                    <a:pt x="33" y="34"/>
                    <a:pt x="43" y="35"/>
                    <a:pt x="52" y="38"/>
                  </a:cubicBezTo>
                  <a:cubicBezTo>
                    <a:pt x="150" y="28"/>
                    <a:pt x="175" y="29"/>
                    <a:pt x="125" y="29"/>
                  </a:cubicBezTo>
                  <a:close/>
                </a:path>
              </a:pathLst>
            </a:custGeom>
            <a:solidFill>
              <a:srgbClr val="009900"/>
            </a:solidFill>
            <a:ln w="9525" cmpd="sng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7"/>
            <p:cNvSpPr>
              <a:spLocks noChangeArrowheads="1"/>
            </p:cNvSpPr>
            <p:nvPr/>
          </p:nvSpPr>
          <p:spPr bwMode="auto">
            <a:xfrm>
              <a:off x="3953" y="0"/>
              <a:ext cx="680" cy="541"/>
            </a:xfrm>
            <a:custGeom>
              <a:avLst/>
              <a:gdLst>
                <a:gd name="T0" fmla="*/ 680 w 680"/>
                <a:gd name="T1" fmla="*/ 41 h 541"/>
                <a:gd name="T2" fmla="*/ 424 w 680"/>
                <a:gd name="T3" fmla="*/ 78 h 541"/>
                <a:gd name="T4" fmla="*/ 333 w 680"/>
                <a:gd name="T5" fmla="*/ 169 h 541"/>
                <a:gd name="T6" fmla="*/ 305 w 680"/>
                <a:gd name="T7" fmla="*/ 160 h 541"/>
                <a:gd name="T8" fmla="*/ 324 w 680"/>
                <a:gd name="T9" fmla="*/ 133 h 541"/>
                <a:gd name="T10" fmla="*/ 351 w 680"/>
                <a:gd name="T11" fmla="*/ 60 h 541"/>
                <a:gd name="T12" fmla="*/ 589 w 680"/>
                <a:gd name="T13" fmla="*/ 41 h 541"/>
                <a:gd name="T14" fmla="*/ 671 w 680"/>
                <a:gd name="T15" fmla="*/ 32 h 541"/>
                <a:gd name="T16" fmla="*/ 644 w 680"/>
                <a:gd name="T17" fmla="*/ 50 h 541"/>
                <a:gd name="T18" fmla="*/ 570 w 680"/>
                <a:gd name="T19" fmla="*/ 69 h 541"/>
                <a:gd name="T20" fmla="*/ 506 w 680"/>
                <a:gd name="T21" fmla="*/ 133 h 541"/>
                <a:gd name="T22" fmla="*/ 452 w 680"/>
                <a:gd name="T23" fmla="*/ 334 h 541"/>
                <a:gd name="T24" fmla="*/ 388 w 680"/>
                <a:gd name="T25" fmla="*/ 389 h 541"/>
                <a:gd name="T26" fmla="*/ 269 w 680"/>
                <a:gd name="T27" fmla="*/ 425 h 541"/>
                <a:gd name="T28" fmla="*/ 186 w 680"/>
                <a:gd name="T29" fmla="*/ 453 h 541"/>
                <a:gd name="T30" fmla="*/ 159 w 680"/>
                <a:gd name="T31" fmla="*/ 471 h 541"/>
                <a:gd name="T32" fmla="*/ 104 w 680"/>
                <a:gd name="T33" fmla="*/ 489 h 541"/>
                <a:gd name="T34" fmla="*/ 77 w 680"/>
                <a:gd name="T35" fmla="*/ 498 h 541"/>
                <a:gd name="T36" fmla="*/ 31 w 680"/>
                <a:gd name="T37" fmla="*/ 535 h 541"/>
                <a:gd name="T38" fmla="*/ 68 w 680"/>
                <a:gd name="T39" fmla="*/ 489 h 541"/>
                <a:gd name="T40" fmla="*/ 186 w 680"/>
                <a:gd name="T41" fmla="*/ 453 h 541"/>
                <a:gd name="T42" fmla="*/ 205 w 680"/>
                <a:gd name="T43" fmla="*/ 434 h 541"/>
                <a:gd name="T44" fmla="*/ 177 w 680"/>
                <a:gd name="T45" fmla="*/ 444 h 541"/>
                <a:gd name="T46" fmla="*/ 141 w 680"/>
                <a:gd name="T47" fmla="*/ 453 h 541"/>
                <a:gd name="T48" fmla="*/ 305 w 680"/>
                <a:gd name="T49" fmla="*/ 398 h 541"/>
                <a:gd name="T50" fmla="*/ 388 w 680"/>
                <a:gd name="T51" fmla="*/ 361 h 541"/>
                <a:gd name="T52" fmla="*/ 488 w 680"/>
                <a:gd name="T53" fmla="*/ 297 h 541"/>
                <a:gd name="T54" fmla="*/ 497 w 680"/>
                <a:gd name="T55" fmla="*/ 105 h 541"/>
                <a:gd name="T56" fmla="*/ 516 w 680"/>
                <a:gd name="T57" fmla="*/ 87 h 541"/>
                <a:gd name="T58" fmla="*/ 534 w 680"/>
                <a:gd name="T59" fmla="*/ 60 h 541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680"/>
                <a:gd name="T91" fmla="*/ 0 h 541"/>
                <a:gd name="T92" fmla="*/ 680 w 680"/>
                <a:gd name="T93" fmla="*/ 541 h 541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680" h="541">
                  <a:moveTo>
                    <a:pt x="680" y="41"/>
                  </a:moveTo>
                  <a:cubicBezTo>
                    <a:pt x="585" y="73"/>
                    <a:pt x="536" y="72"/>
                    <a:pt x="424" y="78"/>
                  </a:cubicBezTo>
                  <a:cubicBezTo>
                    <a:pt x="325" y="90"/>
                    <a:pt x="348" y="77"/>
                    <a:pt x="333" y="169"/>
                  </a:cubicBezTo>
                  <a:cubicBezTo>
                    <a:pt x="324" y="166"/>
                    <a:pt x="307" y="170"/>
                    <a:pt x="305" y="160"/>
                  </a:cubicBezTo>
                  <a:cubicBezTo>
                    <a:pt x="302" y="149"/>
                    <a:pt x="320" y="143"/>
                    <a:pt x="324" y="133"/>
                  </a:cubicBezTo>
                  <a:cubicBezTo>
                    <a:pt x="330" y="117"/>
                    <a:pt x="328" y="72"/>
                    <a:pt x="351" y="60"/>
                  </a:cubicBezTo>
                  <a:cubicBezTo>
                    <a:pt x="422" y="24"/>
                    <a:pt x="510" y="45"/>
                    <a:pt x="589" y="41"/>
                  </a:cubicBezTo>
                  <a:cubicBezTo>
                    <a:pt x="613" y="25"/>
                    <a:pt x="638" y="0"/>
                    <a:pt x="671" y="32"/>
                  </a:cubicBezTo>
                  <a:cubicBezTo>
                    <a:pt x="679" y="40"/>
                    <a:pt x="654" y="46"/>
                    <a:pt x="644" y="50"/>
                  </a:cubicBezTo>
                  <a:cubicBezTo>
                    <a:pt x="620" y="59"/>
                    <a:pt x="570" y="69"/>
                    <a:pt x="570" y="69"/>
                  </a:cubicBezTo>
                  <a:cubicBezTo>
                    <a:pt x="508" y="110"/>
                    <a:pt x="523" y="85"/>
                    <a:pt x="506" y="133"/>
                  </a:cubicBezTo>
                  <a:cubicBezTo>
                    <a:pt x="500" y="244"/>
                    <a:pt x="541" y="304"/>
                    <a:pt x="452" y="334"/>
                  </a:cubicBezTo>
                  <a:cubicBezTo>
                    <a:pt x="438" y="347"/>
                    <a:pt x="403" y="381"/>
                    <a:pt x="388" y="389"/>
                  </a:cubicBezTo>
                  <a:cubicBezTo>
                    <a:pt x="352" y="407"/>
                    <a:pt x="307" y="412"/>
                    <a:pt x="269" y="425"/>
                  </a:cubicBezTo>
                  <a:cubicBezTo>
                    <a:pt x="207" y="467"/>
                    <a:pt x="283" y="421"/>
                    <a:pt x="186" y="453"/>
                  </a:cubicBezTo>
                  <a:cubicBezTo>
                    <a:pt x="176" y="456"/>
                    <a:pt x="169" y="467"/>
                    <a:pt x="159" y="471"/>
                  </a:cubicBezTo>
                  <a:cubicBezTo>
                    <a:pt x="141" y="479"/>
                    <a:pt x="122" y="483"/>
                    <a:pt x="104" y="489"/>
                  </a:cubicBezTo>
                  <a:cubicBezTo>
                    <a:pt x="95" y="492"/>
                    <a:pt x="77" y="498"/>
                    <a:pt x="77" y="498"/>
                  </a:cubicBezTo>
                  <a:cubicBezTo>
                    <a:pt x="74" y="501"/>
                    <a:pt x="37" y="541"/>
                    <a:pt x="31" y="535"/>
                  </a:cubicBezTo>
                  <a:cubicBezTo>
                    <a:pt x="0" y="502"/>
                    <a:pt x="61" y="491"/>
                    <a:pt x="68" y="489"/>
                  </a:cubicBezTo>
                  <a:cubicBezTo>
                    <a:pt x="109" y="428"/>
                    <a:pt x="63" y="482"/>
                    <a:pt x="186" y="453"/>
                  </a:cubicBezTo>
                  <a:cubicBezTo>
                    <a:pt x="195" y="451"/>
                    <a:pt x="211" y="440"/>
                    <a:pt x="205" y="434"/>
                  </a:cubicBezTo>
                  <a:cubicBezTo>
                    <a:pt x="198" y="427"/>
                    <a:pt x="187" y="441"/>
                    <a:pt x="177" y="444"/>
                  </a:cubicBezTo>
                  <a:cubicBezTo>
                    <a:pt x="165" y="448"/>
                    <a:pt x="153" y="450"/>
                    <a:pt x="141" y="453"/>
                  </a:cubicBezTo>
                  <a:cubicBezTo>
                    <a:pt x="179" y="413"/>
                    <a:pt x="253" y="407"/>
                    <a:pt x="305" y="398"/>
                  </a:cubicBezTo>
                  <a:cubicBezTo>
                    <a:pt x="333" y="380"/>
                    <a:pt x="357" y="371"/>
                    <a:pt x="388" y="361"/>
                  </a:cubicBezTo>
                  <a:cubicBezTo>
                    <a:pt x="411" y="327"/>
                    <a:pt x="449" y="307"/>
                    <a:pt x="488" y="297"/>
                  </a:cubicBezTo>
                  <a:cubicBezTo>
                    <a:pt x="491" y="233"/>
                    <a:pt x="489" y="169"/>
                    <a:pt x="497" y="105"/>
                  </a:cubicBezTo>
                  <a:cubicBezTo>
                    <a:pt x="498" y="96"/>
                    <a:pt x="510" y="94"/>
                    <a:pt x="516" y="87"/>
                  </a:cubicBezTo>
                  <a:cubicBezTo>
                    <a:pt x="523" y="79"/>
                    <a:pt x="534" y="60"/>
                    <a:pt x="534" y="60"/>
                  </a:cubicBezTo>
                </a:path>
              </a:pathLst>
            </a:custGeom>
            <a:solidFill>
              <a:srgbClr val="FF9933"/>
            </a:solidFill>
            <a:ln w="9525" cmpd="sng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8"/>
            <p:cNvSpPr>
              <a:spLocks noChangeArrowheads="1"/>
            </p:cNvSpPr>
            <p:nvPr/>
          </p:nvSpPr>
          <p:spPr bwMode="auto">
            <a:xfrm>
              <a:off x="3981" y="448"/>
              <a:ext cx="203" cy="168"/>
            </a:xfrm>
            <a:custGeom>
              <a:avLst/>
              <a:gdLst>
                <a:gd name="T0" fmla="*/ 131 w 203"/>
                <a:gd name="T1" fmla="*/ 23 h 168"/>
                <a:gd name="T2" fmla="*/ 76 w 203"/>
                <a:gd name="T3" fmla="*/ 87 h 168"/>
                <a:gd name="T4" fmla="*/ 85 w 203"/>
                <a:gd name="T5" fmla="*/ 160 h 168"/>
                <a:gd name="T6" fmla="*/ 113 w 203"/>
                <a:gd name="T7" fmla="*/ 151 h 168"/>
                <a:gd name="T8" fmla="*/ 122 w 203"/>
                <a:gd name="T9" fmla="*/ 14 h 168"/>
                <a:gd name="T10" fmla="*/ 177 w 203"/>
                <a:gd name="T11" fmla="*/ 23 h 168"/>
                <a:gd name="T12" fmla="*/ 186 w 203"/>
                <a:gd name="T13" fmla="*/ 96 h 168"/>
                <a:gd name="T14" fmla="*/ 158 w 203"/>
                <a:gd name="T15" fmla="*/ 105 h 168"/>
                <a:gd name="T16" fmla="*/ 131 w 203"/>
                <a:gd name="T17" fmla="*/ 96 h 168"/>
                <a:gd name="T18" fmla="*/ 113 w 203"/>
                <a:gd name="T19" fmla="*/ 41 h 168"/>
                <a:gd name="T20" fmla="*/ 49 w 203"/>
                <a:gd name="T21" fmla="*/ 50 h 168"/>
                <a:gd name="T22" fmla="*/ 67 w 203"/>
                <a:gd name="T23" fmla="*/ 87 h 168"/>
                <a:gd name="T24" fmla="*/ 76 w 203"/>
                <a:gd name="T25" fmla="*/ 60 h 168"/>
                <a:gd name="T26" fmla="*/ 122 w 203"/>
                <a:gd name="T27" fmla="*/ 50 h 168"/>
                <a:gd name="T28" fmla="*/ 131 w 203"/>
                <a:gd name="T29" fmla="*/ 23 h 16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03"/>
                <a:gd name="T46" fmla="*/ 0 h 168"/>
                <a:gd name="T47" fmla="*/ 203 w 203"/>
                <a:gd name="T48" fmla="*/ 168 h 16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03" h="168">
                  <a:moveTo>
                    <a:pt x="131" y="23"/>
                  </a:moveTo>
                  <a:cubicBezTo>
                    <a:pt x="100" y="43"/>
                    <a:pt x="88" y="52"/>
                    <a:pt x="76" y="87"/>
                  </a:cubicBezTo>
                  <a:cubicBezTo>
                    <a:pt x="79" y="111"/>
                    <a:pt x="73" y="139"/>
                    <a:pt x="85" y="160"/>
                  </a:cubicBezTo>
                  <a:cubicBezTo>
                    <a:pt x="90" y="168"/>
                    <a:pt x="111" y="161"/>
                    <a:pt x="113" y="151"/>
                  </a:cubicBezTo>
                  <a:cubicBezTo>
                    <a:pt x="124" y="107"/>
                    <a:pt x="119" y="60"/>
                    <a:pt x="122" y="14"/>
                  </a:cubicBezTo>
                  <a:cubicBezTo>
                    <a:pt x="140" y="17"/>
                    <a:pt x="160" y="15"/>
                    <a:pt x="177" y="23"/>
                  </a:cubicBezTo>
                  <a:cubicBezTo>
                    <a:pt x="203" y="36"/>
                    <a:pt x="198" y="79"/>
                    <a:pt x="186" y="96"/>
                  </a:cubicBezTo>
                  <a:cubicBezTo>
                    <a:pt x="181" y="104"/>
                    <a:pt x="167" y="102"/>
                    <a:pt x="158" y="105"/>
                  </a:cubicBezTo>
                  <a:cubicBezTo>
                    <a:pt x="149" y="102"/>
                    <a:pt x="136" y="104"/>
                    <a:pt x="131" y="96"/>
                  </a:cubicBezTo>
                  <a:cubicBezTo>
                    <a:pt x="120" y="80"/>
                    <a:pt x="113" y="41"/>
                    <a:pt x="113" y="41"/>
                  </a:cubicBezTo>
                  <a:cubicBezTo>
                    <a:pt x="92" y="44"/>
                    <a:pt x="68" y="40"/>
                    <a:pt x="49" y="50"/>
                  </a:cubicBezTo>
                  <a:cubicBezTo>
                    <a:pt x="0" y="75"/>
                    <a:pt x="66" y="87"/>
                    <a:pt x="67" y="87"/>
                  </a:cubicBezTo>
                  <a:cubicBezTo>
                    <a:pt x="70" y="78"/>
                    <a:pt x="68" y="65"/>
                    <a:pt x="76" y="60"/>
                  </a:cubicBezTo>
                  <a:cubicBezTo>
                    <a:pt x="89" y="51"/>
                    <a:pt x="112" y="62"/>
                    <a:pt x="122" y="50"/>
                  </a:cubicBezTo>
                  <a:cubicBezTo>
                    <a:pt x="143" y="23"/>
                    <a:pt x="85" y="0"/>
                    <a:pt x="131" y="23"/>
                  </a:cubicBezTo>
                  <a:close/>
                </a:path>
              </a:pathLst>
            </a:custGeom>
            <a:solidFill>
              <a:srgbClr val="009900"/>
            </a:solidFill>
            <a:ln w="9525" cmpd="sng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9"/>
            <p:cNvSpPr>
              <a:spLocks noChangeArrowheads="1"/>
            </p:cNvSpPr>
            <p:nvPr/>
          </p:nvSpPr>
          <p:spPr bwMode="auto">
            <a:xfrm>
              <a:off x="4345" y="308"/>
              <a:ext cx="92" cy="200"/>
            </a:xfrm>
            <a:custGeom>
              <a:avLst/>
              <a:gdLst>
                <a:gd name="T0" fmla="*/ 60 w 92"/>
                <a:gd name="T1" fmla="*/ 35 h 200"/>
                <a:gd name="T2" fmla="*/ 23 w 92"/>
                <a:gd name="T3" fmla="*/ 108 h 200"/>
                <a:gd name="T4" fmla="*/ 32 w 92"/>
                <a:gd name="T5" fmla="*/ 190 h 200"/>
                <a:gd name="T6" fmla="*/ 50 w 92"/>
                <a:gd name="T7" fmla="*/ 163 h 200"/>
                <a:gd name="T8" fmla="*/ 60 w 92"/>
                <a:gd name="T9" fmla="*/ 90 h 200"/>
                <a:gd name="T10" fmla="*/ 69 w 92"/>
                <a:gd name="T11" fmla="*/ 35 h 200"/>
                <a:gd name="T12" fmla="*/ 87 w 92"/>
                <a:gd name="T13" fmla="*/ 8 h 200"/>
                <a:gd name="T14" fmla="*/ 60 w 92"/>
                <a:gd name="T15" fmla="*/ 17 h 200"/>
                <a:gd name="T16" fmla="*/ 60 w 92"/>
                <a:gd name="T17" fmla="*/ 35 h 20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92"/>
                <a:gd name="T28" fmla="*/ 0 h 200"/>
                <a:gd name="T29" fmla="*/ 92 w 92"/>
                <a:gd name="T30" fmla="*/ 200 h 20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92" h="200">
                  <a:moveTo>
                    <a:pt x="60" y="35"/>
                  </a:moveTo>
                  <a:cubicBezTo>
                    <a:pt x="49" y="64"/>
                    <a:pt x="33" y="79"/>
                    <a:pt x="23" y="108"/>
                  </a:cubicBezTo>
                  <a:cubicBezTo>
                    <a:pt x="26" y="135"/>
                    <a:pt x="20" y="165"/>
                    <a:pt x="32" y="190"/>
                  </a:cubicBezTo>
                  <a:cubicBezTo>
                    <a:pt x="37" y="200"/>
                    <a:pt x="47" y="173"/>
                    <a:pt x="50" y="163"/>
                  </a:cubicBezTo>
                  <a:cubicBezTo>
                    <a:pt x="57" y="139"/>
                    <a:pt x="56" y="114"/>
                    <a:pt x="60" y="90"/>
                  </a:cubicBezTo>
                  <a:cubicBezTo>
                    <a:pt x="63" y="72"/>
                    <a:pt x="63" y="53"/>
                    <a:pt x="69" y="35"/>
                  </a:cubicBezTo>
                  <a:cubicBezTo>
                    <a:pt x="72" y="25"/>
                    <a:pt x="92" y="18"/>
                    <a:pt x="87" y="8"/>
                  </a:cubicBezTo>
                  <a:cubicBezTo>
                    <a:pt x="83" y="0"/>
                    <a:pt x="69" y="14"/>
                    <a:pt x="60" y="17"/>
                  </a:cubicBezTo>
                  <a:cubicBezTo>
                    <a:pt x="43" y="33"/>
                    <a:pt x="0" y="93"/>
                    <a:pt x="60" y="35"/>
                  </a:cubicBezTo>
                  <a:close/>
                </a:path>
              </a:pathLst>
            </a:custGeom>
            <a:solidFill>
              <a:srgbClr val="FF9933"/>
            </a:solidFill>
            <a:ln w="9525" cmpd="sng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10"/>
            <p:cNvSpPr>
              <a:spLocks noChangeArrowheads="1"/>
            </p:cNvSpPr>
            <p:nvPr/>
          </p:nvSpPr>
          <p:spPr bwMode="auto">
            <a:xfrm>
              <a:off x="2103" y="563"/>
              <a:ext cx="787" cy="411"/>
            </a:xfrm>
            <a:custGeom>
              <a:avLst/>
              <a:gdLst>
                <a:gd name="T0" fmla="*/ 34 w 787"/>
                <a:gd name="T1" fmla="*/ 402 h 411"/>
                <a:gd name="T2" fmla="*/ 25 w 787"/>
                <a:gd name="T3" fmla="*/ 365 h 411"/>
                <a:gd name="T4" fmla="*/ 7 w 787"/>
                <a:gd name="T5" fmla="*/ 310 h 411"/>
                <a:gd name="T6" fmla="*/ 71 w 787"/>
                <a:gd name="T7" fmla="*/ 237 h 411"/>
                <a:gd name="T8" fmla="*/ 135 w 787"/>
                <a:gd name="T9" fmla="*/ 246 h 411"/>
                <a:gd name="T10" fmla="*/ 171 w 787"/>
                <a:gd name="T11" fmla="*/ 109 h 411"/>
                <a:gd name="T12" fmla="*/ 208 w 787"/>
                <a:gd name="T13" fmla="*/ 118 h 411"/>
                <a:gd name="T14" fmla="*/ 217 w 787"/>
                <a:gd name="T15" fmla="*/ 146 h 411"/>
                <a:gd name="T16" fmla="*/ 235 w 787"/>
                <a:gd name="T17" fmla="*/ 118 h 411"/>
                <a:gd name="T18" fmla="*/ 263 w 787"/>
                <a:gd name="T19" fmla="*/ 109 h 411"/>
                <a:gd name="T20" fmla="*/ 290 w 787"/>
                <a:gd name="T21" fmla="*/ 201 h 411"/>
                <a:gd name="T22" fmla="*/ 327 w 787"/>
                <a:gd name="T23" fmla="*/ 191 h 411"/>
                <a:gd name="T24" fmla="*/ 418 w 787"/>
                <a:gd name="T25" fmla="*/ 155 h 411"/>
                <a:gd name="T26" fmla="*/ 482 w 787"/>
                <a:gd name="T27" fmla="*/ 73 h 411"/>
                <a:gd name="T28" fmla="*/ 491 w 787"/>
                <a:gd name="T29" fmla="*/ 36 h 411"/>
                <a:gd name="T30" fmla="*/ 510 w 787"/>
                <a:gd name="T31" fmla="*/ 18 h 411"/>
                <a:gd name="T32" fmla="*/ 564 w 787"/>
                <a:gd name="T33" fmla="*/ 27 h 411"/>
                <a:gd name="T34" fmla="*/ 574 w 787"/>
                <a:gd name="T35" fmla="*/ 100 h 411"/>
                <a:gd name="T36" fmla="*/ 647 w 787"/>
                <a:gd name="T37" fmla="*/ 73 h 411"/>
                <a:gd name="T38" fmla="*/ 692 w 787"/>
                <a:gd name="T39" fmla="*/ 82 h 411"/>
                <a:gd name="T40" fmla="*/ 711 w 787"/>
                <a:gd name="T41" fmla="*/ 137 h 411"/>
                <a:gd name="T42" fmla="*/ 756 w 787"/>
                <a:gd name="T43" fmla="*/ 146 h 411"/>
                <a:gd name="T44" fmla="*/ 766 w 787"/>
                <a:gd name="T45" fmla="*/ 274 h 411"/>
                <a:gd name="T46" fmla="*/ 683 w 787"/>
                <a:gd name="T47" fmla="*/ 301 h 411"/>
                <a:gd name="T48" fmla="*/ 592 w 787"/>
                <a:gd name="T49" fmla="*/ 329 h 411"/>
                <a:gd name="T50" fmla="*/ 464 w 787"/>
                <a:gd name="T51" fmla="*/ 356 h 411"/>
                <a:gd name="T52" fmla="*/ 409 w 787"/>
                <a:gd name="T53" fmla="*/ 374 h 411"/>
                <a:gd name="T54" fmla="*/ 391 w 787"/>
                <a:gd name="T55" fmla="*/ 393 h 411"/>
                <a:gd name="T56" fmla="*/ 336 w 787"/>
                <a:gd name="T57" fmla="*/ 411 h 411"/>
                <a:gd name="T58" fmla="*/ 34 w 787"/>
                <a:gd name="T59" fmla="*/ 402 h 411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787"/>
                <a:gd name="T91" fmla="*/ 0 h 411"/>
                <a:gd name="T92" fmla="*/ 787 w 787"/>
                <a:gd name="T93" fmla="*/ 411 h 411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787" h="411">
                  <a:moveTo>
                    <a:pt x="34" y="402"/>
                  </a:moveTo>
                  <a:cubicBezTo>
                    <a:pt x="31" y="390"/>
                    <a:pt x="29" y="377"/>
                    <a:pt x="25" y="365"/>
                  </a:cubicBezTo>
                  <a:cubicBezTo>
                    <a:pt x="20" y="346"/>
                    <a:pt x="7" y="310"/>
                    <a:pt x="7" y="310"/>
                  </a:cubicBezTo>
                  <a:cubicBezTo>
                    <a:pt x="16" y="239"/>
                    <a:pt x="0" y="214"/>
                    <a:pt x="71" y="237"/>
                  </a:cubicBezTo>
                  <a:cubicBezTo>
                    <a:pt x="114" y="266"/>
                    <a:pt x="103" y="293"/>
                    <a:pt x="135" y="246"/>
                  </a:cubicBezTo>
                  <a:cubicBezTo>
                    <a:pt x="120" y="185"/>
                    <a:pt x="93" y="135"/>
                    <a:pt x="171" y="109"/>
                  </a:cubicBezTo>
                  <a:cubicBezTo>
                    <a:pt x="183" y="112"/>
                    <a:pt x="198" y="110"/>
                    <a:pt x="208" y="118"/>
                  </a:cubicBezTo>
                  <a:cubicBezTo>
                    <a:pt x="216" y="124"/>
                    <a:pt x="207" y="146"/>
                    <a:pt x="217" y="146"/>
                  </a:cubicBezTo>
                  <a:cubicBezTo>
                    <a:pt x="228" y="146"/>
                    <a:pt x="226" y="125"/>
                    <a:pt x="235" y="118"/>
                  </a:cubicBezTo>
                  <a:cubicBezTo>
                    <a:pt x="243" y="112"/>
                    <a:pt x="254" y="112"/>
                    <a:pt x="263" y="109"/>
                  </a:cubicBezTo>
                  <a:cubicBezTo>
                    <a:pt x="273" y="139"/>
                    <a:pt x="267" y="179"/>
                    <a:pt x="290" y="201"/>
                  </a:cubicBezTo>
                  <a:cubicBezTo>
                    <a:pt x="299" y="210"/>
                    <a:pt x="315" y="194"/>
                    <a:pt x="327" y="191"/>
                  </a:cubicBezTo>
                  <a:cubicBezTo>
                    <a:pt x="382" y="198"/>
                    <a:pt x="442" y="227"/>
                    <a:pt x="418" y="155"/>
                  </a:cubicBezTo>
                  <a:cubicBezTo>
                    <a:pt x="437" y="0"/>
                    <a:pt x="397" y="134"/>
                    <a:pt x="482" y="73"/>
                  </a:cubicBezTo>
                  <a:cubicBezTo>
                    <a:pt x="492" y="66"/>
                    <a:pt x="485" y="47"/>
                    <a:pt x="491" y="36"/>
                  </a:cubicBezTo>
                  <a:cubicBezTo>
                    <a:pt x="495" y="28"/>
                    <a:pt x="504" y="24"/>
                    <a:pt x="510" y="18"/>
                  </a:cubicBezTo>
                  <a:cubicBezTo>
                    <a:pt x="528" y="21"/>
                    <a:pt x="553" y="13"/>
                    <a:pt x="564" y="27"/>
                  </a:cubicBezTo>
                  <a:cubicBezTo>
                    <a:pt x="579" y="46"/>
                    <a:pt x="560" y="80"/>
                    <a:pt x="574" y="100"/>
                  </a:cubicBezTo>
                  <a:cubicBezTo>
                    <a:pt x="580" y="109"/>
                    <a:pt x="647" y="73"/>
                    <a:pt x="647" y="73"/>
                  </a:cubicBezTo>
                  <a:cubicBezTo>
                    <a:pt x="662" y="76"/>
                    <a:pt x="679" y="74"/>
                    <a:pt x="692" y="82"/>
                  </a:cubicBezTo>
                  <a:cubicBezTo>
                    <a:pt x="736" y="111"/>
                    <a:pt x="668" y="108"/>
                    <a:pt x="711" y="137"/>
                  </a:cubicBezTo>
                  <a:cubicBezTo>
                    <a:pt x="724" y="146"/>
                    <a:pt x="741" y="143"/>
                    <a:pt x="756" y="146"/>
                  </a:cubicBezTo>
                  <a:cubicBezTo>
                    <a:pt x="771" y="185"/>
                    <a:pt x="787" y="233"/>
                    <a:pt x="766" y="274"/>
                  </a:cubicBezTo>
                  <a:cubicBezTo>
                    <a:pt x="754" y="297"/>
                    <a:pt x="695" y="299"/>
                    <a:pt x="683" y="301"/>
                  </a:cubicBezTo>
                  <a:cubicBezTo>
                    <a:pt x="616" y="323"/>
                    <a:pt x="647" y="314"/>
                    <a:pt x="592" y="329"/>
                  </a:cubicBezTo>
                  <a:cubicBezTo>
                    <a:pt x="529" y="369"/>
                    <a:pt x="595" y="333"/>
                    <a:pt x="464" y="356"/>
                  </a:cubicBezTo>
                  <a:cubicBezTo>
                    <a:pt x="445" y="359"/>
                    <a:pt x="409" y="374"/>
                    <a:pt x="409" y="374"/>
                  </a:cubicBezTo>
                  <a:cubicBezTo>
                    <a:pt x="403" y="380"/>
                    <a:pt x="399" y="389"/>
                    <a:pt x="391" y="393"/>
                  </a:cubicBezTo>
                  <a:cubicBezTo>
                    <a:pt x="374" y="402"/>
                    <a:pt x="336" y="411"/>
                    <a:pt x="336" y="411"/>
                  </a:cubicBezTo>
                  <a:cubicBezTo>
                    <a:pt x="235" y="408"/>
                    <a:pt x="135" y="402"/>
                    <a:pt x="34" y="402"/>
                  </a:cubicBezTo>
                  <a:close/>
                </a:path>
              </a:pathLst>
            </a:custGeom>
            <a:solidFill>
              <a:srgbClr val="009900"/>
            </a:solidFill>
            <a:ln w="9525" cmpd="sng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12"/>
            <p:cNvSpPr>
              <a:spLocks noChangeArrowheads="1"/>
            </p:cNvSpPr>
            <p:nvPr/>
          </p:nvSpPr>
          <p:spPr bwMode="auto">
            <a:xfrm>
              <a:off x="2064" y="508"/>
              <a:ext cx="887" cy="367"/>
            </a:xfrm>
            <a:custGeom>
              <a:avLst/>
              <a:gdLst>
                <a:gd name="T0" fmla="*/ 805 w 887"/>
                <a:gd name="T1" fmla="*/ 338 h 367"/>
                <a:gd name="T2" fmla="*/ 832 w 887"/>
                <a:gd name="T3" fmla="*/ 320 h 367"/>
                <a:gd name="T4" fmla="*/ 859 w 887"/>
                <a:gd name="T5" fmla="*/ 310 h 367"/>
                <a:gd name="T6" fmla="*/ 869 w 887"/>
                <a:gd name="T7" fmla="*/ 274 h 367"/>
                <a:gd name="T8" fmla="*/ 887 w 887"/>
                <a:gd name="T9" fmla="*/ 246 h 367"/>
                <a:gd name="T10" fmla="*/ 869 w 887"/>
                <a:gd name="T11" fmla="*/ 192 h 367"/>
                <a:gd name="T12" fmla="*/ 859 w 887"/>
                <a:gd name="T13" fmla="*/ 155 h 367"/>
                <a:gd name="T14" fmla="*/ 795 w 887"/>
                <a:gd name="T15" fmla="*/ 137 h 367"/>
                <a:gd name="T16" fmla="*/ 768 w 887"/>
                <a:gd name="T17" fmla="*/ 82 h 367"/>
                <a:gd name="T18" fmla="*/ 713 w 887"/>
                <a:gd name="T19" fmla="*/ 64 h 367"/>
                <a:gd name="T20" fmla="*/ 603 w 887"/>
                <a:gd name="T21" fmla="*/ 0 h 367"/>
                <a:gd name="T22" fmla="*/ 512 w 887"/>
                <a:gd name="T23" fmla="*/ 0 h 367"/>
                <a:gd name="T24" fmla="*/ 402 w 887"/>
                <a:gd name="T25" fmla="*/ 54 h 367"/>
                <a:gd name="T26" fmla="*/ 347 w 887"/>
                <a:gd name="T27" fmla="*/ 164 h 367"/>
                <a:gd name="T28" fmla="*/ 256 w 887"/>
                <a:gd name="T29" fmla="*/ 128 h 367"/>
                <a:gd name="T30" fmla="*/ 165 w 887"/>
                <a:gd name="T31" fmla="*/ 137 h 367"/>
                <a:gd name="T32" fmla="*/ 155 w 887"/>
                <a:gd name="T33" fmla="*/ 182 h 367"/>
                <a:gd name="T34" fmla="*/ 101 w 887"/>
                <a:gd name="T35" fmla="*/ 173 h 367"/>
                <a:gd name="T36" fmla="*/ 82 w 887"/>
                <a:gd name="T37" fmla="*/ 201 h 367"/>
                <a:gd name="T38" fmla="*/ 55 w 887"/>
                <a:gd name="T39" fmla="*/ 210 h 367"/>
                <a:gd name="T40" fmla="*/ 46 w 887"/>
                <a:gd name="T41" fmla="*/ 237 h 367"/>
                <a:gd name="T42" fmla="*/ 0 w 887"/>
                <a:gd name="T43" fmla="*/ 274 h 367"/>
                <a:gd name="T44" fmla="*/ 64 w 887"/>
                <a:gd name="T45" fmla="*/ 301 h 367"/>
                <a:gd name="T46" fmla="*/ 174 w 887"/>
                <a:gd name="T47" fmla="*/ 320 h 367"/>
                <a:gd name="T48" fmla="*/ 183 w 887"/>
                <a:gd name="T49" fmla="*/ 237 h 367"/>
                <a:gd name="T50" fmla="*/ 265 w 887"/>
                <a:gd name="T51" fmla="*/ 219 h 367"/>
                <a:gd name="T52" fmla="*/ 347 w 887"/>
                <a:gd name="T53" fmla="*/ 237 h 367"/>
                <a:gd name="T54" fmla="*/ 357 w 887"/>
                <a:gd name="T55" fmla="*/ 210 h 367"/>
                <a:gd name="T56" fmla="*/ 411 w 887"/>
                <a:gd name="T57" fmla="*/ 237 h 367"/>
                <a:gd name="T58" fmla="*/ 466 w 887"/>
                <a:gd name="T59" fmla="*/ 228 h 367"/>
                <a:gd name="T60" fmla="*/ 485 w 887"/>
                <a:gd name="T61" fmla="*/ 164 h 367"/>
                <a:gd name="T62" fmla="*/ 512 w 887"/>
                <a:gd name="T63" fmla="*/ 146 h 367"/>
                <a:gd name="T64" fmla="*/ 576 w 887"/>
                <a:gd name="T65" fmla="*/ 155 h 367"/>
                <a:gd name="T66" fmla="*/ 613 w 887"/>
                <a:gd name="T67" fmla="*/ 137 h 367"/>
                <a:gd name="T68" fmla="*/ 640 w 887"/>
                <a:gd name="T69" fmla="*/ 155 h 367"/>
                <a:gd name="T70" fmla="*/ 695 w 887"/>
                <a:gd name="T71" fmla="*/ 173 h 367"/>
                <a:gd name="T72" fmla="*/ 777 w 887"/>
                <a:gd name="T73" fmla="*/ 256 h 367"/>
                <a:gd name="T74" fmla="*/ 814 w 887"/>
                <a:gd name="T75" fmla="*/ 310 h 367"/>
                <a:gd name="T76" fmla="*/ 869 w 887"/>
                <a:gd name="T77" fmla="*/ 320 h 367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887"/>
                <a:gd name="T118" fmla="*/ 0 h 367"/>
                <a:gd name="T119" fmla="*/ 887 w 887"/>
                <a:gd name="T120" fmla="*/ 367 h 367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887" h="367">
                  <a:moveTo>
                    <a:pt x="805" y="338"/>
                  </a:moveTo>
                  <a:cubicBezTo>
                    <a:pt x="814" y="332"/>
                    <a:pt x="822" y="325"/>
                    <a:pt x="832" y="320"/>
                  </a:cubicBezTo>
                  <a:cubicBezTo>
                    <a:pt x="841" y="316"/>
                    <a:pt x="853" y="317"/>
                    <a:pt x="859" y="310"/>
                  </a:cubicBezTo>
                  <a:cubicBezTo>
                    <a:pt x="867" y="300"/>
                    <a:pt x="864" y="285"/>
                    <a:pt x="869" y="274"/>
                  </a:cubicBezTo>
                  <a:cubicBezTo>
                    <a:pt x="873" y="264"/>
                    <a:pt x="881" y="255"/>
                    <a:pt x="887" y="246"/>
                  </a:cubicBezTo>
                  <a:cubicBezTo>
                    <a:pt x="881" y="228"/>
                    <a:pt x="874" y="210"/>
                    <a:pt x="869" y="192"/>
                  </a:cubicBezTo>
                  <a:cubicBezTo>
                    <a:pt x="866" y="180"/>
                    <a:pt x="868" y="164"/>
                    <a:pt x="859" y="155"/>
                  </a:cubicBezTo>
                  <a:cubicBezTo>
                    <a:pt x="843" y="139"/>
                    <a:pt x="816" y="144"/>
                    <a:pt x="795" y="137"/>
                  </a:cubicBezTo>
                  <a:cubicBezTo>
                    <a:pt x="790" y="122"/>
                    <a:pt x="783" y="91"/>
                    <a:pt x="768" y="82"/>
                  </a:cubicBezTo>
                  <a:cubicBezTo>
                    <a:pt x="752" y="72"/>
                    <a:pt x="713" y="64"/>
                    <a:pt x="713" y="64"/>
                  </a:cubicBezTo>
                  <a:cubicBezTo>
                    <a:pt x="646" y="86"/>
                    <a:pt x="644" y="39"/>
                    <a:pt x="603" y="0"/>
                  </a:cubicBezTo>
                  <a:cubicBezTo>
                    <a:pt x="559" y="15"/>
                    <a:pt x="553" y="27"/>
                    <a:pt x="512" y="0"/>
                  </a:cubicBezTo>
                  <a:cubicBezTo>
                    <a:pt x="477" y="24"/>
                    <a:pt x="438" y="31"/>
                    <a:pt x="402" y="54"/>
                  </a:cubicBezTo>
                  <a:cubicBezTo>
                    <a:pt x="366" y="110"/>
                    <a:pt x="412" y="143"/>
                    <a:pt x="347" y="164"/>
                  </a:cubicBezTo>
                  <a:cubicBezTo>
                    <a:pt x="317" y="144"/>
                    <a:pt x="289" y="139"/>
                    <a:pt x="256" y="128"/>
                  </a:cubicBezTo>
                  <a:cubicBezTo>
                    <a:pt x="226" y="131"/>
                    <a:pt x="192" y="123"/>
                    <a:pt x="165" y="137"/>
                  </a:cubicBezTo>
                  <a:cubicBezTo>
                    <a:pt x="151" y="144"/>
                    <a:pt x="168" y="174"/>
                    <a:pt x="155" y="182"/>
                  </a:cubicBezTo>
                  <a:cubicBezTo>
                    <a:pt x="139" y="191"/>
                    <a:pt x="119" y="176"/>
                    <a:pt x="101" y="173"/>
                  </a:cubicBezTo>
                  <a:cubicBezTo>
                    <a:pt x="95" y="182"/>
                    <a:pt x="91" y="194"/>
                    <a:pt x="82" y="201"/>
                  </a:cubicBezTo>
                  <a:cubicBezTo>
                    <a:pt x="75" y="207"/>
                    <a:pt x="62" y="203"/>
                    <a:pt x="55" y="210"/>
                  </a:cubicBezTo>
                  <a:cubicBezTo>
                    <a:pt x="48" y="217"/>
                    <a:pt x="51" y="229"/>
                    <a:pt x="46" y="237"/>
                  </a:cubicBezTo>
                  <a:cubicBezTo>
                    <a:pt x="37" y="252"/>
                    <a:pt x="13" y="265"/>
                    <a:pt x="0" y="274"/>
                  </a:cubicBezTo>
                  <a:cubicBezTo>
                    <a:pt x="14" y="317"/>
                    <a:pt x="23" y="315"/>
                    <a:pt x="64" y="301"/>
                  </a:cubicBezTo>
                  <a:cubicBezTo>
                    <a:pt x="85" y="306"/>
                    <a:pt x="166" y="327"/>
                    <a:pt x="174" y="320"/>
                  </a:cubicBezTo>
                  <a:cubicBezTo>
                    <a:pt x="195" y="301"/>
                    <a:pt x="169" y="261"/>
                    <a:pt x="183" y="237"/>
                  </a:cubicBezTo>
                  <a:cubicBezTo>
                    <a:pt x="197" y="213"/>
                    <a:pt x="238" y="226"/>
                    <a:pt x="265" y="219"/>
                  </a:cubicBezTo>
                  <a:cubicBezTo>
                    <a:pt x="305" y="232"/>
                    <a:pt x="305" y="251"/>
                    <a:pt x="347" y="237"/>
                  </a:cubicBezTo>
                  <a:cubicBezTo>
                    <a:pt x="350" y="228"/>
                    <a:pt x="348" y="214"/>
                    <a:pt x="357" y="210"/>
                  </a:cubicBezTo>
                  <a:cubicBezTo>
                    <a:pt x="368" y="205"/>
                    <a:pt x="406" y="234"/>
                    <a:pt x="411" y="237"/>
                  </a:cubicBezTo>
                  <a:cubicBezTo>
                    <a:pt x="429" y="234"/>
                    <a:pt x="450" y="237"/>
                    <a:pt x="466" y="228"/>
                  </a:cubicBezTo>
                  <a:cubicBezTo>
                    <a:pt x="485" y="217"/>
                    <a:pt x="473" y="182"/>
                    <a:pt x="485" y="164"/>
                  </a:cubicBezTo>
                  <a:cubicBezTo>
                    <a:pt x="491" y="155"/>
                    <a:pt x="503" y="152"/>
                    <a:pt x="512" y="146"/>
                  </a:cubicBezTo>
                  <a:cubicBezTo>
                    <a:pt x="533" y="149"/>
                    <a:pt x="555" y="157"/>
                    <a:pt x="576" y="155"/>
                  </a:cubicBezTo>
                  <a:cubicBezTo>
                    <a:pt x="590" y="154"/>
                    <a:pt x="599" y="137"/>
                    <a:pt x="613" y="137"/>
                  </a:cubicBezTo>
                  <a:cubicBezTo>
                    <a:pt x="624" y="137"/>
                    <a:pt x="630" y="151"/>
                    <a:pt x="640" y="155"/>
                  </a:cubicBezTo>
                  <a:cubicBezTo>
                    <a:pt x="658" y="163"/>
                    <a:pt x="695" y="173"/>
                    <a:pt x="695" y="173"/>
                  </a:cubicBezTo>
                  <a:cubicBezTo>
                    <a:pt x="717" y="241"/>
                    <a:pt x="706" y="236"/>
                    <a:pt x="777" y="256"/>
                  </a:cubicBezTo>
                  <a:cubicBezTo>
                    <a:pt x="793" y="367"/>
                    <a:pt x="763" y="310"/>
                    <a:pt x="814" y="310"/>
                  </a:cubicBezTo>
                  <a:cubicBezTo>
                    <a:pt x="833" y="310"/>
                    <a:pt x="850" y="320"/>
                    <a:pt x="869" y="320"/>
                  </a:cubicBezTo>
                </a:path>
              </a:pathLst>
            </a:custGeom>
            <a:solidFill>
              <a:srgbClr val="00CC00"/>
            </a:solidFill>
            <a:ln w="9525" cmpd="sng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3"/>
            <p:cNvSpPr>
              <a:spLocks noChangeArrowheads="1"/>
            </p:cNvSpPr>
            <p:nvPr/>
          </p:nvSpPr>
          <p:spPr bwMode="auto">
            <a:xfrm>
              <a:off x="1671" y="1445"/>
              <a:ext cx="751" cy="494"/>
            </a:xfrm>
            <a:custGeom>
              <a:avLst/>
              <a:gdLst>
                <a:gd name="T0" fmla="*/ 110 w 751"/>
                <a:gd name="T1" fmla="*/ 13 h 494"/>
                <a:gd name="T2" fmla="*/ 338 w 751"/>
                <a:gd name="T3" fmla="*/ 23 h 494"/>
                <a:gd name="T4" fmla="*/ 503 w 751"/>
                <a:gd name="T5" fmla="*/ 68 h 494"/>
                <a:gd name="T6" fmla="*/ 576 w 751"/>
                <a:gd name="T7" fmla="*/ 87 h 494"/>
                <a:gd name="T8" fmla="*/ 603 w 751"/>
                <a:gd name="T9" fmla="*/ 105 h 494"/>
                <a:gd name="T10" fmla="*/ 649 w 751"/>
                <a:gd name="T11" fmla="*/ 114 h 494"/>
                <a:gd name="T12" fmla="*/ 667 w 751"/>
                <a:gd name="T13" fmla="*/ 141 h 494"/>
                <a:gd name="T14" fmla="*/ 676 w 751"/>
                <a:gd name="T15" fmla="*/ 196 h 494"/>
                <a:gd name="T16" fmla="*/ 750 w 751"/>
                <a:gd name="T17" fmla="*/ 205 h 494"/>
                <a:gd name="T18" fmla="*/ 695 w 751"/>
                <a:gd name="T19" fmla="*/ 324 h 494"/>
                <a:gd name="T20" fmla="*/ 686 w 751"/>
                <a:gd name="T21" fmla="*/ 434 h 494"/>
                <a:gd name="T22" fmla="*/ 676 w 751"/>
                <a:gd name="T23" fmla="*/ 480 h 494"/>
                <a:gd name="T24" fmla="*/ 603 w 751"/>
                <a:gd name="T25" fmla="*/ 489 h 494"/>
                <a:gd name="T26" fmla="*/ 448 w 751"/>
                <a:gd name="T27" fmla="*/ 434 h 494"/>
                <a:gd name="T28" fmla="*/ 320 w 751"/>
                <a:gd name="T29" fmla="*/ 388 h 494"/>
                <a:gd name="T30" fmla="*/ 402 w 751"/>
                <a:gd name="T31" fmla="*/ 343 h 494"/>
                <a:gd name="T32" fmla="*/ 292 w 751"/>
                <a:gd name="T33" fmla="*/ 333 h 494"/>
                <a:gd name="T34" fmla="*/ 210 w 751"/>
                <a:gd name="T35" fmla="*/ 288 h 494"/>
                <a:gd name="T36" fmla="*/ 174 w 751"/>
                <a:gd name="T37" fmla="*/ 279 h 494"/>
                <a:gd name="T38" fmla="*/ 119 w 751"/>
                <a:gd name="T39" fmla="*/ 260 h 494"/>
                <a:gd name="T40" fmla="*/ 128 w 751"/>
                <a:gd name="T41" fmla="*/ 233 h 494"/>
                <a:gd name="T42" fmla="*/ 274 w 751"/>
                <a:gd name="T43" fmla="*/ 205 h 494"/>
                <a:gd name="T44" fmla="*/ 192 w 751"/>
                <a:gd name="T45" fmla="*/ 196 h 494"/>
                <a:gd name="T46" fmla="*/ 219 w 751"/>
                <a:gd name="T47" fmla="*/ 169 h 494"/>
                <a:gd name="T48" fmla="*/ 439 w 751"/>
                <a:gd name="T49" fmla="*/ 160 h 494"/>
                <a:gd name="T50" fmla="*/ 110 w 751"/>
                <a:gd name="T51" fmla="*/ 96 h 494"/>
                <a:gd name="T52" fmla="*/ 0 w 751"/>
                <a:gd name="T53" fmla="*/ 68 h 494"/>
                <a:gd name="T54" fmla="*/ 36 w 751"/>
                <a:gd name="T55" fmla="*/ 41 h 494"/>
                <a:gd name="T56" fmla="*/ 110 w 751"/>
                <a:gd name="T57" fmla="*/ 32 h 494"/>
                <a:gd name="T58" fmla="*/ 119 w 751"/>
                <a:gd name="T59" fmla="*/ 4 h 494"/>
                <a:gd name="T60" fmla="*/ 110 w 751"/>
                <a:gd name="T61" fmla="*/ 13 h 4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751"/>
                <a:gd name="T94" fmla="*/ 0 h 494"/>
                <a:gd name="T95" fmla="*/ 751 w 751"/>
                <a:gd name="T96" fmla="*/ 494 h 494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751" h="494">
                  <a:moveTo>
                    <a:pt x="110" y="13"/>
                  </a:moveTo>
                  <a:cubicBezTo>
                    <a:pt x="186" y="16"/>
                    <a:pt x="262" y="16"/>
                    <a:pt x="338" y="23"/>
                  </a:cubicBezTo>
                  <a:cubicBezTo>
                    <a:pt x="391" y="28"/>
                    <a:pt x="449" y="59"/>
                    <a:pt x="503" y="68"/>
                  </a:cubicBezTo>
                  <a:cubicBezTo>
                    <a:pt x="527" y="76"/>
                    <a:pt x="553" y="78"/>
                    <a:pt x="576" y="87"/>
                  </a:cubicBezTo>
                  <a:cubicBezTo>
                    <a:pt x="586" y="91"/>
                    <a:pt x="593" y="101"/>
                    <a:pt x="603" y="105"/>
                  </a:cubicBezTo>
                  <a:cubicBezTo>
                    <a:pt x="618" y="110"/>
                    <a:pt x="634" y="111"/>
                    <a:pt x="649" y="114"/>
                  </a:cubicBezTo>
                  <a:cubicBezTo>
                    <a:pt x="655" y="123"/>
                    <a:pt x="664" y="131"/>
                    <a:pt x="667" y="141"/>
                  </a:cubicBezTo>
                  <a:cubicBezTo>
                    <a:pt x="673" y="159"/>
                    <a:pt x="661" y="185"/>
                    <a:pt x="676" y="196"/>
                  </a:cubicBezTo>
                  <a:cubicBezTo>
                    <a:pt x="696" y="211"/>
                    <a:pt x="725" y="202"/>
                    <a:pt x="750" y="205"/>
                  </a:cubicBezTo>
                  <a:cubicBezTo>
                    <a:pt x="740" y="259"/>
                    <a:pt x="751" y="305"/>
                    <a:pt x="695" y="324"/>
                  </a:cubicBezTo>
                  <a:cubicBezTo>
                    <a:pt x="692" y="361"/>
                    <a:pt x="690" y="397"/>
                    <a:pt x="686" y="434"/>
                  </a:cubicBezTo>
                  <a:cubicBezTo>
                    <a:pt x="684" y="450"/>
                    <a:pt x="689" y="471"/>
                    <a:pt x="676" y="480"/>
                  </a:cubicBezTo>
                  <a:cubicBezTo>
                    <a:pt x="656" y="494"/>
                    <a:pt x="627" y="486"/>
                    <a:pt x="603" y="489"/>
                  </a:cubicBezTo>
                  <a:cubicBezTo>
                    <a:pt x="550" y="472"/>
                    <a:pt x="501" y="444"/>
                    <a:pt x="448" y="434"/>
                  </a:cubicBezTo>
                  <a:cubicBezTo>
                    <a:pt x="379" y="390"/>
                    <a:pt x="430" y="400"/>
                    <a:pt x="320" y="388"/>
                  </a:cubicBezTo>
                  <a:cubicBezTo>
                    <a:pt x="363" y="374"/>
                    <a:pt x="376" y="383"/>
                    <a:pt x="402" y="343"/>
                  </a:cubicBezTo>
                  <a:cubicBezTo>
                    <a:pt x="365" y="340"/>
                    <a:pt x="327" y="343"/>
                    <a:pt x="292" y="333"/>
                  </a:cubicBezTo>
                  <a:cubicBezTo>
                    <a:pt x="262" y="325"/>
                    <a:pt x="240" y="296"/>
                    <a:pt x="210" y="288"/>
                  </a:cubicBezTo>
                  <a:cubicBezTo>
                    <a:pt x="198" y="285"/>
                    <a:pt x="186" y="283"/>
                    <a:pt x="174" y="279"/>
                  </a:cubicBezTo>
                  <a:cubicBezTo>
                    <a:pt x="155" y="273"/>
                    <a:pt x="119" y="260"/>
                    <a:pt x="119" y="260"/>
                  </a:cubicBezTo>
                  <a:cubicBezTo>
                    <a:pt x="122" y="251"/>
                    <a:pt x="121" y="240"/>
                    <a:pt x="128" y="233"/>
                  </a:cubicBezTo>
                  <a:cubicBezTo>
                    <a:pt x="143" y="218"/>
                    <a:pt x="261" y="207"/>
                    <a:pt x="274" y="205"/>
                  </a:cubicBezTo>
                  <a:cubicBezTo>
                    <a:pt x="247" y="202"/>
                    <a:pt x="215" y="211"/>
                    <a:pt x="192" y="196"/>
                  </a:cubicBezTo>
                  <a:cubicBezTo>
                    <a:pt x="181" y="189"/>
                    <a:pt x="206" y="171"/>
                    <a:pt x="219" y="169"/>
                  </a:cubicBezTo>
                  <a:cubicBezTo>
                    <a:pt x="292" y="158"/>
                    <a:pt x="366" y="163"/>
                    <a:pt x="439" y="160"/>
                  </a:cubicBezTo>
                  <a:cubicBezTo>
                    <a:pt x="358" y="79"/>
                    <a:pt x="208" y="100"/>
                    <a:pt x="110" y="96"/>
                  </a:cubicBezTo>
                  <a:cubicBezTo>
                    <a:pt x="198" y="67"/>
                    <a:pt x="226" y="80"/>
                    <a:pt x="0" y="68"/>
                  </a:cubicBezTo>
                  <a:cubicBezTo>
                    <a:pt x="12" y="59"/>
                    <a:pt x="22" y="46"/>
                    <a:pt x="36" y="41"/>
                  </a:cubicBezTo>
                  <a:cubicBezTo>
                    <a:pt x="60" y="33"/>
                    <a:pt x="87" y="42"/>
                    <a:pt x="110" y="32"/>
                  </a:cubicBezTo>
                  <a:cubicBezTo>
                    <a:pt x="119" y="28"/>
                    <a:pt x="119" y="14"/>
                    <a:pt x="119" y="4"/>
                  </a:cubicBezTo>
                  <a:cubicBezTo>
                    <a:pt x="119" y="0"/>
                    <a:pt x="113" y="10"/>
                    <a:pt x="110" y="13"/>
                  </a:cubicBezTo>
                  <a:close/>
                </a:path>
              </a:pathLst>
            </a:custGeom>
            <a:solidFill>
              <a:schemeClr val="accent1"/>
            </a:solidFill>
            <a:ln w="9525" cmpd="sng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4"/>
            <p:cNvSpPr>
              <a:spLocks noChangeArrowheads="1"/>
            </p:cNvSpPr>
            <p:nvPr/>
          </p:nvSpPr>
          <p:spPr bwMode="auto">
            <a:xfrm>
              <a:off x="981" y="361"/>
              <a:ext cx="379" cy="732"/>
            </a:xfrm>
            <a:custGeom>
              <a:avLst/>
              <a:gdLst>
                <a:gd name="T0" fmla="*/ 251 w 379"/>
                <a:gd name="T1" fmla="*/ 0 h 732"/>
                <a:gd name="T2" fmla="*/ 196 w 379"/>
                <a:gd name="T3" fmla="*/ 92 h 732"/>
                <a:gd name="T4" fmla="*/ 150 w 379"/>
                <a:gd name="T5" fmla="*/ 137 h 732"/>
                <a:gd name="T6" fmla="*/ 169 w 379"/>
                <a:gd name="T7" fmla="*/ 156 h 732"/>
                <a:gd name="T8" fmla="*/ 160 w 379"/>
                <a:gd name="T9" fmla="*/ 192 h 732"/>
                <a:gd name="T10" fmla="*/ 132 w 379"/>
                <a:gd name="T11" fmla="*/ 229 h 732"/>
                <a:gd name="T12" fmla="*/ 114 w 379"/>
                <a:gd name="T13" fmla="*/ 265 h 732"/>
                <a:gd name="T14" fmla="*/ 105 w 379"/>
                <a:gd name="T15" fmla="*/ 311 h 732"/>
                <a:gd name="T16" fmla="*/ 114 w 379"/>
                <a:gd name="T17" fmla="*/ 339 h 732"/>
                <a:gd name="T18" fmla="*/ 68 w 379"/>
                <a:gd name="T19" fmla="*/ 439 h 732"/>
                <a:gd name="T20" fmla="*/ 41 w 379"/>
                <a:gd name="T21" fmla="*/ 448 h 732"/>
                <a:gd name="T22" fmla="*/ 13 w 379"/>
                <a:gd name="T23" fmla="*/ 531 h 732"/>
                <a:gd name="T24" fmla="*/ 41 w 379"/>
                <a:gd name="T25" fmla="*/ 521 h 732"/>
                <a:gd name="T26" fmla="*/ 96 w 379"/>
                <a:gd name="T27" fmla="*/ 549 h 732"/>
                <a:gd name="T28" fmla="*/ 114 w 379"/>
                <a:gd name="T29" fmla="*/ 457 h 732"/>
                <a:gd name="T30" fmla="*/ 141 w 379"/>
                <a:gd name="T31" fmla="*/ 421 h 732"/>
                <a:gd name="T32" fmla="*/ 150 w 379"/>
                <a:gd name="T33" fmla="*/ 393 h 732"/>
                <a:gd name="T34" fmla="*/ 141 w 379"/>
                <a:gd name="T35" fmla="*/ 439 h 732"/>
                <a:gd name="T36" fmla="*/ 150 w 379"/>
                <a:gd name="T37" fmla="*/ 293 h 732"/>
                <a:gd name="T38" fmla="*/ 160 w 379"/>
                <a:gd name="T39" fmla="*/ 265 h 732"/>
                <a:gd name="T40" fmla="*/ 169 w 379"/>
                <a:gd name="T41" fmla="*/ 284 h 732"/>
                <a:gd name="T42" fmla="*/ 233 w 379"/>
                <a:gd name="T43" fmla="*/ 412 h 732"/>
                <a:gd name="T44" fmla="*/ 242 w 379"/>
                <a:gd name="T45" fmla="*/ 585 h 732"/>
                <a:gd name="T46" fmla="*/ 297 w 379"/>
                <a:gd name="T47" fmla="*/ 732 h 732"/>
                <a:gd name="T48" fmla="*/ 315 w 379"/>
                <a:gd name="T49" fmla="*/ 521 h 732"/>
                <a:gd name="T50" fmla="*/ 288 w 379"/>
                <a:gd name="T51" fmla="*/ 622 h 732"/>
                <a:gd name="T52" fmla="*/ 278 w 379"/>
                <a:gd name="T53" fmla="*/ 503 h 732"/>
                <a:gd name="T54" fmla="*/ 269 w 379"/>
                <a:gd name="T55" fmla="*/ 531 h 732"/>
                <a:gd name="T56" fmla="*/ 260 w 379"/>
                <a:gd name="T57" fmla="*/ 476 h 732"/>
                <a:gd name="T58" fmla="*/ 251 w 379"/>
                <a:gd name="T59" fmla="*/ 375 h 732"/>
                <a:gd name="T60" fmla="*/ 260 w 379"/>
                <a:gd name="T61" fmla="*/ 421 h 732"/>
                <a:gd name="T62" fmla="*/ 324 w 379"/>
                <a:gd name="T63" fmla="*/ 448 h 732"/>
                <a:gd name="T64" fmla="*/ 352 w 379"/>
                <a:gd name="T65" fmla="*/ 476 h 732"/>
                <a:gd name="T66" fmla="*/ 370 w 379"/>
                <a:gd name="T67" fmla="*/ 503 h 732"/>
                <a:gd name="T68" fmla="*/ 379 w 379"/>
                <a:gd name="T69" fmla="*/ 476 h 732"/>
                <a:gd name="T70" fmla="*/ 342 w 379"/>
                <a:gd name="T71" fmla="*/ 357 h 732"/>
                <a:gd name="T72" fmla="*/ 315 w 379"/>
                <a:gd name="T73" fmla="*/ 384 h 732"/>
                <a:gd name="T74" fmla="*/ 288 w 379"/>
                <a:gd name="T75" fmla="*/ 329 h 732"/>
                <a:gd name="T76" fmla="*/ 260 w 379"/>
                <a:gd name="T77" fmla="*/ 320 h 732"/>
                <a:gd name="T78" fmla="*/ 269 w 379"/>
                <a:gd name="T79" fmla="*/ 220 h 732"/>
                <a:gd name="T80" fmla="*/ 288 w 379"/>
                <a:gd name="T81" fmla="*/ 247 h 732"/>
                <a:gd name="T82" fmla="*/ 306 w 379"/>
                <a:gd name="T83" fmla="*/ 220 h 732"/>
                <a:gd name="T84" fmla="*/ 278 w 379"/>
                <a:gd name="T85" fmla="*/ 229 h 732"/>
                <a:gd name="T86" fmla="*/ 251 w 379"/>
                <a:gd name="T87" fmla="*/ 147 h 732"/>
                <a:gd name="T88" fmla="*/ 242 w 379"/>
                <a:gd name="T89" fmla="*/ 119 h 732"/>
                <a:gd name="T90" fmla="*/ 205 w 379"/>
                <a:gd name="T91" fmla="*/ 55 h 732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379"/>
                <a:gd name="T139" fmla="*/ 0 h 732"/>
                <a:gd name="T140" fmla="*/ 379 w 379"/>
                <a:gd name="T141" fmla="*/ 732 h 732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379" h="732">
                  <a:moveTo>
                    <a:pt x="251" y="0"/>
                  </a:moveTo>
                  <a:cubicBezTo>
                    <a:pt x="231" y="30"/>
                    <a:pt x="218" y="64"/>
                    <a:pt x="196" y="92"/>
                  </a:cubicBezTo>
                  <a:cubicBezTo>
                    <a:pt x="183" y="109"/>
                    <a:pt x="150" y="137"/>
                    <a:pt x="150" y="137"/>
                  </a:cubicBezTo>
                  <a:cubicBezTo>
                    <a:pt x="124" y="219"/>
                    <a:pt x="146" y="123"/>
                    <a:pt x="169" y="156"/>
                  </a:cubicBezTo>
                  <a:cubicBezTo>
                    <a:pt x="176" y="166"/>
                    <a:pt x="166" y="181"/>
                    <a:pt x="160" y="192"/>
                  </a:cubicBezTo>
                  <a:cubicBezTo>
                    <a:pt x="153" y="206"/>
                    <a:pt x="140" y="216"/>
                    <a:pt x="132" y="229"/>
                  </a:cubicBezTo>
                  <a:cubicBezTo>
                    <a:pt x="125" y="240"/>
                    <a:pt x="120" y="253"/>
                    <a:pt x="114" y="265"/>
                  </a:cubicBezTo>
                  <a:cubicBezTo>
                    <a:pt x="111" y="280"/>
                    <a:pt x="105" y="295"/>
                    <a:pt x="105" y="311"/>
                  </a:cubicBezTo>
                  <a:cubicBezTo>
                    <a:pt x="105" y="321"/>
                    <a:pt x="115" y="329"/>
                    <a:pt x="114" y="339"/>
                  </a:cubicBezTo>
                  <a:cubicBezTo>
                    <a:pt x="111" y="360"/>
                    <a:pt x="81" y="420"/>
                    <a:pt x="68" y="439"/>
                  </a:cubicBezTo>
                  <a:cubicBezTo>
                    <a:pt x="57" y="485"/>
                    <a:pt x="57" y="548"/>
                    <a:pt x="41" y="448"/>
                  </a:cubicBezTo>
                  <a:cubicBezTo>
                    <a:pt x="26" y="470"/>
                    <a:pt x="0" y="500"/>
                    <a:pt x="13" y="531"/>
                  </a:cubicBezTo>
                  <a:cubicBezTo>
                    <a:pt x="17" y="540"/>
                    <a:pt x="32" y="524"/>
                    <a:pt x="41" y="521"/>
                  </a:cubicBezTo>
                  <a:cubicBezTo>
                    <a:pt x="55" y="638"/>
                    <a:pt x="34" y="589"/>
                    <a:pt x="96" y="549"/>
                  </a:cubicBezTo>
                  <a:cubicBezTo>
                    <a:pt x="120" y="622"/>
                    <a:pt x="92" y="550"/>
                    <a:pt x="114" y="457"/>
                  </a:cubicBezTo>
                  <a:cubicBezTo>
                    <a:pt x="117" y="442"/>
                    <a:pt x="132" y="433"/>
                    <a:pt x="141" y="421"/>
                  </a:cubicBezTo>
                  <a:cubicBezTo>
                    <a:pt x="144" y="412"/>
                    <a:pt x="150" y="383"/>
                    <a:pt x="150" y="393"/>
                  </a:cubicBezTo>
                  <a:cubicBezTo>
                    <a:pt x="150" y="409"/>
                    <a:pt x="141" y="455"/>
                    <a:pt x="141" y="439"/>
                  </a:cubicBezTo>
                  <a:cubicBezTo>
                    <a:pt x="141" y="390"/>
                    <a:pt x="145" y="341"/>
                    <a:pt x="150" y="293"/>
                  </a:cubicBezTo>
                  <a:cubicBezTo>
                    <a:pt x="151" y="283"/>
                    <a:pt x="160" y="255"/>
                    <a:pt x="160" y="265"/>
                  </a:cubicBezTo>
                  <a:cubicBezTo>
                    <a:pt x="160" y="299"/>
                    <a:pt x="132" y="319"/>
                    <a:pt x="169" y="284"/>
                  </a:cubicBezTo>
                  <a:cubicBezTo>
                    <a:pt x="184" y="329"/>
                    <a:pt x="211" y="370"/>
                    <a:pt x="233" y="412"/>
                  </a:cubicBezTo>
                  <a:cubicBezTo>
                    <a:pt x="241" y="476"/>
                    <a:pt x="233" y="522"/>
                    <a:pt x="242" y="585"/>
                  </a:cubicBezTo>
                  <a:cubicBezTo>
                    <a:pt x="322" y="558"/>
                    <a:pt x="293" y="677"/>
                    <a:pt x="297" y="732"/>
                  </a:cubicBezTo>
                  <a:cubicBezTo>
                    <a:pt x="341" y="663"/>
                    <a:pt x="321" y="607"/>
                    <a:pt x="315" y="521"/>
                  </a:cubicBezTo>
                  <a:cubicBezTo>
                    <a:pt x="292" y="591"/>
                    <a:pt x="301" y="557"/>
                    <a:pt x="288" y="622"/>
                  </a:cubicBezTo>
                  <a:cubicBezTo>
                    <a:pt x="285" y="582"/>
                    <a:pt x="286" y="542"/>
                    <a:pt x="278" y="503"/>
                  </a:cubicBezTo>
                  <a:cubicBezTo>
                    <a:pt x="276" y="493"/>
                    <a:pt x="274" y="539"/>
                    <a:pt x="269" y="531"/>
                  </a:cubicBezTo>
                  <a:cubicBezTo>
                    <a:pt x="259" y="516"/>
                    <a:pt x="262" y="494"/>
                    <a:pt x="260" y="476"/>
                  </a:cubicBezTo>
                  <a:cubicBezTo>
                    <a:pt x="256" y="442"/>
                    <a:pt x="251" y="409"/>
                    <a:pt x="251" y="375"/>
                  </a:cubicBezTo>
                  <a:cubicBezTo>
                    <a:pt x="251" y="359"/>
                    <a:pt x="252" y="407"/>
                    <a:pt x="260" y="421"/>
                  </a:cubicBezTo>
                  <a:cubicBezTo>
                    <a:pt x="270" y="439"/>
                    <a:pt x="309" y="444"/>
                    <a:pt x="324" y="448"/>
                  </a:cubicBezTo>
                  <a:cubicBezTo>
                    <a:pt x="333" y="457"/>
                    <a:pt x="344" y="466"/>
                    <a:pt x="352" y="476"/>
                  </a:cubicBezTo>
                  <a:cubicBezTo>
                    <a:pt x="359" y="484"/>
                    <a:pt x="359" y="503"/>
                    <a:pt x="370" y="503"/>
                  </a:cubicBezTo>
                  <a:cubicBezTo>
                    <a:pt x="379" y="503"/>
                    <a:pt x="376" y="485"/>
                    <a:pt x="379" y="476"/>
                  </a:cubicBezTo>
                  <a:cubicBezTo>
                    <a:pt x="366" y="436"/>
                    <a:pt x="357" y="396"/>
                    <a:pt x="342" y="357"/>
                  </a:cubicBezTo>
                  <a:cubicBezTo>
                    <a:pt x="333" y="366"/>
                    <a:pt x="328" y="384"/>
                    <a:pt x="315" y="384"/>
                  </a:cubicBezTo>
                  <a:cubicBezTo>
                    <a:pt x="298" y="384"/>
                    <a:pt x="294" y="335"/>
                    <a:pt x="288" y="329"/>
                  </a:cubicBezTo>
                  <a:cubicBezTo>
                    <a:pt x="281" y="322"/>
                    <a:pt x="269" y="323"/>
                    <a:pt x="260" y="320"/>
                  </a:cubicBezTo>
                  <a:cubicBezTo>
                    <a:pt x="263" y="287"/>
                    <a:pt x="257" y="251"/>
                    <a:pt x="269" y="220"/>
                  </a:cubicBezTo>
                  <a:cubicBezTo>
                    <a:pt x="273" y="210"/>
                    <a:pt x="277" y="247"/>
                    <a:pt x="288" y="247"/>
                  </a:cubicBezTo>
                  <a:cubicBezTo>
                    <a:pt x="299" y="247"/>
                    <a:pt x="311" y="229"/>
                    <a:pt x="306" y="220"/>
                  </a:cubicBezTo>
                  <a:cubicBezTo>
                    <a:pt x="301" y="211"/>
                    <a:pt x="287" y="226"/>
                    <a:pt x="278" y="229"/>
                  </a:cubicBezTo>
                  <a:cubicBezTo>
                    <a:pt x="269" y="202"/>
                    <a:pt x="260" y="174"/>
                    <a:pt x="251" y="147"/>
                  </a:cubicBezTo>
                  <a:cubicBezTo>
                    <a:pt x="248" y="138"/>
                    <a:pt x="242" y="119"/>
                    <a:pt x="242" y="119"/>
                  </a:cubicBezTo>
                  <a:cubicBezTo>
                    <a:pt x="253" y="23"/>
                    <a:pt x="266" y="26"/>
                    <a:pt x="205" y="55"/>
                  </a:cubicBezTo>
                </a:path>
              </a:pathLst>
            </a:custGeom>
            <a:solidFill>
              <a:schemeClr val="accent1"/>
            </a:solidFill>
            <a:ln w="9525" cmpd="sng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5"/>
            <p:cNvSpPr>
              <a:spLocks noChangeArrowheads="1"/>
            </p:cNvSpPr>
            <p:nvPr/>
          </p:nvSpPr>
          <p:spPr bwMode="auto">
            <a:xfrm>
              <a:off x="829" y="1157"/>
              <a:ext cx="83" cy="198"/>
            </a:xfrm>
            <a:custGeom>
              <a:avLst/>
              <a:gdLst>
                <a:gd name="T0" fmla="*/ 46 w 83"/>
                <a:gd name="T1" fmla="*/ 0 h 198"/>
                <a:gd name="T2" fmla="*/ 10 w 83"/>
                <a:gd name="T3" fmla="*/ 82 h 198"/>
                <a:gd name="T4" fmla="*/ 19 w 83"/>
                <a:gd name="T5" fmla="*/ 183 h 198"/>
                <a:gd name="T6" fmla="*/ 74 w 83"/>
                <a:gd name="T7" fmla="*/ 173 h 198"/>
                <a:gd name="T8" fmla="*/ 56 w 83"/>
                <a:gd name="T9" fmla="*/ 119 h 198"/>
                <a:gd name="T10" fmla="*/ 46 w 83"/>
                <a:gd name="T11" fmla="*/ 91 h 198"/>
                <a:gd name="T12" fmla="*/ 46 w 83"/>
                <a:gd name="T13" fmla="*/ 0 h 19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83"/>
                <a:gd name="T22" fmla="*/ 0 h 198"/>
                <a:gd name="T23" fmla="*/ 83 w 83"/>
                <a:gd name="T24" fmla="*/ 198 h 198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83" h="198">
                  <a:moveTo>
                    <a:pt x="46" y="0"/>
                  </a:moveTo>
                  <a:cubicBezTo>
                    <a:pt x="36" y="29"/>
                    <a:pt x="20" y="53"/>
                    <a:pt x="10" y="82"/>
                  </a:cubicBezTo>
                  <a:cubicBezTo>
                    <a:pt x="13" y="116"/>
                    <a:pt x="0" y="155"/>
                    <a:pt x="19" y="183"/>
                  </a:cubicBezTo>
                  <a:cubicBezTo>
                    <a:pt x="30" y="198"/>
                    <a:pt x="65" y="189"/>
                    <a:pt x="74" y="173"/>
                  </a:cubicBezTo>
                  <a:cubicBezTo>
                    <a:pt x="83" y="157"/>
                    <a:pt x="62" y="137"/>
                    <a:pt x="56" y="119"/>
                  </a:cubicBezTo>
                  <a:cubicBezTo>
                    <a:pt x="53" y="110"/>
                    <a:pt x="46" y="91"/>
                    <a:pt x="46" y="91"/>
                  </a:cubicBezTo>
                  <a:cubicBezTo>
                    <a:pt x="57" y="5"/>
                    <a:pt x="76" y="27"/>
                    <a:pt x="46" y="0"/>
                  </a:cubicBezTo>
                  <a:close/>
                </a:path>
              </a:pathLst>
            </a:custGeom>
            <a:solidFill>
              <a:schemeClr val="accent1"/>
            </a:solidFill>
            <a:ln w="9525" cmpd="sng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6"/>
            <p:cNvSpPr>
              <a:spLocks noChangeArrowheads="1"/>
            </p:cNvSpPr>
            <p:nvPr/>
          </p:nvSpPr>
          <p:spPr bwMode="auto">
            <a:xfrm>
              <a:off x="961" y="1336"/>
              <a:ext cx="155" cy="247"/>
            </a:xfrm>
            <a:custGeom>
              <a:avLst/>
              <a:gdLst>
                <a:gd name="T0" fmla="*/ 24 w 155"/>
                <a:gd name="T1" fmla="*/ 40 h 247"/>
                <a:gd name="T2" fmla="*/ 70 w 155"/>
                <a:gd name="T3" fmla="*/ 241 h 247"/>
                <a:gd name="T4" fmla="*/ 125 w 155"/>
                <a:gd name="T5" fmla="*/ 232 h 247"/>
                <a:gd name="T6" fmla="*/ 61 w 155"/>
                <a:gd name="T7" fmla="*/ 113 h 247"/>
                <a:gd name="T8" fmla="*/ 42 w 155"/>
                <a:gd name="T9" fmla="*/ 13 h 247"/>
                <a:gd name="T10" fmla="*/ 24 w 155"/>
                <a:gd name="T11" fmla="*/ 40 h 24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55"/>
                <a:gd name="T19" fmla="*/ 0 h 247"/>
                <a:gd name="T20" fmla="*/ 155 w 155"/>
                <a:gd name="T21" fmla="*/ 247 h 24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55" h="247">
                  <a:moveTo>
                    <a:pt x="24" y="40"/>
                  </a:moveTo>
                  <a:cubicBezTo>
                    <a:pt x="47" y="112"/>
                    <a:pt x="0" y="196"/>
                    <a:pt x="70" y="241"/>
                  </a:cubicBezTo>
                  <a:cubicBezTo>
                    <a:pt x="88" y="238"/>
                    <a:pt x="114" y="247"/>
                    <a:pt x="125" y="232"/>
                  </a:cubicBezTo>
                  <a:cubicBezTo>
                    <a:pt x="155" y="191"/>
                    <a:pt x="81" y="134"/>
                    <a:pt x="61" y="113"/>
                  </a:cubicBezTo>
                  <a:cubicBezTo>
                    <a:pt x="50" y="81"/>
                    <a:pt x="71" y="31"/>
                    <a:pt x="42" y="13"/>
                  </a:cubicBezTo>
                  <a:cubicBezTo>
                    <a:pt x="21" y="0"/>
                    <a:pt x="24" y="125"/>
                    <a:pt x="24" y="40"/>
                  </a:cubicBezTo>
                  <a:close/>
                </a:path>
              </a:pathLst>
            </a:custGeom>
            <a:solidFill>
              <a:schemeClr val="accent1"/>
            </a:solidFill>
            <a:ln w="9525" cmpd="sng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7"/>
            <p:cNvSpPr>
              <a:spLocks noChangeArrowheads="1"/>
            </p:cNvSpPr>
            <p:nvPr/>
          </p:nvSpPr>
          <p:spPr bwMode="auto">
            <a:xfrm>
              <a:off x="1099" y="1056"/>
              <a:ext cx="60" cy="175"/>
            </a:xfrm>
            <a:custGeom>
              <a:avLst/>
              <a:gdLst>
                <a:gd name="T0" fmla="*/ 14 w 60"/>
                <a:gd name="T1" fmla="*/ 28 h 175"/>
                <a:gd name="T2" fmla="*/ 60 w 60"/>
                <a:gd name="T3" fmla="*/ 101 h 175"/>
                <a:gd name="T4" fmla="*/ 51 w 60"/>
                <a:gd name="T5" fmla="*/ 73 h 175"/>
                <a:gd name="T6" fmla="*/ 32 w 60"/>
                <a:gd name="T7" fmla="*/ 55 h 175"/>
                <a:gd name="T8" fmla="*/ 14 w 60"/>
                <a:gd name="T9" fmla="*/ 0 h 175"/>
                <a:gd name="T10" fmla="*/ 14 w 60"/>
                <a:gd name="T11" fmla="*/ 28 h 17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0"/>
                <a:gd name="T19" fmla="*/ 0 h 175"/>
                <a:gd name="T20" fmla="*/ 60 w 60"/>
                <a:gd name="T21" fmla="*/ 175 h 17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0" h="175">
                  <a:moveTo>
                    <a:pt x="14" y="28"/>
                  </a:moveTo>
                  <a:cubicBezTo>
                    <a:pt x="17" y="57"/>
                    <a:pt x="11" y="175"/>
                    <a:pt x="60" y="101"/>
                  </a:cubicBezTo>
                  <a:cubicBezTo>
                    <a:pt x="57" y="92"/>
                    <a:pt x="56" y="81"/>
                    <a:pt x="51" y="73"/>
                  </a:cubicBezTo>
                  <a:cubicBezTo>
                    <a:pt x="46" y="66"/>
                    <a:pt x="36" y="63"/>
                    <a:pt x="32" y="55"/>
                  </a:cubicBezTo>
                  <a:cubicBezTo>
                    <a:pt x="23" y="38"/>
                    <a:pt x="14" y="0"/>
                    <a:pt x="14" y="0"/>
                  </a:cubicBezTo>
                  <a:cubicBezTo>
                    <a:pt x="3" y="76"/>
                    <a:pt x="0" y="85"/>
                    <a:pt x="14" y="28"/>
                  </a:cubicBezTo>
                  <a:close/>
                </a:path>
              </a:pathLst>
            </a:custGeom>
            <a:solidFill>
              <a:schemeClr val="accent1"/>
            </a:solidFill>
            <a:ln w="9525" cmpd="sng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8"/>
            <p:cNvSpPr>
              <a:spLocks noChangeArrowheads="1"/>
            </p:cNvSpPr>
            <p:nvPr/>
          </p:nvSpPr>
          <p:spPr bwMode="auto">
            <a:xfrm>
              <a:off x="1274" y="1175"/>
              <a:ext cx="87" cy="128"/>
            </a:xfrm>
            <a:custGeom>
              <a:avLst/>
              <a:gdLst>
                <a:gd name="T0" fmla="*/ 4 w 87"/>
                <a:gd name="T1" fmla="*/ 18 h 128"/>
                <a:gd name="T2" fmla="*/ 68 w 87"/>
                <a:gd name="T3" fmla="*/ 128 h 128"/>
                <a:gd name="T4" fmla="*/ 40 w 87"/>
                <a:gd name="T5" fmla="*/ 55 h 128"/>
                <a:gd name="T6" fmla="*/ 22 w 87"/>
                <a:gd name="T7" fmla="*/ 27 h 128"/>
                <a:gd name="T8" fmla="*/ 13 w 87"/>
                <a:gd name="T9" fmla="*/ 0 h 128"/>
                <a:gd name="T10" fmla="*/ 4 w 87"/>
                <a:gd name="T11" fmla="*/ 18 h 12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87"/>
                <a:gd name="T19" fmla="*/ 0 h 128"/>
                <a:gd name="T20" fmla="*/ 87 w 87"/>
                <a:gd name="T21" fmla="*/ 128 h 12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87" h="128">
                  <a:moveTo>
                    <a:pt x="4" y="18"/>
                  </a:moveTo>
                  <a:cubicBezTo>
                    <a:pt x="13" y="100"/>
                    <a:pt x="0" y="106"/>
                    <a:pt x="68" y="128"/>
                  </a:cubicBezTo>
                  <a:cubicBezTo>
                    <a:pt x="82" y="85"/>
                    <a:pt x="87" y="70"/>
                    <a:pt x="40" y="55"/>
                  </a:cubicBezTo>
                  <a:cubicBezTo>
                    <a:pt x="34" y="46"/>
                    <a:pt x="27" y="37"/>
                    <a:pt x="22" y="27"/>
                  </a:cubicBezTo>
                  <a:cubicBezTo>
                    <a:pt x="18" y="18"/>
                    <a:pt x="22" y="0"/>
                    <a:pt x="13" y="0"/>
                  </a:cubicBezTo>
                  <a:cubicBezTo>
                    <a:pt x="3" y="0"/>
                    <a:pt x="4" y="46"/>
                    <a:pt x="4" y="18"/>
                  </a:cubicBezTo>
                  <a:close/>
                </a:path>
              </a:pathLst>
            </a:custGeom>
            <a:solidFill>
              <a:schemeClr val="accent1"/>
            </a:solidFill>
            <a:ln w="9525" cmpd="sng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 Box 19"/>
            <p:cNvSpPr>
              <a:spLocks noChangeArrowheads="1"/>
            </p:cNvSpPr>
            <p:nvPr/>
          </p:nvSpPr>
          <p:spPr bwMode="auto">
            <a:xfrm rot="21155605">
              <a:off x="89" y="1367"/>
              <a:ext cx="1497" cy="5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  <a:buFont typeface="Arial" pitchFamily="34" charset="0"/>
                <a:buNone/>
              </a:pPr>
              <a:r>
                <a:rPr lang="en-US" altLang="en-US" sz="2800" b="1" dirty="0" err="1">
                  <a:solidFill>
                    <a:srgbClr val="7030A0"/>
                  </a:solidFill>
                  <a:latin typeface="Times New Roman" pitchFamily="18" charset="0"/>
                  <a:cs typeface="Times New Roman" pitchFamily="18" charset="0"/>
                  <a:sym typeface="Calibri" pitchFamily="34" charset="0"/>
                </a:rPr>
                <a:t>Giếng</a:t>
              </a:r>
              <a:r>
                <a:rPr lang="en-US" altLang="en-US" sz="2800" b="1" dirty="0">
                  <a:solidFill>
                    <a:srgbClr val="7030A0"/>
                  </a:solidFill>
                  <a:latin typeface="Times New Roman" pitchFamily="18" charset="0"/>
                  <a:cs typeface="Times New Roman" pitchFamily="18" charset="0"/>
                  <a:sym typeface="Calibri" pitchFamily="34" charset="0"/>
                </a:rPr>
                <a:t> </a:t>
              </a:r>
              <a:r>
                <a:rPr lang="en-US" altLang="en-US" sz="2800" b="1" dirty="0" err="1">
                  <a:solidFill>
                    <a:srgbClr val="7030A0"/>
                  </a:solidFill>
                  <a:latin typeface="Times New Roman" pitchFamily="18" charset="0"/>
                  <a:cs typeface="Times New Roman" pitchFamily="18" charset="0"/>
                  <a:sym typeface="Calibri" pitchFamily="34" charset="0"/>
                </a:rPr>
                <a:t>nước</a:t>
              </a:r>
              <a:endParaRPr lang="en-US" alt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Calibri" pitchFamily="34" charset="0"/>
              </a:endParaRPr>
            </a:p>
          </p:txBody>
        </p:sp>
        <p:sp>
          <p:nvSpPr>
            <p:cNvPr id="17" name="Oval 23"/>
            <p:cNvSpPr>
              <a:spLocks noChangeArrowheads="1"/>
            </p:cNvSpPr>
            <p:nvPr/>
          </p:nvSpPr>
          <p:spPr bwMode="auto">
            <a:xfrm>
              <a:off x="30" y="3063"/>
              <a:ext cx="432" cy="384"/>
            </a:xfrm>
            <a:prstGeom prst="ellipse">
              <a:avLst/>
            </a:prstGeom>
            <a:solidFill>
              <a:srgbClr val="FFFF00"/>
            </a:solidFill>
            <a:ln w="38100">
              <a:solidFill>
                <a:srgbClr val="CC339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1" hangingPunct="1">
                <a:buFont typeface="Arial" pitchFamily="34" charset="0"/>
                <a:buNone/>
              </a:pPr>
              <a:r>
                <a:rPr lang="en-US" altLang="en-US" sz="40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  <a:sym typeface="Calibri" pitchFamily="34" charset="0"/>
                </a:rPr>
                <a:t>1</a:t>
              </a:r>
              <a:endParaRPr lang="en-US" altLang="en-US" dirty="0">
                <a:latin typeface="Times New Roman" pitchFamily="18" charset="0"/>
                <a:cs typeface="Times New Roman" pitchFamily="18" charset="0"/>
                <a:sym typeface="Calibri" pitchFamily="34" charset="0"/>
              </a:endParaRPr>
            </a:p>
          </p:txBody>
        </p:sp>
      </p:grpSp>
      <p:sp>
        <p:nvSpPr>
          <p:cNvPr id="18" name="Rectangle 20"/>
          <p:cNvSpPr>
            <a:spLocks noChangeArrowheads="1"/>
          </p:cNvSpPr>
          <p:nvPr/>
        </p:nvSpPr>
        <p:spPr bwMode="auto">
          <a:xfrm>
            <a:off x="871765" y="4931416"/>
            <a:ext cx="1107160" cy="962558"/>
          </a:xfrm>
          <a:prstGeom prst="rect">
            <a:avLst/>
          </a:prstGeom>
          <a:solidFill>
            <a:srgbClr val="92D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1" hangingPunct="1">
              <a:buFont typeface="Arial" pitchFamily="34" charset="0"/>
              <a:buNone/>
            </a:pPr>
            <a:r>
              <a:rPr lang="en-US" altLang="en-US" sz="4400" b="1" dirty="0" smtClean="0">
                <a:latin typeface="Times New Roman" pitchFamily="18" charset="0"/>
                <a:cs typeface="Times New Roman" pitchFamily="18" charset="0"/>
                <a:sym typeface="Calibri" pitchFamily="34" charset="0"/>
              </a:rPr>
              <a:t>S</a:t>
            </a:r>
            <a:endParaRPr lang="en-US" altLang="en-US" sz="4400" b="1" dirty="0">
              <a:latin typeface="Times New Roman" pitchFamily="18" charset="0"/>
              <a:cs typeface="Times New Roman" pitchFamily="18" charset="0"/>
              <a:sym typeface="Calibri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0" y="805430"/>
            <a:ext cx="2852382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tắm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rửa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trâu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bò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ngay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cạnh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giếng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bẩn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giếng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gây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hưởng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sức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khoẻ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build="allAtOnce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0"/>
          <p:cNvSpPr>
            <a:spLocks noChangeArrowheads="1"/>
          </p:cNvSpPr>
          <p:nvPr/>
        </p:nvSpPr>
        <p:spPr bwMode="auto">
          <a:xfrm>
            <a:off x="871765" y="3905193"/>
            <a:ext cx="1107160" cy="962558"/>
          </a:xfrm>
          <a:prstGeom prst="rect">
            <a:avLst/>
          </a:prstGeom>
          <a:solidFill>
            <a:srgbClr val="92D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1" hangingPunct="1">
              <a:buFont typeface="Arial" pitchFamily="34" charset="0"/>
              <a:buNone/>
            </a:pPr>
            <a:r>
              <a:rPr lang="en-US" altLang="en-US" sz="4400" b="1" dirty="0" smtClean="0">
                <a:latin typeface="Times New Roman" pitchFamily="18" charset="0"/>
                <a:cs typeface="Times New Roman" pitchFamily="18" charset="0"/>
                <a:sym typeface="Calibri" pitchFamily="34" charset="0"/>
              </a:rPr>
              <a:t>S</a:t>
            </a:r>
            <a:endParaRPr lang="en-US" altLang="en-US" sz="4400" b="1" dirty="0">
              <a:latin typeface="Times New Roman" pitchFamily="18" charset="0"/>
              <a:cs typeface="Times New Roman" pitchFamily="18" charset="0"/>
              <a:sym typeface="Calibri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1501466"/>
            <a:ext cx="285238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Đổ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rác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bờ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ao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bờ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sai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ô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nhiễm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nguồn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3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2382" y="-2"/>
            <a:ext cx="6291618" cy="6858001"/>
          </a:xfrm>
          <a:prstGeom prst="rect">
            <a:avLst/>
          </a:prstGeom>
          <a:noFill/>
          <a:ln w="38100" cmpd="sng">
            <a:solidFill>
              <a:srgbClr val="FF0066"/>
            </a:solidFill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3" name="Oval 20"/>
          <p:cNvSpPr>
            <a:spLocks noChangeArrowheads="1"/>
          </p:cNvSpPr>
          <p:nvPr/>
        </p:nvSpPr>
        <p:spPr bwMode="auto">
          <a:xfrm rot="10800000" flipV="1">
            <a:off x="3414639" y="6003924"/>
            <a:ext cx="564425" cy="854075"/>
          </a:xfrm>
          <a:prstGeom prst="ellipse">
            <a:avLst/>
          </a:prstGeom>
          <a:solidFill>
            <a:srgbClr val="FFFF00"/>
          </a:solidFill>
          <a:ln w="38100">
            <a:solidFill>
              <a:srgbClr val="CC3399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>
              <a:buFont typeface="Arial" pitchFamily="34" charset="0"/>
              <a:buNone/>
            </a:pPr>
            <a:r>
              <a:rPr lang="en-US" altLang="zh-CN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Calibri" pitchFamily="34" charset="0"/>
              </a:rPr>
              <a:t>2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build="allAtOnce"/>
      <p:bldP spid="1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>
            <a:grpSpLocks/>
          </p:cNvGrpSpPr>
          <p:nvPr/>
        </p:nvGrpSpPr>
        <p:grpSpPr bwMode="auto">
          <a:xfrm>
            <a:off x="0" y="-22456"/>
            <a:ext cx="6305266" cy="6880456"/>
            <a:chOff x="0" y="195"/>
            <a:chExt cx="4800" cy="3013"/>
          </a:xfrm>
        </p:grpSpPr>
        <p:grpSp>
          <p:nvGrpSpPr>
            <p:cNvPr id="12" name="Group 8"/>
            <p:cNvGrpSpPr>
              <a:grpSpLocks/>
            </p:cNvGrpSpPr>
            <p:nvPr/>
          </p:nvGrpSpPr>
          <p:grpSpPr bwMode="auto">
            <a:xfrm>
              <a:off x="0" y="195"/>
              <a:ext cx="4800" cy="3006"/>
              <a:chOff x="0" y="195"/>
              <a:chExt cx="4800" cy="3006"/>
            </a:xfrm>
          </p:grpSpPr>
          <p:pic>
            <p:nvPicPr>
              <p:cNvPr id="14" name="Picture 5" descr="Picture 007"/>
              <p:cNvPicPr>
                <a:picLocks noChangeAspect="1" noChangeArrowheads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0" y="195"/>
                <a:ext cx="4800" cy="3001"/>
              </a:xfrm>
              <a:prstGeom prst="rect">
                <a:avLst/>
              </a:prstGeom>
              <a:noFill/>
              <a:ln w="38100">
                <a:solidFill>
                  <a:srgbClr val="CC3399"/>
                </a:solidFill>
                <a:miter lim="800000"/>
                <a:headEnd/>
                <a:tailEnd/>
              </a:ln>
            </p:spPr>
          </p:pic>
          <p:sp>
            <p:nvSpPr>
              <p:cNvPr id="15" name="Oval 14"/>
              <p:cNvSpPr>
                <a:spLocks noChangeArrowheads="1"/>
              </p:cNvSpPr>
              <p:nvPr/>
            </p:nvSpPr>
            <p:spPr bwMode="auto">
              <a:xfrm>
                <a:off x="4246" y="2721"/>
                <a:ext cx="528" cy="480"/>
              </a:xfrm>
              <a:prstGeom prst="ellipse">
                <a:avLst/>
              </a:prstGeom>
              <a:solidFill>
                <a:srgbClr val="FFFF00"/>
              </a:solidFill>
              <a:ln w="28575">
                <a:solidFill>
                  <a:srgbClr val="CC3399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eaLnBrk="1" hangingPunct="1">
                  <a:buFont typeface="Arial" pitchFamily="34" charset="0"/>
                  <a:buNone/>
                </a:pPr>
                <a:r>
                  <a:rPr lang="en-US" altLang="en-US" sz="5400" b="1" dirty="0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  <a:sym typeface="Calibri" pitchFamily="34" charset="0"/>
                  </a:rPr>
                  <a:t>3</a:t>
                </a:r>
                <a:endParaRPr lang="en-US" altLang="en-US" dirty="0">
                  <a:latin typeface="Times New Roman" pitchFamily="18" charset="0"/>
                  <a:cs typeface="Times New Roman" pitchFamily="18" charset="0"/>
                  <a:sym typeface="Calibri" pitchFamily="34" charset="0"/>
                </a:endParaRPr>
              </a:p>
            </p:txBody>
          </p:sp>
        </p:grpSp>
        <p:sp>
          <p:nvSpPr>
            <p:cNvPr id="13" name="Text Box 9"/>
            <p:cNvSpPr>
              <a:spLocks noChangeArrowheads="1"/>
            </p:cNvSpPr>
            <p:nvPr/>
          </p:nvSpPr>
          <p:spPr bwMode="auto">
            <a:xfrm rot="21405005">
              <a:off x="1052" y="2503"/>
              <a:ext cx="1249" cy="7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 eaLnBrk="1" hangingPunct="1">
                <a:spcBef>
                  <a:spcPct val="50000"/>
                </a:spcBef>
                <a:buFont typeface="Arial" pitchFamily="34" charset="0"/>
                <a:buNone/>
              </a:pPr>
              <a:r>
                <a:rPr lang="en-US" altLang="en-US" sz="2000" b="1" dirty="0" err="1">
                  <a:solidFill>
                    <a:srgbClr val="000099"/>
                  </a:solidFill>
                  <a:latin typeface="Times New Roman" pitchFamily="18" charset="0"/>
                  <a:cs typeface="Times New Roman" pitchFamily="18" charset="0"/>
                  <a:sym typeface="Calibri" pitchFamily="34" charset="0"/>
                </a:rPr>
                <a:t>Thùng</a:t>
              </a:r>
              <a:r>
                <a:rPr lang="en-US" altLang="en-US" sz="2000" b="1" dirty="0">
                  <a:solidFill>
                    <a:srgbClr val="000099"/>
                  </a:solidFill>
                  <a:latin typeface="Times New Roman" pitchFamily="18" charset="0"/>
                  <a:cs typeface="Times New Roman" pitchFamily="18" charset="0"/>
                  <a:sym typeface="Calibri" pitchFamily="34" charset="0"/>
                </a:rPr>
                <a:t> </a:t>
              </a:r>
              <a:r>
                <a:rPr lang="en-US" altLang="en-US" sz="2000" b="1" dirty="0" err="1">
                  <a:solidFill>
                    <a:srgbClr val="000099"/>
                  </a:solidFill>
                  <a:latin typeface="Times New Roman" pitchFamily="18" charset="0"/>
                  <a:cs typeface="Times New Roman" pitchFamily="18" charset="0"/>
                  <a:sym typeface="Calibri" pitchFamily="34" charset="0"/>
                </a:rPr>
                <a:t>đựng</a:t>
              </a:r>
              <a:r>
                <a:rPr lang="en-US" altLang="en-US" sz="2000" b="1" dirty="0">
                  <a:solidFill>
                    <a:srgbClr val="000099"/>
                  </a:solidFill>
                  <a:latin typeface="Times New Roman" pitchFamily="18" charset="0"/>
                  <a:cs typeface="Times New Roman" pitchFamily="18" charset="0"/>
                  <a:sym typeface="Calibri" pitchFamily="34" charset="0"/>
                </a:rPr>
                <a:t> </a:t>
              </a:r>
              <a:r>
                <a:rPr lang="en-US" altLang="en-US" sz="2000" b="1" dirty="0" err="1">
                  <a:solidFill>
                    <a:srgbClr val="000099"/>
                  </a:solidFill>
                  <a:latin typeface="Times New Roman" pitchFamily="18" charset="0"/>
                  <a:cs typeface="Times New Roman" pitchFamily="18" charset="0"/>
                  <a:sym typeface="Calibri" pitchFamily="34" charset="0"/>
                </a:rPr>
                <a:t>vỏ</a:t>
              </a:r>
              <a:r>
                <a:rPr lang="en-US" altLang="en-US" sz="2000" b="1" dirty="0">
                  <a:solidFill>
                    <a:srgbClr val="000099"/>
                  </a:solidFill>
                  <a:latin typeface="Times New Roman" pitchFamily="18" charset="0"/>
                  <a:cs typeface="Times New Roman" pitchFamily="18" charset="0"/>
                  <a:sym typeface="Calibri" pitchFamily="34" charset="0"/>
                </a:rPr>
                <a:t> </a:t>
              </a:r>
              <a:r>
                <a:rPr lang="en-US" altLang="en-US" sz="2000" b="1" dirty="0" err="1">
                  <a:solidFill>
                    <a:srgbClr val="000099"/>
                  </a:solidFill>
                  <a:latin typeface="Times New Roman" pitchFamily="18" charset="0"/>
                  <a:cs typeface="Times New Roman" pitchFamily="18" charset="0"/>
                  <a:sym typeface="Calibri" pitchFamily="34" charset="0"/>
                </a:rPr>
                <a:t>bao</a:t>
              </a:r>
              <a:r>
                <a:rPr lang="en-US" altLang="en-US" sz="2000" b="1" dirty="0">
                  <a:solidFill>
                    <a:srgbClr val="000099"/>
                  </a:solidFill>
                  <a:latin typeface="Times New Roman" pitchFamily="18" charset="0"/>
                  <a:cs typeface="Times New Roman" pitchFamily="18" charset="0"/>
                  <a:sym typeface="Calibri" pitchFamily="34" charset="0"/>
                </a:rPr>
                <a:t> </a:t>
              </a:r>
              <a:r>
                <a:rPr lang="en-US" altLang="en-US" sz="2000" b="1" dirty="0" err="1">
                  <a:solidFill>
                    <a:srgbClr val="000099"/>
                  </a:solidFill>
                  <a:latin typeface="Times New Roman" pitchFamily="18" charset="0"/>
                  <a:cs typeface="Times New Roman" pitchFamily="18" charset="0"/>
                  <a:sym typeface="Calibri" pitchFamily="34" charset="0"/>
                </a:rPr>
                <a:t>thuốc</a:t>
              </a:r>
              <a:r>
                <a:rPr lang="en-US" altLang="en-US" sz="2000" b="1" dirty="0">
                  <a:solidFill>
                    <a:srgbClr val="000099"/>
                  </a:solidFill>
                  <a:latin typeface="Times New Roman" pitchFamily="18" charset="0"/>
                  <a:cs typeface="Times New Roman" pitchFamily="18" charset="0"/>
                  <a:sym typeface="Calibri" pitchFamily="34" charset="0"/>
                </a:rPr>
                <a:t> </a:t>
              </a:r>
              <a:r>
                <a:rPr lang="en-US" altLang="en-US" sz="2000" b="1" dirty="0" err="1">
                  <a:solidFill>
                    <a:srgbClr val="000099"/>
                  </a:solidFill>
                  <a:latin typeface="Times New Roman" pitchFamily="18" charset="0"/>
                  <a:cs typeface="Times New Roman" pitchFamily="18" charset="0"/>
                  <a:sym typeface="Calibri" pitchFamily="34" charset="0"/>
                </a:rPr>
                <a:t>bảo</a:t>
              </a:r>
              <a:r>
                <a:rPr lang="en-US" altLang="en-US" sz="2000" b="1" dirty="0">
                  <a:solidFill>
                    <a:srgbClr val="000099"/>
                  </a:solidFill>
                  <a:latin typeface="Times New Roman" pitchFamily="18" charset="0"/>
                  <a:cs typeface="Times New Roman" pitchFamily="18" charset="0"/>
                  <a:sym typeface="Calibri" pitchFamily="34" charset="0"/>
                </a:rPr>
                <a:t> </a:t>
              </a:r>
              <a:r>
                <a:rPr lang="en-US" altLang="en-US" sz="2000" b="1" dirty="0" err="1">
                  <a:solidFill>
                    <a:srgbClr val="000099"/>
                  </a:solidFill>
                  <a:latin typeface="Times New Roman" pitchFamily="18" charset="0"/>
                  <a:cs typeface="Times New Roman" pitchFamily="18" charset="0"/>
                  <a:sym typeface="Calibri" pitchFamily="34" charset="0"/>
                </a:rPr>
                <a:t>vệ</a:t>
              </a:r>
              <a:r>
                <a:rPr lang="en-US" altLang="en-US" sz="2000" b="1" dirty="0">
                  <a:solidFill>
                    <a:srgbClr val="000099"/>
                  </a:solidFill>
                  <a:latin typeface="Times New Roman" pitchFamily="18" charset="0"/>
                  <a:cs typeface="Times New Roman" pitchFamily="18" charset="0"/>
                  <a:sym typeface="Calibri" pitchFamily="34" charset="0"/>
                </a:rPr>
                <a:t> </a:t>
              </a:r>
              <a:r>
                <a:rPr lang="en-US" altLang="en-US" sz="2000" b="1" dirty="0" err="1">
                  <a:solidFill>
                    <a:srgbClr val="000099"/>
                  </a:solidFill>
                  <a:latin typeface="Times New Roman" pitchFamily="18" charset="0"/>
                  <a:cs typeface="Times New Roman" pitchFamily="18" charset="0"/>
                  <a:sym typeface="Calibri" pitchFamily="34" charset="0"/>
                </a:rPr>
                <a:t>thực</a:t>
              </a:r>
              <a:r>
                <a:rPr lang="en-US" altLang="en-US" sz="2000" b="1" dirty="0">
                  <a:solidFill>
                    <a:srgbClr val="000099"/>
                  </a:solidFill>
                  <a:latin typeface="Times New Roman" pitchFamily="18" charset="0"/>
                  <a:cs typeface="Times New Roman" pitchFamily="18" charset="0"/>
                  <a:sym typeface="Calibri" pitchFamily="34" charset="0"/>
                </a:rPr>
                <a:t> </a:t>
              </a:r>
              <a:r>
                <a:rPr lang="en-US" altLang="en-US" sz="2000" b="1" dirty="0" err="1">
                  <a:solidFill>
                    <a:srgbClr val="000099"/>
                  </a:solidFill>
                  <a:latin typeface="Times New Roman" pitchFamily="18" charset="0"/>
                  <a:cs typeface="Times New Roman" pitchFamily="18" charset="0"/>
                  <a:sym typeface="Calibri" pitchFamily="34" charset="0"/>
                </a:rPr>
                <a:t>vật</a:t>
              </a:r>
              <a:endParaRPr lang="en-US" altLang="en-US" sz="20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  <a:sym typeface="Calibri" pitchFamily="34" charset="0"/>
              </a:endParaRP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6305266" y="1078390"/>
            <a:ext cx="2838734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Bỏ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vỏ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chai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đựng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thuốc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thùng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rác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riêng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giữ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sạch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nguồn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Rectangle 20"/>
          <p:cNvSpPr>
            <a:spLocks noChangeArrowheads="1"/>
          </p:cNvSpPr>
          <p:nvPr/>
        </p:nvSpPr>
        <p:spPr bwMode="auto">
          <a:xfrm>
            <a:off x="7171053" y="4783334"/>
            <a:ext cx="1107160" cy="962558"/>
          </a:xfrm>
          <a:prstGeom prst="rect">
            <a:avLst/>
          </a:prstGeom>
          <a:solidFill>
            <a:srgbClr val="92D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1" hangingPunct="1">
              <a:buFont typeface="Arial" pitchFamily="34" charset="0"/>
              <a:buNone/>
            </a:pPr>
            <a:r>
              <a:rPr lang="en-US" altLang="en-US" sz="4400" b="1" dirty="0">
                <a:latin typeface="Times New Roman" pitchFamily="18" charset="0"/>
                <a:cs typeface="Times New Roman" pitchFamily="18" charset="0"/>
                <a:sym typeface="Calibri" pitchFamily="34" charset="0"/>
              </a:rPr>
              <a:t>Đ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uild="allAtOnce"/>
      <p:bldP spid="1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20"/>
          <p:cNvSpPr>
            <a:spLocks noChangeArrowheads="1"/>
          </p:cNvSpPr>
          <p:nvPr/>
        </p:nvSpPr>
        <p:spPr bwMode="auto">
          <a:xfrm>
            <a:off x="7171053" y="4783334"/>
            <a:ext cx="1107160" cy="962558"/>
          </a:xfrm>
          <a:prstGeom prst="rect">
            <a:avLst/>
          </a:prstGeom>
          <a:solidFill>
            <a:srgbClr val="92D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1" hangingPunct="1">
              <a:buFont typeface="Arial" pitchFamily="34" charset="0"/>
              <a:buNone/>
            </a:pPr>
            <a:r>
              <a:rPr lang="en-US" altLang="en-US" sz="4400" b="1" dirty="0" smtClean="0">
                <a:latin typeface="Times New Roman" pitchFamily="18" charset="0"/>
                <a:cs typeface="Times New Roman" pitchFamily="18" charset="0"/>
                <a:sym typeface="Calibri" pitchFamily="34" charset="0"/>
              </a:rPr>
              <a:t>S</a:t>
            </a:r>
            <a:endParaRPr lang="en-US" altLang="en-US" sz="4400" b="1" dirty="0">
              <a:latin typeface="Times New Roman" pitchFamily="18" charset="0"/>
              <a:cs typeface="Times New Roman" pitchFamily="18" charset="0"/>
              <a:sym typeface="Calibri" pitchFamily="34" charset="0"/>
            </a:endParaRPr>
          </a:p>
        </p:txBody>
      </p:sp>
      <p:pic>
        <p:nvPicPr>
          <p:cNvPr id="14" name="Picture 5" descr="Picture 00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6305266" cy="6858000"/>
          </a:xfrm>
          <a:prstGeom prst="rect">
            <a:avLst/>
          </a:prstGeom>
          <a:noFill/>
          <a:ln w="38100">
            <a:solidFill>
              <a:srgbClr val="CC3399"/>
            </a:solidFill>
            <a:miter lim="800000"/>
            <a:headEnd/>
            <a:tailEnd/>
          </a:ln>
        </p:spPr>
      </p:pic>
      <p:sp>
        <p:nvSpPr>
          <p:cNvPr id="15" name="TextBox 14"/>
          <p:cNvSpPr txBox="1"/>
          <p:nvPr/>
        </p:nvSpPr>
        <p:spPr>
          <a:xfrm>
            <a:off x="6305266" y="1078390"/>
            <a:ext cx="283873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Cho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thùng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mất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chưa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nguồn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build="allAtOnce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6" descr="Canhbao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" y="489039"/>
            <a:ext cx="4563424" cy="44259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07" name="AutoShape 7"/>
          <p:cNvSpPr>
            <a:spLocks noChangeArrowheads="1"/>
          </p:cNvSpPr>
          <p:nvPr/>
        </p:nvSpPr>
        <p:spPr bwMode="auto">
          <a:xfrm>
            <a:off x="0" y="5130426"/>
            <a:ext cx="9144000" cy="1099456"/>
          </a:xfrm>
          <a:prstGeom prst="upArrowCallout">
            <a:avLst>
              <a:gd name="adj1" fmla="val 84219"/>
              <a:gd name="adj2" fmla="val 84219"/>
              <a:gd name="adj3" fmla="val 16667"/>
              <a:gd name="adj4" fmla="val 66667"/>
            </a:avLst>
          </a:prstGeom>
          <a:solidFill>
            <a:srgbClr val="00B050"/>
          </a:solidFill>
          <a:ln w="12700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Font typeface="Arial" pitchFamily="34" charset="0"/>
              <a:buNone/>
            </a:pPr>
            <a:endParaRPr lang="en-US" altLang="en-US">
              <a:solidFill>
                <a:srgbClr val="000000"/>
              </a:solidFill>
              <a:latin typeface="Calibri" pitchFamily="34" charset="0"/>
              <a:sym typeface="Calibri" pitchFamily="34" charset="0"/>
            </a:endParaRPr>
          </a:p>
        </p:txBody>
      </p:sp>
      <p:sp>
        <p:nvSpPr>
          <p:cNvPr id="27652" name="WordArt 8"/>
          <p:cNvSpPr>
            <a:spLocks noChangeArrowheads="1" noChangeShapeType="1" noTextEdit="1"/>
          </p:cNvSpPr>
          <p:nvPr/>
        </p:nvSpPr>
        <p:spPr bwMode="auto">
          <a:xfrm>
            <a:off x="0" y="5552041"/>
            <a:ext cx="9143999" cy="609600"/>
          </a:xfrm>
          <a:prstGeom prst="rect">
            <a:avLst/>
          </a:prstGeom>
        </p:spPr>
        <p:txBody>
          <a:bodyPr wrap="none" fromWordArt="1"/>
          <a:lstStyle/>
          <a:p>
            <a:pPr algn="ctr"/>
            <a:r>
              <a:rPr lang="vi-VN" sz="3600" b="1" kern="10" dirty="0">
                <a:ln w="9525">
                  <a:noFill/>
                  <a:round/>
                  <a:headEnd/>
                  <a:tailEnd/>
                </a:ln>
                <a:solidFill>
                  <a:schemeClr val="bg1"/>
                </a:solidFill>
                <a:latin typeface="Times New Roman"/>
                <a:cs typeface="Times New Roman"/>
              </a:rPr>
              <a:t>Nguồn nước sạch bị khan hiếm</a:t>
            </a:r>
            <a:endParaRPr lang="en-US" sz="3600" b="1" kern="10" dirty="0">
              <a:ln w="9525">
                <a:noFill/>
                <a:round/>
                <a:headEnd/>
                <a:tailEnd/>
              </a:ln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  <p:pic>
        <p:nvPicPr>
          <p:cNvPr id="47109" name="Picture 9" descr="nuoc sinh hoat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63425" y="489040"/>
            <a:ext cx="4580575" cy="442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276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177146" y="2549237"/>
            <a:ext cx="39797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 </a:t>
            </a:r>
            <a:endParaRPr lang="en-US" sz="40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1001824" y="2336393"/>
            <a:ext cx="442652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i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4000" b="1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4000" b="1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1</a:t>
            </a:r>
          </a:p>
          <a:p>
            <a:pPr algn="ctr"/>
            <a:r>
              <a:rPr lang="en-US" sz="4000" b="1" i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Vai</a:t>
            </a:r>
            <a:r>
              <a:rPr lang="en-US" sz="4000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4000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000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endParaRPr lang="en-US" sz="4000" b="1" i="1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allAtOnce"/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3" name="Picture 7" descr="thieu nuoc0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63425" y="1905000"/>
            <a:ext cx="4580575" cy="44259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thieu nuoc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" y="1905000"/>
            <a:ext cx="4563424" cy="44259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8" name="Group 8"/>
          <p:cNvGrpSpPr>
            <a:grpSpLocks/>
          </p:cNvGrpSpPr>
          <p:nvPr/>
        </p:nvGrpSpPr>
        <p:grpSpPr bwMode="auto">
          <a:xfrm>
            <a:off x="1441523" y="-228600"/>
            <a:ext cx="5663695" cy="2362200"/>
            <a:chOff x="50" y="-240"/>
            <a:chExt cx="1938" cy="1488"/>
          </a:xfrm>
          <a:solidFill>
            <a:schemeClr val="accent5">
              <a:lumMod val="60000"/>
              <a:lumOff val="40000"/>
            </a:schemeClr>
          </a:solidFill>
        </p:grpSpPr>
        <p:sp>
          <p:nvSpPr>
            <p:cNvPr id="9" name="AutoShape 9"/>
            <p:cNvSpPr>
              <a:spLocks noChangeArrowheads="1"/>
            </p:cNvSpPr>
            <p:nvPr/>
          </p:nvSpPr>
          <p:spPr bwMode="auto">
            <a:xfrm>
              <a:off x="50" y="-240"/>
              <a:ext cx="1938" cy="1488"/>
            </a:xfrm>
            <a:prstGeom prst="irregularSeal1">
              <a:avLst/>
            </a:prstGeom>
            <a:solidFill>
              <a:schemeClr val="accent5">
                <a:lumMod val="75000"/>
              </a:schemeClr>
            </a:solidFill>
            <a:ln w="2857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>
                <a:buFont typeface="Arial" pitchFamily="34" charset="0"/>
                <a:buNone/>
              </a:pPr>
              <a:endParaRPr lang="en-US" altLang="en-US">
                <a:solidFill>
                  <a:srgbClr val="000000"/>
                </a:solidFill>
                <a:latin typeface="Calibri" pitchFamily="34" charset="0"/>
                <a:sym typeface="Calibri" pitchFamily="34" charset="0"/>
              </a:endParaRPr>
            </a:p>
          </p:txBody>
        </p:sp>
        <p:sp>
          <p:nvSpPr>
            <p:cNvPr id="10" name="WordArt 10"/>
            <p:cNvSpPr>
              <a:spLocks noChangeArrowheads="1" noChangeShapeType="1" noTextEdit="1"/>
            </p:cNvSpPr>
            <p:nvPr/>
          </p:nvSpPr>
          <p:spPr bwMode="auto">
            <a:xfrm>
              <a:off x="467" y="147"/>
              <a:ext cx="1104" cy="672"/>
            </a:xfrm>
            <a:prstGeom prst="rect">
              <a:avLst/>
            </a:prstGeom>
            <a:noFill/>
            <a:ln>
              <a:noFill/>
            </a:ln>
          </p:spPr>
          <p:txBody>
            <a:bodyPr wrap="none" fromWordArt="1" anchor="ctr"/>
            <a:lstStyle/>
            <a:p>
              <a:pPr algn="ctr"/>
              <a:r>
                <a:rPr lang="vi-VN" sz="4400" b="1" kern="10" dirty="0" smtClean="0">
                  <a:ln w="9525">
                    <a:noFill/>
                    <a:round/>
                    <a:headEnd/>
                    <a:tailEnd/>
                  </a:ln>
                  <a:solidFill>
                    <a:schemeClr val="bg1"/>
                  </a:solidFill>
                  <a:latin typeface="+mj-lt"/>
                </a:rPr>
                <a:t>Thiếu</a:t>
              </a:r>
              <a:r>
                <a:rPr lang="en-US" sz="4400" b="1" kern="10" dirty="0" smtClean="0">
                  <a:ln w="9525">
                    <a:noFill/>
                    <a:round/>
                    <a:headEnd/>
                    <a:tailEnd/>
                  </a:ln>
                  <a:solidFill>
                    <a:schemeClr val="bg1"/>
                  </a:solidFill>
                  <a:latin typeface="+mj-lt"/>
                </a:rPr>
                <a:t> </a:t>
              </a:r>
              <a:r>
                <a:rPr lang="vi-VN" sz="4400" b="1" kern="10" dirty="0" smtClean="0">
                  <a:ln w="9525">
                    <a:noFill/>
                    <a:round/>
                    <a:headEnd/>
                    <a:tailEnd/>
                  </a:ln>
                  <a:solidFill>
                    <a:schemeClr val="bg1"/>
                  </a:solidFill>
                  <a:latin typeface="+mj-lt"/>
                </a:rPr>
                <a:t>nước</a:t>
              </a:r>
              <a:endParaRPr lang="en-US" sz="4400" b="1" kern="10" dirty="0">
                <a:ln w="9525">
                  <a:noFill/>
                  <a:round/>
                  <a:headEnd/>
                  <a:tailEnd/>
                </a:ln>
                <a:solidFill>
                  <a:schemeClr val="bg1"/>
                </a:solidFill>
                <a:latin typeface="+mj-lt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6" descr="bao v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-17061"/>
            <a:ext cx="4271748" cy="31423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7" descr="nuoc thai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715604"/>
            <a:ext cx="4271749" cy="3142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8" descr="o nhiem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58035" y="-17060"/>
            <a:ext cx="4285965" cy="31423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18" descr="2_26_2008_5_49_50_PM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858035" y="3715604"/>
            <a:ext cx="4285965" cy="3142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AutoShape 10"/>
          <p:cNvSpPr>
            <a:spLocks noChangeArrowheads="1"/>
          </p:cNvSpPr>
          <p:nvPr/>
        </p:nvSpPr>
        <p:spPr bwMode="auto">
          <a:xfrm>
            <a:off x="2367316" y="1787854"/>
            <a:ext cx="4397991" cy="3261815"/>
          </a:xfrm>
          <a:prstGeom prst="irregularSeal1">
            <a:avLst/>
          </a:prstGeom>
          <a:solidFill>
            <a:srgbClr val="FFFF00"/>
          </a:solidFill>
          <a:ln w="2857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Font typeface="Arial" pitchFamily="34" charset="0"/>
              <a:buNone/>
            </a:pPr>
            <a:endParaRPr lang="en-US" altLang="en-US">
              <a:solidFill>
                <a:srgbClr val="000000"/>
              </a:solidFill>
              <a:latin typeface="Calibri" pitchFamily="34" charset="0"/>
              <a:sym typeface="Calibri" pitchFamily="34" charset="0"/>
            </a:endParaRPr>
          </a:p>
        </p:txBody>
      </p:sp>
      <p:sp>
        <p:nvSpPr>
          <p:cNvPr id="19" name="WordArt 11"/>
          <p:cNvSpPr>
            <a:spLocks noChangeArrowheads="1" noChangeShapeType="1" noTextEdit="1"/>
          </p:cNvSpPr>
          <p:nvPr/>
        </p:nvSpPr>
        <p:spPr bwMode="auto">
          <a:xfrm>
            <a:off x="2367316" y="2972622"/>
            <a:ext cx="4397991" cy="892277"/>
          </a:xfrm>
          <a:prstGeom prst="rect">
            <a:avLst/>
          </a:prstGeom>
        </p:spPr>
        <p:txBody>
          <a:bodyPr wrap="none" fromWordArt="1" anchor="ctr"/>
          <a:lstStyle/>
          <a:p>
            <a:pPr algn="ctr"/>
            <a:r>
              <a:rPr lang="vi-VN" sz="3600" b="1" kern="10" dirty="0" smtClean="0">
                <a:ln w="9525">
                  <a:noFill/>
                  <a:round/>
                  <a:headEnd/>
                  <a:tailEnd/>
                </a:ln>
                <a:solidFill>
                  <a:srgbClr val="0070C0"/>
                </a:solidFill>
                <a:latin typeface="+mj-lt"/>
              </a:rPr>
              <a:t>Nước</a:t>
            </a:r>
            <a:r>
              <a:rPr lang="en-US" sz="3600" b="1" kern="10" dirty="0" smtClean="0">
                <a:ln w="9525">
                  <a:noFill/>
                  <a:round/>
                  <a:headEnd/>
                  <a:tailEnd/>
                </a:ln>
                <a:solidFill>
                  <a:srgbClr val="0070C0"/>
                </a:solidFill>
                <a:latin typeface="+mj-lt"/>
              </a:rPr>
              <a:t> </a:t>
            </a:r>
            <a:r>
              <a:rPr lang="vi-VN" sz="3600" b="1" kern="10" dirty="0" smtClean="0">
                <a:ln w="9525">
                  <a:noFill/>
                  <a:round/>
                  <a:headEnd/>
                  <a:tailEnd/>
                </a:ln>
                <a:solidFill>
                  <a:srgbClr val="0070C0"/>
                </a:solidFill>
                <a:latin typeface="+mj-lt"/>
              </a:rPr>
              <a:t>ô </a:t>
            </a:r>
            <a:r>
              <a:rPr lang="vi-VN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0070C0"/>
                </a:solidFill>
                <a:latin typeface="+mj-lt"/>
              </a:rPr>
              <a:t>nhiễm</a:t>
            </a:r>
            <a:endParaRPr lang="en-US" sz="3600" b="1" kern="10" dirty="0">
              <a:ln w="9525">
                <a:noFill/>
                <a:round/>
                <a:headEnd/>
                <a:tailEnd/>
              </a:ln>
              <a:solidFill>
                <a:srgbClr val="0070C0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6" descr="phi nuoc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4572000" cy="3425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7" descr="Lang phi nuoc 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0" y="0"/>
            <a:ext cx="4572000" cy="3425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1" name="Group 9"/>
          <p:cNvGrpSpPr>
            <a:grpSpLocks/>
          </p:cNvGrpSpPr>
          <p:nvPr/>
        </p:nvGrpSpPr>
        <p:grpSpPr bwMode="auto">
          <a:xfrm>
            <a:off x="127362" y="3432446"/>
            <a:ext cx="4444638" cy="3425553"/>
            <a:chOff x="0" y="0"/>
            <a:chExt cx="3072" cy="1344"/>
          </a:xfrm>
        </p:grpSpPr>
        <p:sp>
          <p:nvSpPr>
            <p:cNvPr id="12" name="AutoShape 10"/>
            <p:cNvSpPr>
              <a:spLocks noChangeArrowheads="1"/>
            </p:cNvSpPr>
            <p:nvPr/>
          </p:nvSpPr>
          <p:spPr bwMode="auto">
            <a:xfrm>
              <a:off x="0" y="0"/>
              <a:ext cx="3072" cy="1344"/>
            </a:xfrm>
            <a:prstGeom prst="irregularSeal2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99CC00"/>
                </a:gs>
              </a:gsLst>
              <a:path path="shape">
                <a:fillToRect l="50000" t="50000" r="50000" b="50000"/>
              </a:path>
            </a:gradFill>
            <a:ln w="2857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>
                <a:buFont typeface="Arial" pitchFamily="34" charset="0"/>
                <a:buNone/>
              </a:pPr>
              <a:endParaRPr lang="en-US" altLang="en-US">
                <a:solidFill>
                  <a:srgbClr val="000000"/>
                </a:solidFill>
                <a:latin typeface="Calibri" pitchFamily="34" charset="0"/>
                <a:sym typeface="Calibri" pitchFamily="34" charset="0"/>
              </a:endParaRPr>
            </a:p>
          </p:txBody>
        </p:sp>
        <p:sp>
          <p:nvSpPr>
            <p:cNvPr id="13" name="WordArt 11"/>
            <p:cNvSpPr>
              <a:spLocks noChangeArrowheads="1" noChangeShapeType="1" noTextEdit="1"/>
            </p:cNvSpPr>
            <p:nvPr/>
          </p:nvSpPr>
          <p:spPr bwMode="auto">
            <a:xfrm>
              <a:off x="576" y="576"/>
              <a:ext cx="1776" cy="240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vi-VN" sz="4800" b="1" kern="10" dirty="0"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solidFill>
                    <a:srgbClr val="0000FF"/>
                  </a:solidFill>
                  <a:latin typeface="Times New Roman"/>
                  <a:cs typeface="Times New Roman"/>
                </a:rPr>
                <a:t>Lãng phí nước</a:t>
              </a:r>
              <a:endParaRPr lang="en-US" sz="48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endParaRPr>
            </a:p>
          </p:txBody>
        </p:sp>
      </p:grpSp>
      <p:pic>
        <p:nvPicPr>
          <p:cNvPr id="14" name="Picture 1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72000" y="3432446"/>
            <a:ext cx="4572000" cy="342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329837" y="822961"/>
            <a:ext cx="848432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Thiếu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sạch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hưởng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nghiêm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trọng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cuộc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Trái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ta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kiệm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nguồn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ô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nhiễm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.  </a:t>
            </a:r>
            <a:endParaRPr lang="en-US" sz="4000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allAtOnce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1494430" y="3122505"/>
            <a:ext cx="6155140" cy="17543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6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6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3 </a:t>
            </a:r>
          </a:p>
          <a:p>
            <a:pPr algn="ctr"/>
            <a:r>
              <a:rPr lang="en-US" sz="3600" b="1" dirty="0" err="1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600" b="1" dirty="0" err="1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3600" b="1" dirty="0">
              <a:solidFill>
                <a:schemeClr val="accent5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ext Box 4"/>
          <p:cNvSpPr>
            <a:spLocks noChangeArrowheads="1"/>
          </p:cNvSpPr>
          <p:nvPr/>
        </p:nvSpPr>
        <p:spPr bwMode="auto">
          <a:xfrm>
            <a:off x="0" y="147639"/>
            <a:ext cx="91440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buFont typeface="Arial" pitchFamily="34" charset="0"/>
              <a:buNone/>
            </a:pPr>
            <a:r>
              <a:rPr lang="vi-VN" altLang="en-US" sz="2800" b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  <a:sym typeface="Calibri" pitchFamily="34" charset="0"/>
              </a:rPr>
              <a:t>Bài tập 3:</a:t>
            </a:r>
            <a:r>
              <a:rPr lang="en-US" altLang="en-US" sz="2800" b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  <a:sym typeface="Calibri" pitchFamily="34" charset="0"/>
              </a:rPr>
              <a:t> </a:t>
            </a:r>
            <a:r>
              <a:rPr lang="vi-VN" altLang="en-US" sz="2800" b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sym typeface="Times New Roman" pitchFamily="18" charset="0"/>
              </a:rPr>
              <a:t>Nhận xét</a:t>
            </a:r>
            <a:r>
              <a:rPr lang="en-US" altLang="en-US" sz="2800" b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sym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sym typeface="Times New Roman" pitchFamily="18" charset="0"/>
              </a:rPr>
              <a:t>tình</a:t>
            </a:r>
            <a:r>
              <a:rPr lang="en-US" altLang="en-US" sz="2800" b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sym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sym typeface="Times New Roman" pitchFamily="18" charset="0"/>
              </a:rPr>
              <a:t>hình</a:t>
            </a:r>
            <a:r>
              <a:rPr lang="en-US" altLang="en-US" sz="2800" b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sym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sym typeface="Times New Roman" pitchFamily="18" charset="0"/>
              </a:rPr>
              <a:t>nước</a:t>
            </a:r>
            <a:r>
              <a:rPr lang="en-US" altLang="en-US" sz="2800" b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sym typeface="Times New Roman" pitchFamily="18" charset="0"/>
              </a:rPr>
              <a:t> </a:t>
            </a:r>
            <a:r>
              <a:rPr lang="vi-VN" altLang="en-US" sz="2800" b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sym typeface="Times New Roman" pitchFamily="18" charset="0"/>
              </a:rPr>
              <a:t>sinh hoạt nơi </a:t>
            </a:r>
            <a:r>
              <a:rPr lang="en-US" altLang="en-US" sz="2800" b="1" dirty="0" err="1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sym typeface="Times New Roman" pitchFamily="18" charset="0"/>
              </a:rPr>
              <a:t>em</a:t>
            </a:r>
            <a:r>
              <a:rPr lang="en-US" altLang="en-US" sz="2800" b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sym typeface="Times New Roman" pitchFamily="18" charset="0"/>
              </a:rPr>
              <a:t> ở </a:t>
            </a:r>
            <a:r>
              <a:rPr lang="en-US" altLang="en-US" sz="2800" b="1" dirty="0" err="1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sym typeface="Times New Roman" pitchFamily="18" charset="0"/>
              </a:rPr>
              <a:t>hiện</a:t>
            </a:r>
            <a:r>
              <a:rPr lang="en-US" altLang="en-US" sz="2800" b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sym typeface="Times New Roman" pitchFamily="18" charset="0"/>
              </a:rPr>
              <a:t> nay </a:t>
            </a:r>
            <a:r>
              <a:rPr lang="en-US" altLang="en-US" sz="2800" b="1" dirty="0" err="1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sym typeface="Times New Roman" pitchFamily="18" charset="0"/>
              </a:rPr>
              <a:t>bằng</a:t>
            </a:r>
            <a:r>
              <a:rPr lang="en-US" altLang="en-US" sz="2800" b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sym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sym typeface="Times New Roman" pitchFamily="18" charset="0"/>
              </a:rPr>
              <a:t>cách</a:t>
            </a:r>
            <a:r>
              <a:rPr lang="en-US" altLang="en-US" sz="2800" b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sym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sym typeface="Times New Roman" pitchFamily="18" charset="0"/>
              </a:rPr>
              <a:t>đánh</a:t>
            </a:r>
            <a:r>
              <a:rPr lang="en-US" altLang="en-US" sz="2800" b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sym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sym typeface="Times New Roman" pitchFamily="18" charset="0"/>
              </a:rPr>
              <a:t>dấu</a:t>
            </a:r>
            <a:r>
              <a:rPr lang="en-US" altLang="en-US" sz="2800" b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sym typeface="Times New Roman" pitchFamily="18" charset="0"/>
              </a:rPr>
              <a:t> + </a:t>
            </a:r>
            <a:r>
              <a:rPr lang="en-US" altLang="en-US" sz="2800" b="1" dirty="0" err="1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sym typeface="Times New Roman" pitchFamily="18" charset="0"/>
              </a:rPr>
              <a:t>vào</a:t>
            </a:r>
            <a:r>
              <a:rPr lang="en-US" altLang="en-US" sz="2800" b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sym typeface="Times New Roman" pitchFamily="18" charset="0"/>
              </a:rPr>
              <a:t> ô       </a:t>
            </a:r>
            <a:r>
              <a:rPr lang="en-US" altLang="en-US" sz="2800" b="1" dirty="0" err="1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sym typeface="Times New Roman" pitchFamily="18" charset="0"/>
              </a:rPr>
              <a:t>phù</a:t>
            </a:r>
            <a:r>
              <a:rPr lang="en-US" altLang="en-US" sz="2800" b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sym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sym typeface="Times New Roman" pitchFamily="18" charset="0"/>
              </a:rPr>
              <a:t>hợp</a:t>
            </a:r>
            <a:endParaRPr lang="en-US" altLang="en-US" sz="2800" dirty="0">
              <a:solidFill>
                <a:schemeClr val="accent5">
                  <a:lumMod val="75000"/>
                </a:schemeClr>
              </a:solidFill>
              <a:sym typeface="Calibri" pitchFamily="34" charset="0"/>
            </a:endParaRPr>
          </a:p>
        </p:txBody>
      </p:sp>
      <p:sp>
        <p:nvSpPr>
          <p:cNvPr id="51203" name="Text Box 7"/>
          <p:cNvSpPr>
            <a:spLocks noChangeArrowheads="1"/>
          </p:cNvSpPr>
          <p:nvPr/>
        </p:nvSpPr>
        <p:spPr bwMode="auto">
          <a:xfrm>
            <a:off x="0" y="1385195"/>
            <a:ext cx="9144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buFont typeface="Arial" pitchFamily="34" charset="0"/>
              <a:buNone/>
            </a:pPr>
            <a:r>
              <a:rPr lang="en-US" altLang="en-US" sz="2800" b="1" dirty="0">
                <a:solidFill>
                  <a:srgbClr val="C00000"/>
                </a:solidFill>
                <a:latin typeface="Times New Roman" pitchFamily="18" charset="0"/>
                <a:sym typeface="Times New Roman" pitchFamily="18" charset="0"/>
              </a:rPr>
              <a:t>a) 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itchFamily="18" charset="0"/>
                <a:sym typeface="Times New Roman" pitchFamily="18" charset="0"/>
              </a:rPr>
              <a:t>Về</a:t>
            </a:r>
            <a:r>
              <a:rPr lang="en-US" altLang="en-US" sz="2800" b="1" dirty="0">
                <a:solidFill>
                  <a:srgbClr val="C00000"/>
                </a:solidFill>
                <a:latin typeface="Times New Roman" pitchFamily="18" charset="0"/>
                <a:sym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itchFamily="18" charset="0"/>
                <a:sym typeface="Times New Roman" pitchFamily="18" charset="0"/>
              </a:rPr>
              <a:t>lượng</a:t>
            </a:r>
            <a:r>
              <a:rPr lang="en-US" altLang="en-US" sz="2800" b="1" dirty="0">
                <a:solidFill>
                  <a:srgbClr val="C00000"/>
                </a:solidFill>
                <a:latin typeface="Times New Roman" pitchFamily="18" charset="0"/>
                <a:sym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itchFamily="18" charset="0"/>
                <a:sym typeface="Times New Roman" pitchFamily="18" charset="0"/>
              </a:rPr>
              <a:t>nước</a:t>
            </a:r>
            <a:r>
              <a:rPr lang="en-US" altLang="en-US" sz="2800" b="1" dirty="0">
                <a:solidFill>
                  <a:srgbClr val="C00000"/>
                </a:solidFill>
                <a:latin typeface="Times New Roman" pitchFamily="18" charset="0"/>
                <a:sym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itchFamily="18" charset="0"/>
                <a:sym typeface="Times New Roman" pitchFamily="18" charset="0"/>
              </a:rPr>
              <a:t>sinh</a:t>
            </a:r>
            <a:r>
              <a:rPr lang="en-US" altLang="en-US" sz="2800" b="1" dirty="0">
                <a:solidFill>
                  <a:srgbClr val="C00000"/>
                </a:solidFill>
                <a:latin typeface="Times New Roman" pitchFamily="18" charset="0"/>
                <a:sym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itchFamily="18" charset="0"/>
                <a:sym typeface="Times New Roman" pitchFamily="18" charset="0"/>
              </a:rPr>
              <a:t>hoạt</a:t>
            </a:r>
            <a:endParaRPr lang="en-US" altLang="en-US" sz="2800" b="1" dirty="0">
              <a:solidFill>
                <a:srgbClr val="C00000"/>
              </a:solidFill>
              <a:latin typeface="Times New Roman" pitchFamily="18" charset="0"/>
              <a:sym typeface="Times New Roman" pitchFamily="18" charset="0"/>
            </a:endParaRPr>
          </a:p>
        </p:txBody>
      </p:sp>
      <p:sp>
        <p:nvSpPr>
          <p:cNvPr id="51204" name="Text Box 8"/>
          <p:cNvSpPr>
            <a:spLocks noChangeArrowheads="1"/>
          </p:cNvSpPr>
          <p:nvPr/>
        </p:nvSpPr>
        <p:spPr bwMode="auto">
          <a:xfrm>
            <a:off x="381000" y="2286000"/>
            <a:ext cx="12192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buFont typeface="Arial" pitchFamily="34" charset="0"/>
              <a:buNone/>
            </a:pPr>
            <a:r>
              <a:rPr lang="en-US" altLang="en-US" sz="2800" b="1" dirty="0" err="1">
                <a:solidFill>
                  <a:srgbClr val="000000"/>
                </a:solidFill>
                <a:latin typeface="Times New Roman" pitchFamily="18" charset="0"/>
                <a:sym typeface="Times New Roman" pitchFamily="18" charset="0"/>
              </a:rPr>
              <a:t>Thiếu</a:t>
            </a:r>
            <a:endParaRPr lang="en-US" altLang="en-US" sz="2800" b="1" dirty="0">
              <a:solidFill>
                <a:srgbClr val="000000"/>
              </a:solidFill>
              <a:latin typeface="Times New Roman" pitchFamily="18" charset="0"/>
              <a:sym typeface="Times New Roman" pitchFamily="18" charset="0"/>
            </a:endParaRPr>
          </a:p>
        </p:txBody>
      </p:sp>
      <p:sp>
        <p:nvSpPr>
          <p:cNvPr id="51205" name="Text Box 12"/>
          <p:cNvSpPr>
            <a:spLocks noChangeArrowheads="1"/>
          </p:cNvSpPr>
          <p:nvPr/>
        </p:nvSpPr>
        <p:spPr bwMode="auto">
          <a:xfrm>
            <a:off x="5375276" y="2311400"/>
            <a:ext cx="171132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buFont typeface="Arial" pitchFamily="34" charset="0"/>
              <a:buNone/>
            </a:pPr>
            <a:r>
              <a:rPr lang="en-US" altLang="en-US" sz="2800" b="1">
                <a:solidFill>
                  <a:srgbClr val="000000"/>
                </a:solidFill>
                <a:latin typeface="Times New Roman" pitchFamily="18" charset="0"/>
                <a:sym typeface="Times New Roman" pitchFamily="18" charset="0"/>
              </a:rPr>
              <a:t>Đủ dùng</a:t>
            </a:r>
          </a:p>
        </p:txBody>
      </p:sp>
      <p:sp>
        <p:nvSpPr>
          <p:cNvPr id="51206" name="Text Box 13"/>
          <p:cNvSpPr>
            <a:spLocks noChangeArrowheads="1"/>
          </p:cNvSpPr>
          <p:nvPr/>
        </p:nvSpPr>
        <p:spPr bwMode="auto">
          <a:xfrm>
            <a:off x="3021013" y="2311400"/>
            <a:ext cx="12192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buFont typeface="Arial" pitchFamily="34" charset="0"/>
              <a:buNone/>
            </a:pPr>
            <a:r>
              <a:rPr lang="en-US" altLang="en-US" sz="2800" b="1">
                <a:solidFill>
                  <a:srgbClr val="000000"/>
                </a:solidFill>
                <a:latin typeface="Times New Roman" pitchFamily="18" charset="0"/>
                <a:sym typeface="Times New Roman" pitchFamily="18" charset="0"/>
              </a:rPr>
              <a:t>Thừa</a:t>
            </a:r>
          </a:p>
        </p:txBody>
      </p:sp>
      <p:sp>
        <p:nvSpPr>
          <p:cNvPr id="51207" name="Rectangle 9"/>
          <p:cNvSpPr>
            <a:spLocks noChangeArrowheads="1"/>
          </p:cNvSpPr>
          <p:nvPr/>
        </p:nvSpPr>
        <p:spPr bwMode="auto">
          <a:xfrm>
            <a:off x="3755694" y="5310760"/>
            <a:ext cx="457200" cy="366712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Font typeface="Arial" pitchFamily="34" charset="0"/>
              <a:buNone/>
            </a:pPr>
            <a:endParaRPr lang="en-US" altLang="en-US" sz="2800">
              <a:solidFill>
                <a:srgbClr val="000000"/>
              </a:solidFill>
              <a:latin typeface="Times New Roman" pitchFamily="18" charset="0"/>
              <a:sym typeface="Times New Roman" pitchFamily="18" charset="0"/>
            </a:endParaRPr>
          </a:p>
        </p:txBody>
      </p:sp>
      <p:sp>
        <p:nvSpPr>
          <p:cNvPr id="51208" name="Rectangle 9"/>
          <p:cNvSpPr>
            <a:spLocks noChangeArrowheads="1"/>
          </p:cNvSpPr>
          <p:nvPr/>
        </p:nvSpPr>
        <p:spPr bwMode="auto">
          <a:xfrm>
            <a:off x="7239001" y="2336800"/>
            <a:ext cx="409575" cy="4064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Font typeface="Arial" pitchFamily="34" charset="0"/>
              <a:buNone/>
            </a:pPr>
            <a:endParaRPr lang="en-US" altLang="en-US" sz="2800">
              <a:solidFill>
                <a:srgbClr val="000000"/>
              </a:solidFill>
              <a:latin typeface="Times New Roman" pitchFamily="18" charset="0"/>
              <a:sym typeface="Times New Roman" pitchFamily="18" charset="0"/>
            </a:endParaRPr>
          </a:p>
        </p:txBody>
      </p:sp>
      <p:sp>
        <p:nvSpPr>
          <p:cNvPr id="51209" name="Rectangle 12"/>
          <p:cNvSpPr>
            <a:spLocks noChangeArrowheads="1"/>
          </p:cNvSpPr>
          <p:nvPr/>
        </p:nvSpPr>
        <p:spPr bwMode="auto">
          <a:xfrm>
            <a:off x="4191000" y="2376488"/>
            <a:ext cx="457200" cy="366712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Font typeface="Arial" pitchFamily="34" charset="0"/>
              <a:buNone/>
            </a:pPr>
            <a:endParaRPr lang="en-US" altLang="en-US" sz="2800">
              <a:solidFill>
                <a:srgbClr val="000000"/>
              </a:solidFill>
              <a:latin typeface="Times New Roman" pitchFamily="18" charset="0"/>
              <a:sym typeface="Times New Roman" pitchFamily="18" charset="0"/>
            </a:endParaRPr>
          </a:p>
        </p:txBody>
      </p:sp>
      <p:sp>
        <p:nvSpPr>
          <p:cNvPr id="51210" name="Text Box 14"/>
          <p:cNvSpPr>
            <a:spLocks noChangeArrowheads="1"/>
          </p:cNvSpPr>
          <p:nvPr/>
        </p:nvSpPr>
        <p:spPr bwMode="auto">
          <a:xfrm>
            <a:off x="391496" y="3780432"/>
            <a:ext cx="12192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buFont typeface="Arial" pitchFamily="34" charset="0"/>
              <a:buNone/>
            </a:pPr>
            <a:r>
              <a:rPr lang="en-US" altLang="en-US" sz="2800" b="1" dirty="0" err="1">
                <a:solidFill>
                  <a:srgbClr val="000000"/>
                </a:solidFill>
                <a:latin typeface="Times New Roman" pitchFamily="18" charset="0"/>
                <a:sym typeface="Times New Roman" pitchFamily="18" charset="0"/>
              </a:rPr>
              <a:t>Sạch</a:t>
            </a:r>
            <a:endParaRPr lang="en-US" altLang="en-US" sz="2800" b="1" dirty="0">
              <a:solidFill>
                <a:srgbClr val="000000"/>
              </a:solidFill>
              <a:latin typeface="Times New Roman" pitchFamily="18" charset="0"/>
              <a:sym typeface="Times New Roman" pitchFamily="18" charset="0"/>
            </a:endParaRPr>
          </a:p>
        </p:txBody>
      </p:sp>
      <p:sp>
        <p:nvSpPr>
          <p:cNvPr id="51211" name="Text Box 19"/>
          <p:cNvSpPr>
            <a:spLocks noChangeArrowheads="1"/>
          </p:cNvSpPr>
          <p:nvPr/>
        </p:nvSpPr>
        <p:spPr bwMode="auto">
          <a:xfrm>
            <a:off x="3907809" y="3805832"/>
            <a:ext cx="169386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buFont typeface="Arial" pitchFamily="34" charset="0"/>
              <a:buNone/>
            </a:pPr>
            <a:r>
              <a:rPr lang="en-US" altLang="en-US" sz="2800" b="1">
                <a:solidFill>
                  <a:srgbClr val="000000"/>
                </a:solidFill>
                <a:latin typeface="Times New Roman" pitchFamily="18" charset="0"/>
                <a:sym typeface="Times New Roman" pitchFamily="18" charset="0"/>
              </a:rPr>
              <a:t>Ô nhiễm</a:t>
            </a:r>
          </a:p>
        </p:txBody>
      </p:sp>
      <p:sp>
        <p:nvSpPr>
          <p:cNvPr id="51212" name="Text Box 33"/>
          <p:cNvSpPr>
            <a:spLocks noChangeArrowheads="1"/>
          </p:cNvSpPr>
          <p:nvPr/>
        </p:nvSpPr>
        <p:spPr bwMode="auto">
          <a:xfrm>
            <a:off x="0" y="3048000"/>
            <a:ext cx="9144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buFont typeface="Arial" pitchFamily="34" charset="0"/>
              <a:buNone/>
            </a:pPr>
            <a:r>
              <a:rPr lang="en-US" altLang="en-US" sz="2800" b="1" dirty="0">
                <a:solidFill>
                  <a:srgbClr val="C00000"/>
                </a:solidFill>
                <a:latin typeface="Times New Roman" pitchFamily="18" charset="0"/>
                <a:sym typeface="Times New Roman" pitchFamily="18" charset="0"/>
              </a:rPr>
              <a:t>b) 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itchFamily="18" charset="0"/>
                <a:sym typeface="Times New Roman" pitchFamily="18" charset="0"/>
              </a:rPr>
              <a:t>Về</a:t>
            </a:r>
            <a:r>
              <a:rPr lang="en-US" altLang="en-US" sz="2800" b="1" dirty="0">
                <a:solidFill>
                  <a:srgbClr val="C00000"/>
                </a:solidFill>
                <a:latin typeface="Times New Roman" pitchFamily="18" charset="0"/>
                <a:sym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itchFamily="18" charset="0"/>
                <a:sym typeface="Times New Roman" pitchFamily="18" charset="0"/>
              </a:rPr>
              <a:t>chất</a:t>
            </a:r>
            <a:r>
              <a:rPr lang="en-US" altLang="en-US" sz="2800" b="1" dirty="0">
                <a:solidFill>
                  <a:srgbClr val="C00000"/>
                </a:solidFill>
                <a:latin typeface="Times New Roman" pitchFamily="18" charset="0"/>
                <a:sym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itchFamily="18" charset="0"/>
                <a:sym typeface="Times New Roman" pitchFamily="18" charset="0"/>
              </a:rPr>
              <a:t>lượng</a:t>
            </a:r>
            <a:r>
              <a:rPr lang="en-US" altLang="en-US" sz="2800" b="1" dirty="0">
                <a:solidFill>
                  <a:srgbClr val="C00000"/>
                </a:solidFill>
                <a:latin typeface="Times New Roman" pitchFamily="18" charset="0"/>
                <a:sym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itchFamily="18" charset="0"/>
                <a:sym typeface="Times New Roman" pitchFamily="18" charset="0"/>
              </a:rPr>
              <a:t>nước</a:t>
            </a:r>
            <a:endParaRPr lang="en-US" altLang="en-US" sz="2800" b="1" dirty="0">
              <a:solidFill>
                <a:srgbClr val="C00000"/>
              </a:solidFill>
              <a:latin typeface="Times New Roman" pitchFamily="18" charset="0"/>
              <a:sym typeface="Times New Roman" pitchFamily="18" charset="0"/>
            </a:endParaRPr>
          </a:p>
        </p:txBody>
      </p:sp>
      <p:sp>
        <p:nvSpPr>
          <p:cNvPr id="51213" name="Rectangle 21"/>
          <p:cNvSpPr>
            <a:spLocks noChangeArrowheads="1"/>
          </p:cNvSpPr>
          <p:nvPr/>
        </p:nvSpPr>
        <p:spPr bwMode="auto">
          <a:xfrm>
            <a:off x="1752600" y="2362202"/>
            <a:ext cx="457200" cy="366713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Font typeface="Arial" pitchFamily="34" charset="0"/>
              <a:buNone/>
            </a:pPr>
            <a:endParaRPr lang="en-US" altLang="en-US" sz="2800">
              <a:solidFill>
                <a:srgbClr val="000000"/>
              </a:solidFill>
              <a:latin typeface="Times New Roman" pitchFamily="18" charset="0"/>
              <a:sym typeface="Times New Roman" pitchFamily="18" charset="0"/>
            </a:endParaRPr>
          </a:p>
        </p:txBody>
      </p:sp>
      <p:sp>
        <p:nvSpPr>
          <p:cNvPr id="51214" name="Rectangle 22"/>
          <p:cNvSpPr>
            <a:spLocks noChangeArrowheads="1"/>
          </p:cNvSpPr>
          <p:nvPr/>
        </p:nvSpPr>
        <p:spPr bwMode="auto">
          <a:xfrm>
            <a:off x="5838208" y="3870920"/>
            <a:ext cx="457200" cy="366712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Font typeface="Arial" pitchFamily="34" charset="0"/>
              <a:buNone/>
            </a:pPr>
            <a:endParaRPr lang="en-US" altLang="en-US" sz="2800">
              <a:solidFill>
                <a:srgbClr val="000000"/>
              </a:solidFill>
              <a:latin typeface="Times New Roman" pitchFamily="18" charset="0"/>
              <a:sym typeface="Times New Roman" pitchFamily="18" charset="0"/>
            </a:endParaRPr>
          </a:p>
        </p:txBody>
      </p:sp>
      <p:sp>
        <p:nvSpPr>
          <p:cNvPr id="51215" name="Text Box 34"/>
          <p:cNvSpPr>
            <a:spLocks noChangeArrowheads="1"/>
          </p:cNvSpPr>
          <p:nvPr/>
        </p:nvSpPr>
        <p:spPr bwMode="auto">
          <a:xfrm>
            <a:off x="0" y="4491695"/>
            <a:ext cx="9144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buFont typeface="Arial" pitchFamily="34" charset="0"/>
              <a:buNone/>
            </a:pPr>
            <a:r>
              <a:rPr lang="en-US" altLang="en-US" sz="2800" b="1" dirty="0">
                <a:solidFill>
                  <a:srgbClr val="C00000"/>
                </a:solidFill>
                <a:latin typeface="Times New Roman" pitchFamily="18" charset="0"/>
                <a:sym typeface="Times New Roman" pitchFamily="18" charset="0"/>
              </a:rPr>
              <a:t>c) 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itchFamily="18" charset="0"/>
                <a:sym typeface="Times New Roman" pitchFamily="18" charset="0"/>
              </a:rPr>
              <a:t>Về</a:t>
            </a:r>
            <a:r>
              <a:rPr lang="en-US" altLang="en-US" sz="2800" b="1" dirty="0">
                <a:solidFill>
                  <a:srgbClr val="C00000"/>
                </a:solidFill>
                <a:latin typeface="Times New Roman" pitchFamily="18" charset="0"/>
                <a:sym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itchFamily="18" charset="0"/>
                <a:sym typeface="Times New Roman" pitchFamily="18" charset="0"/>
              </a:rPr>
              <a:t>cách</a:t>
            </a:r>
            <a:r>
              <a:rPr lang="en-US" altLang="en-US" sz="2800" b="1" dirty="0">
                <a:solidFill>
                  <a:srgbClr val="C00000"/>
                </a:solidFill>
                <a:latin typeface="Times New Roman" pitchFamily="18" charset="0"/>
                <a:sym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itchFamily="18" charset="0"/>
                <a:sym typeface="Times New Roman" pitchFamily="18" charset="0"/>
              </a:rPr>
              <a:t>sử</a:t>
            </a:r>
            <a:r>
              <a:rPr lang="en-US" altLang="en-US" sz="2800" b="1" dirty="0">
                <a:solidFill>
                  <a:srgbClr val="C00000"/>
                </a:solidFill>
                <a:latin typeface="Times New Roman" pitchFamily="18" charset="0"/>
                <a:sym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itchFamily="18" charset="0"/>
                <a:sym typeface="Times New Roman" pitchFamily="18" charset="0"/>
              </a:rPr>
              <a:t>dụng</a:t>
            </a:r>
            <a:r>
              <a:rPr lang="en-US" altLang="en-US" sz="2800" b="1" dirty="0">
                <a:solidFill>
                  <a:srgbClr val="C00000"/>
                </a:solidFill>
                <a:latin typeface="Times New Roman" pitchFamily="18" charset="0"/>
                <a:sym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itchFamily="18" charset="0"/>
                <a:sym typeface="Times New Roman" pitchFamily="18" charset="0"/>
              </a:rPr>
              <a:t>nước</a:t>
            </a:r>
            <a:endParaRPr lang="en-US" altLang="en-US" sz="2800" b="1" dirty="0">
              <a:solidFill>
                <a:srgbClr val="C00000"/>
              </a:solidFill>
              <a:latin typeface="Times New Roman" pitchFamily="18" charset="0"/>
              <a:sym typeface="Times New Roman" pitchFamily="18" charset="0"/>
            </a:endParaRPr>
          </a:p>
        </p:txBody>
      </p:sp>
      <p:sp>
        <p:nvSpPr>
          <p:cNvPr id="51216" name="Text Box 26"/>
          <p:cNvSpPr>
            <a:spLocks noChangeArrowheads="1"/>
          </p:cNvSpPr>
          <p:nvPr/>
        </p:nvSpPr>
        <p:spPr bwMode="auto">
          <a:xfrm>
            <a:off x="394032" y="5205987"/>
            <a:ext cx="288131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buFont typeface="Arial" pitchFamily="34" charset="0"/>
              <a:buNone/>
            </a:pPr>
            <a:r>
              <a:rPr lang="en-US" altLang="en-US" sz="2800" b="1" dirty="0" err="1">
                <a:solidFill>
                  <a:srgbClr val="000000"/>
                </a:solidFill>
                <a:latin typeface="Times New Roman" pitchFamily="18" charset="0"/>
                <a:sym typeface="Times New Roman" pitchFamily="18" charset="0"/>
              </a:rPr>
              <a:t>Giữ</a:t>
            </a:r>
            <a:r>
              <a:rPr lang="en-US" altLang="en-US" sz="2800" b="1" dirty="0">
                <a:solidFill>
                  <a:srgbClr val="000000"/>
                </a:solidFill>
                <a:latin typeface="Times New Roman" pitchFamily="18" charset="0"/>
                <a:sym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itchFamily="18" charset="0"/>
                <a:sym typeface="Times New Roman" pitchFamily="18" charset="0"/>
              </a:rPr>
              <a:t>gìn</a:t>
            </a:r>
            <a:r>
              <a:rPr lang="en-US" altLang="en-US" sz="2800" b="1" dirty="0">
                <a:solidFill>
                  <a:srgbClr val="000000"/>
                </a:solidFill>
                <a:latin typeface="Times New Roman" pitchFamily="18" charset="0"/>
                <a:sym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itchFamily="18" charset="0"/>
                <a:sym typeface="Times New Roman" pitchFamily="18" charset="0"/>
              </a:rPr>
              <a:t>sạch</a:t>
            </a:r>
            <a:r>
              <a:rPr lang="en-US" altLang="en-US" sz="2800" b="1" dirty="0">
                <a:solidFill>
                  <a:srgbClr val="000000"/>
                </a:solidFill>
                <a:latin typeface="Times New Roman" pitchFamily="18" charset="0"/>
                <a:sym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itchFamily="18" charset="0"/>
                <a:sym typeface="Times New Roman" pitchFamily="18" charset="0"/>
              </a:rPr>
              <a:t>sẽ</a:t>
            </a:r>
            <a:endParaRPr lang="en-US" altLang="en-US" sz="2800" b="1" dirty="0">
              <a:solidFill>
                <a:srgbClr val="000000"/>
              </a:solidFill>
              <a:latin typeface="Times New Roman" pitchFamily="18" charset="0"/>
              <a:sym typeface="Times New Roman" pitchFamily="18" charset="0"/>
            </a:endParaRPr>
          </a:p>
        </p:txBody>
      </p:sp>
      <p:sp>
        <p:nvSpPr>
          <p:cNvPr id="51217" name="Text Box 20"/>
          <p:cNvSpPr>
            <a:spLocks noChangeArrowheads="1"/>
          </p:cNvSpPr>
          <p:nvPr/>
        </p:nvSpPr>
        <p:spPr bwMode="auto">
          <a:xfrm>
            <a:off x="5369257" y="5245672"/>
            <a:ext cx="200977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buFont typeface="Arial" pitchFamily="34" charset="0"/>
              <a:buNone/>
            </a:pPr>
            <a:r>
              <a:rPr lang="en-US" altLang="en-US" sz="2800" b="1" dirty="0" err="1">
                <a:solidFill>
                  <a:srgbClr val="000000"/>
                </a:solidFill>
                <a:latin typeface="Times New Roman" pitchFamily="18" charset="0"/>
                <a:sym typeface="Times New Roman" pitchFamily="18" charset="0"/>
              </a:rPr>
              <a:t>Tiết</a:t>
            </a:r>
            <a:r>
              <a:rPr lang="en-US" altLang="en-US" sz="2800" b="1" dirty="0">
                <a:solidFill>
                  <a:srgbClr val="000000"/>
                </a:solidFill>
                <a:latin typeface="Times New Roman" pitchFamily="18" charset="0"/>
                <a:sym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itchFamily="18" charset="0"/>
                <a:sym typeface="Times New Roman" pitchFamily="18" charset="0"/>
              </a:rPr>
              <a:t>kiệm</a:t>
            </a:r>
            <a:endParaRPr lang="en-US" altLang="en-US" sz="2800" b="1" dirty="0">
              <a:solidFill>
                <a:srgbClr val="000000"/>
              </a:solidFill>
              <a:latin typeface="Times New Roman" pitchFamily="18" charset="0"/>
              <a:sym typeface="Times New Roman" pitchFamily="18" charset="0"/>
            </a:endParaRPr>
          </a:p>
        </p:txBody>
      </p:sp>
      <p:sp>
        <p:nvSpPr>
          <p:cNvPr id="51218" name="Rectangle 26"/>
          <p:cNvSpPr>
            <a:spLocks noChangeArrowheads="1"/>
          </p:cNvSpPr>
          <p:nvPr/>
        </p:nvSpPr>
        <p:spPr bwMode="auto">
          <a:xfrm>
            <a:off x="7332994" y="5331399"/>
            <a:ext cx="457200" cy="366713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Font typeface="Arial" pitchFamily="34" charset="0"/>
              <a:buNone/>
            </a:pPr>
            <a:endParaRPr lang="en-US" altLang="en-US" sz="2800">
              <a:solidFill>
                <a:srgbClr val="000000"/>
              </a:solidFill>
              <a:latin typeface="Times New Roman" pitchFamily="18" charset="0"/>
              <a:sym typeface="Times New Roman" pitchFamily="18" charset="0"/>
            </a:endParaRPr>
          </a:p>
        </p:txBody>
      </p:sp>
      <p:sp>
        <p:nvSpPr>
          <p:cNvPr id="51219" name="Rectangle 27"/>
          <p:cNvSpPr>
            <a:spLocks noChangeArrowheads="1"/>
          </p:cNvSpPr>
          <p:nvPr/>
        </p:nvSpPr>
        <p:spPr bwMode="auto">
          <a:xfrm>
            <a:off x="1763096" y="3870920"/>
            <a:ext cx="457200" cy="366712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Font typeface="Arial" pitchFamily="34" charset="0"/>
              <a:buNone/>
            </a:pPr>
            <a:endParaRPr lang="en-US" altLang="en-US" sz="2800">
              <a:solidFill>
                <a:srgbClr val="000000"/>
              </a:solidFill>
              <a:latin typeface="Times New Roman" pitchFamily="18" charset="0"/>
              <a:sym typeface="Times New Roman" pitchFamily="18" charset="0"/>
            </a:endParaRPr>
          </a:p>
        </p:txBody>
      </p:sp>
      <p:sp>
        <p:nvSpPr>
          <p:cNvPr id="51220" name="Text Box 30"/>
          <p:cNvSpPr>
            <a:spLocks noChangeArrowheads="1"/>
          </p:cNvSpPr>
          <p:nvPr/>
        </p:nvSpPr>
        <p:spPr bwMode="auto">
          <a:xfrm>
            <a:off x="421944" y="5931472"/>
            <a:ext cx="356235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buFont typeface="Arial" pitchFamily="34" charset="0"/>
              <a:buNone/>
            </a:pPr>
            <a:r>
              <a:rPr lang="en-US" altLang="en-US" sz="2800" b="1" dirty="0" err="1">
                <a:solidFill>
                  <a:srgbClr val="000000"/>
                </a:solidFill>
                <a:latin typeface="Times New Roman" pitchFamily="18" charset="0"/>
                <a:sym typeface="Times New Roman" pitchFamily="18" charset="0"/>
              </a:rPr>
              <a:t>Làm</a:t>
            </a:r>
            <a:r>
              <a:rPr lang="en-US" altLang="en-US" sz="2800" b="1" dirty="0">
                <a:solidFill>
                  <a:srgbClr val="000000"/>
                </a:solidFill>
                <a:latin typeface="Times New Roman" pitchFamily="18" charset="0"/>
                <a:sym typeface="Times New Roman" pitchFamily="18" charset="0"/>
              </a:rPr>
              <a:t> ô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itchFamily="18" charset="0"/>
                <a:sym typeface="Times New Roman" pitchFamily="18" charset="0"/>
              </a:rPr>
              <a:t>nhiễm</a:t>
            </a:r>
            <a:r>
              <a:rPr lang="en-US" altLang="en-US" sz="2800" b="1" dirty="0">
                <a:solidFill>
                  <a:srgbClr val="000000"/>
                </a:solidFill>
                <a:latin typeface="Times New Roman" pitchFamily="18" charset="0"/>
                <a:sym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itchFamily="18" charset="0"/>
                <a:sym typeface="Times New Roman" pitchFamily="18" charset="0"/>
              </a:rPr>
              <a:t>nước</a:t>
            </a:r>
            <a:endParaRPr lang="en-US" altLang="en-US" sz="2800" b="1" dirty="0">
              <a:solidFill>
                <a:srgbClr val="000000"/>
              </a:solidFill>
              <a:latin typeface="Times New Roman" pitchFamily="18" charset="0"/>
              <a:sym typeface="Times New Roman" pitchFamily="18" charset="0"/>
            </a:endParaRPr>
          </a:p>
        </p:txBody>
      </p:sp>
      <p:sp>
        <p:nvSpPr>
          <p:cNvPr id="51221" name="Text Box 24"/>
          <p:cNvSpPr>
            <a:spLocks noChangeArrowheads="1"/>
          </p:cNvSpPr>
          <p:nvPr/>
        </p:nvSpPr>
        <p:spPr bwMode="auto">
          <a:xfrm>
            <a:off x="5369257" y="5911956"/>
            <a:ext cx="207645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buFont typeface="Arial" pitchFamily="34" charset="0"/>
              <a:buNone/>
            </a:pPr>
            <a:r>
              <a:rPr lang="en-US" altLang="en-US" sz="2800" b="1" dirty="0" err="1">
                <a:solidFill>
                  <a:srgbClr val="000000"/>
                </a:solidFill>
                <a:latin typeface="Times New Roman" pitchFamily="18" charset="0"/>
                <a:sym typeface="Times New Roman" pitchFamily="18" charset="0"/>
              </a:rPr>
              <a:t>Lãng</a:t>
            </a:r>
            <a:r>
              <a:rPr lang="en-US" altLang="en-US" sz="2800" b="1" dirty="0">
                <a:solidFill>
                  <a:srgbClr val="000000"/>
                </a:solidFill>
                <a:latin typeface="Times New Roman" pitchFamily="18" charset="0"/>
                <a:sym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itchFamily="18" charset="0"/>
                <a:sym typeface="Times New Roman" pitchFamily="18" charset="0"/>
              </a:rPr>
              <a:t>phí</a:t>
            </a:r>
            <a:endParaRPr lang="en-US" altLang="en-US" sz="2800" b="1" dirty="0">
              <a:solidFill>
                <a:srgbClr val="000000"/>
              </a:solidFill>
              <a:latin typeface="Times New Roman" pitchFamily="18" charset="0"/>
              <a:sym typeface="Times New Roman" pitchFamily="18" charset="0"/>
            </a:endParaRPr>
          </a:p>
        </p:txBody>
      </p:sp>
      <p:sp>
        <p:nvSpPr>
          <p:cNvPr id="51222" name="Rectangle 30"/>
          <p:cNvSpPr>
            <a:spLocks noChangeArrowheads="1"/>
          </p:cNvSpPr>
          <p:nvPr/>
        </p:nvSpPr>
        <p:spPr bwMode="auto">
          <a:xfrm>
            <a:off x="3755860" y="5990210"/>
            <a:ext cx="457200" cy="366712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Font typeface="Arial" pitchFamily="34" charset="0"/>
              <a:buNone/>
            </a:pPr>
            <a:endParaRPr lang="en-US" altLang="en-US" sz="2800">
              <a:solidFill>
                <a:srgbClr val="000000"/>
              </a:solidFill>
              <a:latin typeface="Times New Roman" pitchFamily="18" charset="0"/>
              <a:sym typeface="Times New Roman" pitchFamily="18" charset="0"/>
            </a:endParaRPr>
          </a:p>
        </p:txBody>
      </p:sp>
      <p:sp>
        <p:nvSpPr>
          <p:cNvPr id="51223" name="Rectangle 31"/>
          <p:cNvSpPr>
            <a:spLocks noChangeArrowheads="1"/>
          </p:cNvSpPr>
          <p:nvPr/>
        </p:nvSpPr>
        <p:spPr bwMode="auto">
          <a:xfrm>
            <a:off x="7332994" y="5996560"/>
            <a:ext cx="457200" cy="3683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Font typeface="Arial" pitchFamily="34" charset="0"/>
              <a:buNone/>
            </a:pPr>
            <a:endParaRPr lang="en-US" altLang="en-US" sz="2800">
              <a:solidFill>
                <a:srgbClr val="000000"/>
              </a:solidFill>
              <a:latin typeface="Times New Roman" pitchFamily="18" charset="0"/>
              <a:sym typeface="Times New Roman" pitchFamily="18" charset="0"/>
            </a:endParaRPr>
          </a:p>
        </p:txBody>
      </p:sp>
      <p:sp>
        <p:nvSpPr>
          <p:cNvPr id="51224" name="Rectangle 32"/>
          <p:cNvSpPr>
            <a:spLocks noChangeArrowheads="1"/>
          </p:cNvSpPr>
          <p:nvPr/>
        </p:nvSpPr>
        <p:spPr bwMode="auto">
          <a:xfrm>
            <a:off x="5076517" y="650342"/>
            <a:ext cx="457200" cy="366712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Font typeface="Arial" pitchFamily="34" charset="0"/>
              <a:buNone/>
            </a:pPr>
            <a:endParaRPr lang="en-US" altLang="en-US" sz="2800">
              <a:solidFill>
                <a:srgbClr val="000000"/>
              </a:solidFill>
              <a:latin typeface="Times New Roman" pitchFamily="18" charset="0"/>
              <a:sym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9456" y="0"/>
            <a:ext cx="456454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TextBox 12"/>
          <p:cNvSpPr txBox="1"/>
          <p:nvPr/>
        </p:nvSpPr>
        <p:spPr>
          <a:xfrm>
            <a:off x="5545183" y="1515681"/>
            <a:ext cx="35988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kiệm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nước</a:t>
            </a:r>
            <a:endParaRPr lang="en-US" sz="28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545182" y="2508069"/>
            <a:ext cx="35988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Ô </a:t>
            </a:r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nhiễm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28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545184" y="3631474"/>
            <a:ext cx="35988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nguồn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28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545184" y="4676502"/>
            <a:ext cx="35988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Lãng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phí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nước</a:t>
            </a:r>
            <a:endParaRPr lang="en-US" sz="28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456127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9" name="TextBox 28"/>
          <p:cNvSpPr txBox="1"/>
          <p:nvPr/>
        </p:nvSpPr>
        <p:spPr>
          <a:xfrm>
            <a:off x="934965" y="1590142"/>
            <a:ext cx="35913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Vứt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xác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chuột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chết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xuống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sông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934966" y="2566560"/>
            <a:ext cx="36263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Tận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tưới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cây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934965" y="3744169"/>
            <a:ext cx="36263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vòi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chảy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lênh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láng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đánh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răng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934966" y="5024902"/>
            <a:ext cx="36444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xả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rác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ao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hồ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82137" y="1228299"/>
            <a:ext cx="552828" cy="56189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en-US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382138" y="2339941"/>
            <a:ext cx="552828" cy="56189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23" name="Rectangle 22"/>
          <p:cNvSpPr/>
          <p:nvPr/>
        </p:nvSpPr>
        <p:spPr>
          <a:xfrm>
            <a:off x="382137" y="3522566"/>
            <a:ext cx="552828" cy="56189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en-US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382137" y="4647844"/>
            <a:ext cx="552828" cy="56189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en-US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4969796" y="1234732"/>
            <a:ext cx="552828" cy="56189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endParaRPr lang="en-US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4965060" y="2266429"/>
            <a:ext cx="552828" cy="56189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endParaRPr lang="en-US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4969703" y="3331186"/>
            <a:ext cx="552828" cy="56189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endParaRPr lang="en-US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4965060" y="4375279"/>
            <a:ext cx="552828" cy="56189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endParaRPr lang="en-US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5" name="Straight Arrow Connector 34"/>
          <p:cNvCxnSpPr>
            <a:endCxn id="27" idx="1"/>
          </p:cNvCxnSpPr>
          <p:nvPr/>
        </p:nvCxnSpPr>
        <p:spPr>
          <a:xfrm>
            <a:off x="4300946" y="1796630"/>
            <a:ext cx="664114" cy="75074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>
            <a:endCxn id="26" idx="1"/>
          </p:cNvCxnSpPr>
          <p:nvPr/>
        </p:nvCxnSpPr>
        <p:spPr>
          <a:xfrm flipV="1">
            <a:off x="4261757" y="1515681"/>
            <a:ext cx="708039" cy="138615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>
            <a:endCxn id="34" idx="1"/>
          </p:cNvCxnSpPr>
          <p:nvPr/>
        </p:nvCxnSpPr>
        <p:spPr>
          <a:xfrm>
            <a:off x="4261757" y="4084464"/>
            <a:ext cx="703303" cy="571764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 flipV="1">
            <a:off x="4135272" y="3612135"/>
            <a:ext cx="829788" cy="158758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5">
          <a:fgClr>
            <a:schemeClr val="bg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4"/>
          <p:cNvSpPr txBox="1">
            <a:spLocks noChangeArrowheads="1"/>
          </p:cNvSpPr>
          <p:nvPr/>
        </p:nvSpPr>
        <p:spPr bwMode="auto">
          <a:xfrm>
            <a:off x="0" y="304800"/>
            <a:ext cx="91440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b="1" dirty="0" err="1" smtClean="0">
                <a:solidFill>
                  <a:srgbClr val="AAEFD1">
                    <a:lumMod val="50000"/>
                  </a:srgbClr>
                </a:solidFill>
              </a:rPr>
              <a:t>Bài</a:t>
            </a:r>
            <a:r>
              <a:rPr lang="en-US" altLang="en-US" b="1" dirty="0" smtClean="0">
                <a:solidFill>
                  <a:srgbClr val="AAEFD1">
                    <a:lumMod val="50000"/>
                  </a:srgbClr>
                </a:solidFill>
              </a:rPr>
              <a:t> </a:t>
            </a:r>
            <a:r>
              <a:rPr lang="en-US" altLang="en-US" b="1" dirty="0" err="1" smtClean="0">
                <a:solidFill>
                  <a:srgbClr val="AAEFD1">
                    <a:lumMod val="50000"/>
                  </a:srgbClr>
                </a:solidFill>
              </a:rPr>
              <a:t>tập</a:t>
            </a:r>
            <a:r>
              <a:rPr lang="en-US" altLang="en-US" b="1" dirty="0" smtClean="0">
                <a:solidFill>
                  <a:srgbClr val="AAEFD1">
                    <a:lumMod val="50000"/>
                  </a:srgbClr>
                </a:solidFill>
              </a:rPr>
              <a:t> 4: </a:t>
            </a:r>
            <a:r>
              <a:rPr lang="en-US" altLang="en-US" b="1" dirty="0" err="1" smtClean="0">
                <a:solidFill>
                  <a:srgbClr val="AAEFD1">
                    <a:lumMod val="50000"/>
                  </a:srgbClr>
                </a:solidFill>
              </a:rPr>
              <a:t>Hãy</a:t>
            </a:r>
            <a:r>
              <a:rPr lang="en-US" altLang="en-US" b="1" dirty="0" smtClean="0">
                <a:solidFill>
                  <a:srgbClr val="AAEFD1">
                    <a:lumMod val="50000"/>
                  </a:srgbClr>
                </a:solidFill>
              </a:rPr>
              <a:t> </a:t>
            </a:r>
            <a:r>
              <a:rPr lang="en-US" altLang="en-US" b="1" dirty="0" err="1" smtClean="0">
                <a:solidFill>
                  <a:srgbClr val="AAEFD1">
                    <a:lumMod val="50000"/>
                  </a:srgbClr>
                </a:solidFill>
              </a:rPr>
              <a:t>đánh</a:t>
            </a:r>
            <a:r>
              <a:rPr lang="en-US" altLang="en-US" b="1" dirty="0" smtClean="0">
                <a:solidFill>
                  <a:srgbClr val="AAEFD1">
                    <a:lumMod val="50000"/>
                  </a:srgbClr>
                </a:solidFill>
              </a:rPr>
              <a:t> </a:t>
            </a:r>
            <a:r>
              <a:rPr lang="en-US" altLang="en-US" b="1" dirty="0" err="1" smtClean="0">
                <a:solidFill>
                  <a:srgbClr val="AAEFD1">
                    <a:lumMod val="50000"/>
                  </a:srgbClr>
                </a:solidFill>
              </a:rPr>
              <a:t>dấu</a:t>
            </a:r>
            <a:r>
              <a:rPr lang="en-US" altLang="en-US" b="1" dirty="0" smtClean="0">
                <a:solidFill>
                  <a:srgbClr val="AAEFD1">
                    <a:lumMod val="50000"/>
                  </a:srgbClr>
                </a:solidFill>
              </a:rPr>
              <a:t> </a:t>
            </a:r>
            <a:r>
              <a:rPr lang="en-US" altLang="en-US" b="1" dirty="0" err="1" smtClean="0">
                <a:solidFill>
                  <a:srgbClr val="AAEFD1">
                    <a:lumMod val="50000"/>
                  </a:srgbClr>
                </a:solidFill>
              </a:rPr>
              <a:t>cộng</a:t>
            </a:r>
            <a:r>
              <a:rPr lang="en-US" altLang="en-US" b="1" dirty="0" smtClean="0">
                <a:solidFill>
                  <a:srgbClr val="AAEFD1">
                    <a:lumMod val="50000"/>
                  </a:srgbClr>
                </a:solidFill>
              </a:rPr>
              <a:t> </a:t>
            </a:r>
            <a:r>
              <a:rPr lang="en-US" altLang="en-US" b="1" dirty="0" err="1" smtClean="0">
                <a:solidFill>
                  <a:srgbClr val="AAEFD1">
                    <a:lumMod val="50000"/>
                  </a:srgbClr>
                </a:solidFill>
              </a:rPr>
              <a:t>vào</a:t>
            </a:r>
            <a:r>
              <a:rPr lang="en-US" altLang="en-US" b="1" dirty="0" smtClean="0">
                <a:solidFill>
                  <a:srgbClr val="AAEFD1">
                    <a:lumMod val="50000"/>
                  </a:srgbClr>
                </a:solidFill>
              </a:rPr>
              <a:t> ô        </a:t>
            </a:r>
            <a:r>
              <a:rPr lang="en-US" altLang="en-US" b="1" dirty="0" err="1" smtClean="0">
                <a:solidFill>
                  <a:srgbClr val="AAEFD1">
                    <a:lumMod val="50000"/>
                  </a:srgbClr>
                </a:solidFill>
              </a:rPr>
              <a:t>tương</a:t>
            </a:r>
            <a:r>
              <a:rPr lang="en-US" altLang="en-US" b="1" dirty="0" smtClean="0">
                <a:solidFill>
                  <a:srgbClr val="AAEFD1">
                    <a:lumMod val="50000"/>
                  </a:srgbClr>
                </a:solidFill>
              </a:rPr>
              <a:t> </a:t>
            </a:r>
            <a:r>
              <a:rPr lang="en-US" altLang="en-US" b="1" dirty="0" err="1" smtClean="0">
                <a:solidFill>
                  <a:srgbClr val="AAEFD1">
                    <a:lumMod val="50000"/>
                  </a:srgbClr>
                </a:solidFill>
              </a:rPr>
              <a:t>ứng</a:t>
            </a:r>
            <a:r>
              <a:rPr lang="en-US" altLang="en-US" b="1" dirty="0" smtClean="0">
                <a:solidFill>
                  <a:srgbClr val="AAEFD1">
                    <a:lumMod val="50000"/>
                  </a:srgbClr>
                </a:solidFill>
              </a:rPr>
              <a:t> </a:t>
            </a:r>
            <a:r>
              <a:rPr lang="en-US" altLang="en-US" b="1" dirty="0" err="1" smtClean="0">
                <a:solidFill>
                  <a:srgbClr val="AAEFD1">
                    <a:lumMod val="50000"/>
                  </a:srgbClr>
                </a:solidFill>
              </a:rPr>
              <a:t>với</a:t>
            </a:r>
            <a:r>
              <a:rPr lang="en-US" altLang="en-US" b="1" dirty="0" smtClean="0">
                <a:solidFill>
                  <a:srgbClr val="AAEFD1">
                    <a:lumMod val="50000"/>
                  </a:srgbClr>
                </a:solidFill>
              </a:rPr>
              <a:t> </a:t>
            </a:r>
            <a:r>
              <a:rPr lang="en-US" altLang="en-US" b="1" dirty="0" err="1" smtClean="0">
                <a:solidFill>
                  <a:srgbClr val="AAEFD1">
                    <a:lumMod val="50000"/>
                  </a:srgbClr>
                </a:solidFill>
              </a:rPr>
              <a:t>sự</a:t>
            </a:r>
            <a:r>
              <a:rPr lang="en-US" altLang="en-US" b="1" dirty="0" smtClean="0">
                <a:solidFill>
                  <a:srgbClr val="AAEFD1">
                    <a:lumMod val="50000"/>
                  </a:srgbClr>
                </a:solidFill>
              </a:rPr>
              <a:t> </a:t>
            </a:r>
            <a:r>
              <a:rPr lang="en-US" altLang="en-US" b="1" dirty="0" err="1" smtClean="0">
                <a:solidFill>
                  <a:srgbClr val="AAEFD1">
                    <a:lumMod val="50000"/>
                  </a:srgbClr>
                </a:solidFill>
              </a:rPr>
              <a:t>đánh</a:t>
            </a:r>
            <a:r>
              <a:rPr lang="en-US" altLang="en-US" b="1" dirty="0" smtClean="0">
                <a:solidFill>
                  <a:srgbClr val="AAEFD1">
                    <a:lumMod val="50000"/>
                  </a:srgbClr>
                </a:solidFill>
              </a:rPr>
              <a:t> </a:t>
            </a:r>
            <a:r>
              <a:rPr lang="en-US" altLang="en-US" b="1" dirty="0" err="1" smtClean="0">
                <a:solidFill>
                  <a:srgbClr val="AAEFD1">
                    <a:lumMod val="50000"/>
                  </a:srgbClr>
                </a:solidFill>
              </a:rPr>
              <a:t>giá</a:t>
            </a:r>
            <a:r>
              <a:rPr lang="en-US" altLang="en-US" b="1" dirty="0" smtClean="0">
                <a:solidFill>
                  <a:srgbClr val="AAEFD1">
                    <a:lumMod val="50000"/>
                  </a:srgbClr>
                </a:solidFill>
              </a:rPr>
              <a:t> </a:t>
            </a:r>
            <a:r>
              <a:rPr lang="en-US" altLang="en-US" b="1" dirty="0" err="1" smtClean="0">
                <a:solidFill>
                  <a:srgbClr val="AAEFD1">
                    <a:lumMod val="50000"/>
                  </a:srgbClr>
                </a:solidFill>
              </a:rPr>
              <a:t>của</a:t>
            </a:r>
            <a:r>
              <a:rPr lang="en-US" altLang="en-US" b="1" dirty="0" smtClean="0">
                <a:solidFill>
                  <a:srgbClr val="AAEFD1">
                    <a:lumMod val="50000"/>
                  </a:srgbClr>
                </a:solidFill>
              </a:rPr>
              <a:t> </a:t>
            </a:r>
            <a:r>
              <a:rPr lang="en-US" altLang="en-US" b="1" dirty="0" err="1" smtClean="0">
                <a:solidFill>
                  <a:srgbClr val="AAEFD1">
                    <a:lumMod val="50000"/>
                  </a:srgbClr>
                </a:solidFill>
              </a:rPr>
              <a:t>em</a:t>
            </a:r>
            <a:r>
              <a:rPr lang="en-US" altLang="en-US" b="1" dirty="0" smtClean="0">
                <a:solidFill>
                  <a:srgbClr val="AAEFD1">
                    <a:lumMod val="50000"/>
                  </a:srgbClr>
                </a:solidFill>
              </a:rPr>
              <a:t> </a:t>
            </a:r>
            <a:r>
              <a:rPr lang="en-US" altLang="en-US" b="1" dirty="0" err="1" smtClean="0">
                <a:solidFill>
                  <a:srgbClr val="AAEFD1">
                    <a:lumMod val="50000"/>
                  </a:srgbClr>
                </a:solidFill>
              </a:rPr>
              <a:t>về</a:t>
            </a:r>
            <a:r>
              <a:rPr lang="en-US" altLang="en-US" b="1" dirty="0" smtClean="0">
                <a:solidFill>
                  <a:srgbClr val="AAEFD1">
                    <a:lumMod val="50000"/>
                  </a:srgbClr>
                </a:solidFill>
              </a:rPr>
              <a:t> </a:t>
            </a:r>
            <a:r>
              <a:rPr lang="en-US" altLang="en-US" b="1" dirty="0" err="1" smtClean="0">
                <a:solidFill>
                  <a:srgbClr val="AAEFD1">
                    <a:lumMod val="50000"/>
                  </a:srgbClr>
                </a:solidFill>
              </a:rPr>
              <a:t>các</a:t>
            </a:r>
            <a:r>
              <a:rPr lang="en-US" altLang="en-US" b="1" dirty="0" smtClean="0">
                <a:solidFill>
                  <a:srgbClr val="AAEFD1">
                    <a:lumMod val="50000"/>
                  </a:srgbClr>
                </a:solidFill>
              </a:rPr>
              <a:t> ý </a:t>
            </a:r>
            <a:r>
              <a:rPr lang="en-US" altLang="en-US" b="1" dirty="0" err="1" smtClean="0">
                <a:solidFill>
                  <a:srgbClr val="AAEFD1">
                    <a:lumMod val="50000"/>
                  </a:srgbClr>
                </a:solidFill>
              </a:rPr>
              <a:t>kiến</a:t>
            </a:r>
            <a:r>
              <a:rPr lang="en-US" altLang="en-US" b="1" dirty="0" smtClean="0">
                <a:solidFill>
                  <a:srgbClr val="AAEFD1">
                    <a:lumMod val="50000"/>
                  </a:srgbClr>
                </a:solidFill>
              </a:rPr>
              <a:t> </a:t>
            </a:r>
            <a:r>
              <a:rPr lang="en-US" altLang="en-US" b="1" dirty="0" err="1" smtClean="0">
                <a:solidFill>
                  <a:srgbClr val="AAEFD1">
                    <a:lumMod val="50000"/>
                  </a:srgbClr>
                </a:solidFill>
              </a:rPr>
              <a:t>dưới</a:t>
            </a:r>
            <a:r>
              <a:rPr lang="en-US" altLang="en-US" b="1" dirty="0" smtClean="0">
                <a:solidFill>
                  <a:srgbClr val="AAEFD1">
                    <a:lumMod val="50000"/>
                  </a:srgbClr>
                </a:solidFill>
              </a:rPr>
              <a:t> </a:t>
            </a:r>
            <a:r>
              <a:rPr lang="en-US" altLang="en-US" b="1" dirty="0" err="1" smtClean="0">
                <a:solidFill>
                  <a:srgbClr val="AAEFD1">
                    <a:lumMod val="50000"/>
                  </a:srgbClr>
                </a:solidFill>
              </a:rPr>
              <a:t>đây</a:t>
            </a:r>
            <a:r>
              <a:rPr lang="en-US" altLang="en-US" b="1" dirty="0" smtClean="0">
                <a:solidFill>
                  <a:srgbClr val="AAEFD1">
                    <a:lumMod val="50000"/>
                  </a:srgbClr>
                </a:solidFill>
              </a:rPr>
              <a:t> </a:t>
            </a:r>
            <a:r>
              <a:rPr lang="en-US" altLang="en-US" b="1" dirty="0" err="1" smtClean="0">
                <a:solidFill>
                  <a:srgbClr val="AAEFD1">
                    <a:lumMod val="50000"/>
                  </a:srgbClr>
                </a:solidFill>
              </a:rPr>
              <a:t>và</a:t>
            </a:r>
            <a:r>
              <a:rPr lang="en-US" altLang="en-US" b="1" dirty="0" smtClean="0">
                <a:solidFill>
                  <a:srgbClr val="AAEFD1">
                    <a:lumMod val="50000"/>
                  </a:srgbClr>
                </a:solidFill>
              </a:rPr>
              <a:t> </a:t>
            </a:r>
            <a:r>
              <a:rPr lang="en-US" altLang="en-US" b="1" dirty="0" err="1" smtClean="0">
                <a:solidFill>
                  <a:srgbClr val="AAEFD1">
                    <a:lumMod val="50000"/>
                  </a:srgbClr>
                </a:solidFill>
              </a:rPr>
              <a:t>giải</a:t>
            </a:r>
            <a:r>
              <a:rPr lang="en-US" altLang="en-US" b="1" dirty="0" smtClean="0">
                <a:solidFill>
                  <a:srgbClr val="AAEFD1">
                    <a:lumMod val="50000"/>
                  </a:srgbClr>
                </a:solidFill>
              </a:rPr>
              <a:t> </a:t>
            </a:r>
            <a:r>
              <a:rPr lang="en-US" altLang="en-US" b="1" dirty="0" err="1" smtClean="0">
                <a:solidFill>
                  <a:srgbClr val="AAEFD1">
                    <a:lumMod val="50000"/>
                  </a:srgbClr>
                </a:solidFill>
              </a:rPr>
              <a:t>thích</a:t>
            </a:r>
            <a:r>
              <a:rPr lang="en-US" altLang="en-US" b="1" dirty="0" smtClean="0">
                <a:solidFill>
                  <a:srgbClr val="AAEFD1">
                    <a:lumMod val="50000"/>
                  </a:srgbClr>
                </a:solidFill>
              </a:rPr>
              <a:t> </a:t>
            </a:r>
            <a:r>
              <a:rPr lang="en-US" altLang="en-US" b="1" dirty="0" err="1" smtClean="0">
                <a:solidFill>
                  <a:srgbClr val="AAEFD1">
                    <a:lumMod val="50000"/>
                  </a:srgbClr>
                </a:solidFill>
              </a:rPr>
              <a:t>lí</a:t>
            </a:r>
            <a:r>
              <a:rPr lang="en-US" altLang="en-US" b="1" dirty="0" smtClean="0">
                <a:solidFill>
                  <a:srgbClr val="AAEFD1">
                    <a:lumMod val="50000"/>
                  </a:srgbClr>
                </a:solidFill>
              </a:rPr>
              <a:t> do.</a:t>
            </a:r>
          </a:p>
        </p:txBody>
      </p:sp>
      <p:sp>
        <p:nvSpPr>
          <p:cNvPr id="11267" name="Rectangle 6"/>
          <p:cNvSpPr>
            <a:spLocks noChangeArrowheads="1"/>
          </p:cNvSpPr>
          <p:nvPr/>
        </p:nvSpPr>
        <p:spPr bwMode="auto">
          <a:xfrm>
            <a:off x="0" y="1680866"/>
            <a:ext cx="5724524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a.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Nước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sạch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không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bao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giờ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cạn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.</a:t>
            </a:r>
          </a:p>
        </p:txBody>
      </p:sp>
      <p:sp>
        <p:nvSpPr>
          <p:cNvPr id="11268" name="Rectangle 7"/>
          <p:cNvSpPr>
            <a:spLocks noChangeArrowheads="1"/>
          </p:cNvSpPr>
          <p:nvPr/>
        </p:nvSpPr>
        <p:spPr bwMode="auto">
          <a:xfrm>
            <a:off x="4876800" y="381001"/>
            <a:ext cx="381000" cy="304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CC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1269" name="Rectangle 9"/>
          <p:cNvSpPr>
            <a:spLocks noChangeArrowheads="1"/>
          </p:cNvSpPr>
          <p:nvPr/>
        </p:nvSpPr>
        <p:spPr bwMode="auto">
          <a:xfrm>
            <a:off x="0" y="2984501"/>
            <a:ext cx="5724524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c.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Nguồn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nước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cần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được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giữ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gìn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và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bảo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vệ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cho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cuộc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sống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hôm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nay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và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mai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sau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.</a:t>
            </a:r>
          </a:p>
        </p:txBody>
      </p:sp>
      <p:sp>
        <p:nvSpPr>
          <p:cNvPr id="11270" name="Rectangle 10"/>
          <p:cNvSpPr>
            <a:spLocks noChangeArrowheads="1"/>
          </p:cNvSpPr>
          <p:nvPr/>
        </p:nvSpPr>
        <p:spPr bwMode="auto">
          <a:xfrm>
            <a:off x="0" y="4646495"/>
            <a:ext cx="5724524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e.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Nước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thải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của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nhà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máy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,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bệnh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viện</a:t>
            </a:r>
            <a:endParaRPr lang="en-US" altLang="en-US" sz="2400" b="1" dirty="0" smtClean="0">
              <a:solidFill>
                <a:srgbClr val="0070C0"/>
              </a:solidFill>
              <a:latin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cần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được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xử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lý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.</a:t>
            </a:r>
          </a:p>
        </p:txBody>
      </p:sp>
      <p:sp>
        <p:nvSpPr>
          <p:cNvPr id="11271" name="Rectangle 11"/>
          <p:cNvSpPr>
            <a:spLocks noChangeArrowheads="1"/>
          </p:cNvSpPr>
          <p:nvPr/>
        </p:nvSpPr>
        <p:spPr bwMode="auto">
          <a:xfrm>
            <a:off x="-1" y="2138066"/>
            <a:ext cx="5724525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b.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Nước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giếng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khơi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,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giếng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khoan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không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phải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trả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tiền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nên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không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cần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tiết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kiệm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.</a:t>
            </a:r>
          </a:p>
        </p:txBody>
      </p:sp>
      <p:sp>
        <p:nvSpPr>
          <p:cNvPr id="11272" name="Rectangle 12"/>
          <p:cNvSpPr>
            <a:spLocks noChangeArrowheads="1"/>
          </p:cNvSpPr>
          <p:nvPr/>
        </p:nvSpPr>
        <p:spPr bwMode="auto">
          <a:xfrm>
            <a:off x="-1" y="3815498"/>
            <a:ext cx="5724525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d.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Gây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ô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nhiễm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nguồn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nước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là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phá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hoại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môi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trường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.</a:t>
            </a:r>
          </a:p>
        </p:txBody>
      </p:sp>
      <p:sp>
        <p:nvSpPr>
          <p:cNvPr id="11273" name="Rectangle 13"/>
          <p:cNvSpPr>
            <a:spLocks noChangeArrowheads="1"/>
          </p:cNvSpPr>
          <p:nvPr/>
        </p:nvSpPr>
        <p:spPr bwMode="auto">
          <a:xfrm>
            <a:off x="0" y="5477492"/>
            <a:ext cx="5724524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f.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Sử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dụng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nước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ô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nhiễm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có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hại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cho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sức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khỏe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.</a:t>
            </a:r>
          </a:p>
        </p:txBody>
      </p:sp>
      <p:sp>
        <p:nvSpPr>
          <p:cNvPr id="11274" name="Text Box 14"/>
          <p:cNvSpPr txBox="1">
            <a:spLocks noChangeArrowheads="1"/>
          </p:cNvSpPr>
          <p:nvPr/>
        </p:nvSpPr>
        <p:spPr bwMode="auto">
          <a:xfrm>
            <a:off x="5181600" y="1295401"/>
            <a:ext cx="3733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endParaRPr lang="en-US" altLang="en-US" b="1" smtClean="0">
              <a:solidFill>
                <a:srgbClr val="000000"/>
              </a:solidFill>
            </a:endParaRPr>
          </a:p>
        </p:txBody>
      </p:sp>
      <p:sp>
        <p:nvSpPr>
          <p:cNvPr id="11275" name="Text Box 15"/>
          <p:cNvSpPr txBox="1">
            <a:spLocks noChangeArrowheads="1"/>
          </p:cNvSpPr>
          <p:nvPr/>
        </p:nvSpPr>
        <p:spPr bwMode="auto">
          <a:xfrm>
            <a:off x="5724525" y="1219201"/>
            <a:ext cx="341947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b="1" dirty="0" err="1" smtClean="0">
                <a:solidFill>
                  <a:srgbClr val="C00000"/>
                </a:solidFill>
              </a:rPr>
              <a:t>Đồng</a:t>
            </a:r>
            <a:r>
              <a:rPr lang="en-US" altLang="en-US" b="1" dirty="0" smtClean="0">
                <a:solidFill>
                  <a:srgbClr val="C00000"/>
                </a:solidFill>
              </a:rPr>
              <a:t> ý     </a:t>
            </a:r>
            <a:r>
              <a:rPr lang="en-US" altLang="en-US" b="1" dirty="0" err="1" smtClean="0">
                <a:solidFill>
                  <a:srgbClr val="C00000"/>
                </a:solidFill>
              </a:rPr>
              <a:t>Không</a:t>
            </a:r>
            <a:r>
              <a:rPr lang="en-US" altLang="en-US" b="1" dirty="0" smtClean="0">
                <a:solidFill>
                  <a:srgbClr val="C00000"/>
                </a:solidFill>
              </a:rPr>
              <a:t> </a:t>
            </a:r>
            <a:r>
              <a:rPr lang="en-US" altLang="en-US" b="1" dirty="0" err="1" smtClean="0">
                <a:solidFill>
                  <a:srgbClr val="C00000"/>
                </a:solidFill>
              </a:rPr>
              <a:t>đồng</a:t>
            </a:r>
            <a:r>
              <a:rPr lang="en-US" altLang="en-US" b="1" dirty="0" smtClean="0">
                <a:solidFill>
                  <a:srgbClr val="C00000"/>
                </a:solidFill>
              </a:rPr>
              <a:t> ý</a:t>
            </a:r>
          </a:p>
        </p:txBody>
      </p:sp>
      <p:sp>
        <p:nvSpPr>
          <p:cNvPr id="11276" name="Rectangle 16"/>
          <p:cNvSpPr>
            <a:spLocks noChangeArrowheads="1"/>
          </p:cNvSpPr>
          <p:nvPr/>
        </p:nvSpPr>
        <p:spPr bwMode="auto">
          <a:xfrm>
            <a:off x="6096000" y="1757066"/>
            <a:ext cx="381000" cy="304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CC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1278" name="Rectangle 18"/>
          <p:cNvSpPr>
            <a:spLocks noChangeArrowheads="1"/>
          </p:cNvSpPr>
          <p:nvPr/>
        </p:nvSpPr>
        <p:spPr bwMode="auto">
          <a:xfrm>
            <a:off x="7848600" y="1757066"/>
            <a:ext cx="381000" cy="304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CC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1279" name="Rectangle 19"/>
          <p:cNvSpPr>
            <a:spLocks noChangeArrowheads="1"/>
          </p:cNvSpPr>
          <p:nvPr/>
        </p:nvSpPr>
        <p:spPr bwMode="auto">
          <a:xfrm>
            <a:off x="6096000" y="2401164"/>
            <a:ext cx="381000" cy="304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CC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1281" name="Rectangle 21"/>
          <p:cNvSpPr>
            <a:spLocks noChangeArrowheads="1"/>
          </p:cNvSpPr>
          <p:nvPr/>
        </p:nvSpPr>
        <p:spPr bwMode="auto">
          <a:xfrm>
            <a:off x="7848600" y="2401164"/>
            <a:ext cx="381000" cy="304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CC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1282" name="Rectangle 22"/>
          <p:cNvSpPr>
            <a:spLocks noChangeArrowheads="1"/>
          </p:cNvSpPr>
          <p:nvPr/>
        </p:nvSpPr>
        <p:spPr bwMode="auto">
          <a:xfrm>
            <a:off x="7848600" y="3247599"/>
            <a:ext cx="381000" cy="304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CC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1284" name="Rectangle 24"/>
          <p:cNvSpPr>
            <a:spLocks noChangeArrowheads="1"/>
          </p:cNvSpPr>
          <p:nvPr/>
        </p:nvSpPr>
        <p:spPr bwMode="auto">
          <a:xfrm>
            <a:off x="6096000" y="3247599"/>
            <a:ext cx="381000" cy="304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CC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1285" name="Rectangle 25"/>
          <p:cNvSpPr>
            <a:spLocks noChangeArrowheads="1"/>
          </p:cNvSpPr>
          <p:nvPr/>
        </p:nvSpPr>
        <p:spPr bwMode="auto">
          <a:xfrm>
            <a:off x="7850851" y="4078596"/>
            <a:ext cx="381000" cy="304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CC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1287" name="Rectangle 27"/>
          <p:cNvSpPr>
            <a:spLocks noChangeArrowheads="1"/>
          </p:cNvSpPr>
          <p:nvPr/>
        </p:nvSpPr>
        <p:spPr bwMode="auto">
          <a:xfrm>
            <a:off x="6096000" y="4909593"/>
            <a:ext cx="381000" cy="304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CC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1288" name="Rectangle 28"/>
          <p:cNvSpPr>
            <a:spLocks noChangeArrowheads="1"/>
          </p:cNvSpPr>
          <p:nvPr/>
        </p:nvSpPr>
        <p:spPr bwMode="auto">
          <a:xfrm>
            <a:off x="7848600" y="4909593"/>
            <a:ext cx="381000" cy="304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CC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1290" name="Rectangle 30"/>
          <p:cNvSpPr>
            <a:spLocks noChangeArrowheads="1"/>
          </p:cNvSpPr>
          <p:nvPr/>
        </p:nvSpPr>
        <p:spPr bwMode="auto">
          <a:xfrm>
            <a:off x="6096000" y="4078596"/>
            <a:ext cx="381000" cy="304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CC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1291" name="Rectangle 31"/>
          <p:cNvSpPr>
            <a:spLocks noChangeArrowheads="1"/>
          </p:cNvSpPr>
          <p:nvPr/>
        </p:nvSpPr>
        <p:spPr bwMode="auto">
          <a:xfrm>
            <a:off x="7850851" y="5740590"/>
            <a:ext cx="381000" cy="304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CC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1293" name="Rectangle 33"/>
          <p:cNvSpPr>
            <a:spLocks noChangeArrowheads="1"/>
          </p:cNvSpPr>
          <p:nvPr/>
        </p:nvSpPr>
        <p:spPr bwMode="auto">
          <a:xfrm>
            <a:off x="6096000" y="5740590"/>
            <a:ext cx="381000" cy="304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CC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6" name="AutoShape 18">
            <a:hlinkClick r:id="rId2" action="ppaction://hlinksldjump">
              <a:snd r:embed="rId3" name="clap.wav"/>
            </a:hlinkClick>
          </p:cNvPr>
          <p:cNvSpPr>
            <a:spLocks noChangeArrowheads="1"/>
          </p:cNvSpPr>
          <p:nvPr/>
        </p:nvSpPr>
        <p:spPr bwMode="auto">
          <a:xfrm>
            <a:off x="7850851" y="1757067"/>
            <a:ext cx="381000" cy="304800"/>
          </a:xfrm>
          <a:prstGeom prst="smileyFace">
            <a:avLst>
              <a:gd name="adj" fmla="val -4653"/>
            </a:avLst>
          </a:prstGeom>
          <a:solidFill>
            <a:srgbClr val="00CC66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en-US" sz="2400" smtClean="0">
              <a:solidFill>
                <a:srgbClr val="99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9792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1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1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1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1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2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2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2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12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2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2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12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2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2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12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2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2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12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12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12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12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12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12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12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12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12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12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12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12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12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1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1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12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12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12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12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12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12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12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12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12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112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12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12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7" grpId="0"/>
      <p:bldP spid="11269" grpId="0"/>
      <p:bldP spid="11270" grpId="0"/>
      <p:bldP spid="11271" grpId="0"/>
      <p:bldP spid="11272" grpId="0"/>
      <p:bldP spid="11273" grpId="0"/>
      <p:bldP spid="11275" grpId="0"/>
      <p:bldP spid="11276" grpId="0" animBg="1"/>
      <p:bldP spid="11278" grpId="0" animBg="1"/>
      <p:bldP spid="11279" grpId="0" animBg="1"/>
      <p:bldP spid="11281" grpId="0" animBg="1"/>
      <p:bldP spid="11282" grpId="0" animBg="1"/>
      <p:bldP spid="11284" grpId="0" animBg="1"/>
      <p:bldP spid="11285" grpId="0" animBg="1"/>
      <p:bldP spid="11287" grpId="0" animBg="1"/>
      <p:bldP spid="11288" grpId="0" animBg="1"/>
      <p:bldP spid="11290" grpId="0" animBg="1"/>
      <p:bldP spid="11291" grpId="0" animBg="1"/>
      <p:bldP spid="11293" grpId="0" animBg="1"/>
      <p:bldP spid="3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4" descr="1342520962Song%20Ho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762000"/>
            <a:ext cx="4572000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7" name="Picture 8" descr="30501_127544053928282_126805734002114_341549_2445_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24" y="762000"/>
            <a:ext cx="4578824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8" name="Rectangle 10"/>
          <p:cNvSpPr>
            <a:spLocks noChangeArrowheads="1"/>
          </p:cNvSpPr>
          <p:nvPr/>
        </p:nvSpPr>
        <p:spPr bwMode="auto">
          <a:xfrm>
            <a:off x="-6824" y="5528125"/>
            <a:ext cx="9150824" cy="88024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txBody>
          <a:bodyPr wrap="square" anchor="ctr">
            <a:spAutoFit/>
          </a:bodyPr>
          <a:lstStyle/>
          <a:p>
            <a:pPr algn="ctr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 altLang="en-US" sz="3200" b="1" dirty="0" err="1" smtClean="0">
                <a:solidFill>
                  <a:srgbClr val="FF0000">
                    <a:lumMod val="60000"/>
                    <a:lumOff val="40000"/>
                  </a:srgbClr>
                </a:solidFill>
                <a:latin typeface="Times New Roman" pitchFamily="18" charset="0"/>
              </a:rPr>
              <a:t>Trên</a:t>
            </a:r>
            <a:r>
              <a:rPr lang="en-US" altLang="en-US" sz="3200" b="1" dirty="0" smtClean="0">
                <a:solidFill>
                  <a:srgbClr val="FF0000">
                    <a:lumMod val="60000"/>
                    <a:lumOff val="40000"/>
                  </a:srgbClr>
                </a:solidFill>
                <a:latin typeface="Times New Roman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FF0000">
                    <a:lumMod val="60000"/>
                    <a:lumOff val="40000"/>
                  </a:srgbClr>
                </a:solidFill>
                <a:latin typeface="Times New Roman" pitchFamily="18" charset="0"/>
              </a:rPr>
              <a:t>thế</a:t>
            </a:r>
            <a:r>
              <a:rPr lang="en-US" altLang="en-US" sz="3200" b="1" dirty="0" smtClean="0">
                <a:solidFill>
                  <a:srgbClr val="FF0000">
                    <a:lumMod val="60000"/>
                    <a:lumOff val="40000"/>
                  </a:srgbClr>
                </a:solidFill>
                <a:latin typeface="Times New Roman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FF0000">
                    <a:lumMod val="60000"/>
                    <a:lumOff val="40000"/>
                  </a:srgbClr>
                </a:solidFill>
                <a:latin typeface="Times New Roman" pitchFamily="18" charset="0"/>
              </a:rPr>
              <a:t>giới</a:t>
            </a:r>
            <a:r>
              <a:rPr lang="en-US" altLang="en-US" sz="3200" b="1" dirty="0" smtClean="0">
                <a:solidFill>
                  <a:srgbClr val="FF0000">
                    <a:lumMod val="60000"/>
                    <a:lumOff val="40000"/>
                  </a:srgbClr>
                </a:solidFill>
                <a:latin typeface="Times New Roman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FF0000">
                    <a:lumMod val="60000"/>
                    <a:lumOff val="40000"/>
                  </a:srgbClr>
                </a:solidFill>
                <a:latin typeface="Times New Roman" pitchFamily="18" charset="0"/>
              </a:rPr>
              <a:t>cứ</a:t>
            </a:r>
            <a:r>
              <a:rPr lang="en-US" altLang="en-US" sz="3200" b="1" dirty="0" smtClean="0">
                <a:solidFill>
                  <a:srgbClr val="FF0000">
                    <a:lumMod val="60000"/>
                    <a:lumOff val="40000"/>
                  </a:srgbClr>
                </a:solidFill>
                <a:latin typeface="Times New Roman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FF0000">
                    <a:lumMod val="60000"/>
                    <a:lumOff val="40000"/>
                  </a:srgbClr>
                </a:solidFill>
                <a:latin typeface="Times New Roman" pitchFamily="18" charset="0"/>
              </a:rPr>
              <a:t>bảy</a:t>
            </a:r>
            <a:r>
              <a:rPr lang="en-US" altLang="en-US" sz="3200" b="1" dirty="0" smtClean="0">
                <a:solidFill>
                  <a:srgbClr val="FF0000">
                    <a:lumMod val="60000"/>
                    <a:lumOff val="40000"/>
                  </a:srgbClr>
                </a:solidFill>
                <a:latin typeface="Times New Roman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FF0000">
                    <a:lumMod val="60000"/>
                    <a:lumOff val="40000"/>
                  </a:srgbClr>
                </a:solidFill>
                <a:latin typeface="Times New Roman" pitchFamily="18" charset="0"/>
              </a:rPr>
              <a:t>người</a:t>
            </a:r>
            <a:r>
              <a:rPr lang="en-US" altLang="en-US" sz="3200" b="1" dirty="0" smtClean="0">
                <a:solidFill>
                  <a:srgbClr val="FF0000">
                    <a:lumMod val="60000"/>
                    <a:lumOff val="40000"/>
                  </a:srgbClr>
                </a:solidFill>
                <a:latin typeface="Times New Roman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FF0000">
                    <a:lumMod val="60000"/>
                    <a:lumOff val="40000"/>
                  </a:srgbClr>
                </a:solidFill>
                <a:latin typeface="Times New Roman" pitchFamily="18" charset="0"/>
              </a:rPr>
              <a:t>thì</a:t>
            </a:r>
            <a:r>
              <a:rPr lang="en-US" altLang="en-US" sz="3200" b="1" dirty="0" smtClean="0">
                <a:solidFill>
                  <a:srgbClr val="FF0000">
                    <a:lumMod val="60000"/>
                    <a:lumOff val="40000"/>
                  </a:srgbClr>
                </a:solidFill>
                <a:latin typeface="Times New Roman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FF0000">
                    <a:lumMod val="60000"/>
                    <a:lumOff val="40000"/>
                  </a:srgbClr>
                </a:solidFill>
                <a:latin typeface="Times New Roman" pitchFamily="18" charset="0"/>
              </a:rPr>
              <a:t>có</a:t>
            </a:r>
            <a:r>
              <a:rPr lang="en-US" altLang="en-US" sz="3200" b="1" dirty="0" smtClean="0">
                <a:solidFill>
                  <a:srgbClr val="FF0000">
                    <a:lumMod val="60000"/>
                    <a:lumOff val="40000"/>
                  </a:srgbClr>
                </a:solidFill>
                <a:latin typeface="Times New Roman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FF0000">
                    <a:lumMod val="60000"/>
                    <a:lumOff val="40000"/>
                  </a:srgbClr>
                </a:solidFill>
                <a:latin typeface="Times New Roman" pitchFamily="18" charset="0"/>
              </a:rPr>
              <a:t>một</a:t>
            </a:r>
            <a:r>
              <a:rPr lang="en-US" altLang="en-US" sz="3200" b="1" dirty="0" smtClean="0">
                <a:solidFill>
                  <a:srgbClr val="FF0000">
                    <a:lumMod val="60000"/>
                    <a:lumOff val="40000"/>
                  </a:srgbClr>
                </a:solidFill>
                <a:latin typeface="Times New Roman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FF0000">
                    <a:lumMod val="60000"/>
                    <a:lumOff val="40000"/>
                  </a:srgbClr>
                </a:solidFill>
                <a:latin typeface="Times New Roman" pitchFamily="18" charset="0"/>
              </a:rPr>
              <a:t>người</a:t>
            </a:r>
            <a:r>
              <a:rPr lang="en-US" altLang="en-US" sz="3200" b="1" dirty="0" smtClean="0">
                <a:solidFill>
                  <a:srgbClr val="FF0000">
                    <a:lumMod val="60000"/>
                    <a:lumOff val="40000"/>
                  </a:srgbClr>
                </a:solidFill>
                <a:latin typeface="Times New Roman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FF0000">
                    <a:lumMod val="60000"/>
                    <a:lumOff val="40000"/>
                  </a:srgbClr>
                </a:solidFill>
                <a:latin typeface="Times New Roman" pitchFamily="18" charset="0"/>
              </a:rPr>
              <a:t>không</a:t>
            </a:r>
            <a:r>
              <a:rPr lang="en-US" altLang="en-US" sz="3200" b="1" dirty="0" smtClean="0">
                <a:solidFill>
                  <a:srgbClr val="FF0000">
                    <a:lumMod val="60000"/>
                    <a:lumOff val="40000"/>
                  </a:srgbClr>
                </a:solidFill>
                <a:latin typeface="Times New Roman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FF0000">
                    <a:lumMod val="60000"/>
                    <a:lumOff val="40000"/>
                  </a:srgbClr>
                </a:solidFill>
                <a:latin typeface="Times New Roman" pitchFamily="18" charset="0"/>
              </a:rPr>
              <a:t>được</a:t>
            </a:r>
            <a:r>
              <a:rPr lang="en-US" altLang="en-US" sz="3200" b="1" dirty="0" smtClean="0">
                <a:solidFill>
                  <a:srgbClr val="FF0000">
                    <a:lumMod val="60000"/>
                    <a:lumOff val="40000"/>
                  </a:srgbClr>
                </a:solidFill>
                <a:latin typeface="Times New Roman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FF0000">
                    <a:lumMod val="60000"/>
                    <a:lumOff val="40000"/>
                  </a:srgbClr>
                </a:solidFill>
                <a:latin typeface="Times New Roman" pitchFamily="18" charset="0"/>
              </a:rPr>
              <a:t>sử</a:t>
            </a:r>
            <a:r>
              <a:rPr lang="en-US" altLang="en-US" sz="3200" b="1" dirty="0" smtClean="0">
                <a:solidFill>
                  <a:srgbClr val="FF0000">
                    <a:lumMod val="60000"/>
                    <a:lumOff val="40000"/>
                  </a:srgbClr>
                </a:solidFill>
                <a:latin typeface="Times New Roman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FF0000">
                    <a:lumMod val="60000"/>
                    <a:lumOff val="40000"/>
                  </a:srgbClr>
                </a:solidFill>
                <a:latin typeface="Times New Roman" pitchFamily="18" charset="0"/>
              </a:rPr>
              <a:t>dụng</a:t>
            </a:r>
            <a:r>
              <a:rPr lang="en-US" altLang="en-US" sz="3200" b="1" dirty="0" smtClean="0">
                <a:solidFill>
                  <a:srgbClr val="FF0000">
                    <a:lumMod val="60000"/>
                    <a:lumOff val="40000"/>
                  </a:srgbClr>
                </a:solidFill>
                <a:latin typeface="Times New Roman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FF0000">
                    <a:lumMod val="60000"/>
                    <a:lumOff val="40000"/>
                  </a:srgbClr>
                </a:solidFill>
                <a:latin typeface="Times New Roman" pitchFamily="18" charset="0"/>
              </a:rPr>
              <a:t>nước</a:t>
            </a:r>
            <a:r>
              <a:rPr lang="en-US" altLang="en-US" sz="3200" b="1" dirty="0" smtClean="0">
                <a:solidFill>
                  <a:srgbClr val="FF0000">
                    <a:lumMod val="60000"/>
                    <a:lumOff val="40000"/>
                  </a:srgbClr>
                </a:solidFill>
                <a:latin typeface="Times New Roman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FF0000">
                    <a:lumMod val="60000"/>
                    <a:lumOff val="40000"/>
                  </a:srgbClr>
                </a:solidFill>
                <a:latin typeface="Times New Roman" pitchFamily="18" charset="0"/>
              </a:rPr>
              <a:t>sạch</a:t>
            </a:r>
            <a:r>
              <a:rPr lang="en-US" altLang="en-US" sz="3200" b="1" dirty="0" smtClean="0">
                <a:solidFill>
                  <a:srgbClr val="FF0000">
                    <a:lumMod val="60000"/>
                    <a:lumOff val="40000"/>
                  </a:srgbClr>
                </a:solidFill>
                <a:latin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52976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5">
          <a:fgClr>
            <a:schemeClr val="bg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4"/>
          <p:cNvSpPr txBox="1">
            <a:spLocks noChangeArrowheads="1"/>
          </p:cNvSpPr>
          <p:nvPr/>
        </p:nvSpPr>
        <p:spPr bwMode="auto">
          <a:xfrm>
            <a:off x="0" y="304800"/>
            <a:ext cx="91440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b="1" dirty="0" err="1" smtClean="0">
                <a:solidFill>
                  <a:srgbClr val="AAEFD1">
                    <a:lumMod val="50000"/>
                  </a:srgbClr>
                </a:solidFill>
              </a:rPr>
              <a:t>Bài</a:t>
            </a:r>
            <a:r>
              <a:rPr lang="en-US" altLang="en-US" b="1" dirty="0" smtClean="0">
                <a:solidFill>
                  <a:srgbClr val="AAEFD1">
                    <a:lumMod val="50000"/>
                  </a:srgbClr>
                </a:solidFill>
              </a:rPr>
              <a:t> </a:t>
            </a:r>
            <a:r>
              <a:rPr lang="en-US" altLang="en-US" b="1" dirty="0" err="1" smtClean="0">
                <a:solidFill>
                  <a:srgbClr val="AAEFD1">
                    <a:lumMod val="50000"/>
                  </a:srgbClr>
                </a:solidFill>
              </a:rPr>
              <a:t>tập</a:t>
            </a:r>
            <a:r>
              <a:rPr lang="en-US" altLang="en-US" b="1" dirty="0" smtClean="0">
                <a:solidFill>
                  <a:srgbClr val="AAEFD1">
                    <a:lumMod val="50000"/>
                  </a:srgbClr>
                </a:solidFill>
              </a:rPr>
              <a:t> 4: </a:t>
            </a:r>
            <a:r>
              <a:rPr lang="en-US" altLang="en-US" b="1" dirty="0" err="1" smtClean="0">
                <a:solidFill>
                  <a:srgbClr val="AAEFD1">
                    <a:lumMod val="50000"/>
                  </a:srgbClr>
                </a:solidFill>
              </a:rPr>
              <a:t>Hãy</a:t>
            </a:r>
            <a:r>
              <a:rPr lang="en-US" altLang="en-US" b="1" dirty="0" smtClean="0">
                <a:solidFill>
                  <a:srgbClr val="AAEFD1">
                    <a:lumMod val="50000"/>
                  </a:srgbClr>
                </a:solidFill>
              </a:rPr>
              <a:t> </a:t>
            </a:r>
            <a:r>
              <a:rPr lang="en-US" altLang="en-US" b="1" dirty="0" err="1" smtClean="0">
                <a:solidFill>
                  <a:srgbClr val="AAEFD1">
                    <a:lumMod val="50000"/>
                  </a:srgbClr>
                </a:solidFill>
              </a:rPr>
              <a:t>đánh</a:t>
            </a:r>
            <a:r>
              <a:rPr lang="en-US" altLang="en-US" b="1" dirty="0" smtClean="0">
                <a:solidFill>
                  <a:srgbClr val="AAEFD1">
                    <a:lumMod val="50000"/>
                  </a:srgbClr>
                </a:solidFill>
              </a:rPr>
              <a:t> </a:t>
            </a:r>
            <a:r>
              <a:rPr lang="en-US" altLang="en-US" b="1" dirty="0" err="1" smtClean="0">
                <a:solidFill>
                  <a:srgbClr val="AAEFD1">
                    <a:lumMod val="50000"/>
                  </a:srgbClr>
                </a:solidFill>
              </a:rPr>
              <a:t>dấu</a:t>
            </a:r>
            <a:r>
              <a:rPr lang="en-US" altLang="en-US" b="1" dirty="0" smtClean="0">
                <a:solidFill>
                  <a:srgbClr val="AAEFD1">
                    <a:lumMod val="50000"/>
                  </a:srgbClr>
                </a:solidFill>
              </a:rPr>
              <a:t> </a:t>
            </a:r>
            <a:r>
              <a:rPr lang="en-US" altLang="en-US" b="1" dirty="0" err="1" smtClean="0">
                <a:solidFill>
                  <a:srgbClr val="AAEFD1">
                    <a:lumMod val="50000"/>
                  </a:srgbClr>
                </a:solidFill>
              </a:rPr>
              <a:t>cộng</a:t>
            </a:r>
            <a:r>
              <a:rPr lang="en-US" altLang="en-US" b="1" dirty="0" smtClean="0">
                <a:solidFill>
                  <a:srgbClr val="AAEFD1">
                    <a:lumMod val="50000"/>
                  </a:srgbClr>
                </a:solidFill>
              </a:rPr>
              <a:t> </a:t>
            </a:r>
            <a:r>
              <a:rPr lang="en-US" altLang="en-US" b="1" dirty="0" err="1" smtClean="0">
                <a:solidFill>
                  <a:srgbClr val="AAEFD1">
                    <a:lumMod val="50000"/>
                  </a:srgbClr>
                </a:solidFill>
              </a:rPr>
              <a:t>vào</a:t>
            </a:r>
            <a:r>
              <a:rPr lang="en-US" altLang="en-US" b="1" dirty="0" smtClean="0">
                <a:solidFill>
                  <a:srgbClr val="AAEFD1">
                    <a:lumMod val="50000"/>
                  </a:srgbClr>
                </a:solidFill>
              </a:rPr>
              <a:t> ô        </a:t>
            </a:r>
            <a:r>
              <a:rPr lang="en-US" altLang="en-US" b="1" dirty="0" err="1" smtClean="0">
                <a:solidFill>
                  <a:srgbClr val="AAEFD1">
                    <a:lumMod val="50000"/>
                  </a:srgbClr>
                </a:solidFill>
              </a:rPr>
              <a:t>tương</a:t>
            </a:r>
            <a:r>
              <a:rPr lang="en-US" altLang="en-US" b="1" dirty="0" smtClean="0">
                <a:solidFill>
                  <a:srgbClr val="AAEFD1">
                    <a:lumMod val="50000"/>
                  </a:srgbClr>
                </a:solidFill>
              </a:rPr>
              <a:t> </a:t>
            </a:r>
            <a:r>
              <a:rPr lang="en-US" altLang="en-US" b="1" dirty="0" err="1" smtClean="0">
                <a:solidFill>
                  <a:srgbClr val="AAEFD1">
                    <a:lumMod val="50000"/>
                  </a:srgbClr>
                </a:solidFill>
              </a:rPr>
              <a:t>ứng</a:t>
            </a:r>
            <a:r>
              <a:rPr lang="en-US" altLang="en-US" b="1" dirty="0" smtClean="0">
                <a:solidFill>
                  <a:srgbClr val="AAEFD1">
                    <a:lumMod val="50000"/>
                  </a:srgbClr>
                </a:solidFill>
              </a:rPr>
              <a:t> </a:t>
            </a:r>
            <a:r>
              <a:rPr lang="en-US" altLang="en-US" b="1" dirty="0" err="1" smtClean="0">
                <a:solidFill>
                  <a:srgbClr val="AAEFD1">
                    <a:lumMod val="50000"/>
                  </a:srgbClr>
                </a:solidFill>
              </a:rPr>
              <a:t>với</a:t>
            </a:r>
            <a:r>
              <a:rPr lang="en-US" altLang="en-US" b="1" dirty="0" smtClean="0">
                <a:solidFill>
                  <a:srgbClr val="AAEFD1">
                    <a:lumMod val="50000"/>
                  </a:srgbClr>
                </a:solidFill>
              </a:rPr>
              <a:t> </a:t>
            </a:r>
            <a:r>
              <a:rPr lang="en-US" altLang="en-US" b="1" dirty="0" err="1" smtClean="0">
                <a:solidFill>
                  <a:srgbClr val="AAEFD1">
                    <a:lumMod val="50000"/>
                  </a:srgbClr>
                </a:solidFill>
              </a:rPr>
              <a:t>sự</a:t>
            </a:r>
            <a:r>
              <a:rPr lang="en-US" altLang="en-US" b="1" dirty="0" smtClean="0">
                <a:solidFill>
                  <a:srgbClr val="AAEFD1">
                    <a:lumMod val="50000"/>
                  </a:srgbClr>
                </a:solidFill>
              </a:rPr>
              <a:t> </a:t>
            </a:r>
            <a:r>
              <a:rPr lang="en-US" altLang="en-US" b="1" dirty="0" err="1" smtClean="0">
                <a:solidFill>
                  <a:srgbClr val="AAEFD1">
                    <a:lumMod val="50000"/>
                  </a:srgbClr>
                </a:solidFill>
              </a:rPr>
              <a:t>đánh</a:t>
            </a:r>
            <a:r>
              <a:rPr lang="en-US" altLang="en-US" b="1" dirty="0" smtClean="0">
                <a:solidFill>
                  <a:srgbClr val="AAEFD1">
                    <a:lumMod val="50000"/>
                  </a:srgbClr>
                </a:solidFill>
              </a:rPr>
              <a:t> </a:t>
            </a:r>
            <a:r>
              <a:rPr lang="en-US" altLang="en-US" b="1" dirty="0" err="1" smtClean="0">
                <a:solidFill>
                  <a:srgbClr val="AAEFD1">
                    <a:lumMod val="50000"/>
                  </a:srgbClr>
                </a:solidFill>
              </a:rPr>
              <a:t>giá</a:t>
            </a:r>
            <a:r>
              <a:rPr lang="en-US" altLang="en-US" b="1" dirty="0" smtClean="0">
                <a:solidFill>
                  <a:srgbClr val="AAEFD1">
                    <a:lumMod val="50000"/>
                  </a:srgbClr>
                </a:solidFill>
              </a:rPr>
              <a:t> </a:t>
            </a:r>
            <a:r>
              <a:rPr lang="en-US" altLang="en-US" b="1" dirty="0" err="1" smtClean="0">
                <a:solidFill>
                  <a:srgbClr val="AAEFD1">
                    <a:lumMod val="50000"/>
                  </a:srgbClr>
                </a:solidFill>
              </a:rPr>
              <a:t>của</a:t>
            </a:r>
            <a:r>
              <a:rPr lang="en-US" altLang="en-US" b="1" dirty="0" smtClean="0">
                <a:solidFill>
                  <a:srgbClr val="AAEFD1">
                    <a:lumMod val="50000"/>
                  </a:srgbClr>
                </a:solidFill>
              </a:rPr>
              <a:t> </a:t>
            </a:r>
            <a:r>
              <a:rPr lang="en-US" altLang="en-US" b="1" dirty="0" err="1" smtClean="0">
                <a:solidFill>
                  <a:srgbClr val="AAEFD1">
                    <a:lumMod val="50000"/>
                  </a:srgbClr>
                </a:solidFill>
              </a:rPr>
              <a:t>em</a:t>
            </a:r>
            <a:r>
              <a:rPr lang="en-US" altLang="en-US" b="1" dirty="0" smtClean="0">
                <a:solidFill>
                  <a:srgbClr val="AAEFD1">
                    <a:lumMod val="50000"/>
                  </a:srgbClr>
                </a:solidFill>
              </a:rPr>
              <a:t> </a:t>
            </a:r>
            <a:r>
              <a:rPr lang="en-US" altLang="en-US" b="1" dirty="0" err="1" smtClean="0">
                <a:solidFill>
                  <a:srgbClr val="AAEFD1">
                    <a:lumMod val="50000"/>
                  </a:srgbClr>
                </a:solidFill>
              </a:rPr>
              <a:t>về</a:t>
            </a:r>
            <a:r>
              <a:rPr lang="en-US" altLang="en-US" b="1" dirty="0" smtClean="0">
                <a:solidFill>
                  <a:srgbClr val="AAEFD1">
                    <a:lumMod val="50000"/>
                  </a:srgbClr>
                </a:solidFill>
              </a:rPr>
              <a:t> </a:t>
            </a:r>
            <a:r>
              <a:rPr lang="en-US" altLang="en-US" b="1" dirty="0" err="1" smtClean="0">
                <a:solidFill>
                  <a:srgbClr val="AAEFD1">
                    <a:lumMod val="50000"/>
                  </a:srgbClr>
                </a:solidFill>
              </a:rPr>
              <a:t>các</a:t>
            </a:r>
            <a:r>
              <a:rPr lang="en-US" altLang="en-US" b="1" dirty="0" smtClean="0">
                <a:solidFill>
                  <a:srgbClr val="AAEFD1">
                    <a:lumMod val="50000"/>
                  </a:srgbClr>
                </a:solidFill>
              </a:rPr>
              <a:t> ý </a:t>
            </a:r>
            <a:r>
              <a:rPr lang="en-US" altLang="en-US" b="1" dirty="0" err="1" smtClean="0">
                <a:solidFill>
                  <a:srgbClr val="AAEFD1">
                    <a:lumMod val="50000"/>
                  </a:srgbClr>
                </a:solidFill>
              </a:rPr>
              <a:t>kiến</a:t>
            </a:r>
            <a:r>
              <a:rPr lang="en-US" altLang="en-US" b="1" dirty="0" smtClean="0">
                <a:solidFill>
                  <a:srgbClr val="AAEFD1">
                    <a:lumMod val="50000"/>
                  </a:srgbClr>
                </a:solidFill>
              </a:rPr>
              <a:t> </a:t>
            </a:r>
            <a:r>
              <a:rPr lang="en-US" altLang="en-US" b="1" dirty="0" err="1" smtClean="0">
                <a:solidFill>
                  <a:srgbClr val="AAEFD1">
                    <a:lumMod val="50000"/>
                  </a:srgbClr>
                </a:solidFill>
              </a:rPr>
              <a:t>dưới</a:t>
            </a:r>
            <a:r>
              <a:rPr lang="en-US" altLang="en-US" b="1" dirty="0" smtClean="0">
                <a:solidFill>
                  <a:srgbClr val="AAEFD1">
                    <a:lumMod val="50000"/>
                  </a:srgbClr>
                </a:solidFill>
              </a:rPr>
              <a:t> </a:t>
            </a:r>
            <a:r>
              <a:rPr lang="en-US" altLang="en-US" b="1" dirty="0" err="1" smtClean="0">
                <a:solidFill>
                  <a:srgbClr val="AAEFD1">
                    <a:lumMod val="50000"/>
                  </a:srgbClr>
                </a:solidFill>
              </a:rPr>
              <a:t>đây</a:t>
            </a:r>
            <a:r>
              <a:rPr lang="en-US" altLang="en-US" b="1" dirty="0" smtClean="0">
                <a:solidFill>
                  <a:srgbClr val="AAEFD1">
                    <a:lumMod val="50000"/>
                  </a:srgbClr>
                </a:solidFill>
              </a:rPr>
              <a:t> </a:t>
            </a:r>
            <a:r>
              <a:rPr lang="en-US" altLang="en-US" b="1" dirty="0" err="1" smtClean="0">
                <a:solidFill>
                  <a:srgbClr val="AAEFD1">
                    <a:lumMod val="50000"/>
                  </a:srgbClr>
                </a:solidFill>
              </a:rPr>
              <a:t>và</a:t>
            </a:r>
            <a:r>
              <a:rPr lang="en-US" altLang="en-US" b="1" dirty="0" smtClean="0">
                <a:solidFill>
                  <a:srgbClr val="AAEFD1">
                    <a:lumMod val="50000"/>
                  </a:srgbClr>
                </a:solidFill>
              </a:rPr>
              <a:t> </a:t>
            </a:r>
            <a:r>
              <a:rPr lang="en-US" altLang="en-US" b="1" dirty="0" err="1" smtClean="0">
                <a:solidFill>
                  <a:srgbClr val="AAEFD1">
                    <a:lumMod val="50000"/>
                  </a:srgbClr>
                </a:solidFill>
              </a:rPr>
              <a:t>giải</a:t>
            </a:r>
            <a:r>
              <a:rPr lang="en-US" altLang="en-US" b="1" dirty="0" smtClean="0">
                <a:solidFill>
                  <a:srgbClr val="AAEFD1">
                    <a:lumMod val="50000"/>
                  </a:srgbClr>
                </a:solidFill>
              </a:rPr>
              <a:t> </a:t>
            </a:r>
            <a:r>
              <a:rPr lang="en-US" altLang="en-US" b="1" dirty="0" err="1" smtClean="0">
                <a:solidFill>
                  <a:srgbClr val="AAEFD1">
                    <a:lumMod val="50000"/>
                  </a:srgbClr>
                </a:solidFill>
              </a:rPr>
              <a:t>thích</a:t>
            </a:r>
            <a:r>
              <a:rPr lang="en-US" altLang="en-US" b="1" dirty="0" smtClean="0">
                <a:solidFill>
                  <a:srgbClr val="AAEFD1">
                    <a:lumMod val="50000"/>
                  </a:srgbClr>
                </a:solidFill>
              </a:rPr>
              <a:t> </a:t>
            </a:r>
            <a:r>
              <a:rPr lang="en-US" altLang="en-US" b="1" dirty="0" err="1" smtClean="0">
                <a:solidFill>
                  <a:srgbClr val="AAEFD1">
                    <a:lumMod val="50000"/>
                  </a:srgbClr>
                </a:solidFill>
              </a:rPr>
              <a:t>lí</a:t>
            </a:r>
            <a:r>
              <a:rPr lang="en-US" altLang="en-US" b="1" dirty="0" smtClean="0">
                <a:solidFill>
                  <a:srgbClr val="AAEFD1">
                    <a:lumMod val="50000"/>
                  </a:srgbClr>
                </a:solidFill>
              </a:rPr>
              <a:t> do.</a:t>
            </a:r>
          </a:p>
        </p:txBody>
      </p:sp>
      <p:sp>
        <p:nvSpPr>
          <p:cNvPr id="11267" name="Rectangle 6"/>
          <p:cNvSpPr>
            <a:spLocks noChangeArrowheads="1"/>
          </p:cNvSpPr>
          <p:nvPr/>
        </p:nvSpPr>
        <p:spPr bwMode="auto">
          <a:xfrm>
            <a:off x="0" y="1680866"/>
            <a:ext cx="5724524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a.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Nước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sạch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không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bao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giờ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cạn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.</a:t>
            </a:r>
          </a:p>
        </p:txBody>
      </p:sp>
      <p:sp>
        <p:nvSpPr>
          <p:cNvPr id="11268" name="Rectangle 7"/>
          <p:cNvSpPr>
            <a:spLocks noChangeArrowheads="1"/>
          </p:cNvSpPr>
          <p:nvPr/>
        </p:nvSpPr>
        <p:spPr bwMode="auto">
          <a:xfrm>
            <a:off x="4876800" y="381001"/>
            <a:ext cx="381000" cy="304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CC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1269" name="Rectangle 9"/>
          <p:cNvSpPr>
            <a:spLocks noChangeArrowheads="1"/>
          </p:cNvSpPr>
          <p:nvPr/>
        </p:nvSpPr>
        <p:spPr bwMode="auto">
          <a:xfrm>
            <a:off x="0" y="2984501"/>
            <a:ext cx="5724524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c.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Nguồn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nước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cần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được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giữ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gìn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và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bảo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vệ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cho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cuộc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sống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hôm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nay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và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mai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sau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.</a:t>
            </a:r>
          </a:p>
        </p:txBody>
      </p:sp>
      <p:sp>
        <p:nvSpPr>
          <p:cNvPr id="11270" name="Rectangle 10"/>
          <p:cNvSpPr>
            <a:spLocks noChangeArrowheads="1"/>
          </p:cNvSpPr>
          <p:nvPr/>
        </p:nvSpPr>
        <p:spPr bwMode="auto">
          <a:xfrm>
            <a:off x="0" y="4646495"/>
            <a:ext cx="5724524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e.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Nước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thải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của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nhà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máy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,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bệnh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viện</a:t>
            </a:r>
            <a:endParaRPr lang="en-US" altLang="en-US" sz="2400" b="1" dirty="0" smtClean="0">
              <a:solidFill>
                <a:srgbClr val="0070C0"/>
              </a:solidFill>
              <a:latin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cần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được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xử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lý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.</a:t>
            </a:r>
          </a:p>
        </p:txBody>
      </p:sp>
      <p:sp>
        <p:nvSpPr>
          <p:cNvPr id="11271" name="Rectangle 11"/>
          <p:cNvSpPr>
            <a:spLocks noChangeArrowheads="1"/>
          </p:cNvSpPr>
          <p:nvPr/>
        </p:nvSpPr>
        <p:spPr bwMode="auto">
          <a:xfrm>
            <a:off x="-1" y="2138066"/>
            <a:ext cx="5724525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b.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Nước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giếng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khơi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,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giếng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khoan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không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phải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trả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tiền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nên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không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cần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tiết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kiệm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.</a:t>
            </a:r>
          </a:p>
        </p:txBody>
      </p:sp>
      <p:sp>
        <p:nvSpPr>
          <p:cNvPr id="11272" name="Rectangle 12"/>
          <p:cNvSpPr>
            <a:spLocks noChangeArrowheads="1"/>
          </p:cNvSpPr>
          <p:nvPr/>
        </p:nvSpPr>
        <p:spPr bwMode="auto">
          <a:xfrm>
            <a:off x="-1" y="3815498"/>
            <a:ext cx="5724525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d.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Gây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ô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nhiễm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nguồn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nước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là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phá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hoại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môi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trường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.</a:t>
            </a:r>
          </a:p>
        </p:txBody>
      </p:sp>
      <p:sp>
        <p:nvSpPr>
          <p:cNvPr id="11273" name="Rectangle 13"/>
          <p:cNvSpPr>
            <a:spLocks noChangeArrowheads="1"/>
          </p:cNvSpPr>
          <p:nvPr/>
        </p:nvSpPr>
        <p:spPr bwMode="auto">
          <a:xfrm>
            <a:off x="0" y="5477492"/>
            <a:ext cx="5724524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f.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Sử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dụng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nước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ô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nhiễm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có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hại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cho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sức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khỏe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.</a:t>
            </a:r>
          </a:p>
        </p:txBody>
      </p:sp>
      <p:sp>
        <p:nvSpPr>
          <p:cNvPr id="11274" name="Text Box 14"/>
          <p:cNvSpPr txBox="1">
            <a:spLocks noChangeArrowheads="1"/>
          </p:cNvSpPr>
          <p:nvPr/>
        </p:nvSpPr>
        <p:spPr bwMode="auto">
          <a:xfrm>
            <a:off x="5181600" y="1295401"/>
            <a:ext cx="3733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endParaRPr lang="en-US" altLang="en-US" b="1" smtClean="0">
              <a:solidFill>
                <a:srgbClr val="000000"/>
              </a:solidFill>
            </a:endParaRPr>
          </a:p>
        </p:txBody>
      </p:sp>
      <p:sp>
        <p:nvSpPr>
          <p:cNvPr id="11275" name="Text Box 15"/>
          <p:cNvSpPr txBox="1">
            <a:spLocks noChangeArrowheads="1"/>
          </p:cNvSpPr>
          <p:nvPr/>
        </p:nvSpPr>
        <p:spPr bwMode="auto">
          <a:xfrm>
            <a:off x="5724525" y="1219201"/>
            <a:ext cx="341947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b="1" dirty="0" err="1" smtClean="0">
                <a:solidFill>
                  <a:srgbClr val="C00000"/>
                </a:solidFill>
              </a:rPr>
              <a:t>Đồng</a:t>
            </a:r>
            <a:r>
              <a:rPr lang="en-US" altLang="en-US" b="1" dirty="0" smtClean="0">
                <a:solidFill>
                  <a:srgbClr val="C00000"/>
                </a:solidFill>
              </a:rPr>
              <a:t> ý     </a:t>
            </a:r>
            <a:r>
              <a:rPr lang="en-US" altLang="en-US" b="1" dirty="0" err="1" smtClean="0">
                <a:solidFill>
                  <a:srgbClr val="C00000"/>
                </a:solidFill>
              </a:rPr>
              <a:t>Không</a:t>
            </a:r>
            <a:r>
              <a:rPr lang="en-US" altLang="en-US" b="1" dirty="0" smtClean="0">
                <a:solidFill>
                  <a:srgbClr val="C00000"/>
                </a:solidFill>
              </a:rPr>
              <a:t> </a:t>
            </a:r>
            <a:r>
              <a:rPr lang="en-US" altLang="en-US" b="1" dirty="0" err="1" smtClean="0">
                <a:solidFill>
                  <a:srgbClr val="C00000"/>
                </a:solidFill>
              </a:rPr>
              <a:t>đồng</a:t>
            </a:r>
            <a:r>
              <a:rPr lang="en-US" altLang="en-US" b="1" dirty="0" smtClean="0">
                <a:solidFill>
                  <a:srgbClr val="C00000"/>
                </a:solidFill>
              </a:rPr>
              <a:t> ý</a:t>
            </a:r>
          </a:p>
        </p:txBody>
      </p:sp>
      <p:sp>
        <p:nvSpPr>
          <p:cNvPr id="11276" name="Rectangle 16"/>
          <p:cNvSpPr>
            <a:spLocks noChangeArrowheads="1"/>
          </p:cNvSpPr>
          <p:nvPr/>
        </p:nvSpPr>
        <p:spPr bwMode="auto">
          <a:xfrm>
            <a:off x="6096000" y="1757066"/>
            <a:ext cx="381000" cy="304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CC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1278" name="Rectangle 18"/>
          <p:cNvSpPr>
            <a:spLocks noChangeArrowheads="1"/>
          </p:cNvSpPr>
          <p:nvPr/>
        </p:nvSpPr>
        <p:spPr bwMode="auto">
          <a:xfrm>
            <a:off x="7848600" y="1757066"/>
            <a:ext cx="381000" cy="304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CC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1279" name="Rectangle 19"/>
          <p:cNvSpPr>
            <a:spLocks noChangeArrowheads="1"/>
          </p:cNvSpPr>
          <p:nvPr/>
        </p:nvSpPr>
        <p:spPr bwMode="auto">
          <a:xfrm>
            <a:off x="6096000" y="2401164"/>
            <a:ext cx="381000" cy="304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CC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1281" name="Rectangle 21"/>
          <p:cNvSpPr>
            <a:spLocks noChangeArrowheads="1"/>
          </p:cNvSpPr>
          <p:nvPr/>
        </p:nvSpPr>
        <p:spPr bwMode="auto">
          <a:xfrm>
            <a:off x="7848600" y="2401164"/>
            <a:ext cx="381000" cy="304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CC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1282" name="Rectangle 22"/>
          <p:cNvSpPr>
            <a:spLocks noChangeArrowheads="1"/>
          </p:cNvSpPr>
          <p:nvPr/>
        </p:nvSpPr>
        <p:spPr bwMode="auto">
          <a:xfrm>
            <a:off x="7848600" y="3247599"/>
            <a:ext cx="381000" cy="304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CC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1284" name="Rectangle 24"/>
          <p:cNvSpPr>
            <a:spLocks noChangeArrowheads="1"/>
          </p:cNvSpPr>
          <p:nvPr/>
        </p:nvSpPr>
        <p:spPr bwMode="auto">
          <a:xfrm>
            <a:off x="6096000" y="3247599"/>
            <a:ext cx="381000" cy="304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CC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1285" name="Rectangle 25"/>
          <p:cNvSpPr>
            <a:spLocks noChangeArrowheads="1"/>
          </p:cNvSpPr>
          <p:nvPr/>
        </p:nvSpPr>
        <p:spPr bwMode="auto">
          <a:xfrm>
            <a:off x="7850851" y="4078596"/>
            <a:ext cx="381000" cy="304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CC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1287" name="Rectangle 27"/>
          <p:cNvSpPr>
            <a:spLocks noChangeArrowheads="1"/>
          </p:cNvSpPr>
          <p:nvPr/>
        </p:nvSpPr>
        <p:spPr bwMode="auto">
          <a:xfrm>
            <a:off x="6096000" y="4909593"/>
            <a:ext cx="381000" cy="304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CC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1288" name="Rectangle 28"/>
          <p:cNvSpPr>
            <a:spLocks noChangeArrowheads="1"/>
          </p:cNvSpPr>
          <p:nvPr/>
        </p:nvSpPr>
        <p:spPr bwMode="auto">
          <a:xfrm>
            <a:off x="7848600" y="4909593"/>
            <a:ext cx="381000" cy="304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CC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1290" name="Rectangle 30"/>
          <p:cNvSpPr>
            <a:spLocks noChangeArrowheads="1"/>
          </p:cNvSpPr>
          <p:nvPr/>
        </p:nvSpPr>
        <p:spPr bwMode="auto">
          <a:xfrm>
            <a:off x="6096000" y="4078596"/>
            <a:ext cx="381000" cy="304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CC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1291" name="Rectangle 31"/>
          <p:cNvSpPr>
            <a:spLocks noChangeArrowheads="1"/>
          </p:cNvSpPr>
          <p:nvPr/>
        </p:nvSpPr>
        <p:spPr bwMode="auto">
          <a:xfrm>
            <a:off x="7850851" y="5740590"/>
            <a:ext cx="381000" cy="304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CC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1293" name="Rectangle 33"/>
          <p:cNvSpPr>
            <a:spLocks noChangeArrowheads="1"/>
          </p:cNvSpPr>
          <p:nvPr/>
        </p:nvSpPr>
        <p:spPr bwMode="auto">
          <a:xfrm>
            <a:off x="6096000" y="5740590"/>
            <a:ext cx="381000" cy="304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CC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6" name="AutoShape 18">
            <a:hlinkClick r:id="rId2" action="ppaction://hlinksldjump">
              <a:snd r:embed="rId3" name="clap.wav"/>
            </a:hlinkClick>
          </p:cNvPr>
          <p:cNvSpPr>
            <a:spLocks noChangeArrowheads="1"/>
          </p:cNvSpPr>
          <p:nvPr/>
        </p:nvSpPr>
        <p:spPr bwMode="auto">
          <a:xfrm>
            <a:off x="7850851" y="1757067"/>
            <a:ext cx="381000" cy="304800"/>
          </a:xfrm>
          <a:prstGeom prst="smileyFace">
            <a:avLst>
              <a:gd name="adj" fmla="val -4653"/>
            </a:avLst>
          </a:prstGeom>
          <a:solidFill>
            <a:srgbClr val="00CC66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en-US" sz="2400" smtClean="0">
              <a:solidFill>
                <a:srgbClr val="990000"/>
              </a:solidFill>
              <a:latin typeface="Times New Roman" pitchFamily="18" charset="0"/>
            </a:endParaRPr>
          </a:p>
        </p:txBody>
      </p:sp>
      <p:sp>
        <p:nvSpPr>
          <p:cNvPr id="25" name="AutoShape 18">
            <a:hlinkClick r:id="rId2" action="ppaction://hlinksldjump">
              <a:snd r:embed="rId3" name="clap.wav"/>
            </a:hlinkClick>
          </p:cNvPr>
          <p:cNvSpPr>
            <a:spLocks noChangeArrowheads="1"/>
          </p:cNvSpPr>
          <p:nvPr/>
        </p:nvSpPr>
        <p:spPr bwMode="auto">
          <a:xfrm>
            <a:off x="7848600" y="2401164"/>
            <a:ext cx="381000" cy="304800"/>
          </a:xfrm>
          <a:prstGeom prst="smileyFace">
            <a:avLst>
              <a:gd name="adj" fmla="val -4653"/>
            </a:avLst>
          </a:prstGeom>
          <a:solidFill>
            <a:srgbClr val="00CC66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en-US" sz="2400" smtClean="0">
              <a:solidFill>
                <a:srgbClr val="99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8479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ChangeArrowheads="1"/>
          </p:cNvSpPr>
          <p:nvPr/>
        </p:nvSpPr>
        <p:spPr bwMode="auto">
          <a:xfrm>
            <a:off x="2667000" y="1448989"/>
            <a:ext cx="20574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Font typeface="Arial" pitchFamily="34" charset="0"/>
              <a:buNone/>
            </a:pPr>
            <a:r>
              <a:rPr lang="en-US" altLang="zh-CN" sz="2800">
                <a:latin typeface="Calibri" pitchFamily="34" charset="0"/>
                <a:sym typeface="Calibri" pitchFamily="34" charset="0"/>
              </a:rPr>
              <a:t> </a:t>
            </a:r>
          </a:p>
        </p:txBody>
      </p:sp>
      <p:sp>
        <p:nvSpPr>
          <p:cNvPr id="21507" name="Text Box 3"/>
          <p:cNvSpPr txBox="1">
            <a:spLocks noChangeArrowheads="1"/>
          </p:cNvSpPr>
          <p:nvPr/>
        </p:nvSpPr>
        <p:spPr bwMode="auto">
          <a:xfrm>
            <a:off x="2209800" y="1448991"/>
            <a:ext cx="41148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buFont typeface="Arial" pitchFamily="34" charset="0"/>
              <a:buNone/>
            </a:pPr>
            <a:endParaRPr lang="en-US" altLang="en-US" sz="2800">
              <a:sym typeface="Calibri" pitchFamily="34" charset="0"/>
            </a:endParaRPr>
          </a:p>
        </p:txBody>
      </p:sp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0" y="245666"/>
            <a:ext cx="91440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buFont typeface="Arial" pitchFamily="34" charset="0"/>
              <a:buNone/>
            </a:pPr>
            <a:r>
              <a:rPr lang="vi-VN" altLang="en-US" sz="2800" b="1" u="sng" dirty="0">
                <a:latin typeface="Times New Roman" pitchFamily="18" charset="0"/>
                <a:cs typeface="Times New Roman" pitchFamily="18" charset="0"/>
                <a:sym typeface="Calibri" pitchFamily="34" charset="0"/>
              </a:rPr>
              <a:t>Bài tập 1</a:t>
            </a:r>
            <a:r>
              <a:rPr lang="vi-VN" altLang="en-US" sz="2800" b="1" dirty="0">
                <a:latin typeface="Times New Roman" pitchFamily="18" charset="0"/>
                <a:cs typeface="Times New Roman" pitchFamily="18" charset="0"/>
                <a:sym typeface="Calibri" pitchFamily="34" charset="0"/>
              </a:rPr>
              <a:t>: </a:t>
            </a:r>
            <a:r>
              <a:rPr lang="vi-VN" altLang="en-US" sz="2800" b="1" dirty="0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  <a:sym typeface="Calibri" pitchFamily="34" charset="0"/>
              </a:rPr>
              <a:t>Hãy nêu tác dụng của nước qua các bức tranh, ảnh dưới đây:</a:t>
            </a:r>
            <a:endParaRPr lang="en-US" altLang="en-US" sz="2800" b="1" dirty="0">
              <a:solidFill>
                <a:schemeClr val="hlink"/>
              </a:solidFill>
              <a:latin typeface="Times New Roman" pitchFamily="18" charset="0"/>
              <a:cs typeface="Times New Roman" pitchFamily="18" charset="0"/>
              <a:sym typeface="Calibri" pitchFamily="34" charset="0"/>
            </a:endParaRPr>
          </a:p>
        </p:txBody>
      </p:sp>
      <p:pic>
        <p:nvPicPr>
          <p:cNvPr id="7173" name="Picture 5" descr="hinh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1464864"/>
            <a:ext cx="2743200" cy="167640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</p:spPr>
      </p:pic>
      <p:pic>
        <p:nvPicPr>
          <p:cNvPr id="7174" name="Picture 6" descr="hinh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00400" y="1464864"/>
            <a:ext cx="2667000" cy="167640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</p:spPr>
      </p:pic>
      <p:pic>
        <p:nvPicPr>
          <p:cNvPr id="7175" name="Picture 7" descr="hinh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72200" y="1464864"/>
            <a:ext cx="2743200" cy="167640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</p:spPr>
      </p:pic>
      <p:pic>
        <p:nvPicPr>
          <p:cNvPr id="7176" name="Picture 8" descr="hinh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6200" y="3734989"/>
            <a:ext cx="2362200" cy="160020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</p:spPr>
      </p:pic>
      <p:pic>
        <p:nvPicPr>
          <p:cNvPr id="7177" name="Picture 9" descr="hinh 7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590800" y="3734989"/>
            <a:ext cx="2057400" cy="159385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</p:spPr>
      </p:pic>
      <p:pic>
        <p:nvPicPr>
          <p:cNvPr id="7178" name="Picture 10" descr="hinh 8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724400" y="3734989"/>
            <a:ext cx="2057400" cy="160020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</p:spPr>
      </p:pic>
      <p:pic>
        <p:nvPicPr>
          <p:cNvPr id="7179" name="Picture 11" descr="hinh 9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934200" y="3734989"/>
            <a:ext cx="2057400" cy="160020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</p:spPr>
      </p:pic>
      <p:sp>
        <p:nvSpPr>
          <p:cNvPr id="6157" name="Text Box 12"/>
          <p:cNvSpPr txBox="1">
            <a:spLocks noChangeArrowheads="1"/>
          </p:cNvSpPr>
          <p:nvPr/>
        </p:nvSpPr>
        <p:spPr bwMode="auto">
          <a:xfrm>
            <a:off x="685800" y="3141266"/>
            <a:ext cx="19812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buFont typeface="Arial" pitchFamily="34" charset="0"/>
              <a:buNone/>
            </a:pP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Calibri" pitchFamily="34" charset="0"/>
              </a:rPr>
              <a:t>T</a:t>
            </a:r>
            <a:r>
              <a:rPr lang="vi-VN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Calibri" pitchFamily="34" charset="0"/>
              </a:rPr>
              <a:t>ranh 1</a:t>
            </a:r>
          </a:p>
        </p:txBody>
      </p:sp>
      <p:sp>
        <p:nvSpPr>
          <p:cNvPr id="6158" name="Text Box 13"/>
          <p:cNvSpPr txBox="1">
            <a:spLocks noChangeArrowheads="1"/>
          </p:cNvSpPr>
          <p:nvPr/>
        </p:nvSpPr>
        <p:spPr bwMode="auto">
          <a:xfrm>
            <a:off x="3276601" y="3141266"/>
            <a:ext cx="236855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buFont typeface="Arial" pitchFamily="34" charset="0"/>
              <a:buNone/>
            </a:pPr>
            <a:r>
              <a:rPr lang="en-US" alt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Calibri" pitchFamily="34" charset="0"/>
              </a:rPr>
              <a:t>T</a:t>
            </a:r>
            <a:r>
              <a:rPr lang="vi-VN" alt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Calibri" pitchFamily="34" charset="0"/>
              </a:rPr>
              <a:t>ranh 2</a:t>
            </a:r>
          </a:p>
        </p:txBody>
      </p:sp>
      <p:sp>
        <p:nvSpPr>
          <p:cNvPr id="6159" name="Text Box 14"/>
          <p:cNvSpPr txBox="1">
            <a:spLocks noChangeArrowheads="1"/>
          </p:cNvSpPr>
          <p:nvPr/>
        </p:nvSpPr>
        <p:spPr bwMode="auto">
          <a:xfrm>
            <a:off x="6477001" y="3141266"/>
            <a:ext cx="225266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buFont typeface="Arial" pitchFamily="34" charset="0"/>
              <a:buNone/>
            </a:pPr>
            <a:r>
              <a:rPr lang="en-US" alt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Calibri" pitchFamily="34" charset="0"/>
              </a:rPr>
              <a:t>T</a:t>
            </a:r>
            <a:r>
              <a:rPr lang="vi-VN" alt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Calibri" pitchFamily="34" charset="0"/>
              </a:rPr>
              <a:t>ranh 3</a:t>
            </a:r>
            <a:endParaRPr lang="en-US" altLang="en-US" sz="28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  <a:sym typeface="Calibri" pitchFamily="34" charset="0"/>
            </a:endParaRPr>
          </a:p>
        </p:txBody>
      </p:sp>
      <p:sp>
        <p:nvSpPr>
          <p:cNvPr id="6160" name="Text Box 15"/>
          <p:cNvSpPr txBox="1">
            <a:spLocks noChangeArrowheads="1"/>
          </p:cNvSpPr>
          <p:nvPr/>
        </p:nvSpPr>
        <p:spPr bwMode="auto">
          <a:xfrm>
            <a:off x="533400" y="5351066"/>
            <a:ext cx="16764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buFont typeface="Arial" pitchFamily="34" charset="0"/>
              <a:buNone/>
            </a:pPr>
            <a:r>
              <a:rPr lang="en-US" alt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Calibri" pitchFamily="34" charset="0"/>
              </a:rPr>
              <a:t>T</a:t>
            </a:r>
            <a:r>
              <a:rPr lang="vi-VN" alt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Calibri" pitchFamily="34" charset="0"/>
              </a:rPr>
              <a:t>ranh 4</a:t>
            </a:r>
            <a:endParaRPr lang="en-US" altLang="en-US" sz="28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  <a:sym typeface="Calibri" pitchFamily="34" charset="0"/>
            </a:endParaRPr>
          </a:p>
        </p:txBody>
      </p:sp>
      <p:sp>
        <p:nvSpPr>
          <p:cNvPr id="6161" name="Text Box 16"/>
          <p:cNvSpPr txBox="1">
            <a:spLocks noChangeArrowheads="1"/>
          </p:cNvSpPr>
          <p:nvPr/>
        </p:nvSpPr>
        <p:spPr bwMode="auto">
          <a:xfrm>
            <a:off x="2895600" y="5351066"/>
            <a:ext cx="16383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buFont typeface="Arial" pitchFamily="34" charset="0"/>
              <a:buNone/>
            </a:pPr>
            <a:r>
              <a:rPr lang="en-US" alt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Calibri" pitchFamily="34" charset="0"/>
              </a:rPr>
              <a:t>T</a:t>
            </a:r>
            <a:r>
              <a:rPr lang="vi-VN" alt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Calibri" pitchFamily="34" charset="0"/>
              </a:rPr>
              <a:t>ranh 5</a:t>
            </a:r>
            <a:endParaRPr lang="en-US" altLang="en-US" sz="28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  <a:sym typeface="Calibri" pitchFamily="34" charset="0"/>
            </a:endParaRPr>
          </a:p>
        </p:txBody>
      </p:sp>
      <p:sp>
        <p:nvSpPr>
          <p:cNvPr id="6162" name="Text Box 17"/>
          <p:cNvSpPr txBox="1">
            <a:spLocks noChangeArrowheads="1"/>
          </p:cNvSpPr>
          <p:nvPr/>
        </p:nvSpPr>
        <p:spPr bwMode="auto">
          <a:xfrm>
            <a:off x="4876801" y="5351066"/>
            <a:ext cx="186531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buFont typeface="Arial" pitchFamily="34" charset="0"/>
              <a:buNone/>
            </a:pPr>
            <a:r>
              <a:rPr lang="en-US" alt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Calibri" pitchFamily="34" charset="0"/>
              </a:rPr>
              <a:t>T</a:t>
            </a:r>
            <a:r>
              <a:rPr lang="vi-VN" alt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Calibri" pitchFamily="34" charset="0"/>
              </a:rPr>
              <a:t>ranh 6</a:t>
            </a:r>
          </a:p>
        </p:txBody>
      </p:sp>
      <p:sp>
        <p:nvSpPr>
          <p:cNvPr id="21522" name="Text Box 18"/>
          <p:cNvSpPr txBox="1">
            <a:spLocks noChangeArrowheads="1"/>
          </p:cNvSpPr>
          <p:nvPr/>
        </p:nvSpPr>
        <p:spPr bwMode="auto">
          <a:xfrm>
            <a:off x="7731126" y="5257403"/>
            <a:ext cx="103187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buFont typeface="Arial" pitchFamily="34" charset="0"/>
              <a:buNone/>
            </a:pPr>
            <a:endParaRPr lang="en-US" altLang="en-US" sz="2800">
              <a:sym typeface="Calibri" pitchFamily="34" charset="0"/>
            </a:endParaRPr>
          </a:p>
        </p:txBody>
      </p:sp>
      <p:sp>
        <p:nvSpPr>
          <p:cNvPr id="6164" name="Text Box 19"/>
          <p:cNvSpPr txBox="1">
            <a:spLocks noChangeArrowheads="1"/>
          </p:cNvSpPr>
          <p:nvPr/>
        </p:nvSpPr>
        <p:spPr bwMode="auto">
          <a:xfrm>
            <a:off x="7185026" y="5351066"/>
            <a:ext cx="16541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buFont typeface="Arial" pitchFamily="34" charset="0"/>
              <a:buNone/>
            </a:pPr>
            <a:r>
              <a:rPr lang="en-US" alt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Calibri" pitchFamily="34" charset="0"/>
              </a:rPr>
              <a:t>T</a:t>
            </a:r>
            <a:r>
              <a:rPr lang="vi-VN" alt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Calibri" pitchFamily="34" charset="0"/>
              </a:rPr>
              <a:t>ranh 7</a:t>
            </a:r>
          </a:p>
        </p:txBody>
      </p:sp>
      <p:sp>
        <p:nvSpPr>
          <p:cNvPr id="7188" name="Text Box 20"/>
          <p:cNvSpPr txBox="1">
            <a:spLocks noChangeArrowheads="1"/>
          </p:cNvSpPr>
          <p:nvPr/>
        </p:nvSpPr>
        <p:spPr bwMode="auto">
          <a:xfrm>
            <a:off x="0" y="5965427"/>
            <a:ext cx="9144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buFont typeface="Arial" pitchFamily="34" charset="0"/>
              <a:buNone/>
            </a:pPr>
            <a:r>
              <a:rPr lang="vi-VN" altLang="en-US" sz="2800" b="1" dirty="0" smtClean="0">
                <a:latin typeface="Times New Roman" pitchFamily="18" charset="0"/>
                <a:cs typeface="Times New Roman" pitchFamily="18" charset="0"/>
                <a:sym typeface="Calibri" pitchFamily="34" charset="0"/>
              </a:rPr>
              <a:t>Trong </a:t>
            </a:r>
            <a:r>
              <a:rPr lang="vi-VN" altLang="en-US" sz="2800" b="1" dirty="0">
                <a:latin typeface="Times New Roman" pitchFamily="18" charset="0"/>
                <a:cs typeface="Times New Roman" pitchFamily="18" charset="0"/>
                <a:sym typeface="Calibri" pitchFamily="34" charset="0"/>
              </a:rPr>
              <a:t>mỗi tranh, em thấy con người dùng nước để làm gì?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5" dur="5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8" dur="500"/>
                                        <p:tgtEl>
                                          <p:spTgt spid="7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1" dur="500"/>
                                        <p:tgtEl>
                                          <p:spTgt spid="7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4" dur="500"/>
                                        <p:tgtEl>
                                          <p:spTgt spid="7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7" dur="500"/>
                                        <p:tgtEl>
                                          <p:spTgt spid="7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0" dur="500"/>
                                        <p:tgtEl>
                                          <p:spTgt spid="7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500"/>
                                        <p:tgtEl>
                                          <p:spTgt spid="6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500"/>
                                        <p:tgtEl>
                                          <p:spTgt spid="6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500"/>
                                        <p:tgtEl>
                                          <p:spTgt spid="6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500"/>
                                        <p:tgtEl>
                                          <p:spTgt spid="6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5" dur="500"/>
                                        <p:tgtEl>
                                          <p:spTgt spid="6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8" dur="500"/>
                                        <p:tgtEl>
                                          <p:spTgt spid="6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1" dur="500"/>
                                        <p:tgtEl>
                                          <p:spTgt spid="6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6" dur="500"/>
                                        <p:tgtEl>
                                          <p:spTgt spid="7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utoUpdateAnimBg="0"/>
      <p:bldP spid="6157" grpId="0"/>
      <p:bldP spid="6158" grpId="0"/>
      <p:bldP spid="6159" grpId="0"/>
      <p:bldP spid="6160" grpId="0"/>
      <p:bldP spid="6161" grpId="0"/>
      <p:bldP spid="6162" grpId="0"/>
      <p:bldP spid="6164" grpId="0"/>
      <p:bldP spid="7188" grpId="0" bldLvl="0" autoUpdateAnimBg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6" descr="t829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8588" y="1012209"/>
            <a:ext cx="4575412" cy="4321791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2" descr="suythoainuo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12209"/>
            <a:ext cx="4568588" cy="4321791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3805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5">
          <a:fgClr>
            <a:schemeClr val="bg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4"/>
          <p:cNvSpPr txBox="1">
            <a:spLocks noChangeArrowheads="1"/>
          </p:cNvSpPr>
          <p:nvPr/>
        </p:nvSpPr>
        <p:spPr bwMode="auto">
          <a:xfrm>
            <a:off x="0" y="304800"/>
            <a:ext cx="91440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b="1" dirty="0" err="1" smtClean="0">
                <a:solidFill>
                  <a:srgbClr val="AAEFD1">
                    <a:lumMod val="50000"/>
                  </a:srgbClr>
                </a:solidFill>
              </a:rPr>
              <a:t>Bài</a:t>
            </a:r>
            <a:r>
              <a:rPr lang="en-US" altLang="en-US" b="1" dirty="0" smtClean="0">
                <a:solidFill>
                  <a:srgbClr val="AAEFD1">
                    <a:lumMod val="50000"/>
                  </a:srgbClr>
                </a:solidFill>
              </a:rPr>
              <a:t> </a:t>
            </a:r>
            <a:r>
              <a:rPr lang="en-US" altLang="en-US" b="1" dirty="0" err="1" smtClean="0">
                <a:solidFill>
                  <a:srgbClr val="AAEFD1">
                    <a:lumMod val="50000"/>
                  </a:srgbClr>
                </a:solidFill>
              </a:rPr>
              <a:t>tập</a:t>
            </a:r>
            <a:r>
              <a:rPr lang="en-US" altLang="en-US" b="1" dirty="0" smtClean="0">
                <a:solidFill>
                  <a:srgbClr val="AAEFD1">
                    <a:lumMod val="50000"/>
                  </a:srgbClr>
                </a:solidFill>
              </a:rPr>
              <a:t> 4: </a:t>
            </a:r>
            <a:r>
              <a:rPr lang="en-US" altLang="en-US" b="1" dirty="0" err="1" smtClean="0">
                <a:solidFill>
                  <a:srgbClr val="AAEFD1">
                    <a:lumMod val="50000"/>
                  </a:srgbClr>
                </a:solidFill>
              </a:rPr>
              <a:t>Hãy</a:t>
            </a:r>
            <a:r>
              <a:rPr lang="en-US" altLang="en-US" b="1" dirty="0" smtClean="0">
                <a:solidFill>
                  <a:srgbClr val="AAEFD1">
                    <a:lumMod val="50000"/>
                  </a:srgbClr>
                </a:solidFill>
              </a:rPr>
              <a:t> </a:t>
            </a:r>
            <a:r>
              <a:rPr lang="en-US" altLang="en-US" b="1" dirty="0" err="1" smtClean="0">
                <a:solidFill>
                  <a:srgbClr val="AAEFD1">
                    <a:lumMod val="50000"/>
                  </a:srgbClr>
                </a:solidFill>
              </a:rPr>
              <a:t>đánh</a:t>
            </a:r>
            <a:r>
              <a:rPr lang="en-US" altLang="en-US" b="1" dirty="0" smtClean="0">
                <a:solidFill>
                  <a:srgbClr val="AAEFD1">
                    <a:lumMod val="50000"/>
                  </a:srgbClr>
                </a:solidFill>
              </a:rPr>
              <a:t> </a:t>
            </a:r>
            <a:r>
              <a:rPr lang="en-US" altLang="en-US" b="1" dirty="0" err="1" smtClean="0">
                <a:solidFill>
                  <a:srgbClr val="AAEFD1">
                    <a:lumMod val="50000"/>
                  </a:srgbClr>
                </a:solidFill>
              </a:rPr>
              <a:t>dấu</a:t>
            </a:r>
            <a:r>
              <a:rPr lang="en-US" altLang="en-US" b="1" dirty="0" smtClean="0">
                <a:solidFill>
                  <a:srgbClr val="AAEFD1">
                    <a:lumMod val="50000"/>
                  </a:srgbClr>
                </a:solidFill>
              </a:rPr>
              <a:t> </a:t>
            </a:r>
            <a:r>
              <a:rPr lang="en-US" altLang="en-US" b="1" dirty="0" err="1" smtClean="0">
                <a:solidFill>
                  <a:srgbClr val="AAEFD1">
                    <a:lumMod val="50000"/>
                  </a:srgbClr>
                </a:solidFill>
              </a:rPr>
              <a:t>cộng</a:t>
            </a:r>
            <a:r>
              <a:rPr lang="en-US" altLang="en-US" b="1" dirty="0" smtClean="0">
                <a:solidFill>
                  <a:srgbClr val="AAEFD1">
                    <a:lumMod val="50000"/>
                  </a:srgbClr>
                </a:solidFill>
              </a:rPr>
              <a:t> </a:t>
            </a:r>
            <a:r>
              <a:rPr lang="en-US" altLang="en-US" b="1" dirty="0" err="1" smtClean="0">
                <a:solidFill>
                  <a:srgbClr val="AAEFD1">
                    <a:lumMod val="50000"/>
                  </a:srgbClr>
                </a:solidFill>
              </a:rPr>
              <a:t>vào</a:t>
            </a:r>
            <a:r>
              <a:rPr lang="en-US" altLang="en-US" b="1" dirty="0" smtClean="0">
                <a:solidFill>
                  <a:srgbClr val="AAEFD1">
                    <a:lumMod val="50000"/>
                  </a:srgbClr>
                </a:solidFill>
              </a:rPr>
              <a:t> ô        </a:t>
            </a:r>
            <a:r>
              <a:rPr lang="en-US" altLang="en-US" b="1" dirty="0" err="1" smtClean="0">
                <a:solidFill>
                  <a:srgbClr val="AAEFD1">
                    <a:lumMod val="50000"/>
                  </a:srgbClr>
                </a:solidFill>
              </a:rPr>
              <a:t>tương</a:t>
            </a:r>
            <a:r>
              <a:rPr lang="en-US" altLang="en-US" b="1" dirty="0" smtClean="0">
                <a:solidFill>
                  <a:srgbClr val="AAEFD1">
                    <a:lumMod val="50000"/>
                  </a:srgbClr>
                </a:solidFill>
              </a:rPr>
              <a:t> </a:t>
            </a:r>
            <a:r>
              <a:rPr lang="en-US" altLang="en-US" b="1" dirty="0" err="1" smtClean="0">
                <a:solidFill>
                  <a:srgbClr val="AAEFD1">
                    <a:lumMod val="50000"/>
                  </a:srgbClr>
                </a:solidFill>
              </a:rPr>
              <a:t>ứng</a:t>
            </a:r>
            <a:r>
              <a:rPr lang="en-US" altLang="en-US" b="1" dirty="0" smtClean="0">
                <a:solidFill>
                  <a:srgbClr val="AAEFD1">
                    <a:lumMod val="50000"/>
                  </a:srgbClr>
                </a:solidFill>
              </a:rPr>
              <a:t> </a:t>
            </a:r>
            <a:r>
              <a:rPr lang="en-US" altLang="en-US" b="1" dirty="0" err="1" smtClean="0">
                <a:solidFill>
                  <a:srgbClr val="AAEFD1">
                    <a:lumMod val="50000"/>
                  </a:srgbClr>
                </a:solidFill>
              </a:rPr>
              <a:t>với</a:t>
            </a:r>
            <a:r>
              <a:rPr lang="en-US" altLang="en-US" b="1" dirty="0" smtClean="0">
                <a:solidFill>
                  <a:srgbClr val="AAEFD1">
                    <a:lumMod val="50000"/>
                  </a:srgbClr>
                </a:solidFill>
              </a:rPr>
              <a:t> </a:t>
            </a:r>
            <a:r>
              <a:rPr lang="en-US" altLang="en-US" b="1" dirty="0" err="1" smtClean="0">
                <a:solidFill>
                  <a:srgbClr val="AAEFD1">
                    <a:lumMod val="50000"/>
                  </a:srgbClr>
                </a:solidFill>
              </a:rPr>
              <a:t>sự</a:t>
            </a:r>
            <a:r>
              <a:rPr lang="en-US" altLang="en-US" b="1" dirty="0" smtClean="0">
                <a:solidFill>
                  <a:srgbClr val="AAEFD1">
                    <a:lumMod val="50000"/>
                  </a:srgbClr>
                </a:solidFill>
              </a:rPr>
              <a:t> </a:t>
            </a:r>
            <a:r>
              <a:rPr lang="en-US" altLang="en-US" b="1" dirty="0" err="1" smtClean="0">
                <a:solidFill>
                  <a:srgbClr val="AAEFD1">
                    <a:lumMod val="50000"/>
                  </a:srgbClr>
                </a:solidFill>
              </a:rPr>
              <a:t>đánh</a:t>
            </a:r>
            <a:r>
              <a:rPr lang="en-US" altLang="en-US" b="1" dirty="0" smtClean="0">
                <a:solidFill>
                  <a:srgbClr val="AAEFD1">
                    <a:lumMod val="50000"/>
                  </a:srgbClr>
                </a:solidFill>
              </a:rPr>
              <a:t> </a:t>
            </a:r>
            <a:r>
              <a:rPr lang="en-US" altLang="en-US" b="1" dirty="0" err="1" smtClean="0">
                <a:solidFill>
                  <a:srgbClr val="AAEFD1">
                    <a:lumMod val="50000"/>
                  </a:srgbClr>
                </a:solidFill>
              </a:rPr>
              <a:t>giá</a:t>
            </a:r>
            <a:r>
              <a:rPr lang="en-US" altLang="en-US" b="1" dirty="0" smtClean="0">
                <a:solidFill>
                  <a:srgbClr val="AAEFD1">
                    <a:lumMod val="50000"/>
                  </a:srgbClr>
                </a:solidFill>
              </a:rPr>
              <a:t> </a:t>
            </a:r>
            <a:r>
              <a:rPr lang="en-US" altLang="en-US" b="1" dirty="0" err="1" smtClean="0">
                <a:solidFill>
                  <a:srgbClr val="AAEFD1">
                    <a:lumMod val="50000"/>
                  </a:srgbClr>
                </a:solidFill>
              </a:rPr>
              <a:t>của</a:t>
            </a:r>
            <a:r>
              <a:rPr lang="en-US" altLang="en-US" b="1" dirty="0" smtClean="0">
                <a:solidFill>
                  <a:srgbClr val="AAEFD1">
                    <a:lumMod val="50000"/>
                  </a:srgbClr>
                </a:solidFill>
              </a:rPr>
              <a:t> </a:t>
            </a:r>
            <a:r>
              <a:rPr lang="en-US" altLang="en-US" b="1" dirty="0" err="1" smtClean="0">
                <a:solidFill>
                  <a:srgbClr val="AAEFD1">
                    <a:lumMod val="50000"/>
                  </a:srgbClr>
                </a:solidFill>
              </a:rPr>
              <a:t>em</a:t>
            </a:r>
            <a:r>
              <a:rPr lang="en-US" altLang="en-US" b="1" dirty="0" smtClean="0">
                <a:solidFill>
                  <a:srgbClr val="AAEFD1">
                    <a:lumMod val="50000"/>
                  </a:srgbClr>
                </a:solidFill>
              </a:rPr>
              <a:t> </a:t>
            </a:r>
            <a:r>
              <a:rPr lang="en-US" altLang="en-US" b="1" dirty="0" err="1" smtClean="0">
                <a:solidFill>
                  <a:srgbClr val="AAEFD1">
                    <a:lumMod val="50000"/>
                  </a:srgbClr>
                </a:solidFill>
              </a:rPr>
              <a:t>về</a:t>
            </a:r>
            <a:r>
              <a:rPr lang="en-US" altLang="en-US" b="1" dirty="0" smtClean="0">
                <a:solidFill>
                  <a:srgbClr val="AAEFD1">
                    <a:lumMod val="50000"/>
                  </a:srgbClr>
                </a:solidFill>
              </a:rPr>
              <a:t> </a:t>
            </a:r>
            <a:r>
              <a:rPr lang="en-US" altLang="en-US" b="1" dirty="0" err="1" smtClean="0">
                <a:solidFill>
                  <a:srgbClr val="AAEFD1">
                    <a:lumMod val="50000"/>
                  </a:srgbClr>
                </a:solidFill>
              </a:rPr>
              <a:t>các</a:t>
            </a:r>
            <a:r>
              <a:rPr lang="en-US" altLang="en-US" b="1" dirty="0" smtClean="0">
                <a:solidFill>
                  <a:srgbClr val="AAEFD1">
                    <a:lumMod val="50000"/>
                  </a:srgbClr>
                </a:solidFill>
              </a:rPr>
              <a:t> ý </a:t>
            </a:r>
            <a:r>
              <a:rPr lang="en-US" altLang="en-US" b="1" dirty="0" err="1" smtClean="0">
                <a:solidFill>
                  <a:srgbClr val="AAEFD1">
                    <a:lumMod val="50000"/>
                  </a:srgbClr>
                </a:solidFill>
              </a:rPr>
              <a:t>kiến</a:t>
            </a:r>
            <a:r>
              <a:rPr lang="en-US" altLang="en-US" b="1" dirty="0" smtClean="0">
                <a:solidFill>
                  <a:srgbClr val="AAEFD1">
                    <a:lumMod val="50000"/>
                  </a:srgbClr>
                </a:solidFill>
              </a:rPr>
              <a:t> </a:t>
            </a:r>
            <a:r>
              <a:rPr lang="en-US" altLang="en-US" b="1" dirty="0" err="1" smtClean="0">
                <a:solidFill>
                  <a:srgbClr val="AAEFD1">
                    <a:lumMod val="50000"/>
                  </a:srgbClr>
                </a:solidFill>
              </a:rPr>
              <a:t>dưới</a:t>
            </a:r>
            <a:r>
              <a:rPr lang="en-US" altLang="en-US" b="1" dirty="0" smtClean="0">
                <a:solidFill>
                  <a:srgbClr val="AAEFD1">
                    <a:lumMod val="50000"/>
                  </a:srgbClr>
                </a:solidFill>
              </a:rPr>
              <a:t> </a:t>
            </a:r>
            <a:r>
              <a:rPr lang="en-US" altLang="en-US" b="1" dirty="0" err="1" smtClean="0">
                <a:solidFill>
                  <a:srgbClr val="AAEFD1">
                    <a:lumMod val="50000"/>
                  </a:srgbClr>
                </a:solidFill>
              </a:rPr>
              <a:t>đây</a:t>
            </a:r>
            <a:r>
              <a:rPr lang="en-US" altLang="en-US" b="1" dirty="0" smtClean="0">
                <a:solidFill>
                  <a:srgbClr val="AAEFD1">
                    <a:lumMod val="50000"/>
                  </a:srgbClr>
                </a:solidFill>
              </a:rPr>
              <a:t> </a:t>
            </a:r>
            <a:r>
              <a:rPr lang="en-US" altLang="en-US" b="1" dirty="0" err="1" smtClean="0">
                <a:solidFill>
                  <a:srgbClr val="AAEFD1">
                    <a:lumMod val="50000"/>
                  </a:srgbClr>
                </a:solidFill>
              </a:rPr>
              <a:t>và</a:t>
            </a:r>
            <a:r>
              <a:rPr lang="en-US" altLang="en-US" b="1" dirty="0" smtClean="0">
                <a:solidFill>
                  <a:srgbClr val="AAEFD1">
                    <a:lumMod val="50000"/>
                  </a:srgbClr>
                </a:solidFill>
              </a:rPr>
              <a:t> </a:t>
            </a:r>
            <a:r>
              <a:rPr lang="en-US" altLang="en-US" b="1" dirty="0" err="1" smtClean="0">
                <a:solidFill>
                  <a:srgbClr val="AAEFD1">
                    <a:lumMod val="50000"/>
                  </a:srgbClr>
                </a:solidFill>
              </a:rPr>
              <a:t>giải</a:t>
            </a:r>
            <a:r>
              <a:rPr lang="en-US" altLang="en-US" b="1" dirty="0" smtClean="0">
                <a:solidFill>
                  <a:srgbClr val="AAEFD1">
                    <a:lumMod val="50000"/>
                  </a:srgbClr>
                </a:solidFill>
              </a:rPr>
              <a:t> </a:t>
            </a:r>
            <a:r>
              <a:rPr lang="en-US" altLang="en-US" b="1" dirty="0" err="1" smtClean="0">
                <a:solidFill>
                  <a:srgbClr val="AAEFD1">
                    <a:lumMod val="50000"/>
                  </a:srgbClr>
                </a:solidFill>
              </a:rPr>
              <a:t>thích</a:t>
            </a:r>
            <a:r>
              <a:rPr lang="en-US" altLang="en-US" b="1" dirty="0" smtClean="0">
                <a:solidFill>
                  <a:srgbClr val="AAEFD1">
                    <a:lumMod val="50000"/>
                  </a:srgbClr>
                </a:solidFill>
              </a:rPr>
              <a:t> </a:t>
            </a:r>
            <a:r>
              <a:rPr lang="en-US" altLang="en-US" b="1" dirty="0" err="1" smtClean="0">
                <a:solidFill>
                  <a:srgbClr val="AAEFD1">
                    <a:lumMod val="50000"/>
                  </a:srgbClr>
                </a:solidFill>
              </a:rPr>
              <a:t>lí</a:t>
            </a:r>
            <a:r>
              <a:rPr lang="en-US" altLang="en-US" b="1" dirty="0" smtClean="0">
                <a:solidFill>
                  <a:srgbClr val="AAEFD1">
                    <a:lumMod val="50000"/>
                  </a:srgbClr>
                </a:solidFill>
              </a:rPr>
              <a:t> do.</a:t>
            </a:r>
          </a:p>
        </p:txBody>
      </p:sp>
      <p:sp>
        <p:nvSpPr>
          <p:cNvPr id="11267" name="Rectangle 6"/>
          <p:cNvSpPr>
            <a:spLocks noChangeArrowheads="1"/>
          </p:cNvSpPr>
          <p:nvPr/>
        </p:nvSpPr>
        <p:spPr bwMode="auto">
          <a:xfrm>
            <a:off x="0" y="1680866"/>
            <a:ext cx="5724524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a.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Nước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sạch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không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bao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giờ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cạn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.</a:t>
            </a:r>
          </a:p>
        </p:txBody>
      </p:sp>
      <p:sp>
        <p:nvSpPr>
          <p:cNvPr id="11268" name="Rectangle 7"/>
          <p:cNvSpPr>
            <a:spLocks noChangeArrowheads="1"/>
          </p:cNvSpPr>
          <p:nvPr/>
        </p:nvSpPr>
        <p:spPr bwMode="auto">
          <a:xfrm>
            <a:off x="4876800" y="381001"/>
            <a:ext cx="381000" cy="304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CC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1269" name="Rectangle 9"/>
          <p:cNvSpPr>
            <a:spLocks noChangeArrowheads="1"/>
          </p:cNvSpPr>
          <p:nvPr/>
        </p:nvSpPr>
        <p:spPr bwMode="auto">
          <a:xfrm>
            <a:off x="0" y="2984501"/>
            <a:ext cx="5724524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c.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Nguồn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nước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cần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được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giữ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gìn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và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bảo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vệ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cho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cuộc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sống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hôm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nay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và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mai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sau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.</a:t>
            </a:r>
          </a:p>
        </p:txBody>
      </p:sp>
      <p:sp>
        <p:nvSpPr>
          <p:cNvPr id="11270" name="Rectangle 10"/>
          <p:cNvSpPr>
            <a:spLocks noChangeArrowheads="1"/>
          </p:cNvSpPr>
          <p:nvPr/>
        </p:nvSpPr>
        <p:spPr bwMode="auto">
          <a:xfrm>
            <a:off x="0" y="4646495"/>
            <a:ext cx="5724524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e.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Nước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thải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của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nhà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máy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,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bệnh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viện</a:t>
            </a:r>
            <a:endParaRPr lang="en-US" altLang="en-US" sz="2400" b="1" dirty="0" smtClean="0">
              <a:solidFill>
                <a:srgbClr val="0070C0"/>
              </a:solidFill>
              <a:latin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cần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được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xử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lý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.</a:t>
            </a:r>
          </a:p>
        </p:txBody>
      </p:sp>
      <p:sp>
        <p:nvSpPr>
          <p:cNvPr id="11271" name="Rectangle 11"/>
          <p:cNvSpPr>
            <a:spLocks noChangeArrowheads="1"/>
          </p:cNvSpPr>
          <p:nvPr/>
        </p:nvSpPr>
        <p:spPr bwMode="auto">
          <a:xfrm>
            <a:off x="-1" y="2138066"/>
            <a:ext cx="5724525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b.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Nước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giếng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khơi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,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giếng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khoan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không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phải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trả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tiền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nên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không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cần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tiết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kiệm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.</a:t>
            </a:r>
          </a:p>
        </p:txBody>
      </p:sp>
      <p:sp>
        <p:nvSpPr>
          <p:cNvPr id="11272" name="Rectangle 12"/>
          <p:cNvSpPr>
            <a:spLocks noChangeArrowheads="1"/>
          </p:cNvSpPr>
          <p:nvPr/>
        </p:nvSpPr>
        <p:spPr bwMode="auto">
          <a:xfrm>
            <a:off x="-1" y="3815498"/>
            <a:ext cx="5724525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d.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Gây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ô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nhiễm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nguồn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nước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là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phá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hoại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môi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trường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.</a:t>
            </a:r>
          </a:p>
        </p:txBody>
      </p:sp>
      <p:sp>
        <p:nvSpPr>
          <p:cNvPr id="11273" name="Rectangle 13"/>
          <p:cNvSpPr>
            <a:spLocks noChangeArrowheads="1"/>
          </p:cNvSpPr>
          <p:nvPr/>
        </p:nvSpPr>
        <p:spPr bwMode="auto">
          <a:xfrm>
            <a:off x="0" y="5477492"/>
            <a:ext cx="5724524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f.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Sử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dụng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nước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ô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nhiễm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có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hại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cho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sức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khỏe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.</a:t>
            </a:r>
          </a:p>
        </p:txBody>
      </p:sp>
      <p:sp>
        <p:nvSpPr>
          <p:cNvPr id="11274" name="Text Box 14"/>
          <p:cNvSpPr txBox="1">
            <a:spLocks noChangeArrowheads="1"/>
          </p:cNvSpPr>
          <p:nvPr/>
        </p:nvSpPr>
        <p:spPr bwMode="auto">
          <a:xfrm>
            <a:off x="5181600" y="1295401"/>
            <a:ext cx="3733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endParaRPr lang="en-US" altLang="en-US" b="1" smtClean="0">
              <a:solidFill>
                <a:srgbClr val="000000"/>
              </a:solidFill>
            </a:endParaRPr>
          </a:p>
        </p:txBody>
      </p:sp>
      <p:sp>
        <p:nvSpPr>
          <p:cNvPr id="11275" name="Text Box 15"/>
          <p:cNvSpPr txBox="1">
            <a:spLocks noChangeArrowheads="1"/>
          </p:cNvSpPr>
          <p:nvPr/>
        </p:nvSpPr>
        <p:spPr bwMode="auto">
          <a:xfrm>
            <a:off x="5724525" y="1219201"/>
            <a:ext cx="341947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b="1" dirty="0" err="1" smtClean="0">
                <a:solidFill>
                  <a:srgbClr val="C00000"/>
                </a:solidFill>
              </a:rPr>
              <a:t>Đồng</a:t>
            </a:r>
            <a:r>
              <a:rPr lang="en-US" altLang="en-US" b="1" dirty="0" smtClean="0">
                <a:solidFill>
                  <a:srgbClr val="C00000"/>
                </a:solidFill>
              </a:rPr>
              <a:t> ý     </a:t>
            </a:r>
            <a:r>
              <a:rPr lang="en-US" altLang="en-US" b="1" dirty="0" err="1" smtClean="0">
                <a:solidFill>
                  <a:srgbClr val="C00000"/>
                </a:solidFill>
              </a:rPr>
              <a:t>Không</a:t>
            </a:r>
            <a:r>
              <a:rPr lang="en-US" altLang="en-US" b="1" dirty="0" smtClean="0">
                <a:solidFill>
                  <a:srgbClr val="C00000"/>
                </a:solidFill>
              </a:rPr>
              <a:t> </a:t>
            </a:r>
            <a:r>
              <a:rPr lang="en-US" altLang="en-US" b="1" dirty="0" err="1" smtClean="0">
                <a:solidFill>
                  <a:srgbClr val="C00000"/>
                </a:solidFill>
              </a:rPr>
              <a:t>đồng</a:t>
            </a:r>
            <a:r>
              <a:rPr lang="en-US" altLang="en-US" b="1" dirty="0" smtClean="0">
                <a:solidFill>
                  <a:srgbClr val="C00000"/>
                </a:solidFill>
              </a:rPr>
              <a:t> ý</a:t>
            </a:r>
          </a:p>
        </p:txBody>
      </p:sp>
      <p:sp>
        <p:nvSpPr>
          <p:cNvPr id="11276" name="Rectangle 16"/>
          <p:cNvSpPr>
            <a:spLocks noChangeArrowheads="1"/>
          </p:cNvSpPr>
          <p:nvPr/>
        </p:nvSpPr>
        <p:spPr bwMode="auto">
          <a:xfrm>
            <a:off x="6096000" y="1757066"/>
            <a:ext cx="381000" cy="304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CC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1278" name="Rectangle 18"/>
          <p:cNvSpPr>
            <a:spLocks noChangeArrowheads="1"/>
          </p:cNvSpPr>
          <p:nvPr/>
        </p:nvSpPr>
        <p:spPr bwMode="auto">
          <a:xfrm>
            <a:off x="7848600" y="1757066"/>
            <a:ext cx="381000" cy="304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CC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1279" name="Rectangle 19"/>
          <p:cNvSpPr>
            <a:spLocks noChangeArrowheads="1"/>
          </p:cNvSpPr>
          <p:nvPr/>
        </p:nvSpPr>
        <p:spPr bwMode="auto">
          <a:xfrm>
            <a:off x="6096000" y="2401164"/>
            <a:ext cx="381000" cy="304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CC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1281" name="Rectangle 21"/>
          <p:cNvSpPr>
            <a:spLocks noChangeArrowheads="1"/>
          </p:cNvSpPr>
          <p:nvPr/>
        </p:nvSpPr>
        <p:spPr bwMode="auto">
          <a:xfrm>
            <a:off x="7848600" y="2401164"/>
            <a:ext cx="381000" cy="304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CC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1282" name="Rectangle 22"/>
          <p:cNvSpPr>
            <a:spLocks noChangeArrowheads="1"/>
          </p:cNvSpPr>
          <p:nvPr/>
        </p:nvSpPr>
        <p:spPr bwMode="auto">
          <a:xfrm>
            <a:off x="7848600" y="3247599"/>
            <a:ext cx="381000" cy="304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CC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1284" name="Rectangle 24"/>
          <p:cNvSpPr>
            <a:spLocks noChangeArrowheads="1"/>
          </p:cNvSpPr>
          <p:nvPr/>
        </p:nvSpPr>
        <p:spPr bwMode="auto">
          <a:xfrm>
            <a:off x="6096000" y="3247599"/>
            <a:ext cx="381000" cy="304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CC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1285" name="Rectangle 25"/>
          <p:cNvSpPr>
            <a:spLocks noChangeArrowheads="1"/>
          </p:cNvSpPr>
          <p:nvPr/>
        </p:nvSpPr>
        <p:spPr bwMode="auto">
          <a:xfrm>
            <a:off x="7850851" y="4078596"/>
            <a:ext cx="381000" cy="304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CC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1287" name="Rectangle 27"/>
          <p:cNvSpPr>
            <a:spLocks noChangeArrowheads="1"/>
          </p:cNvSpPr>
          <p:nvPr/>
        </p:nvSpPr>
        <p:spPr bwMode="auto">
          <a:xfrm>
            <a:off x="6096000" y="4909593"/>
            <a:ext cx="381000" cy="304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CC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1288" name="Rectangle 28"/>
          <p:cNvSpPr>
            <a:spLocks noChangeArrowheads="1"/>
          </p:cNvSpPr>
          <p:nvPr/>
        </p:nvSpPr>
        <p:spPr bwMode="auto">
          <a:xfrm>
            <a:off x="7848600" y="4909593"/>
            <a:ext cx="381000" cy="304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CC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1290" name="Rectangle 30"/>
          <p:cNvSpPr>
            <a:spLocks noChangeArrowheads="1"/>
          </p:cNvSpPr>
          <p:nvPr/>
        </p:nvSpPr>
        <p:spPr bwMode="auto">
          <a:xfrm>
            <a:off x="6096000" y="4078596"/>
            <a:ext cx="381000" cy="304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CC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1291" name="Rectangle 31"/>
          <p:cNvSpPr>
            <a:spLocks noChangeArrowheads="1"/>
          </p:cNvSpPr>
          <p:nvPr/>
        </p:nvSpPr>
        <p:spPr bwMode="auto">
          <a:xfrm>
            <a:off x="7850851" y="5740590"/>
            <a:ext cx="381000" cy="304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CC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1293" name="Rectangle 33"/>
          <p:cNvSpPr>
            <a:spLocks noChangeArrowheads="1"/>
          </p:cNvSpPr>
          <p:nvPr/>
        </p:nvSpPr>
        <p:spPr bwMode="auto">
          <a:xfrm>
            <a:off x="6096000" y="5740590"/>
            <a:ext cx="381000" cy="304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CC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6" name="AutoShape 18">
            <a:hlinkClick r:id="rId2" action="ppaction://hlinksldjump">
              <a:snd r:embed="rId3" name="clap.wav"/>
            </a:hlinkClick>
          </p:cNvPr>
          <p:cNvSpPr>
            <a:spLocks noChangeArrowheads="1"/>
          </p:cNvSpPr>
          <p:nvPr/>
        </p:nvSpPr>
        <p:spPr bwMode="auto">
          <a:xfrm>
            <a:off x="7850851" y="1757067"/>
            <a:ext cx="381000" cy="304800"/>
          </a:xfrm>
          <a:prstGeom prst="smileyFace">
            <a:avLst>
              <a:gd name="adj" fmla="val -4653"/>
            </a:avLst>
          </a:prstGeom>
          <a:solidFill>
            <a:srgbClr val="00CC66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en-US" sz="2400" smtClean="0">
              <a:solidFill>
                <a:srgbClr val="990000"/>
              </a:solidFill>
              <a:latin typeface="Times New Roman" pitchFamily="18" charset="0"/>
            </a:endParaRPr>
          </a:p>
        </p:txBody>
      </p:sp>
      <p:sp>
        <p:nvSpPr>
          <p:cNvPr id="25" name="AutoShape 18">
            <a:hlinkClick r:id="rId2" action="ppaction://hlinksldjump">
              <a:snd r:embed="rId3" name="clap.wav"/>
            </a:hlinkClick>
          </p:cNvPr>
          <p:cNvSpPr>
            <a:spLocks noChangeArrowheads="1"/>
          </p:cNvSpPr>
          <p:nvPr/>
        </p:nvSpPr>
        <p:spPr bwMode="auto">
          <a:xfrm>
            <a:off x="7848600" y="2401164"/>
            <a:ext cx="381000" cy="304800"/>
          </a:xfrm>
          <a:prstGeom prst="smileyFace">
            <a:avLst>
              <a:gd name="adj" fmla="val -4653"/>
            </a:avLst>
          </a:prstGeom>
          <a:solidFill>
            <a:srgbClr val="00CC66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en-US" sz="2400" smtClean="0">
              <a:solidFill>
                <a:srgbClr val="990000"/>
              </a:solidFill>
              <a:latin typeface="Times New Roman" pitchFamily="18" charset="0"/>
            </a:endParaRPr>
          </a:p>
        </p:txBody>
      </p:sp>
      <p:sp>
        <p:nvSpPr>
          <p:cNvPr id="26" name="AutoShape 14">
            <a:hlinkClick r:id="rId2" action="ppaction://hlinksldjump">
              <a:snd r:embed="rId3" name="clap.wav"/>
            </a:hlinkClick>
          </p:cNvPr>
          <p:cNvSpPr>
            <a:spLocks noChangeArrowheads="1"/>
          </p:cNvSpPr>
          <p:nvPr/>
        </p:nvSpPr>
        <p:spPr bwMode="auto">
          <a:xfrm>
            <a:off x="6096000" y="3247599"/>
            <a:ext cx="383251" cy="304800"/>
          </a:xfrm>
          <a:prstGeom prst="smileyFace">
            <a:avLst>
              <a:gd name="adj" fmla="val 4653"/>
            </a:avLst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en-US" sz="2400" smtClean="0">
              <a:solidFill>
                <a:srgbClr val="990000"/>
              </a:solidFill>
              <a:latin typeface="Times New Roman" pitchFamily="18" charset="0"/>
            </a:endParaRPr>
          </a:p>
        </p:txBody>
      </p:sp>
      <p:sp>
        <p:nvSpPr>
          <p:cNvPr id="27" name="AutoShape 14">
            <a:hlinkClick r:id="rId2" action="ppaction://hlinksldjump">
              <a:snd r:embed="rId3" name="clap.wav"/>
            </a:hlinkClick>
          </p:cNvPr>
          <p:cNvSpPr>
            <a:spLocks noChangeArrowheads="1"/>
          </p:cNvSpPr>
          <p:nvPr/>
        </p:nvSpPr>
        <p:spPr bwMode="auto">
          <a:xfrm>
            <a:off x="6096000" y="4078596"/>
            <a:ext cx="383251" cy="304800"/>
          </a:xfrm>
          <a:prstGeom prst="smileyFace">
            <a:avLst>
              <a:gd name="adj" fmla="val 4653"/>
            </a:avLst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en-US" sz="2400" smtClean="0">
              <a:solidFill>
                <a:srgbClr val="99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6086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24" y="1143000"/>
            <a:ext cx="4575412" cy="434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15" name="Picture 1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93" r="6573"/>
          <a:stretch/>
        </p:blipFill>
        <p:spPr bwMode="auto">
          <a:xfrm>
            <a:off x="4568588" y="1143001"/>
            <a:ext cx="4575412" cy="434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91517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5">
          <a:fgClr>
            <a:schemeClr val="bg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4"/>
          <p:cNvSpPr txBox="1">
            <a:spLocks noChangeArrowheads="1"/>
          </p:cNvSpPr>
          <p:nvPr/>
        </p:nvSpPr>
        <p:spPr bwMode="auto">
          <a:xfrm>
            <a:off x="0" y="304800"/>
            <a:ext cx="91440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b="1" dirty="0" err="1" smtClean="0">
                <a:solidFill>
                  <a:srgbClr val="AAEFD1">
                    <a:lumMod val="50000"/>
                  </a:srgbClr>
                </a:solidFill>
              </a:rPr>
              <a:t>Bài</a:t>
            </a:r>
            <a:r>
              <a:rPr lang="en-US" altLang="en-US" b="1" dirty="0" smtClean="0">
                <a:solidFill>
                  <a:srgbClr val="AAEFD1">
                    <a:lumMod val="50000"/>
                  </a:srgbClr>
                </a:solidFill>
              </a:rPr>
              <a:t> </a:t>
            </a:r>
            <a:r>
              <a:rPr lang="en-US" altLang="en-US" b="1" dirty="0" err="1" smtClean="0">
                <a:solidFill>
                  <a:srgbClr val="AAEFD1">
                    <a:lumMod val="50000"/>
                  </a:srgbClr>
                </a:solidFill>
              </a:rPr>
              <a:t>tập</a:t>
            </a:r>
            <a:r>
              <a:rPr lang="en-US" altLang="en-US" b="1" dirty="0" smtClean="0">
                <a:solidFill>
                  <a:srgbClr val="AAEFD1">
                    <a:lumMod val="50000"/>
                  </a:srgbClr>
                </a:solidFill>
              </a:rPr>
              <a:t> 4: </a:t>
            </a:r>
            <a:r>
              <a:rPr lang="en-US" altLang="en-US" b="1" dirty="0" err="1" smtClean="0">
                <a:solidFill>
                  <a:srgbClr val="AAEFD1">
                    <a:lumMod val="50000"/>
                  </a:srgbClr>
                </a:solidFill>
              </a:rPr>
              <a:t>Hãy</a:t>
            </a:r>
            <a:r>
              <a:rPr lang="en-US" altLang="en-US" b="1" dirty="0" smtClean="0">
                <a:solidFill>
                  <a:srgbClr val="AAEFD1">
                    <a:lumMod val="50000"/>
                  </a:srgbClr>
                </a:solidFill>
              </a:rPr>
              <a:t> </a:t>
            </a:r>
            <a:r>
              <a:rPr lang="en-US" altLang="en-US" b="1" dirty="0" err="1" smtClean="0">
                <a:solidFill>
                  <a:srgbClr val="AAEFD1">
                    <a:lumMod val="50000"/>
                  </a:srgbClr>
                </a:solidFill>
              </a:rPr>
              <a:t>đánh</a:t>
            </a:r>
            <a:r>
              <a:rPr lang="en-US" altLang="en-US" b="1" dirty="0" smtClean="0">
                <a:solidFill>
                  <a:srgbClr val="AAEFD1">
                    <a:lumMod val="50000"/>
                  </a:srgbClr>
                </a:solidFill>
              </a:rPr>
              <a:t> </a:t>
            </a:r>
            <a:r>
              <a:rPr lang="en-US" altLang="en-US" b="1" dirty="0" err="1" smtClean="0">
                <a:solidFill>
                  <a:srgbClr val="AAEFD1">
                    <a:lumMod val="50000"/>
                  </a:srgbClr>
                </a:solidFill>
              </a:rPr>
              <a:t>dấu</a:t>
            </a:r>
            <a:r>
              <a:rPr lang="en-US" altLang="en-US" b="1" dirty="0" smtClean="0">
                <a:solidFill>
                  <a:srgbClr val="AAEFD1">
                    <a:lumMod val="50000"/>
                  </a:srgbClr>
                </a:solidFill>
              </a:rPr>
              <a:t> </a:t>
            </a:r>
            <a:r>
              <a:rPr lang="en-US" altLang="en-US" b="1" dirty="0" err="1" smtClean="0">
                <a:solidFill>
                  <a:srgbClr val="AAEFD1">
                    <a:lumMod val="50000"/>
                  </a:srgbClr>
                </a:solidFill>
              </a:rPr>
              <a:t>cộng</a:t>
            </a:r>
            <a:r>
              <a:rPr lang="en-US" altLang="en-US" b="1" dirty="0" smtClean="0">
                <a:solidFill>
                  <a:srgbClr val="AAEFD1">
                    <a:lumMod val="50000"/>
                  </a:srgbClr>
                </a:solidFill>
              </a:rPr>
              <a:t> </a:t>
            </a:r>
            <a:r>
              <a:rPr lang="en-US" altLang="en-US" b="1" dirty="0" err="1" smtClean="0">
                <a:solidFill>
                  <a:srgbClr val="AAEFD1">
                    <a:lumMod val="50000"/>
                  </a:srgbClr>
                </a:solidFill>
              </a:rPr>
              <a:t>vào</a:t>
            </a:r>
            <a:r>
              <a:rPr lang="en-US" altLang="en-US" b="1" dirty="0" smtClean="0">
                <a:solidFill>
                  <a:srgbClr val="AAEFD1">
                    <a:lumMod val="50000"/>
                  </a:srgbClr>
                </a:solidFill>
              </a:rPr>
              <a:t> ô        </a:t>
            </a:r>
            <a:r>
              <a:rPr lang="en-US" altLang="en-US" b="1" dirty="0" err="1" smtClean="0">
                <a:solidFill>
                  <a:srgbClr val="AAEFD1">
                    <a:lumMod val="50000"/>
                  </a:srgbClr>
                </a:solidFill>
              </a:rPr>
              <a:t>tương</a:t>
            </a:r>
            <a:r>
              <a:rPr lang="en-US" altLang="en-US" b="1" dirty="0" smtClean="0">
                <a:solidFill>
                  <a:srgbClr val="AAEFD1">
                    <a:lumMod val="50000"/>
                  </a:srgbClr>
                </a:solidFill>
              </a:rPr>
              <a:t> </a:t>
            </a:r>
            <a:r>
              <a:rPr lang="en-US" altLang="en-US" b="1" dirty="0" err="1" smtClean="0">
                <a:solidFill>
                  <a:srgbClr val="AAEFD1">
                    <a:lumMod val="50000"/>
                  </a:srgbClr>
                </a:solidFill>
              </a:rPr>
              <a:t>ứng</a:t>
            </a:r>
            <a:r>
              <a:rPr lang="en-US" altLang="en-US" b="1" dirty="0" smtClean="0">
                <a:solidFill>
                  <a:srgbClr val="AAEFD1">
                    <a:lumMod val="50000"/>
                  </a:srgbClr>
                </a:solidFill>
              </a:rPr>
              <a:t> </a:t>
            </a:r>
            <a:r>
              <a:rPr lang="en-US" altLang="en-US" b="1" dirty="0" err="1" smtClean="0">
                <a:solidFill>
                  <a:srgbClr val="AAEFD1">
                    <a:lumMod val="50000"/>
                  </a:srgbClr>
                </a:solidFill>
              </a:rPr>
              <a:t>với</a:t>
            </a:r>
            <a:r>
              <a:rPr lang="en-US" altLang="en-US" b="1" dirty="0" smtClean="0">
                <a:solidFill>
                  <a:srgbClr val="AAEFD1">
                    <a:lumMod val="50000"/>
                  </a:srgbClr>
                </a:solidFill>
              </a:rPr>
              <a:t> </a:t>
            </a:r>
            <a:r>
              <a:rPr lang="en-US" altLang="en-US" b="1" dirty="0" err="1" smtClean="0">
                <a:solidFill>
                  <a:srgbClr val="AAEFD1">
                    <a:lumMod val="50000"/>
                  </a:srgbClr>
                </a:solidFill>
              </a:rPr>
              <a:t>sự</a:t>
            </a:r>
            <a:r>
              <a:rPr lang="en-US" altLang="en-US" b="1" dirty="0" smtClean="0">
                <a:solidFill>
                  <a:srgbClr val="AAEFD1">
                    <a:lumMod val="50000"/>
                  </a:srgbClr>
                </a:solidFill>
              </a:rPr>
              <a:t> </a:t>
            </a:r>
            <a:r>
              <a:rPr lang="en-US" altLang="en-US" b="1" dirty="0" err="1" smtClean="0">
                <a:solidFill>
                  <a:srgbClr val="AAEFD1">
                    <a:lumMod val="50000"/>
                  </a:srgbClr>
                </a:solidFill>
              </a:rPr>
              <a:t>đánh</a:t>
            </a:r>
            <a:r>
              <a:rPr lang="en-US" altLang="en-US" b="1" dirty="0" smtClean="0">
                <a:solidFill>
                  <a:srgbClr val="AAEFD1">
                    <a:lumMod val="50000"/>
                  </a:srgbClr>
                </a:solidFill>
              </a:rPr>
              <a:t> </a:t>
            </a:r>
            <a:r>
              <a:rPr lang="en-US" altLang="en-US" b="1" dirty="0" err="1" smtClean="0">
                <a:solidFill>
                  <a:srgbClr val="AAEFD1">
                    <a:lumMod val="50000"/>
                  </a:srgbClr>
                </a:solidFill>
              </a:rPr>
              <a:t>giá</a:t>
            </a:r>
            <a:r>
              <a:rPr lang="en-US" altLang="en-US" b="1" dirty="0" smtClean="0">
                <a:solidFill>
                  <a:srgbClr val="AAEFD1">
                    <a:lumMod val="50000"/>
                  </a:srgbClr>
                </a:solidFill>
              </a:rPr>
              <a:t> </a:t>
            </a:r>
            <a:r>
              <a:rPr lang="en-US" altLang="en-US" b="1" dirty="0" err="1" smtClean="0">
                <a:solidFill>
                  <a:srgbClr val="AAEFD1">
                    <a:lumMod val="50000"/>
                  </a:srgbClr>
                </a:solidFill>
              </a:rPr>
              <a:t>của</a:t>
            </a:r>
            <a:r>
              <a:rPr lang="en-US" altLang="en-US" b="1" dirty="0" smtClean="0">
                <a:solidFill>
                  <a:srgbClr val="AAEFD1">
                    <a:lumMod val="50000"/>
                  </a:srgbClr>
                </a:solidFill>
              </a:rPr>
              <a:t> </a:t>
            </a:r>
            <a:r>
              <a:rPr lang="en-US" altLang="en-US" b="1" dirty="0" err="1" smtClean="0">
                <a:solidFill>
                  <a:srgbClr val="AAEFD1">
                    <a:lumMod val="50000"/>
                  </a:srgbClr>
                </a:solidFill>
              </a:rPr>
              <a:t>em</a:t>
            </a:r>
            <a:r>
              <a:rPr lang="en-US" altLang="en-US" b="1" dirty="0" smtClean="0">
                <a:solidFill>
                  <a:srgbClr val="AAEFD1">
                    <a:lumMod val="50000"/>
                  </a:srgbClr>
                </a:solidFill>
              </a:rPr>
              <a:t> </a:t>
            </a:r>
            <a:r>
              <a:rPr lang="en-US" altLang="en-US" b="1" dirty="0" err="1" smtClean="0">
                <a:solidFill>
                  <a:srgbClr val="AAEFD1">
                    <a:lumMod val="50000"/>
                  </a:srgbClr>
                </a:solidFill>
              </a:rPr>
              <a:t>về</a:t>
            </a:r>
            <a:r>
              <a:rPr lang="en-US" altLang="en-US" b="1" dirty="0" smtClean="0">
                <a:solidFill>
                  <a:srgbClr val="AAEFD1">
                    <a:lumMod val="50000"/>
                  </a:srgbClr>
                </a:solidFill>
              </a:rPr>
              <a:t> </a:t>
            </a:r>
            <a:r>
              <a:rPr lang="en-US" altLang="en-US" b="1" dirty="0" err="1" smtClean="0">
                <a:solidFill>
                  <a:srgbClr val="AAEFD1">
                    <a:lumMod val="50000"/>
                  </a:srgbClr>
                </a:solidFill>
              </a:rPr>
              <a:t>các</a:t>
            </a:r>
            <a:r>
              <a:rPr lang="en-US" altLang="en-US" b="1" dirty="0" smtClean="0">
                <a:solidFill>
                  <a:srgbClr val="AAEFD1">
                    <a:lumMod val="50000"/>
                  </a:srgbClr>
                </a:solidFill>
              </a:rPr>
              <a:t> ý </a:t>
            </a:r>
            <a:r>
              <a:rPr lang="en-US" altLang="en-US" b="1" dirty="0" err="1" smtClean="0">
                <a:solidFill>
                  <a:srgbClr val="AAEFD1">
                    <a:lumMod val="50000"/>
                  </a:srgbClr>
                </a:solidFill>
              </a:rPr>
              <a:t>kiến</a:t>
            </a:r>
            <a:r>
              <a:rPr lang="en-US" altLang="en-US" b="1" dirty="0" smtClean="0">
                <a:solidFill>
                  <a:srgbClr val="AAEFD1">
                    <a:lumMod val="50000"/>
                  </a:srgbClr>
                </a:solidFill>
              </a:rPr>
              <a:t> </a:t>
            </a:r>
            <a:r>
              <a:rPr lang="en-US" altLang="en-US" b="1" dirty="0" err="1" smtClean="0">
                <a:solidFill>
                  <a:srgbClr val="AAEFD1">
                    <a:lumMod val="50000"/>
                  </a:srgbClr>
                </a:solidFill>
              </a:rPr>
              <a:t>dưới</a:t>
            </a:r>
            <a:r>
              <a:rPr lang="en-US" altLang="en-US" b="1" dirty="0" smtClean="0">
                <a:solidFill>
                  <a:srgbClr val="AAEFD1">
                    <a:lumMod val="50000"/>
                  </a:srgbClr>
                </a:solidFill>
              </a:rPr>
              <a:t> </a:t>
            </a:r>
            <a:r>
              <a:rPr lang="en-US" altLang="en-US" b="1" dirty="0" err="1" smtClean="0">
                <a:solidFill>
                  <a:srgbClr val="AAEFD1">
                    <a:lumMod val="50000"/>
                  </a:srgbClr>
                </a:solidFill>
              </a:rPr>
              <a:t>đây</a:t>
            </a:r>
            <a:r>
              <a:rPr lang="en-US" altLang="en-US" b="1" dirty="0" smtClean="0">
                <a:solidFill>
                  <a:srgbClr val="AAEFD1">
                    <a:lumMod val="50000"/>
                  </a:srgbClr>
                </a:solidFill>
              </a:rPr>
              <a:t> </a:t>
            </a:r>
            <a:r>
              <a:rPr lang="en-US" altLang="en-US" b="1" dirty="0" err="1" smtClean="0">
                <a:solidFill>
                  <a:srgbClr val="AAEFD1">
                    <a:lumMod val="50000"/>
                  </a:srgbClr>
                </a:solidFill>
              </a:rPr>
              <a:t>và</a:t>
            </a:r>
            <a:r>
              <a:rPr lang="en-US" altLang="en-US" b="1" dirty="0" smtClean="0">
                <a:solidFill>
                  <a:srgbClr val="AAEFD1">
                    <a:lumMod val="50000"/>
                  </a:srgbClr>
                </a:solidFill>
              </a:rPr>
              <a:t> </a:t>
            </a:r>
            <a:r>
              <a:rPr lang="en-US" altLang="en-US" b="1" dirty="0" err="1" smtClean="0">
                <a:solidFill>
                  <a:srgbClr val="AAEFD1">
                    <a:lumMod val="50000"/>
                  </a:srgbClr>
                </a:solidFill>
              </a:rPr>
              <a:t>giải</a:t>
            </a:r>
            <a:r>
              <a:rPr lang="en-US" altLang="en-US" b="1" dirty="0" smtClean="0">
                <a:solidFill>
                  <a:srgbClr val="AAEFD1">
                    <a:lumMod val="50000"/>
                  </a:srgbClr>
                </a:solidFill>
              </a:rPr>
              <a:t> </a:t>
            </a:r>
            <a:r>
              <a:rPr lang="en-US" altLang="en-US" b="1" dirty="0" err="1" smtClean="0">
                <a:solidFill>
                  <a:srgbClr val="AAEFD1">
                    <a:lumMod val="50000"/>
                  </a:srgbClr>
                </a:solidFill>
              </a:rPr>
              <a:t>thích</a:t>
            </a:r>
            <a:r>
              <a:rPr lang="en-US" altLang="en-US" b="1" dirty="0" smtClean="0">
                <a:solidFill>
                  <a:srgbClr val="AAEFD1">
                    <a:lumMod val="50000"/>
                  </a:srgbClr>
                </a:solidFill>
              </a:rPr>
              <a:t> </a:t>
            </a:r>
            <a:r>
              <a:rPr lang="en-US" altLang="en-US" b="1" dirty="0" err="1" smtClean="0">
                <a:solidFill>
                  <a:srgbClr val="AAEFD1">
                    <a:lumMod val="50000"/>
                  </a:srgbClr>
                </a:solidFill>
              </a:rPr>
              <a:t>lí</a:t>
            </a:r>
            <a:r>
              <a:rPr lang="en-US" altLang="en-US" b="1" dirty="0" smtClean="0">
                <a:solidFill>
                  <a:srgbClr val="AAEFD1">
                    <a:lumMod val="50000"/>
                  </a:srgbClr>
                </a:solidFill>
              </a:rPr>
              <a:t> do.</a:t>
            </a:r>
          </a:p>
        </p:txBody>
      </p:sp>
      <p:sp>
        <p:nvSpPr>
          <p:cNvPr id="11267" name="Rectangle 6"/>
          <p:cNvSpPr>
            <a:spLocks noChangeArrowheads="1"/>
          </p:cNvSpPr>
          <p:nvPr/>
        </p:nvSpPr>
        <p:spPr bwMode="auto">
          <a:xfrm>
            <a:off x="0" y="1680866"/>
            <a:ext cx="5724524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a.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Nước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sạch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không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bao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giờ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cạn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.</a:t>
            </a:r>
          </a:p>
        </p:txBody>
      </p:sp>
      <p:sp>
        <p:nvSpPr>
          <p:cNvPr id="11268" name="Rectangle 7"/>
          <p:cNvSpPr>
            <a:spLocks noChangeArrowheads="1"/>
          </p:cNvSpPr>
          <p:nvPr/>
        </p:nvSpPr>
        <p:spPr bwMode="auto">
          <a:xfrm>
            <a:off x="4876800" y="381001"/>
            <a:ext cx="381000" cy="304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CC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1269" name="Rectangle 9"/>
          <p:cNvSpPr>
            <a:spLocks noChangeArrowheads="1"/>
          </p:cNvSpPr>
          <p:nvPr/>
        </p:nvSpPr>
        <p:spPr bwMode="auto">
          <a:xfrm>
            <a:off x="0" y="2984501"/>
            <a:ext cx="5724524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c.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Nguồn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nước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cần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được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giữ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gìn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và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bảo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vệ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cho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cuộc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sống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hôm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nay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và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mai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sau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.</a:t>
            </a:r>
          </a:p>
        </p:txBody>
      </p:sp>
      <p:sp>
        <p:nvSpPr>
          <p:cNvPr id="11270" name="Rectangle 10"/>
          <p:cNvSpPr>
            <a:spLocks noChangeArrowheads="1"/>
          </p:cNvSpPr>
          <p:nvPr/>
        </p:nvSpPr>
        <p:spPr bwMode="auto">
          <a:xfrm>
            <a:off x="0" y="4646495"/>
            <a:ext cx="5724524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e.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Nước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thải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của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nhà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máy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,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bệnh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viện</a:t>
            </a:r>
            <a:endParaRPr lang="en-US" altLang="en-US" sz="2400" b="1" dirty="0" smtClean="0">
              <a:solidFill>
                <a:srgbClr val="0070C0"/>
              </a:solidFill>
              <a:latin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cần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được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xử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lý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.</a:t>
            </a:r>
          </a:p>
        </p:txBody>
      </p:sp>
      <p:sp>
        <p:nvSpPr>
          <p:cNvPr id="11271" name="Rectangle 11"/>
          <p:cNvSpPr>
            <a:spLocks noChangeArrowheads="1"/>
          </p:cNvSpPr>
          <p:nvPr/>
        </p:nvSpPr>
        <p:spPr bwMode="auto">
          <a:xfrm>
            <a:off x="-1" y="2138066"/>
            <a:ext cx="5724525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b.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Nước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giếng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khơi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,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giếng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khoan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không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phải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trả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tiền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nên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không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cần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tiết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kiệm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.</a:t>
            </a:r>
          </a:p>
        </p:txBody>
      </p:sp>
      <p:sp>
        <p:nvSpPr>
          <p:cNvPr id="11272" name="Rectangle 12"/>
          <p:cNvSpPr>
            <a:spLocks noChangeArrowheads="1"/>
          </p:cNvSpPr>
          <p:nvPr/>
        </p:nvSpPr>
        <p:spPr bwMode="auto">
          <a:xfrm>
            <a:off x="-1" y="3815498"/>
            <a:ext cx="5724525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d.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Gây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ô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nhiễm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nguồn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nước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là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phá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hoại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môi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trường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.</a:t>
            </a:r>
          </a:p>
        </p:txBody>
      </p:sp>
      <p:sp>
        <p:nvSpPr>
          <p:cNvPr id="11273" name="Rectangle 13"/>
          <p:cNvSpPr>
            <a:spLocks noChangeArrowheads="1"/>
          </p:cNvSpPr>
          <p:nvPr/>
        </p:nvSpPr>
        <p:spPr bwMode="auto">
          <a:xfrm>
            <a:off x="0" y="5477492"/>
            <a:ext cx="5724524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f.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Sử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dụng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nước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ô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nhiễm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có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hại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cho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sức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khỏe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.</a:t>
            </a:r>
          </a:p>
        </p:txBody>
      </p:sp>
      <p:sp>
        <p:nvSpPr>
          <p:cNvPr id="11274" name="Text Box 14"/>
          <p:cNvSpPr txBox="1">
            <a:spLocks noChangeArrowheads="1"/>
          </p:cNvSpPr>
          <p:nvPr/>
        </p:nvSpPr>
        <p:spPr bwMode="auto">
          <a:xfrm>
            <a:off x="5181600" y="1295401"/>
            <a:ext cx="3733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endParaRPr lang="en-US" altLang="en-US" b="1" smtClean="0">
              <a:solidFill>
                <a:srgbClr val="000000"/>
              </a:solidFill>
            </a:endParaRPr>
          </a:p>
        </p:txBody>
      </p:sp>
      <p:sp>
        <p:nvSpPr>
          <p:cNvPr id="11275" name="Text Box 15"/>
          <p:cNvSpPr txBox="1">
            <a:spLocks noChangeArrowheads="1"/>
          </p:cNvSpPr>
          <p:nvPr/>
        </p:nvSpPr>
        <p:spPr bwMode="auto">
          <a:xfrm>
            <a:off x="5724525" y="1219201"/>
            <a:ext cx="341947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b="1" dirty="0" err="1" smtClean="0">
                <a:solidFill>
                  <a:srgbClr val="C00000"/>
                </a:solidFill>
              </a:rPr>
              <a:t>Đồng</a:t>
            </a:r>
            <a:r>
              <a:rPr lang="en-US" altLang="en-US" b="1" dirty="0" smtClean="0">
                <a:solidFill>
                  <a:srgbClr val="C00000"/>
                </a:solidFill>
              </a:rPr>
              <a:t> ý     </a:t>
            </a:r>
            <a:r>
              <a:rPr lang="en-US" altLang="en-US" b="1" dirty="0" err="1" smtClean="0">
                <a:solidFill>
                  <a:srgbClr val="C00000"/>
                </a:solidFill>
              </a:rPr>
              <a:t>Không</a:t>
            </a:r>
            <a:r>
              <a:rPr lang="en-US" altLang="en-US" b="1" dirty="0" smtClean="0">
                <a:solidFill>
                  <a:srgbClr val="C00000"/>
                </a:solidFill>
              </a:rPr>
              <a:t> </a:t>
            </a:r>
            <a:r>
              <a:rPr lang="en-US" altLang="en-US" b="1" dirty="0" err="1" smtClean="0">
                <a:solidFill>
                  <a:srgbClr val="C00000"/>
                </a:solidFill>
              </a:rPr>
              <a:t>đồng</a:t>
            </a:r>
            <a:r>
              <a:rPr lang="en-US" altLang="en-US" b="1" dirty="0" smtClean="0">
                <a:solidFill>
                  <a:srgbClr val="C00000"/>
                </a:solidFill>
              </a:rPr>
              <a:t> ý</a:t>
            </a:r>
          </a:p>
        </p:txBody>
      </p:sp>
      <p:sp>
        <p:nvSpPr>
          <p:cNvPr id="11276" name="Rectangle 16"/>
          <p:cNvSpPr>
            <a:spLocks noChangeArrowheads="1"/>
          </p:cNvSpPr>
          <p:nvPr/>
        </p:nvSpPr>
        <p:spPr bwMode="auto">
          <a:xfrm>
            <a:off x="6096000" y="1757066"/>
            <a:ext cx="381000" cy="304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CC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1278" name="Rectangle 18"/>
          <p:cNvSpPr>
            <a:spLocks noChangeArrowheads="1"/>
          </p:cNvSpPr>
          <p:nvPr/>
        </p:nvSpPr>
        <p:spPr bwMode="auto">
          <a:xfrm>
            <a:off x="7848600" y="1757066"/>
            <a:ext cx="381000" cy="304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CC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1279" name="Rectangle 19"/>
          <p:cNvSpPr>
            <a:spLocks noChangeArrowheads="1"/>
          </p:cNvSpPr>
          <p:nvPr/>
        </p:nvSpPr>
        <p:spPr bwMode="auto">
          <a:xfrm>
            <a:off x="6096000" y="2401164"/>
            <a:ext cx="381000" cy="304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CC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1281" name="Rectangle 21"/>
          <p:cNvSpPr>
            <a:spLocks noChangeArrowheads="1"/>
          </p:cNvSpPr>
          <p:nvPr/>
        </p:nvSpPr>
        <p:spPr bwMode="auto">
          <a:xfrm>
            <a:off x="7848600" y="2401164"/>
            <a:ext cx="381000" cy="304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CC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1282" name="Rectangle 22"/>
          <p:cNvSpPr>
            <a:spLocks noChangeArrowheads="1"/>
          </p:cNvSpPr>
          <p:nvPr/>
        </p:nvSpPr>
        <p:spPr bwMode="auto">
          <a:xfrm>
            <a:off x="7848600" y="3247599"/>
            <a:ext cx="381000" cy="304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CC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1284" name="Rectangle 24"/>
          <p:cNvSpPr>
            <a:spLocks noChangeArrowheads="1"/>
          </p:cNvSpPr>
          <p:nvPr/>
        </p:nvSpPr>
        <p:spPr bwMode="auto">
          <a:xfrm>
            <a:off x="6096000" y="3247599"/>
            <a:ext cx="381000" cy="304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CC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1285" name="Rectangle 25"/>
          <p:cNvSpPr>
            <a:spLocks noChangeArrowheads="1"/>
          </p:cNvSpPr>
          <p:nvPr/>
        </p:nvSpPr>
        <p:spPr bwMode="auto">
          <a:xfrm>
            <a:off x="7850851" y="4078596"/>
            <a:ext cx="381000" cy="304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CC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1287" name="Rectangle 27"/>
          <p:cNvSpPr>
            <a:spLocks noChangeArrowheads="1"/>
          </p:cNvSpPr>
          <p:nvPr/>
        </p:nvSpPr>
        <p:spPr bwMode="auto">
          <a:xfrm>
            <a:off x="6096000" y="4909593"/>
            <a:ext cx="381000" cy="304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CC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1288" name="Rectangle 28"/>
          <p:cNvSpPr>
            <a:spLocks noChangeArrowheads="1"/>
          </p:cNvSpPr>
          <p:nvPr/>
        </p:nvSpPr>
        <p:spPr bwMode="auto">
          <a:xfrm>
            <a:off x="7848600" y="4909593"/>
            <a:ext cx="381000" cy="304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CC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1290" name="Rectangle 30"/>
          <p:cNvSpPr>
            <a:spLocks noChangeArrowheads="1"/>
          </p:cNvSpPr>
          <p:nvPr/>
        </p:nvSpPr>
        <p:spPr bwMode="auto">
          <a:xfrm>
            <a:off x="6096000" y="4078596"/>
            <a:ext cx="381000" cy="304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CC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1291" name="Rectangle 31"/>
          <p:cNvSpPr>
            <a:spLocks noChangeArrowheads="1"/>
          </p:cNvSpPr>
          <p:nvPr/>
        </p:nvSpPr>
        <p:spPr bwMode="auto">
          <a:xfrm>
            <a:off x="7850851" y="5740590"/>
            <a:ext cx="381000" cy="304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CC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1293" name="Rectangle 33"/>
          <p:cNvSpPr>
            <a:spLocks noChangeArrowheads="1"/>
          </p:cNvSpPr>
          <p:nvPr/>
        </p:nvSpPr>
        <p:spPr bwMode="auto">
          <a:xfrm>
            <a:off x="6096000" y="5740590"/>
            <a:ext cx="381000" cy="304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CC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6" name="AutoShape 18">
            <a:hlinkClick r:id="rId2" action="ppaction://hlinksldjump">
              <a:snd r:embed="rId3" name="clap.wav"/>
            </a:hlinkClick>
          </p:cNvPr>
          <p:cNvSpPr>
            <a:spLocks noChangeArrowheads="1"/>
          </p:cNvSpPr>
          <p:nvPr/>
        </p:nvSpPr>
        <p:spPr bwMode="auto">
          <a:xfrm>
            <a:off x="7850851" y="1757067"/>
            <a:ext cx="381000" cy="304800"/>
          </a:xfrm>
          <a:prstGeom prst="smileyFace">
            <a:avLst>
              <a:gd name="adj" fmla="val -4653"/>
            </a:avLst>
          </a:prstGeom>
          <a:solidFill>
            <a:srgbClr val="00CC66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en-US" sz="2400" smtClean="0">
              <a:solidFill>
                <a:srgbClr val="990000"/>
              </a:solidFill>
              <a:latin typeface="Times New Roman" pitchFamily="18" charset="0"/>
            </a:endParaRPr>
          </a:p>
        </p:txBody>
      </p:sp>
      <p:sp>
        <p:nvSpPr>
          <p:cNvPr id="25" name="AutoShape 18">
            <a:hlinkClick r:id="rId2" action="ppaction://hlinksldjump">
              <a:snd r:embed="rId3" name="clap.wav"/>
            </a:hlinkClick>
          </p:cNvPr>
          <p:cNvSpPr>
            <a:spLocks noChangeArrowheads="1"/>
          </p:cNvSpPr>
          <p:nvPr/>
        </p:nvSpPr>
        <p:spPr bwMode="auto">
          <a:xfrm>
            <a:off x="7848600" y="2401164"/>
            <a:ext cx="381000" cy="304800"/>
          </a:xfrm>
          <a:prstGeom prst="smileyFace">
            <a:avLst>
              <a:gd name="adj" fmla="val -4653"/>
            </a:avLst>
          </a:prstGeom>
          <a:solidFill>
            <a:srgbClr val="00CC66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en-US" sz="2400" smtClean="0">
              <a:solidFill>
                <a:srgbClr val="990000"/>
              </a:solidFill>
              <a:latin typeface="Times New Roman" pitchFamily="18" charset="0"/>
            </a:endParaRPr>
          </a:p>
        </p:txBody>
      </p:sp>
      <p:sp>
        <p:nvSpPr>
          <p:cNvPr id="26" name="AutoShape 14">
            <a:hlinkClick r:id="rId2" action="ppaction://hlinksldjump">
              <a:snd r:embed="rId3" name="clap.wav"/>
            </a:hlinkClick>
          </p:cNvPr>
          <p:cNvSpPr>
            <a:spLocks noChangeArrowheads="1"/>
          </p:cNvSpPr>
          <p:nvPr/>
        </p:nvSpPr>
        <p:spPr bwMode="auto">
          <a:xfrm>
            <a:off x="6096000" y="3247599"/>
            <a:ext cx="383251" cy="304800"/>
          </a:xfrm>
          <a:prstGeom prst="smileyFace">
            <a:avLst>
              <a:gd name="adj" fmla="val 4653"/>
            </a:avLst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en-US" sz="2400" smtClean="0">
              <a:solidFill>
                <a:srgbClr val="990000"/>
              </a:solidFill>
              <a:latin typeface="Times New Roman" pitchFamily="18" charset="0"/>
            </a:endParaRPr>
          </a:p>
        </p:txBody>
      </p:sp>
      <p:sp>
        <p:nvSpPr>
          <p:cNvPr id="27" name="AutoShape 14">
            <a:hlinkClick r:id="rId2" action="ppaction://hlinksldjump">
              <a:snd r:embed="rId3" name="clap.wav"/>
            </a:hlinkClick>
          </p:cNvPr>
          <p:cNvSpPr>
            <a:spLocks noChangeArrowheads="1"/>
          </p:cNvSpPr>
          <p:nvPr/>
        </p:nvSpPr>
        <p:spPr bwMode="auto">
          <a:xfrm>
            <a:off x="6096000" y="4078596"/>
            <a:ext cx="383251" cy="304800"/>
          </a:xfrm>
          <a:prstGeom prst="smileyFace">
            <a:avLst>
              <a:gd name="adj" fmla="val 4653"/>
            </a:avLst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en-US" sz="2400" smtClean="0">
              <a:solidFill>
                <a:srgbClr val="990000"/>
              </a:solidFill>
              <a:latin typeface="Times New Roman" pitchFamily="18" charset="0"/>
            </a:endParaRPr>
          </a:p>
        </p:txBody>
      </p:sp>
      <p:sp>
        <p:nvSpPr>
          <p:cNvPr id="28" name="AutoShape 14">
            <a:hlinkClick r:id="rId2" action="ppaction://hlinksldjump">
              <a:snd r:embed="rId3" name="clap.wav"/>
            </a:hlinkClick>
          </p:cNvPr>
          <p:cNvSpPr>
            <a:spLocks noChangeArrowheads="1"/>
          </p:cNvSpPr>
          <p:nvPr/>
        </p:nvSpPr>
        <p:spPr bwMode="auto">
          <a:xfrm>
            <a:off x="6096000" y="4909593"/>
            <a:ext cx="383251" cy="304800"/>
          </a:xfrm>
          <a:prstGeom prst="smileyFace">
            <a:avLst>
              <a:gd name="adj" fmla="val 4653"/>
            </a:avLst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en-US" sz="2400" smtClean="0">
              <a:solidFill>
                <a:srgbClr val="99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3512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4" descr="hethong_xulynuoctha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38"/>
            <a:ext cx="4572000" cy="3430137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5" descr="364894815nuoc%20thai%20phcm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-1"/>
            <a:ext cx="4577687" cy="3428999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 Box 6"/>
          <p:cNvSpPr txBox="1">
            <a:spLocks noChangeArrowheads="1"/>
          </p:cNvSpPr>
          <p:nvPr/>
        </p:nvSpPr>
        <p:spPr bwMode="auto">
          <a:xfrm>
            <a:off x="0" y="2697162"/>
            <a:ext cx="4572000" cy="70788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000" b="1" dirty="0" err="1" smtClean="0">
                <a:solidFill>
                  <a:srgbClr val="FF0066"/>
                </a:solidFill>
              </a:rPr>
              <a:t>Hệ</a:t>
            </a:r>
            <a:r>
              <a:rPr lang="en-US" altLang="en-US" sz="2000" b="1" dirty="0" smtClean="0">
                <a:solidFill>
                  <a:srgbClr val="FF0066"/>
                </a:solidFill>
              </a:rPr>
              <a:t> </a:t>
            </a:r>
            <a:r>
              <a:rPr lang="en-US" altLang="en-US" sz="2000" b="1" dirty="0" err="1" smtClean="0">
                <a:solidFill>
                  <a:srgbClr val="FF0066"/>
                </a:solidFill>
              </a:rPr>
              <a:t>thống</a:t>
            </a:r>
            <a:r>
              <a:rPr lang="en-US" altLang="en-US" sz="2000" b="1" dirty="0" smtClean="0">
                <a:solidFill>
                  <a:srgbClr val="FF0066"/>
                </a:solidFill>
              </a:rPr>
              <a:t> </a:t>
            </a:r>
            <a:r>
              <a:rPr lang="en-US" altLang="en-US" sz="2000" b="1" dirty="0" err="1" smtClean="0">
                <a:solidFill>
                  <a:srgbClr val="FF0066"/>
                </a:solidFill>
              </a:rPr>
              <a:t>xử</a:t>
            </a:r>
            <a:r>
              <a:rPr lang="en-US" altLang="en-US" sz="2000" b="1" dirty="0" smtClean="0">
                <a:solidFill>
                  <a:srgbClr val="FF0066"/>
                </a:solidFill>
              </a:rPr>
              <a:t> </a:t>
            </a:r>
            <a:r>
              <a:rPr lang="en-US" altLang="en-US" sz="2000" b="1" dirty="0" err="1" smtClean="0">
                <a:solidFill>
                  <a:srgbClr val="FF0066"/>
                </a:solidFill>
              </a:rPr>
              <a:t>lí</a:t>
            </a:r>
            <a:r>
              <a:rPr lang="en-US" altLang="en-US" sz="2000" b="1" dirty="0" smtClean="0">
                <a:solidFill>
                  <a:srgbClr val="FF0066"/>
                </a:solidFill>
              </a:rPr>
              <a:t> </a:t>
            </a:r>
            <a:r>
              <a:rPr lang="en-US" altLang="en-US" sz="2000" b="1" dirty="0" err="1" smtClean="0">
                <a:solidFill>
                  <a:srgbClr val="FF0066"/>
                </a:solidFill>
              </a:rPr>
              <a:t>nước</a:t>
            </a:r>
            <a:r>
              <a:rPr lang="en-US" altLang="en-US" sz="2000" b="1" dirty="0" smtClean="0">
                <a:solidFill>
                  <a:srgbClr val="FF0066"/>
                </a:solidFill>
              </a:rPr>
              <a:t> </a:t>
            </a:r>
            <a:r>
              <a:rPr lang="en-US" altLang="en-US" sz="2000" b="1" dirty="0" err="1" smtClean="0">
                <a:solidFill>
                  <a:srgbClr val="FF0066"/>
                </a:solidFill>
              </a:rPr>
              <a:t>thải</a:t>
            </a:r>
            <a:r>
              <a:rPr lang="en-US" altLang="en-US" sz="2000" b="1" dirty="0" smtClean="0">
                <a:solidFill>
                  <a:srgbClr val="FF0066"/>
                </a:solidFill>
              </a:rPr>
              <a:t> </a:t>
            </a:r>
            <a:r>
              <a:rPr lang="en-US" altLang="en-US" sz="2000" b="1" dirty="0" err="1" smtClean="0">
                <a:solidFill>
                  <a:srgbClr val="FF0066"/>
                </a:solidFill>
              </a:rPr>
              <a:t>nhà</a:t>
            </a:r>
            <a:r>
              <a:rPr lang="en-US" altLang="en-US" sz="2000" b="1" dirty="0" smtClean="0">
                <a:solidFill>
                  <a:srgbClr val="FF0066"/>
                </a:solidFill>
              </a:rPr>
              <a:t> </a:t>
            </a:r>
            <a:r>
              <a:rPr lang="en-US" altLang="en-US" sz="2000" b="1" dirty="0" err="1" smtClean="0">
                <a:solidFill>
                  <a:srgbClr val="FF0066"/>
                </a:solidFill>
              </a:rPr>
              <a:t>máy</a:t>
            </a:r>
            <a:r>
              <a:rPr lang="en-US" altLang="en-US" sz="2000" b="1" dirty="0" smtClean="0">
                <a:solidFill>
                  <a:srgbClr val="FF0066"/>
                </a:solidFill>
              </a:rPr>
              <a:t> </a:t>
            </a:r>
            <a:r>
              <a:rPr lang="en-US" altLang="en-US" sz="2000" b="1" dirty="0" err="1" smtClean="0">
                <a:solidFill>
                  <a:srgbClr val="FF0066"/>
                </a:solidFill>
              </a:rPr>
              <a:t>bia</a:t>
            </a:r>
            <a:r>
              <a:rPr lang="en-US" altLang="en-US" sz="2000" b="1" dirty="0" smtClean="0">
                <a:solidFill>
                  <a:srgbClr val="FF0066"/>
                </a:solidFill>
              </a:rPr>
              <a:t> </a:t>
            </a:r>
            <a:r>
              <a:rPr lang="en-US" altLang="en-US" sz="2000" b="1" dirty="0" err="1" smtClean="0">
                <a:solidFill>
                  <a:srgbClr val="FF0066"/>
                </a:solidFill>
              </a:rPr>
              <a:t>Phú</a:t>
            </a:r>
            <a:r>
              <a:rPr lang="en-US" altLang="en-US" sz="2000" b="1" dirty="0" smtClean="0">
                <a:solidFill>
                  <a:srgbClr val="FF0066"/>
                </a:solidFill>
              </a:rPr>
              <a:t> </a:t>
            </a:r>
            <a:r>
              <a:rPr lang="en-US" altLang="en-US" sz="2000" b="1" dirty="0" err="1" smtClean="0">
                <a:solidFill>
                  <a:srgbClr val="FF0066"/>
                </a:solidFill>
              </a:rPr>
              <a:t>Bình</a:t>
            </a:r>
            <a:endParaRPr lang="en-US" altLang="en-US" sz="2000" b="1" dirty="0" smtClean="0">
              <a:solidFill>
                <a:srgbClr val="FF0066"/>
              </a:solidFill>
            </a:endParaRPr>
          </a:p>
        </p:txBody>
      </p:sp>
      <p:pic>
        <p:nvPicPr>
          <p:cNvPr id="20" name="Picture 11" descr="untitled1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429000"/>
            <a:ext cx="4572000" cy="3436962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4" descr="634287841938112505_nuoc_thai_y_t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8999"/>
            <a:ext cx="4572000" cy="3436962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Straight Connector 3"/>
          <p:cNvCxnSpPr/>
          <p:nvPr/>
        </p:nvCxnSpPr>
        <p:spPr>
          <a:xfrm>
            <a:off x="0" y="3428998"/>
            <a:ext cx="9144000" cy="2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4572000" y="0"/>
            <a:ext cx="0" cy="685800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 Box 6"/>
          <p:cNvSpPr txBox="1">
            <a:spLocks noChangeArrowheads="1"/>
          </p:cNvSpPr>
          <p:nvPr/>
        </p:nvSpPr>
        <p:spPr bwMode="auto">
          <a:xfrm>
            <a:off x="4577687" y="2697162"/>
            <a:ext cx="4572000" cy="70788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000" b="1" dirty="0" err="1" smtClean="0">
                <a:solidFill>
                  <a:srgbClr val="FF0066"/>
                </a:solidFill>
              </a:rPr>
              <a:t>Xử</a:t>
            </a:r>
            <a:r>
              <a:rPr lang="en-US" altLang="en-US" sz="2000" b="1" dirty="0" smtClean="0">
                <a:solidFill>
                  <a:srgbClr val="FF0066"/>
                </a:solidFill>
              </a:rPr>
              <a:t> </a:t>
            </a:r>
            <a:r>
              <a:rPr lang="en-US" altLang="en-US" sz="2000" b="1" dirty="0" err="1" smtClean="0">
                <a:solidFill>
                  <a:srgbClr val="FF0066"/>
                </a:solidFill>
              </a:rPr>
              <a:t>lí</a:t>
            </a:r>
            <a:r>
              <a:rPr lang="en-US" altLang="en-US" sz="2000" b="1" dirty="0" smtClean="0">
                <a:solidFill>
                  <a:srgbClr val="FF0066"/>
                </a:solidFill>
              </a:rPr>
              <a:t> </a:t>
            </a:r>
            <a:r>
              <a:rPr lang="en-US" altLang="en-US" sz="2000" b="1" dirty="0" err="1" smtClean="0">
                <a:solidFill>
                  <a:srgbClr val="FF0066"/>
                </a:solidFill>
              </a:rPr>
              <a:t>nước</a:t>
            </a:r>
            <a:r>
              <a:rPr lang="en-US" altLang="en-US" sz="2000" b="1" dirty="0" smtClean="0">
                <a:solidFill>
                  <a:srgbClr val="FF0066"/>
                </a:solidFill>
              </a:rPr>
              <a:t> </a:t>
            </a:r>
            <a:r>
              <a:rPr lang="en-US" altLang="en-US" sz="2000" b="1" dirty="0" err="1" smtClean="0">
                <a:solidFill>
                  <a:srgbClr val="FF0066"/>
                </a:solidFill>
              </a:rPr>
              <a:t>thải</a:t>
            </a:r>
            <a:r>
              <a:rPr lang="en-US" altLang="en-US" sz="2000" b="1" dirty="0" smtClean="0">
                <a:solidFill>
                  <a:srgbClr val="FF0066"/>
                </a:solidFill>
              </a:rPr>
              <a:t> </a:t>
            </a:r>
            <a:r>
              <a:rPr lang="en-US" altLang="en-US" sz="2000" b="1" dirty="0" err="1" smtClean="0">
                <a:solidFill>
                  <a:srgbClr val="FF0066"/>
                </a:solidFill>
              </a:rPr>
              <a:t>tại</a:t>
            </a:r>
            <a:r>
              <a:rPr lang="en-US" altLang="en-US" sz="2000" b="1" dirty="0" smtClean="0">
                <a:solidFill>
                  <a:srgbClr val="FF0066"/>
                </a:solidFill>
              </a:rPr>
              <a:t> </a:t>
            </a:r>
            <a:r>
              <a:rPr lang="en-US" altLang="en-US" sz="2000" b="1" dirty="0" err="1" smtClean="0">
                <a:solidFill>
                  <a:srgbClr val="FF0066"/>
                </a:solidFill>
              </a:rPr>
              <a:t>một</a:t>
            </a:r>
            <a:r>
              <a:rPr lang="en-US" altLang="en-US" sz="2000" b="1" dirty="0" smtClean="0">
                <a:solidFill>
                  <a:srgbClr val="FF0066"/>
                </a:solidFill>
              </a:rPr>
              <a:t> </a:t>
            </a:r>
            <a:r>
              <a:rPr lang="en-US" altLang="en-US" sz="2000" b="1" dirty="0" err="1" smtClean="0">
                <a:solidFill>
                  <a:srgbClr val="FF0066"/>
                </a:solidFill>
              </a:rPr>
              <a:t>viện</a:t>
            </a:r>
            <a:r>
              <a:rPr lang="en-US" altLang="en-US" sz="2000" b="1" dirty="0" smtClean="0">
                <a:solidFill>
                  <a:srgbClr val="FF0066"/>
                </a:solidFill>
              </a:rPr>
              <a:t> </a:t>
            </a:r>
            <a:r>
              <a:rPr lang="en-US" altLang="en-US" sz="2000" b="1" dirty="0" err="1" smtClean="0">
                <a:solidFill>
                  <a:srgbClr val="FF0066"/>
                </a:solidFill>
              </a:rPr>
              <a:t>nghiên</a:t>
            </a:r>
            <a:r>
              <a:rPr lang="en-US" altLang="en-US" sz="2000" b="1" dirty="0" smtClean="0">
                <a:solidFill>
                  <a:srgbClr val="FF0066"/>
                </a:solidFill>
              </a:rPr>
              <a:t> </a:t>
            </a:r>
            <a:r>
              <a:rPr lang="en-US" altLang="en-US" sz="2000" b="1" dirty="0" err="1" smtClean="0">
                <a:solidFill>
                  <a:srgbClr val="FF0066"/>
                </a:solidFill>
              </a:rPr>
              <a:t>cứu</a:t>
            </a:r>
            <a:r>
              <a:rPr lang="en-US" altLang="en-US" sz="2000" b="1" dirty="0" smtClean="0">
                <a:solidFill>
                  <a:srgbClr val="FF0066"/>
                </a:solidFill>
              </a:rPr>
              <a:t> y </a:t>
            </a:r>
            <a:r>
              <a:rPr lang="en-US" altLang="en-US" sz="2000" b="1" dirty="0" err="1" smtClean="0">
                <a:solidFill>
                  <a:srgbClr val="FF0066"/>
                </a:solidFill>
              </a:rPr>
              <a:t>tế</a:t>
            </a:r>
            <a:r>
              <a:rPr lang="en-US" altLang="en-US" sz="2000" b="1" dirty="0" smtClean="0">
                <a:solidFill>
                  <a:srgbClr val="FF0066"/>
                </a:solidFill>
              </a:rPr>
              <a:t> ở </a:t>
            </a:r>
            <a:r>
              <a:rPr lang="en-US" altLang="en-US" sz="2000" b="1" dirty="0" err="1" smtClean="0">
                <a:solidFill>
                  <a:srgbClr val="FF0066"/>
                </a:solidFill>
              </a:rPr>
              <a:t>thành</a:t>
            </a:r>
            <a:r>
              <a:rPr lang="en-US" altLang="en-US" sz="2000" b="1" dirty="0" smtClean="0">
                <a:solidFill>
                  <a:srgbClr val="FF0066"/>
                </a:solidFill>
              </a:rPr>
              <a:t> </a:t>
            </a:r>
            <a:r>
              <a:rPr lang="en-US" altLang="en-US" sz="2000" b="1" dirty="0" err="1" smtClean="0">
                <a:solidFill>
                  <a:srgbClr val="FF0066"/>
                </a:solidFill>
              </a:rPr>
              <a:t>phố</a:t>
            </a:r>
            <a:r>
              <a:rPr lang="en-US" altLang="en-US" sz="2000" b="1" dirty="0" smtClean="0">
                <a:solidFill>
                  <a:srgbClr val="FF0066"/>
                </a:solidFill>
              </a:rPr>
              <a:t> </a:t>
            </a:r>
            <a:r>
              <a:rPr lang="en-US" altLang="en-US" sz="2000" b="1" dirty="0" err="1" smtClean="0">
                <a:solidFill>
                  <a:srgbClr val="FF0066"/>
                </a:solidFill>
              </a:rPr>
              <a:t>Hồ</a:t>
            </a:r>
            <a:r>
              <a:rPr lang="en-US" altLang="en-US" sz="2000" b="1" dirty="0" smtClean="0">
                <a:solidFill>
                  <a:srgbClr val="FF0066"/>
                </a:solidFill>
              </a:rPr>
              <a:t> </a:t>
            </a:r>
            <a:r>
              <a:rPr lang="en-US" altLang="en-US" sz="2000" b="1" dirty="0" err="1" smtClean="0">
                <a:solidFill>
                  <a:srgbClr val="FF0066"/>
                </a:solidFill>
              </a:rPr>
              <a:t>Chí</a:t>
            </a:r>
            <a:r>
              <a:rPr lang="en-US" altLang="en-US" sz="2000" b="1" dirty="0" smtClean="0">
                <a:solidFill>
                  <a:srgbClr val="FF0066"/>
                </a:solidFill>
              </a:rPr>
              <a:t> Minh</a:t>
            </a:r>
          </a:p>
        </p:txBody>
      </p:sp>
      <p:sp>
        <p:nvSpPr>
          <p:cNvPr id="30" name="Text Box 6"/>
          <p:cNvSpPr txBox="1">
            <a:spLocks noChangeArrowheads="1"/>
          </p:cNvSpPr>
          <p:nvPr/>
        </p:nvSpPr>
        <p:spPr bwMode="auto">
          <a:xfrm>
            <a:off x="4572000" y="6158076"/>
            <a:ext cx="4572000" cy="70788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000" b="1" dirty="0" err="1" smtClean="0">
                <a:solidFill>
                  <a:srgbClr val="FF0066"/>
                </a:solidFill>
              </a:rPr>
              <a:t>Hệ</a:t>
            </a:r>
            <a:r>
              <a:rPr lang="en-US" altLang="en-US" sz="2000" b="1" dirty="0" smtClean="0">
                <a:solidFill>
                  <a:srgbClr val="FF0066"/>
                </a:solidFill>
              </a:rPr>
              <a:t> </a:t>
            </a:r>
            <a:r>
              <a:rPr lang="en-US" altLang="en-US" sz="2000" b="1" dirty="0" err="1" smtClean="0">
                <a:solidFill>
                  <a:srgbClr val="FF0066"/>
                </a:solidFill>
              </a:rPr>
              <a:t>thống</a:t>
            </a:r>
            <a:r>
              <a:rPr lang="en-US" altLang="en-US" sz="2000" b="1" dirty="0" smtClean="0">
                <a:solidFill>
                  <a:srgbClr val="FF0066"/>
                </a:solidFill>
              </a:rPr>
              <a:t> </a:t>
            </a:r>
            <a:r>
              <a:rPr lang="en-US" altLang="en-US" sz="2000" b="1" dirty="0" err="1" smtClean="0">
                <a:solidFill>
                  <a:srgbClr val="FF0066"/>
                </a:solidFill>
              </a:rPr>
              <a:t>xử</a:t>
            </a:r>
            <a:r>
              <a:rPr lang="en-US" altLang="en-US" sz="2000" b="1" dirty="0" smtClean="0">
                <a:solidFill>
                  <a:srgbClr val="FF0066"/>
                </a:solidFill>
              </a:rPr>
              <a:t> </a:t>
            </a:r>
            <a:r>
              <a:rPr lang="en-US" altLang="en-US" sz="2000" b="1" dirty="0" err="1" smtClean="0">
                <a:solidFill>
                  <a:srgbClr val="FF0066"/>
                </a:solidFill>
              </a:rPr>
              <a:t>lí</a:t>
            </a:r>
            <a:r>
              <a:rPr lang="en-US" altLang="en-US" sz="2000" b="1" dirty="0" smtClean="0">
                <a:solidFill>
                  <a:srgbClr val="FF0066"/>
                </a:solidFill>
              </a:rPr>
              <a:t> </a:t>
            </a:r>
            <a:r>
              <a:rPr lang="en-US" altLang="en-US" sz="2000" b="1" dirty="0" err="1" smtClean="0">
                <a:solidFill>
                  <a:srgbClr val="FF0066"/>
                </a:solidFill>
              </a:rPr>
              <a:t>nước</a:t>
            </a:r>
            <a:r>
              <a:rPr lang="en-US" altLang="en-US" sz="2000" b="1" dirty="0" smtClean="0">
                <a:solidFill>
                  <a:srgbClr val="FF0066"/>
                </a:solidFill>
              </a:rPr>
              <a:t> </a:t>
            </a:r>
            <a:r>
              <a:rPr lang="en-US" altLang="en-US" sz="2000" b="1" dirty="0" err="1" smtClean="0">
                <a:solidFill>
                  <a:srgbClr val="FF0066"/>
                </a:solidFill>
              </a:rPr>
              <a:t>thải</a:t>
            </a:r>
            <a:r>
              <a:rPr lang="en-US" altLang="en-US" sz="2000" b="1" dirty="0" smtClean="0">
                <a:solidFill>
                  <a:srgbClr val="FF0066"/>
                </a:solidFill>
              </a:rPr>
              <a:t> y </a:t>
            </a:r>
            <a:r>
              <a:rPr lang="en-US" altLang="en-US" sz="2000" b="1" dirty="0" err="1" smtClean="0">
                <a:solidFill>
                  <a:srgbClr val="FF0066"/>
                </a:solidFill>
              </a:rPr>
              <a:t>tế</a:t>
            </a:r>
            <a:r>
              <a:rPr lang="en-US" altLang="en-US" sz="2000" b="1" dirty="0" smtClean="0">
                <a:solidFill>
                  <a:srgbClr val="FF0066"/>
                </a:solidFill>
              </a:rPr>
              <a:t> </a:t>
            </a:r>
            <a:r>
              <a:rPr lang="en-US" altLang="en-US" sz="2000" b="1" dirty="0" err="1" smtClean="0">
                <a:solidFill>
                  <a:srgbClr val="FF0066"/>
                </a:solidFill>
              </a:rPr>
              <a:t>hoàn</a:t>
            </a:r>
            <a:r>
              <a:rPr lang="en-US" altLang="en-US" sz="2000" b="1" dirty="0" smtClean="0">
                <a:solidFill>
                  <a:srgbClr val="FF0066"/>
                </a:solidFill>
              </a:rPr>
              <a:t> </a:t>
            </a:r>
            <a:r>
              <a:rPr lang="en-US" altLang="en-US" sz="2000" b="1" dirty="0" err="1" smtClean="0">
                <a:solidFill>
                  <a:srgbClr val="FF0066"/>
                </a:solidFill>
              </a:rPr>
              <a:t>toàn</a:t>
            </a:r>
            <a:r>
              <a:rPr lang="en-US" altLang="en-US" sz="2000" b="1" dirty="0" smtClean="0">
                <a:solidFill>
                  <a:srgbClr val="FF0066"/>
                </a:solidFill>
              </a:rPr>
              <a:t> </a:t>
            </a:r>
            <a:r>
              <a:rPr lang="en-US" altLang="en-US" sz="2000" b="1" dirty="0" err="1" smtClean="0">
                <a:solidFill>
                  <a:srgbClr val="FF0066"/>
                </a:solidFill>
              </a:rPr>
              <a:t>tự</a:t>
            </a:r>
            <a:r>
              <a:rPr lang="en-US" altLang="en-US" sz="2000" b="1" dirty="0" smtClean="0">
                <a:solidFill>
                  <a:srgbClr val="FF0066"/>
                </a:solidFill>
              </a:rPr>
              <a:t> </a:t>
            </a:r>
            <a:r>
              <a:rPr lang="en-US" altLang="en-US" sz="2000" b="1" dirty="0" err="1" smtClean="0">
                <a:solidFill>
                  <a:srgbClr val="FF0066"/>
                </a:solidFill>
              </a:rPr>
              <a:t>động</a:t>
            </a:r>
            <a:r>
              <a:rPr lang="en-US" altLang="en-US" sz="2000" b="1" dirty="0" smtClean="0">
                <a:solidFill>
                  <a:srgbClr val="FF0066"/>
                </a:solidFill>
              </a:rPr>
              <a:t> ở </a:t>
            </a:r>
            <a:r>
              <a:rPr lang="en-US" altLang="en-US" sz="2000" b="1" dirty="0" err="1" smtClean="0">
                <a:solidFill>
                  <a:srgbClr val="FF0066"/>
                </a:solidFill>
              </a:rPr>
              <a:t>Cần</a:t>
            </a:r>
            <a:r>
              <a:rPr lang="en-US" altLang="en-US" sz="2000" b="1" dirty="0" smtClean="0">
                <a:solidFill>
                  <a:srgbClr val="FF0066"/>
                </a:solidFill>
              </a:rPr>
              <a:t> </a:t>
            </a:r>
            <a:r>
              <a:rPr lang="en-US" altLang="en-US" sz="2000" b="1" dirty="0" err="1" smtClean="0">
                <a:solidFill>
                  <a:srgbClr val="FF0066"/>
                </a:solidFill>
              </a:rPr>
              <a:t>Thơ</a:t>
            </a:r>
            <a:endParaRPr lang="en-US" altLang="en-US" sz="2000" b="1" dirty="0" smtClean="0">
              <a:solidFill>
                <a:srgbClr val="FF0066"/>
              </a:solidFill>
            </a:endParaRPr>
          </a:p>
        </p:txBody>
      </p:sp>
      <p:sp>
        <p:nvSpPr>
          <p:cNvPr id="31" name="Text Box 6"/>
          <p:cNvSpPr txBox="1">
            <a:spLocks noChangeArrowheads="1"/>
          </p:cNvSpPr>
          <p:nvPr/>
        </p:nvSpPr>
        <p:spPr bwMode="auto">
          <a:xfrm>
            <a:off x="5687" y="6465852"/>
            <a:ext cx="4572000" cy="4001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000" b="1" dirty="0" err="1" smtClean="0">
                <a:solidFill>
                  <a:srgbClr val="FF0066"/>
                </a:solidFill>
              </a:rPr>
              <a:t>Hệ</a:t>
            </a:r>
            <a:r>
              <a:rPr lang="en-US" altLang="en-US" sz="2000" b="1" dirty="0" smtClean="0">
                <a:solidFill>
                  <a:srgbClr val="FF0066"/>
                </a:solidFill>
              </a:rPr>
              <a:t> </a:t>
            </a:r>
            <a:r>
              <a:rPr lang="en-US" altLang="en-US" sz="2000" b="1" dirty="0" err="1" smtClean="0">
                <a:solidFill>
                  <a:srgbClr val="FF0066"/>
                </a:solidFill>
              </a:rPr>
              <a:t>thống</a:t>
            </a:r>
            <a:r>
              <a:rPr lang="en-US" altLang="en-US" sz="2000" b="1" dirty="0" smtClean="0">
                <a:solidFill>
                  <a:srgbClr val="FF0066"/>
                </a:solidFill>
              </a:rPr>
              <a:t> </a:t>
            </a:r>
            <a:r>
              <a:rPr lang="en-US" altLang="en-US" sz="2000" b="1" dirty="0" err="1" smtClean="0">
                <a:solidFill>
                  <a:srgbClr val="FF0066"/>
                </a:solidFill>
              </a:rPr>
              <a:t>xử</a:t>
            </a:r>
            <a:r>
              <a:rPr lang="en-US" altLang="en-US" sz="2000" b="1" dirty="0" smtClean="0">
                <a:solidFill>
                  <a:srgbClr val="FF0066"/>
                </a:solidFill>
              </a:rPr>
              <a:t> </a:t>
            </a:r>
            <a:r>
              <a:rPr lang="en-US" altLang="en-US" sz="2000" b="1" dirty="0" err="1" smtClean="0">
                <a:solidFill>
                  <a:srgbClr val="FF0066"/>
                </a:solidFill>
              </a:rPr>
              <a:t>lí</a:t>
            </a:r>
            <a:r>
              <a:rPr lang="en-US" altLang="en-US" sz="2000" b="1" dirty="0" smtClean="0">
                <a:solidFill>
                  <a:srgbClr val="FF0066"/>
                </a:solidFill>
              </a:rPr>
              <a:t> </a:t>
            </a:r>
            <a:r>
              <a:rPr lang="en-US" altLang="en-US" sz="2000" b="1" dirty="0" err="1" smtClean="0">
                <a:solidFill>
                  <a:srgbClr val="FF0066"/>
                </a:solidFill>
              </a:rPr>
              <a:t>nước</a:t>
            </a:r>
            <a:r>
              <a:rPr lang="en-US" altLang="en-US" sz="2000" b="1" dirty="0" smtClean="0">
                <a:solidFill>
                  <a:srgbClr val="FF0066"/>
                </a:solidFill>
              </a:rPr>
              <a:t> </a:t>
            </a:r>
            <a:r>
              <a:rPr lang="en-US" altLang="en-US" sz="2000" b="1" dirty="0" err="1" smtClean="0">
                <a:solidFill>
                  <a:srgbClr val="FF0066"/>
                </a:solidFill>
              </a:rPr>
              <a:t>thải</a:t>
            </a:r>
            <a:r>
              <a:rPr lang="en-US" altLang="en-US" sz="2000" b="1" dirty="0" smtClean="0">
                <a:solidFill>
                  <a:srgbClr val="FF0066"/>
                </a:solidFill>
              </a:rPr>
              <a:t> y </a:t>
            </a:r>
            <a:r>
              <a:rPr lang="en-US" altLang="en-US" sz="2000" b="1" dirty="0" err="1" smtClean="0">
                <a:solidFill>
                  <a:srgbClr val="FF0066"/>
                </a:solidFill>
              </a:rPr>
              <a:t>tế</a:t>
            </a:r>
            <a:endParaRPr lang="en-US" altLang="en-US" sz="2000" b="1" dirty="0" smtClean="0">
              <a:solidFill>
                <a:srgbClr val="FF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1935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9" grpId="0" animBg="1"/>
      <p:bldP spid="30" grpId="0" animBg="1"/>
      <p:bldP spid="31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5">
          <a:fgClr>
            <a:schemeClr val="bg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4"/>
          <p:cNvSpPr txBox="1">
            <a:spLocks noChangeArrowheads="1"/>
          </p:cNvSpPr>
          <p:nvPr/>
        </p:nvSpPr>
        <p:spPr bwMode="auto">
          <a:xfrm>
            <a:off x="0" y="304800"/>
            <a:ext cx="91440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b="1" dirty="0" err="1" smtClean="0">
                <a:solidFill>
                  <a:srgbClr val="AAEFD1">
                    <a:lumMod val="50000"/>
                  </a:srgbClr>
                </a:solidFill>
              </a:rPr>
              <a:t>Bài</a:t>
            </a:r>
            <a:r>
              <a:rPr lang="en-US" altLang="en-US" b="1" dirty="0" smtClean="0">
                <a:solidFill>
                  <a:srgbClr val="AAEFD1">
                    <a:lumMod val="50000"/>
                  </a:srgbClr>
                </a:solidFill>
              </a:rPr>
              <a:t> </a:t>
            </a:r>
            <a:r>
              <a:rPr lang="en-US" altLang="en-US" b="1" dirty="0" err="1" smtClean="0">
                <a:solidFill>
                  <a:srgbClr val="AAEFD1">
                    <a:lumMod val="50000"/>
                  </a:srgbClr>
                </a:solidFill>
              </a:rPr>
              <a:t>tập</a:t>
            </a:r>
            <a:r>
              <a:rPr lang="en-US" altLang="en-US" b="1" dirty="0" smtClean="0">
                <a:solidFill>
                  <a:srgbClr val="AAEFD1">
                    <a:lumMod val="50000"/>
                  </a:srgbClr>
                </a:solidFill>
              </a:rPr>
              <a:t> 4: </a:t>
            </a:r>
            <a:r>
              <a:rPr lang="en-US" altLang="en-US" b="1" dirty="0" err="1" smtClean="0">
                <a:solidFill>
                  <a:srgbClr val="AAEFD1">
                    <a:lumMod val="50000"/>
                  </a:srgbClr>
                </a:solidFill>
              </a:rPr>
              <a:t>Hãy</a:t>
            </a:r>
            <a:r>
              <a:rPr lang="en-US" altLang="en-US" b="1" dirty="0" smtClean="0">
                <a:solidFill>
                  <a:srgbClr val="AAEFD1">
                    <a:lumMod val="50000"/>
                  </a:srgbClr>
                </a:solidFill>
              </a:rPr>
              <a:t> </a:t>
            </a:r>
            <a:r>
              <a:rPr lang="en-US" altLang="en-US" b="1" dirty="0" err="1" smtClean="0">
                <a:solidFill>
                  <a:srgbClr val="AAEFD1">
                    <a:lumMod val="50000"/>
                  </a:srgbClr>
                </a:solidFill>
              </a:rPr>
              <a:t>đánh</a:t>
            </a:r>
            <a:r>
              <a:rPr lang="en-US" altLang="en-US" b="1" dirty="0" smtClean="0">
                <a:solidFill>
                  <a:srgbClr val="AAEFD1">
                    <a:lumMod val="50000"/>
                  </a:srgbClr>
                </a:solidFill>
              </a:rPr>
              <a:t> </a:t>
            </a:r>
            <a:r>
              <a:rPr lang="en-US" altLang="en-US" b="1" dirty="0" err="1" smtClean="0">
                <a:solidFill>
                  <a:srgbClr val="AAEFD1">
                    <a:lumMod val="50000"/>
                  </a:srgbClr>
                </a:solidFill>
              </a:rPr>
              <a:t>dấu</a:t>
            </a:r>
            <a:r>
              <a:rPr lang="en-US" altLang="en-US" b="1" dirty="0" smtClean="0">
                <a:solidFill>
                  <a:srgbClr val="AAEFD1">
                    <a:lumMod val="50000"/>
                  </a:srgbClr>
                </a:solidFill>
              </a:rPr>
              <a:t> </a:t>
            </a:r>
            <a:r>
              <a:rPr lang="en-US" altLang="en-US" b="1" dirty="0" err="1" smtClean="0">
                <a:solidFill>
                  <a:srgbClr val="AAEFD1">
                    <a:lumMod val="50000"/>
                  </a:srgbClr>
                </a:solidFill>
              </a:rPr>
              <a:t>cộng</a:t>
            </a:r>
            <a:r>
              <a:rPr lang="en-US" altLang="en-US" b="1" dirty="0" smtClean="0">
                <a:solidFill>
                  <a:srgbClr val="AAEFD1">
                    <a:lumMod val="50000"/>
                  </a:srgbClr>
                </a:solidFill>
              </a:rPr>
              <a:t> </a:t>
            </a:r>
            <a:r>
              <a:rPr lang="en-US" altLang="en-US" b="1" dirty="0" err="1" smtClean="0">
                <a:solidFill>
                  <a:srgbClr val="AAEFD1">
                    <a:lumMod val="50000"/>
                  </a:srgbClr>
                </a:solidFill>
              </a:rPr>
              <a:t>vào</a:t>
            </a:r>
            <a:r>
              <a:rPr lang="en-US" altLang="en-US" b="1" dirty="0" smtClean="0">
                <a:solidFill>
                  <a:srgbClr val="AAEFD1">
                    <a:lumMod val="50000"/>
                  </a:srgbClr>
                </a:solidFill>
              </a:rPr>
              <a:t> ô        </a:t>
            </a:r>
            <a:r>
              <a:rPr lang="en-US" altLang="en-US" b="1" dirty="0" err="1" smtClean="0">
                <a:solidFill>
                  <a:srgbClr val="AAEFD1">
                    <a:lumMod val="50000"/>
                  </a:srgbClr>
                </a:solidFill>
              </a:rPr>
              <a:t>tương</a:t>
            </a:r>
            <a:r>
              <a:rPr lang="en-US" altLang="en-US" b="1" dirty="0" smtClean="0">
                <a:solidFill>
                  <a:srgbClr val="AAEFD1">
                    <a:lumMod val="50000"/>
                  </a:srgbClr>
                </a:solidFill>
              </a:rPr>
              <a:t> </a:t>
            </a:r>
            <a:r>
              <a:rPr lang="en-US" altLang="en-US" b="1" dirty="0" err="1" smtClean="0">
                <a:solidFill>
                  <a:srgbClr val="AAEFD1">
                    <a:lumMod val="50000"/>
                  </a:srgbClr>
                </a:solidFill>
              </a:rPr>
              <a:t>ứng</a:t>
            </a:r>
            <a:r>
              <a:rPr lang="en-US" altLang="en-US" b="1" dirty="0" smtClean="0">
                <a:solidFill>
                  <a:srgbClr val="AAEFD1">
                    <a:lumMod val="50000"/>
                  </a:srgbClr>
                </a:solidFill>
              </a:rPr>
              <a:t> </a:t>
            </a:r>
            <a:r>
              <a:rPr lang="en-US" altLang="en-US" b="1" dirty="0" err="1" smtClean="0">
                <a:solidFill>
                  <a:srgbClr val="AAEFD1">
                    <a:lumMod val="50000"/>
                  </a:srgbClr>
                </a:solidFill>
              </a:rPr>
              <a:t>với</a:t>
            </a:r>
            <a:r>
              <a:rPr lang="en-US" altLang="en-US" b="1" dirty="0" smtClean="0">
                <a:solidFill>
                  <a:srgbClr val="AAEFD1">
                    <a:lumMod val="50000"/>
                  </a:srgbClr>
                </a:solidFill>
              </a:rPr>
              <a:t> </a:t>
            </a:r>
            <a:r>
              <a:rPr lang="en-US" altLang="en-US" b="1" dirty="0" err="1" smtClean="0">
                <a:solidFill>
                  <a:srgbClr val="AAEFD1">
                    <a:lumMod val="50000"/>
                  </a:srgbClr>
                </a:solidFill>
              </a:rPr>
              <a:t>sự</a:t>
            </a:r>
            <a:r>
              <a:rPr lang="en-US" altLang="en-US" b="1" dirty="0" smtClean="0">
                <a:solidFill>
                  <a:srgbClr val="AAEFD1">
                    <a:lumMod val="50000"/>
                  </a:srgbClr>
                </a:solidFill>
              </a:rPr>
              <a:t> </a:t>
            </a:r>
            <a:r>
              <a:rPr lang="en-US" altLang="en-US" b="1" dirty="0" err="1" smtClean="0">
                <a:solidFill>
                  <a:srgbClr val="AAEFD1">
                    <a:lumMod val="50000"/>
                  </a:srgbClr>
                </a:solidFill>
              </a:rPr>
              <a:t>đánh</a:t>
            </a:r>
            <a:r>
              <a:rPr lang="en-US" altLang="en-US" b="1" dirty="0" smtClean="0">
                <a:solidFill>
                  <a:srgbClr val="AAEFD1">
                    <a:lumMod val="50000"/>
                  </a:srgbClr>
                </a:solidFill>
              </a:rPr>
              <a:t> </a:t>
            </a:r>
            <a:r>
              <a:rPr lang="en-US" altLang="en-US" b="1" dirty="0" err="1" smtClean="0">
                <a:solidFill>
                  <a:srgbClr val="AAEFD1">
                    <a:lumMod val="50000"/>
                  </a:srgbClr>
                </a:solidFill>
              </a:rPr>
              <a:t>giá</a:t>
            </a:r>
            <a:r>
              <a:rPr lang="en-US" altLang="en-US" b="1" dirty="0" smtClean="0">
                <a:solidFill>
                  <a:srgbClr val="AAEFD1">
                    <a:lumMod val="50000"/>
                  </a:srgbClr>
                </a:solidFill>
              </a:rPr>
              <a:t> </a:t>
            </a:r>
            <a:r>
              <a:rPr lang="en-US" altLang="en-US" b="1" dirty="0" err="1" smtClean="0">
                <a:solidFill>
                  <a:srgbClr val="AAEFD1">
                    <a:lumMod val="50000"/>
                  </a:srgbClr>
                </a:solidFill>
              </a:rPr>
              <a:t>của</a:t>
            </a:r>
            <a:r>
              <a:rPr lang="en-US" altLang="en-US" b="1" dirty="0" smtClean="0">
                <a:solidFill>
                  <a:srgbClr val="AAEFD1">
                    <a:lumMod val="50000"/>
                  </a:srgbClr>
                </a:solidFill>
              </a:rPr>
              <a:t> </a:t>
            </a:r>
            <a:r>
              <a:rPr lang="en-US" altLang="en-US" b="1" dirty="0" err="1" smtClean="0">
                <a:solidFill>
                  <a:srgbClr val="AAEFD1">
                    <a:lumMod val="50000"/>
                  </a:srgbClr>
                </a:solidFill>
              </a:rPr>
              <a:t>em</a:t>
            </a:r>
            <a:r>
              <a:rPr lang="en-US" altLang="en-US" b="1" dirty="0" smtClean="0">
                <a:solidFill>
                  <a:srgbClr val="AAEFD1">
                    <a:lumMod val="50000"/>
                  </a:srgbClr>
                </a:solidFill>
              </a:rPr>
              <a:t> </a:t>
            </a:r>
            <a:r>
              <a:rPr lang="en-US" altLang="en-US" b="1" dirty="0" err="1" smtClean="0">
                <a:solidFill>
                  <a:srgbClr val="AAEFD1">
                    <a:lumMod val="50000"/>
                  </a:srgbClr>
                </a:solidFill>
              </a:rPr>
              <a:t>về</a:t>
            </a:r>
            <a:r>
              <a:rPr lang="en-US" altLang="en-US" b="1" dirty="0" smtClean="0">
                <a:solidFill>
                  <a:srgbClr val="AAEFD1">
                    <a:lumMod val="50000"/>
                  </a:srgbClr>
                </a:solidFill>
              </a:rPr>
              <a:t> </a:t>
            </a:r>
            <a:r>
              <a:rPr lang="en-US" altLang="en-US" b="1" dirty="0" err="1" smtClean="0">
                <a:solidFill>
                  <a:srgbClr val="AAEFD1">
                    <a:lumMod val="50000"/>
                  </a:srgbClr>
                </a:solidFill>
              </a:rPr>
              <a:t>các</a:t>
            </a:r>
            <a:r>
              <a:rPr lang="en-US" altLang="en-US" b="1" dirty="0" smtClean="0">
                <a:solidFill>
                  <a:srgbClr val="AAEFD1">
                    <a:lumMod val="50000"/>
                  </a:srgbClr>
                </a:solidFill>
              </a:rPr>
              <a:t> ý </a:t>
            </a:r>
            <a:r>
              <a:rPr lang="en-US" altLang="en-US" b="1" dirty="0" err="1" smtClean="0">
                <a:solidFill>
                  <a:srgbClr val="AAEFD1">
                    <a:lumMod val="50000"/>
                  </a:srgbClr>
                </a:solidFill>
              </a:rPr>
              <a:t>kiến</a:t>
            </a:r>
            <a:r>
              <a:rPr lang="en-US" altLang="en-US" b="1" dirty="0" smtClean="0">
                <a:solidFill>
                  <a:srgbClr val="AAEFD1">
                    <a:lumMod val="50000"/>
                  </a:srgbClr>
                </a:solidFill>
              </a:rPr>
              <a:t> </a:t>
            </a:r>
            <a:r>
              <a:rPr lang="en-US" altLang="en-US" b="1" dirty="0" err="1" smtClean="0">
                <a:solidFill>
                  <a:srgbClr val="AAEFD1">
                    <a:lumMod val="50000"/>
                  </a:srgbClr>
                </a:solidFill>
              </a:rPr>
              <a:t>dưới</a:t>
            </a:r>
            <a:r>
              <a:rPr lang="en-US" altLang="en-US" b="1" dirty="0" smtClean="0">
                <a:solidFill>
                  <a:srgbClr val="AAEFD1">
                    <a:lumMod val="50000"/>
                  </a:srgbClr>
                </a:solidFill>
              </a:rPr>
              <a:t> </a:t>
            </a:r>
            <a:r>
              <a:rPr lang="en-US" altLang="en-US" b="1" dirty="0" err="1" smtClean="0">
                <a:solidFill>
                  <a:srgbClr val="AAEFD1">
                    <a:lumMod val="50000"/>
                  </a:srgbClr>
                </a:solidFill>
              </a:rPr>
              <a:t>đây</a:t>
            </a:r>
            <a:r>
              <a:rPr lang="en-US" altLang="en-US" b="1" dirty="0" smtClean="0">
                <a:solidFill>
                  <a:srgbClr val="AAEFD1">
                    <a:lumMod val="50000"/>
                  </a:srgbClr>
                </a:solidFill>
              </a:rPr>
              <a:t> </a:t>
            </a:r>
            <a:r>
              <a:rPr lang="en-US" altLang="en-US" b="1" dirty="0" err="1" smtClean="0">
                <a:solidFill>
                  <a:srgbClr val="AAEFD1">
                    <a:lumMod val="50000"/>
                  </a:srgbClr>
                </a:solidFill>
              </a:rPr>
              <a:t>và</a:t>
            </a:r>
            <a:r>
              <a:rPr lang="en-US" altLang="en-US" b="1" dirty="0" smtClean="0">
                <a:solidFill>
                  <a:srgbClr val="AAEFD1">
                    <a:lumMod val="50000"/>
                  </a:srgbClr>
                </a:solidFill>
              </a:rPr>
              <a:t> </a:t>
            </a:r>
            <a:r>
              <a:rPr lang="en-US" altLang="en-US" b="1" dirty="0" err="1" smtClean="0">
                <a:solidFill>
                  <a:srgbClr val="AAEFD1">
                    <a:lumMod val="50000"/>
                  </a:srgbClr>
                </a:solidFill>
              </a:rPr>
              <a:t>giải</a:t>
            </a:r>
            <a:r>
              <a:rPr lang="en-US" altLang="en-US" b="1" dirty="0" smtClean="0">
                <a:solidFill>
                  <a:srgbClr val="AAEFD1">
                    <a:lumMod val="50000"/>
                  </a:srgbClr>
                </a:solidFill>
              </a:rPr>
              <a:t> </a:t>
            </a:r>
            <a:r>
              <a:rPr lang="en-US" altLang="en-US" b="1" dirty="0" err="1" smtClean="0">
                <a:solidFill>
                  <a:srgbClr val="AAEFD1">
                    <a:lumMod val="50000"/>
                  </a:srgbClr>
                </a:solidFill>
              </a:rPr>
              <a:t>thích</a:t>
            </a:r>
            <a:r>
              <a:rPr lang="en-US" altLang="en-US" b="1" dirty="0" smtClean="0">
                <a:solidFill>
                  <a:srgbClr val="AAEFD1">
                    <a:lumMod val="50000"/>
                  </a:srgbClr>
                </a:solidFill>
              </a:rPr>
              <a:t> </a:t>
            </a:r>
            <a:r>
              <a:rPr lang="en-US" altLang="en-US" b="1" dirty="0" err="1" smtClean="0">
                <a:solidFill>
                  <a:srgbClr val="AAEFD1">
                    <a:lumMod val="50000"/>
                  </a:srgbClr>
                </a:solidFill>
              </a:rPr>
              <a:t>lí</a:t>
            </a:r>
            <a:r>
              <a:rPr lang="en-US" altLang="en-US" b="1" dirty="0" smtClean="0">
                <a:solidFill>
                  <a:srgbClr val="AAEFD1">
                    <a:lumMod val="50000"/>
                  </a:srgbClr>
                </a:solidFill>
              </a:rPr>
              <a:t> do.</a:t>
            </a:r>
          </a:p>
        </p:txBody>
      </p:sp>
      <p:sp>
        <p:nvSpPr>
          <p:cNvPr id="11267" name="Rectangle 6"/>
          <p:cNvSpPr>
            <a:spLocks noChangeArrowheads="1"/>
          </p:cNvSpPr>
          <p:nvPr/>
        </p:nvSpPr>
        <p:spPr bwMode="auto">
          <a:xfrm>
            <a:off x="0" y="1680866"/>
            <a:ext cx="5724524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a.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Nước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sạch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không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bao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giờ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cạn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.</a:t>
            </a:r>
          </a:p>
        </p:txBody>
      </p:sp>
      <p:sp>
        <p:nvSpPr>
          <p:cNvPr id="11268" name="Rectangle 7"/>
          <p:cNvSpPr>
            <a:spLocks noChangeArrowheads="1"/>
          </p:cNvSpPr>
          <p:nvPr/>
        </p:nvSpPr>
        <p:spPr bwMode="auto">
          <a:xfrm>
            <a:off x="4876800" y="381001"/>
            <a:ext cx="381000" cy="304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CC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1269" name="Rectangle 9"/>
          <p:cNvSpPr>
            <a:spLocks noChangeArrowheads="1"/>
          </p:cNvSpPr>
          <p:nvPr/>
        </p:nvSpPr>
        <p:spPr bwMode="auto">
          <a:xfrm>
            <a:off x="0" y="2984501"/>
            <a:ext cx="5724524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c.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Nguồn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nước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cần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được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giữ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gìn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và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bảo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vệ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cho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cuộc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sống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hôm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nay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và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mai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sau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.</a:t>
            </a:r>
          </a:p>
        </p:txBody>
      </p:sp>
      <p:sp>
        <p:nvSpPr>
          <p:cNvPr id="11270" name="Rectangle 10"/>
          <p:cNvSpPr>
            <a:spLocks noChangeArrowheads="1"/>
          </p:cNvSpPr>
          <p:nvPr/>
        </p:nvSpPr>
        <p:spPr bwMode="auto">
          <a:xfrm>
            <a:off x="0" y="4646495"/>
            <a:ext cx="5724524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e.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Nước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thải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của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nhà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máy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,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bệnh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viện</a:t>
            </a:r>
            <a:endParaRPr lang="en-US" altLang="en-US" sz="2400" b="1" dirty="0" smtClean="0">
              <a:solidFill>
                <a:srgbClr val="0070C0"/>
              </a:solidFill>
              <a:latin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cần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được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xử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lý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.</a:t>
            </a:r>
          </a:p>
        </p:txBody>
      </p:sp>
      <p:sp>
        <p:nvSpPr>
          <p:cNvPr id="11271" name="Rectangle 11"/>
          <p:cNvSpPr>
            <a:spLocks noChangeArrowheads="1"/>
          </p:cNvSpPr>
          <p:nvPr/>
        </p:nvSpPr>
        <p:spPr bwMode="auto">
          <a:xfrm>
            <a:off x="-1" y="2138066"/>
            <a:ext cx="5724525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b.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Nước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giếng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khơi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,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giếng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khoan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không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phải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trả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tiền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nên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không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cần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tiết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kiệm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.</a:t>
            </a:r>
          </a:p>
        </p:txBody>
      </p:sp>
      <p:sp>
        <p:nvSpPr>
          <p:cNvPr id="11272" name="Rectangle 12"/>
          <p:cNvSpPr>
            <a:spLocks noChangeArrowheads="1"/>
          </p:cNvSpPr>
          <p:nvPr/>
        </p:nvSpPr>
        <p:spPr bwMode="auto">
          <a:xfrm>
            <a:off x="-1" y="3815498"/>
            <a:ext cx="5724525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d.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Gây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ô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nhiễm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nguồn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nước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là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phá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hoại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môi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trường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.</a:t>
            </a:r>
          </a:p>
        </p:txBody>
      </p:sp>
      <p:sp>
        <p:nvSpPr>
          <p:cNvPr id="11273" name="Rectangle 13"/>
          <p:cNvSpPr>
            <a:spLocks noChangeArrowheads="1"/>
          </p:cNvSpPr>
          <p:nvPr/>
        </p:nvSpPr>
        <p:spPr bwMode="auto">
          <a:xfrm>
            <a:off x="0" y="5477492"/>
            <a:ext cx="5724524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f.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Sử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dụng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nước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ô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nhiễm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có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hại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cho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sức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khỏe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.</a:t>
            </a:r>
          </a:p>
        </p:txBody>
      </p:sp>
      <p:sp>
        <p:nvSpPr>
          <p:cNvPr id="11274" name="Text Box 14"/>
          <p:cNvSpPr txBox="1">
            <a:spLocks noChangeArrowheads="1"/>
          </p:cNvSpPr>
          <p:nvPr/>
        </p:nvSpPr>
        <p:spPr bwMode="auto">
          <a:xfrm>
            <a:off x="5181600" y="1295401"/>
            <a:ext cx="3733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endParaRPr lang="en-US" altLang="en-US" b="1" smtClean="0">
              <a:solidFill>
                <a:srgbClr val="000000"/>
              </a:solidFill>
            </a:endParaRPr>
          </a:p>
        </p:txBody>
      </p:sp>
      <p:sp>
        <p:nvSpPr>
          <p:cNvPr id="11275" name="Text Box 15"/>
          <p:cNvSpPr txBox="1">
            <a:spLocks noChangeArrowheads="1"/>
          </p:cNvSpPr>
          <p:nvPr/>
        </p:nvSpPr>
        <p:spPr bwMode="auto">
          <a:xfrm>
            <a:off x="5724525" y="1219201"/>
            <a:ext cx="341947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b="1" dirty="0" err="1" smtClean="0">
                <a:solidFill>
                  <a:srgbClr val="C00000"/>
                </a:solidFill>
              </a:rPr>
              <a:t>Đồng</a:t>
            </a:r>
            <a:r>
              <a:rPr lang="en-US" altLang="en-US" b="1" dirty="0" smtClean="0">
                <a:solidFill>
                  <a:srgbClr val="C00000"/>
                </a:solidFill>
              </a:rPr>
              <a:t> ý     </a:t>
            </a:r>
            <a:r>
              <a:rPr lang="en-US" altLang="en-US" b="1" dirty="0" err="1" smtClean="0">
                <a:solidFill>
                  <a:srgbClr val="C00000"/>
                </a:solidFill>
              </a:rPr>
              <a:t>Không</a:t>
            </a:r>
            <a:r>
              <a:rPr lang="en-US" altLang="en-US" b="1" dirty="0" smtClean="0">
                <a:solidFill>
                  <a:srgbClr val="C00000"/>
                </a:solidFill>
              </a:rPr>
              <a:t> </a:t>
            </a:r>
            <a:r>
              <a:rPr lang="en-US" altLang="en-US" b="1" dirty="0" err="1" smtClean="0">
                <a:solidFill>
                  <a:srgbClr val="C00000"/>
                </a:solidFill>
              </a:rPr>
              <a:t>đồng</a:t>
            </a:r>
            <a:r>
              <a:rPr lang="en-US" altLang="en-US" b="1" dirty="0" smtClean="0">
                <a:solidFill>
                  <a:srgbClr val="C00000"/>
                </a:solidFill>
              </a:rPr>
              <a:t> ý</a:t>
            </a:r>
          </a:p>
        </p:txBody>
      </p:sp>
      <p:sp>
        <p:nvSpPr>
          <p:cNvPr id="11276" name="Rectangle 16"/>
          <p:cNvSpPr>
            <a:spLocks noChangeArrowheads="1"/>
          </p:cNvSpPr>
          <p:nvPr/>
        </p:nvSpPr>
        <p:spPr bwMode="auto">
          <a:xfrm>
            <a:off x="6096000" y="1757066"/>
            <a:ext cx="381000" cy="304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CC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1278" name="Rectangle 18"/>
          <p:cNvSpPr>
            <a:spLocks noChangeArrowheads="1"/>
          </p:cNvSpPr>
          <p:nvPr/>
        </p:nvSpPr>
        <p:spPr bwMode="auto">
          <a:xfrm>
            <a:off x="7848600" y="1757066"/>
            <a:ext cx="381000" cy="304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CC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1279" name="Rectangle 19"/>
          <p:cNvSpPr>
            <a:spLocks noChangeArrowheads="1"/>
          </p:cNvSpPr>
          <p:nvPr/>
        </p:nvSpPr>
        <p:spPr bwMode="auto">
          <a:xfrm>
            <a:off x="6096000" y="2401164"/>
            <a:ext cx="381000" cy="304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CC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1281" name="Rectangle 21"/>
          <p:cNvSpPr>
            <a:spLocks noChangeArrowheads="1"/>
          </p:cNvSpPr>
          <p:nvPr/>
        </p:nvSpPr>
        <p:spPr bwMode="auto">
          <a:xfrm>
            <a:off x="7848600" y="2401164"/>
            <a:ext cx="381000" cy="304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CC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1282" name="Rectangle 22"/>
          <p:cNvSpPr>
            <a:spLocks noChangeArrowheads="1"/>
          </p:cNvSpPr>
          <p:nvPr/>
        </p:nvSpPr>
        <p:spPr bwMode="auto">
          <a:xfrm>
            <a:off x="7848600" y="3247599"/>
            <a:ext cx="381000" cy="304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CC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1284" name="Rectangle 24"/>
          <p:cNvSpPr>
            <a:spLocks noChangeArrowheads="1"/>
          </p:cNvSpPr>
          <p:nvPr/>
        </p:nvSpPr>
        <p:spPr bwMode="auto">
          <a:xfrm>
            <a:off x="6096000" y="3247599"/>
            <a:ext cx="381000" cy="304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CC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1285" name="Rectangle 25"/>
          <p:cNvSpPr>
            <a:spLocks noChangeArrowheads="1"/>
          </p:cNvSpPr>
          <p:nvPr/>
        </p:nvSpPr>
        <p:spPr bwMode="auto">
          <a:xfrm>
            <a:off x="7850851" y="4078596"/>
            <a:ext cx="381000" cy="304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CC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1287" name="Rectangle 27"/>
          <p:cNvSpPr>
            <a:spLocks noChangeArrowheads="1"/>
          </p:cNvSpPr>
          <p:nvPr/>
        </p:nvSpPr>
        <p:spPr bwMode="auto">
          <a:xfrm>
            <a:off x="6096000" y="4909593"/>
            <a:ext cx="381000" cy="304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CC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1288" name="Rectangle 28"/>
          <p:cNvSpPr>
            <a:spLocks noChangeArrowheads="1"/>
          </p:cNvSpPr>
          <p:nvPr/>
        </p:nvSpPr>
        <p:spPr bwMode="auto">
          <a:xfrm>
            <a:off x="7848600" y="4909593"/>
            <a:ext cx="381000" cy="304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CC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1290" name="Rectangle 30"/>
          <p:cNvSpPr>
            <a:spLocks noChangeArrowheads="1"/>
          </p:cNvSpPr>
          <p:nvPr/>
        </p:nvSpPr>
        <p:spPr bwMode="auto">
          <a:xfrm>
            <a:off x="6096000" y="4078596"/>
            <a:ext cx="381000" cy="304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CC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1291" name="Rectangle 31"/>
          <p:cNvSpPr>
            <a:spLocks noChangeArrowheads="1"/>
          </p:cNvSpPr>
          <p:nvPr/>
        </p:nvSpPr>
        <p:spPr bwMode="auto">
          <a:xfrm>
            <a:off x="7850851" y="5740590"/>
            <a:ext cx="381000" cy="304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CC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1293" name="Rectangle 33"/>
          <p:cNvSpPr>
            <a:spLocks noChangeArrowheads="1"/>
          </p:cNvSpPr>
          <p:nvPr/>
        </p:nvSpPr>
        <p:spPr bwMode="auto">
          <a:xfrm>
            <a:off x="6096000" y="5740590"/>
            <a:ext cx="381000" cy="304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CC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6" name="AutoShape 18">
            <a:hlinkClick r:id="rId2" action="ppaction://hlinksldjump">
              <a:snd r:embed="rId3" name="clap.wav"/>
            </a:hlinkClick>
          </p:cNvPr>
          <p:cNvSpPr>
            <a:spLocks noChangeArrowheads="1"/>
          </p:cNvSpPr>
          <p:nvPr/>
        </p:nvSpPr>
        <p:spPr bwMode="auto">
          <a:xfrm>
            <a:off x="7850851" y="1757067"/>
            <a:ext cx="381000" cy="304800"/>
          </a:xfrm>
          <a:prstGeom prst="smileyFace">
            <a:avLst>
              <a:gd name="adj" fmla="val -4653"/>
            </a:avLst>
          </a:prstGeom>
          <a:solidFill>
            <a:srgbClr val="00CC66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en-US" sz="2400" smtClean="0">
              <a:solidFill>
                <a:srgbClr val="990000"/>
              </a:solidFill>
              <a:latin typeface="Times New Roman" pitchFamily="18" charset="0"/>
            </a:endParaRPr>
          </a:p>
        </p:txBody>
      </p:sp>
      <p:sp>
        <p:nvSpPr>
          <p:cNvPr id="25" name="AutoShape 18">
            <a:hlinkClick r:id="rId2" action="ppaction://hlinksldjump">
              <a:snd r:embed="rId3" name="clap.wav"/>
            </a:hlinkClick>
          </p:cNvPr>
          <p:cNvSpPr>
            <a:spLocks noChangeArrowheads="1"/>
          </p:cNvSpPr>
          <p:nvPr/>
        </p:nvSpPr>
        <p:spPr bwMode="auto">
          <a:xfrm>
            <a:off x="7848600" y="2401164"/>
            <a:ext cx="381000" cy="304800"/>
          </a:xfrm>
          <a:prstGeom prst="smileyFace">
            <a:avLst>
              <a:gd name="adj" fmla="val -4653"/>
            </a:avLst>
          </a:prstGeom>
          <a:solidFill>
            <a:srgbClr val="00CC66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en-US" sz="2400" smtClean="0">
              <a:solidFill>
                <a:srgbClr val="990000"/>
              </a:solidFill>
              <a:latin typeface="Times New Roman" pitchFamily="18" charset="0"/>
            </a:endParaRPr>
          </a:p>
        </p:txBody>
      </p:sp>
      <p:sp>
        <p:nvSpPr>
          <p:cNvPr id="26" name="AutoShape 14">
            <a:hlinkClick r:id="rId2" action="ppaction://hlinksldjump">
              <a:snd r:embed="rId3" name="clap.wav"/>
            </a:hlinkClick>
          </p:cNvPr>
          <p:cNvSpPr>
            <a:spLocks noChangeArrowheads="1"/>
          </p:cNvSpPr>
          <p:nvPr/>
        </p:nvSpPr>
        <p:spPr bwMode="auto">
          <a:xfrm>
            <a:off x="6096000" y="3247599"/>
            <a:ext cx="383251" cy="304800"/>
          </a:xfrm>
          <a:prstGeom prst="smileyFace">
            <a:avLst>
              <a:gd name="adj" fmla="val 4653"/>
            </a:avLst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en-US" sz="2400" smtClean="0">
              <a:solidFill>
                <a:srgbClr val="990000"/>
              </a:solidFill>
              <a:latin typeface="Times New Roman" pitchFamily="18" charset="0"/>
            </a:endParaRPr>
          </a:p>
        </p:txBody>
      </p:sp>
      <p:sp>
        <p:nvSpPr>
          <p:cNvPr id="27" name="AutoShape 14">
            <a:hlinkClick r:id="rId2" action="ppaction://hlinksldjump">
              <a:snd r:embed="rId3" name="clap.wav"/>
            </a:hlinkClick>
          </p:cNvPr>
          <p:cNvSpPr>
            <a:spLocks noChangeArrowheads="1"/>
          </p:cNvSpPr>
          <p:nvPr/>
        </p:nvSpPr>
        <p:spPr bwMode="auto">
          <a:xfrm>
            <a:off x="6096000" y="4078596"/>
            <a:ext cx="383251" cy="304800"/>
          </a:xfrm>
          <a:prstGeom prst="smileyFace">
            <a:avLst>
              <a:gd name="adj" fmla="val 4653"/>
            </a:avLst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en-US" sz="2400" smtClean="0">
              <a:solidFill>
                <a:srgbClr val="990000"/>
              </a:solidFill>
              <a:latin typeface="Times New Roman" pitchFamily="18" charset="0"/>
            </a:endParaRPr>
          </a:p>
        </p:txBody>
      </p:sp>
      <p:sp>
        <p:nvSpPr>
          <p:cNvPr id="28" name="AutoShape 14">
            <a:hlinkClick r:id="rId2" action="ppaction://hlinksldjump">
              <a:snd r:embed="rId3" name="clap.wav"/>
            </a:hlinkClick>
          </p:cNvPr>
          <p:cNvSpPr>
            <a:spLocks noChangeArrowheads="1"/>
          </p:cNvSpPr>
          <p:nvPr/>
        </p:nvSpPr>
        <p:spPr bwMode="auto">
          <a:xfrm>
            <a:off x="6096000" y="4909593"/>
            <a:ext cx="383251" cy="304800"/>
          </a:xfrm>
          <a:prstGeom prst="smileyFace">
            <a:avLst>
              <a:gd name="adj" fmla="val 4653"/>
            </a:avLst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en-US" sz="2400" smtClean="0">
              <a:solidFill>
                <a:srgbClr val="990000"/>
              </a:solidFill>
              <a:latin typeface="Times New Roman" pitchFamily="18" charset="0"/>
            </a:endParaRPr>
          </a:p>
        </p:txBody>
      </p:sp>
      <p:sp>
        <p:nvSpPr>
          <p:cNvPr id="29" name="AutoShape 14">
            <a:hlinkClick r:id="rId2" action="ppaction://hlinksldjump">
              <a:snd r:embed="rId3" name="clap.wav"/>
            </a:hlinkClick>
          </p:cNvPr>
          <p:cNvSpPr>
            <a:spLocks noChangeArrowheads="1"/>
          </p:cNvSpPr>
          <p:nvPr/>
        </p:nvSpPr>
        <p:spPr bwMode="auto">
          <a:xfrm>
            <a:off x="6096000" y="5740590"/>
            <a:ext cx="383251" cy="304800"/>
          </a:xfrm>
          <a:prstGeom prst="smileyFace">
            <a:avLst>
              <a:gd name="adj" fmla="val 4653"/>
            </a:avLst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en-US" sz="2400" smtClean="0">
              <a:solidFill>
                <a:srgbClr val="99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9985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8" descr="dpqqf126352824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8588" y="694899"/>
            <a:ext cx="4575412" cy="4334300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7" descr="Nguồn nước kênh Cầu Đôi bị ô nhiễm nặng nề do nhà máy giấy xả r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24" y="685800"/>
            <a:ext cx="4575412" cy="4343399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 Box 18"/>
          <p:cNvSpPr txBox="1">
            <a:spLocks noChangeArrowheads="1"/>
          </p:cNvSpPr>
          <p:nvPr/>
        </p:nvSpPr>
        <p:spPr bwMode="auto">
          <a:xfrm>
            <a:off x="0" y="5029199"/>
            <a:ext cx="9144000" cy="107721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b="1" dirty="0" err="1" smtClean="0">
                <a:solidFill>
                  <a:srgbClr val="CC3300"/>
                </a:solidFill>
              </a:rPr>
              <a:t>Kênh</a:t>
            </a:r>
            <a:r>
              <a:rPr lang="en-US" altLang="en-US" sz="3200" b="1" dirty="0" smtClean="0">
                <a:solidFill>
                  <a:srgbClr val="CC3300"/>
                </a:solidFill>
              </a:rPr>
              <a:t> </a:t>
            </a:r>
            <a:r>
              <a:rPr lang="en-US" altLang="en-US" sz="3200" b="1" dirty="0" err="1" smtClean="0">
                <a:solidFill>
                  <a:srgbClr val="CC3300"/>
                </a:solidFill>
              </a:rPr>
              <a:t>cầu</a:t>
            </a:r>
            <a:r>
              <a:rPr lang="en-US" altLang="en-US" sz="3200" b="1" dirty="0" smtClean="0">
                <a:solidFill>
                  <a:srgbClr val="CC3300"/>
                </a:solidFill>
              </a:rPr>
              <a:t> </a:t>
            </a:r>
            <a:r>
              <a:rPr lang="en-US" altLang="en-US" sz="3200" b="1" dirty="0" err="1" smtClean="0">
                <a:solidFill>
                  <a:srgbClr val="CC3300"/>
                </a:solidFill>
              </a:rPr>
              <a:t>Đôi</a:t>
            </a:r>
            <a:r>
              <a:rPr lang="en-US" altLang="en-US" sz="3200" b="1" dirty="0" smtClean="0">
                <a:solidFill>
                  <a:srgbClr val="CC3300"/>
                </a:solidFill>
              </a:rPr>
              <a:t> ở </a:t>
            </a:r>
            <a:r>
              <a:rPr lang="en-US" altLang="en-US" sz="3200" b="1" dirty="0" err="1" smtClean="0">
                <a:solidFill>
                  <a:srgbClr val="CC3300"/>
                </a:solidFill>
              </a:rPr>
              <a:t>thị</a:t>
            </a:r>
            <a:r>
              <a:rPr lang="en-US" altLang="en-US" sz="3200" b="1" dirty="0" smtClean="0">
                <a:solidFill>
                  <a:srgbClr val="CC3300"/>
                </a:solidFill>
              </a:rPr>
              <a:t> </a:t>
            </a:r>
            <a:r>
              <a:rPr lang="en-US" altLang="en-US" sz="3200" b="1" dirty="0" err="1" smtClean="0">
                <a:solidFill>
                  <a:srgbClr val="CC3300"/>
                </a:solidFill>
              </a:rPr>
              <a:t>xã</a:t>
            </a:r>
            <a:r>
              <a:rPr lang="en-US" altLang="en-US" sz="3200" b="1" dirty="0" smtClean="0">
                <a:solidFill>
                  <a:srgbClr val="CC3300"/>
                </a:solidFill>
              </a:rPr>
              <a:t> </a:t>
            </a:r>
            <a:r>
              <a:rPr lang="en-US" altLang="en-US" sz="3200" b="1" dirty="0" err="1" smtClean="0">
                <a:solidFill>
                  <a:srgbClr val="CC3300"/>
                </a:solidFill>
              </a:rPr>
              <a:t>Hương</a:t>
            </a:r>
            <a:r>
              <a:rPr lang="en-US" altLang="en-US" sz="3200" b="1" dirty="0" smtClean="0">
                <a:solidFill>
                  <a:srgbClr val="CC3300"/>
                </a:solidFill>
              </a:rPr>
              <a:t> </a:t>
            </a:r>
            <a:r>
              <a:rPr lang="en-US" altLang="en-US" sz="3200" b="1" dirty="0" err="1" smtClean="0">
                <a:solidFill>
                  <a:srgbClr val="CC3300"/>
                </a:solidFill>
              </a:rPr>
              <a:t>Thủy</a:t>
            </a:r>
            <a:r>
              <a:rPr lang="en-US" altLang="en-US" sz="3200" b="1" dirty="0" smtClean="0">
                <a:solidFill>
                  <a:srgbClr val="CC3300"/>
                </a:solidFill>
              </a:rPr>
              <a:t> – </a:t>
            </a:r>
            <a:r>
              <a:rPr lang="en-US" altLang="en-US" sz="3200" b="1" dirty="0" err="1" smtClean="0">
                <a:solidFill>
                  <a:srgbClr val="CC3300"/>
                </a:solidFill>
              </a:rPr>
              <a:t>Thừa</a:t>
            </a:r>
            <a:r>
              <a:rPr lang="en-US" altLang="en-US" sz="3200" b="1" dirty="0" smtClean="0">
                <a:solidFill>
                  <a:srgbClr val="CC3300"/>
                </a:solidFill>
              </a:rPr>
              <a:t> </a:t>
            </a:r>
            <a:r>
              <a:rPr lang="en-US" altLang="en-US" sz="3200" b="1" dirty="0" err="1" smtClean="0">
                <a:solidFill>
                  <a:srgbClr val="CC3300"/>
                </a:solidFill>
              </a:rPr>
              <a:t>Thiên</a:t>
            </a:r>
            <a:r>
              <a:rPr lang="en-US" altLang="en-US" sz="3200" b="1" dirty="0" smtClean="0">
                <a:solidFill>
                  <a:srgbClr val="CC3300"/>
                </a:solidFill>
              </a:rPr>
              <a:t> </a:t>
            </a:r>
            <a:r>
              <a:rPr lang="en-US" altLang="en-US" sz="3200" b="1" dirty="0" err="1" smtClean="0">
                <a:solidFill>
                  <a:srgbClr val="CC3300"/>
                </a:solidFill>
              </a:rPr>
              <a:t>Huế</a:t>
            </a:r>
            <a:r>
              <a:rPr lang="en-US" altLang="en-US" sz="3200" b="1" dirty="0" smtClean="0">
                <a:solidFill>
                  <a:srgbClr val="CC3300"/>
                </a:solidFill>
              </a:rPr>
              <a:t> do </a:t>
            </a:r>
            <a:r>
              <a:rPr lang="en-US" altLang="en-US" sz="3200" b="1" dirty="0" err="1" smtClean="0">
                <a:solidFill>
                  <a:srgbClr val="CC3300"/>
                </a:solidFill>
              </a:rPr>
              <a:t>nhà</a:t>
            </a:r>
            <a:r>
              <a:rPr lang="en-US" altLang="en-US" sz="3200" b="1" dirty="0" smtClean="0">
                <a:solidFill>
                  <a:srgbClr val="CC3300"/>
                </a:solidFill>
              </a:rPr>
              <a:t> </a:t>
            </a:r>
            <a:r>
              <a:rPr lang="en-US" altLang="en-US" sz="3200" b="1" dirty="0" err="1" smtClean="0">
                <a:solidFill>
                  <a:srgbClr val="CC3300"/>
                </a:solidFill>
              </a:rPr>
              <a:t>máy</a:t>
            </a:r>
            <a:r>
              <a:rPr lang="en-US" altLang="en-US" sz="3200" b="1" dirty="0" smtClean="0">
                <a:solidFill>
                  <a:srgbClr val="CC3300"/>
                </a:solidFill>
              </a:rPr>
              <a:t> </a:t>
            </a:r>
            <a:r>
              <a:rPr lang="en-US" altLang="en-US" sz="3200" b="1" dirty="0" err="1" smtClean="0">
                <a:solidFill>
                  <a:srgbClr val="CC3300"/>
                </a:solidFill>
              </a:rPr>
              <a:t>giấy</a:t>
            </a:r>
            <a:r>
              <a:rPr lang="en-US" altLang="en-US" sz="3200" b="1" dirty="0" smtClean="0">
                <a:solidFill>
                  <a:srgbClr val="CC3300"/>
                </a:solidFill>
              </a:rPr>
              <a:t> </a:t>
            </a:r>
            <a:r>
              <a:rPr lang="en-US" altLang="en-US" sz="3200" b="1" dirty="0" err="1" smtClean="0">
                <a:solidFill>
                  <a:srgbClr val="CC3300"/>
                </a:solidFill>
              </a:rPr>
              <a:t>thải</a:t>
            </a:r>
            <a:r>
              <a:rPr lang="en-US" altLang="en-US" sz="3200" b="1" dirty="0" smtClean="0">
                <a:solidFill>
                  <a:srgbClr val="CC3300"/>
                </a:solidFill>
              </a:rPr>
              <a:t> </a:t>
            </a:r>
            <a:r>
              <a:rPr lang="en-US" altLang="en-US" sz="3200" b="1" dirty="0" err="1" smtClean="0">
                <a:solidFill>
                  <a:srgbClr val="CC3300"/>
                </a:solidFill>
              </a:rPr>
              <a:t>ra</a:t>
            </a:r>
            <a:endParaRPr lang="en-US" altLang="en-US" sz="3200" b="1" dirty="0" smtClean="0">
              <a:solidFill>
                <a:srgbClr val="CC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5849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rgbClr val="99CC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Text Box 3"/>
          <p:cNvSpPr txBox="1">
            <a:spLocks noChangeArrowheads="1"/>
          </p:cNvSpPr>
          <p:nvPr/>
        </p:nvSpPr>
        <p:spPr bwMode="ltGray">
          <a:xfrm>
            <a:off x="0" y="1931396"/>
            <a:ext cx="9144000" cy="329320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b="1" dirty="0" smtClean="0">
                <a:solidFill>
                  <a:srgbClr val="7030A0"/>
                </a:solidFill>
              </a:rPr>
              <a:t>- </a:t>
            </a:r>
            <a:r>
              <a:rPr lang="en-US" altLang="en-US" sz="3200" b="1" dirty="0" err="1" smtClean="0">
                <a:solidFill>
                  <a:srgbClr val="7030A0"/>
                </a:solidFill>
              </a:rPr>
              <a:t>Nguồn</a:t>
            </a:r>
            <a:r>
              <a:rPr lang="en-US" altLang="en-US" sz="3200" b="1" dirty="0" smtClean="0">
                <a:solidFill>
                  <a:srgbClr val="7030A0"/>
                </a:solidFill>
              </a:rPr>
              <a:t> </a:t>
            </a:r>
            <a:r>
              <a:rPr lang="en-US" altLang="en-US" sz="3200" b="1" dirty="0" err="1" smtClean="0">
                <a:solidFill>
                  <a:srgbClr val="7030A0"/>
                </a:solidFill>
              </a:rPr>
              <a:t>nước</a:t>
            </a:r>
            <a:r>
              <a:rPr lang="en-US" altLang="en-US" sz="3200" b="1" dirty="0" smtClean="0">
                <a:solidFill>
                  <a:srgbClr val="7030A0"/>
                </a:solidFill>
              </a:rPr>
              <a:t> </a:t>
            </a:r>
            <a:r>
              <a:rPr lang="en-US" altLang="en-US" sz="3200" b="1" dirty="0" err="1" smtClean="0">
                <a:solidFill>
                  <a:srgbClr val="7030A0"/>
                </a:solidFill>
              </a:rPr>
              <a:t>cần</a:t>
            </a:r>
            <a:r>
              <a:rPr lang="en-US" altLang="en-US" sz="3200" b="1" dirty="0" smtClean="0">
                <a:solidFill>
                  <a:srgbClr val="7030A0"/>
                </a:solidFill>
              </a:rPr>
              <a:t> </a:t>
            </a:r>
            <a:r>
              <a:rPr lang="en-US" altLang="en-US" sz="3200" b="1" dirty="0" err="1" smtClean="0">
                <a:solidFill>
                  <a:srgbClr val="7030A0"/>
                </a:solidFill>
              </a:rPr>
              <a:t>được</a:t>
            </a:r>
            <a:r>
              <a:rPr lang="en-US" altLang="en-US" sz="3200" b="1" dirty="0" smtClean="0">
                <a:solidFill>
                  <a:srgbClr val="7030A0"/>
                </a:solidFill>
              </a:rPr>
              <a:t> </a:t>
            </a:r>
            <a:r>
              <a:rPr lang="en-US" altLang="en-US" sz="3200" b="1" dirty="0" err="1" smtClean="0">
                <a:solidFill>
                  <a:srgbClr val="7030A0"/>
                </a:solidFill>
              </a:rPr>
              <a:t>giữ</a:t>
            </a:r>
            <a:r>
              <a:rPr lang="en-US" altLang="en-US" sz="3200" b="1" dirty="0" smtClean="0">
                <a:solidFill>
                  <a:srgbClr val="7030A0"/>
                </a:solidFill>
              </a:rPr>
              <a:t> </a:t>
            </a:r>
            <a:r>
              <a:rPr lang="en-US" altLang="en-US" sz="3200" b="1" dirty="0" err="1" smtClean="0">
                <a:solidFill>
                  <a:srgbClr val="7030A0"/>
                </a:solidFill>
              </a:rPr>
              <a:t>gìn</a:t>
            </a:r>
            <a:r>
              <a:rPr lang="en-US" altLang="en-US" sz="3200" b="1" dirty="0" smtClean="0">
                <a:solidFill>
                  <a:srgbClr val="7030A0"/>
                </a:solidFill>
              </a:rPr>
              <a:t> </a:t>
            </a:r>
            <a:r>
              <a:rPr lang="en-US" altLang="en-US" sz="3200" b="1" dirty="0" err="1" smtClean="0">
                <a:solidFill>
                  <a:srgbClr val="7030A0"/>
                </a:solidFill>
              </a:rPr>
              <a:t>và</a:t>
            </a:r>
            <a:r>
              <a:rPr lang="en-US" altLang="en-US" sz="3200" b="1" dirty="0" smtClean="0">
                <a:solidFill>
                  <a:srgbClr val="7030A0"/>
                </a:solidFill>
              </a:rPr>
              <a:t> </a:t>
            </a:r>
            <a:r>
              <a:rPr lang="en-US" altLang="en-US" sz="3200" b="1" dirty="0" err="1" smtClean="0">
                <a:solidFill>
                  <a:srgbClr val="7030A0"/>
                </a:solidFill>
              </a:rPr>
              <a:t>bảo</a:t>
            </a:r>
            <a:r>
              <a:rPr lang="en-US" altLang="en-US" sz="3200" b="1" dirty="0" smtClean="0">
                <a:solidFill>
                  <a:srgbClr val="7030A0"/>
                </a:solidFill>
              </a:rPr>
              <a:t> </a:t>
            </a:r>
            <a:r>
              <a:rPr lang="en-US" altLang="en-US" sz="3200" b="1" dirty="0" err="1" smtClean="0">
                <a:solidFill>
                  <a:srgbClr val="7030A0"/>
                </a:solidFill>
              </a:rPr>
              <a:t>vệ</a:t>
            </a:r>
            <a:r>
              <a:rPr lang="en-US" altLang="en-US" sz="3200" b="1" dirty="0" smtClean="0">
                <a:solidFill>
                  <a:srgbClr val="7030A0"/>
                </a:solidFill>
              </a:rPr>
              <a:t> </a:t>
            </a:r>
            <a:r>
              <a:rPr lang="en-US" altLang="en-US" sz="3200" b="1" dirty="0" err="1" smtClean="0">
                <a:solidFill>
                  <a:srgbClr val="7030A0"/>
                </a:solidFill>
              </a:rPr>
              <a:t>cho</a:t>
            </a:r>
            <a:r>
              <a:rPr lang="en-US" altLang="en-US" sz="3200" b="1" dirty="0" smtClean="0">
                <a:solidFill>
                  <a:srgbClr val="7030A0"/>
                </a:solidFill>
              </a:rPr>
              <a:t> </a:t>
            </a:r>
            <a:r>
              <a:rPr lang="en-US" altLang="en-US" sz="3200" b="1" dirty="0" err="1" smtClean="0">
                <a:solidFill>
                  <a:srgbClr val="7030A0"/>
                </a:solidFill>
              </a:rPr>
              <a:t>cuộc</a:t>
            </a:r>
            <a:r>
              <a:rPr lang="en-US" altLang="en-US" sz="3200" b="1" dirty="0" smtClean="0">
                <a:solidFill>
                  <a:srgbClr val="7030A0"/>
                </a:solidFill>
              </a:rPr>
              <a:t> </a:t>
            </a:r>
            <a:r>
              <a:rPr lang="en-US" altLang="en-US" sz="3200" b="1" dirty="0" err="1" smtClean="0">
                <a:solidFill>
                  <a:srgbClr val="7030A0"/>
                </a:solidFill>
              </a:rPr>
              <a:t>sống</a:t>
            </a:r>
            <a:r>
              <a:rPr lang="en-US" altLang="en-US" sz="3200" b="1" dirty="0" smtClean="0">
                <a:solidFill>
                  <a:srgbClr val="7030A0"/>
                </a:solidFill>
              </a:rPr>
              <a:t> </a:t>
            </a:r>
            <a:r>
              <a:rPr lang="en-US" altLang="en-US" sz="3200" b="1" dirty="0" err="1" smtClean="0">
                <a:solidFill>
                  <a:srgbClr val="7030A0"/>
                </a:solidFill>
              </a:rPr>
              <a:t>hôm</a:t>
            </a:r>
            <a:r>
              <a:rPr lang="en-US" altLang="en-US" sz="3200" b="1" dirty="0" smtClean="0">
                <a:solidFill>
                  <a:srgbClr val="7030A0"/>
                </a:solidFill>
              </a:rPr>
              <a:t> nay </a:t>
            </a:r>
            <a:r>
              <a:rPr lang="en-US" altLang="en-US" sz="3200" b="1" dirty="0" err="1" smtClean="0">
                <a:solidFill>
                  <a:srgbClr val="7030A0"/>
                </a:solidFill>
              </a:rPr>
              <a:t>và</a:t>
            </a:r>
            <a:r>
              <a:rPr lang="en-US" altLang="en-US" sz="3200" b="1" dirty="0" smtClean="0">
                <a:solidFill>
                  <a:srgbClr val="7030A0"/>
                </a:solidFill>
              </a:rPr>
              <a:t> </a:t>
            </a:r>
            <a:r>
              <a:rPr lang="en-US" altLang="en-US" sz="3200" b="1" dirty="0" err="1" smtClean="0">
                <a:solidFill>
                  <a:srgbClr val="7030A0"/>
                </a:solidFill>
              </a:rPr>
              <a:t>mai</a:t>
            </a:r>
            <a:r>
              <a:rPr lang="en-US" altLang="en-US" sz="3200" b="1" dirty="0" smtClean="0">
                <a:solidFill>
                  <a:srgbClr val="7030A0"/>
                </a:solidFill>
              </a:rPr>
              <a:t> </a:t>
            </a:r>
            <a:r>
              <a:rPr lang="en-US" altLang="en-US" sz="3200" b="1" dirty="0" err="1" smtClean="0">
                <a:solidFill>
                  <a:srgbClr val="7030A0"/>
                </a:solidFill>
              </a:rPr>
              <a:t>sau</a:t>
            </a:r>
            <a:r>
              <a:rPr lang="en-US" altLang="en-US" sz="3200" b="1" dirty="0" smtClean="0">
                <a:solidFill>
                  <a:srgbClr val="7030A0"/>
                </a:solidFill>
              </a:rPr>
              <a:t>.</a:t>
            </a:r>
          </a:p>
          <a:p>
            <a:pPr algn="just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b="1" dirty="0" smtClean="0">
                <a:solidFill>
                  <a:srgbClr val="7030A0"/>
                </a:solidFill>
              </a:rPr>
              <a:t>- </a:t>
            </a:r>
            <a:r>
              <a:rPr lang="en-US" altLang="en-US" sz="3200" b="1" dirty="0" err="1" smtClean="0">
                <a:solidFill>
                  <a:srgbClr val="7030A0"/>
                </a:solidFill>
              </a:rPr>
              <a:t>Nước</a:t>
            </a:r>
            <a:r>
              <a:rPr lang="en-US" altLang="en-US" sz="3200" b="1" dirty="0" smtClean="0">
                <a:solidFill>
                  <a:srgbClr val="7030A0"/>
                </a:solidFill>
              </a:rPr>
              <a:t> </a:t>
            </a:r>
            <a:r>
              <a:rPr lang="en-US" altLang="en-US" sz="3200" b="1" dirty="0" err="1" smtClean="0">
                <a:solidFill>
                  <a:srgbClr val="7030A0"/>
                </a:solidFill>
              </a:rPr>
              <a:t>thải</a:t>
            </a:r>
            <a:r>
              <a:rPr lang="en-US" altLang="en-US" sz="3200" b="1" dirty="0" smtClean="0">
                <a:solidFill>
                  <a:srgbClr val="7030A0"/>
                </a:solidFill>
              </a:rPr>
              <a:t> </a:t>
            </a:r>
            <a:r>
              <a:rPr lang="en-US" altLang="en-US" sz="3200" b="1" dirty="0" err="1" smtClean="0">
                <a:solidFill>
                  <a:srgbClr val="7030A0"/>
                </a:solidFill>
              </a:rPr>
              <a:t>của</a:t>
            </a:r>
            <a:r>
              <a:rPr lang="en-US" altLang="en-US" sz="3200" b="1" dirty="0" smtClean="0">
                <a:solidFill>
                  <a:srgbClr val="7030A0"/>
                </a:solidFill>
              </a:rPr>
              <a:t> </a:t>
            </a:r>
            <a:r>
              <a:rPr lang="en-US" altLang="en-US" sz="3200" b="1" dirty="0" err="1" smtClean="0">
                <a:solidFill>
                  <a:srgbClr val="7030A0"/>
                </a:solidFill>
              </a:rPr>
              <a:t>nhà</a:t>
            </a:r>
            <a:r>
              <a:rPr lang="en-US" altLang="en-US" sz="3200" b="1" dirty="0" smtClean="0">
                <a:solidFill>
                  <a:srgbClr val="7030A0"/>
                </a:solidFill>
              </a:rPr>
              <a:t> </a:t>
            </a:r>
            <a:r>
              <a:rPr lang="en-US" altLang="en-US" sz="3200" b="1" dirty="0" err="1" smtClean="0">
                <a:solidFill>
                  <a:srgbClr val="7030A0"/>
                </a:solidFill>
              </a:rPr>
              <a:t>máy</a:t>
            </a:r>
            <a:r>
              <a:rPr lang="en-US" altLang="en-US" sz="3200" b="1" dirty="0" smtClean="0">
                <a:solidFill>
                  <a:srgbClr val="7030A0"/>
                </a:solidFill>
              </a:rPr>
              <a:t>, </a:t>
            </a:r>
            <a:r>
              <a:rPr lang="en-US" altLang="en-US" sz="3200" b="1" dirty="0" err="1" smtClean="0">
                <a:solidFill>
                  <a:srgbClr val="7030A0"/>
                </a:solidFill>
              </a:rPr>
              <a:t>bệnh</a:t>
            </a:r>
            <a:r>
              <a:rPr lang="en-US" altLang="en-US" sz="3200" b="1" dirty="0" smtClean="0">
                <a:solidFill>
                  <a:srgbClr val="7030A0"/>
                </a:solidFill>
              </a:rPr>
              <a:t> </a:t>
            </a:r>
            <a:r>
              <a:rPr lang="en-US" altLang="en-US" sz="3200" b="1" dirty="0" err="1" smtClean="0">
                <a:solidFill>
                  <a:srgbClr val="7030A0"/>
                </a:solidFill>
              </a:rPr>
              <a:t>viện</a:t>
            </a:r>
            <a:r>
              <a:rPr lang="en-US" altLang="en-US" sz="3200" b="1" dirty="0" smtClean="0">
                <a:solidFill>
                  <a:srgbClr val="7030A0"/>
                </a:solidFill>
              </a:rPr>
              <a:t> </a:t>
            </a:r>
            <a:r>
              <a:rPr lang="en-US" altLang="en-US" sz="3200" b="1" dirty="0" err="1" smtClean="0">
                <a:solidFill>
                  <a:srgbClr val="7030A0"/>
                </a:solidFill>
              </a:rPr>
              <a:t>cần</a:t>
            </a:r>
            <a:r>
              <a:rPr lang="en-US" altLang="en-US" sz="3200" b="1" dirty="0" smtClean="0">
                <a:solidFill>
                  <a:srgbClr val="7030A0"/>
                </a:solidFill>
              </a:rPr>
              <a:t> </a:t>
            </a:r>
            <a:r>
              <a:rPr lang="en-US" altLang="en-US" sz="3200" b="1" dirty="0" err="1" smtClean="0">
                <a:solidFill>
                  <a:srgbClr val="7030A0"/>
                </a:solidFill>
              </a:rPr>
              <a:t>được</a:t>
            </a:r>
            <a:r>
              <a:rPr lang="en-US" altLang="en-US" sz="3200" b="1" dirty="0" smtClean="0">
                <a:solidFill>
                  <a:srgbClr val="7030A0"/>
                </a:solidFill>
              </a:rPr>
              <a:t> </a:t>
            </a:r>
            <a:r>
              <a:rPr lang="en-US" altLang="en-US" sz="3200" b="1" dirty="0" err="1" smtClean="0">
                <a:solidFill>
                  <a:srgbClr val="7030A0"/>
                </a:solidFill>
              </a:rPr>
              <a:t>xử</a:t>
            </a:r>
            <a:r>
              <a:rPr lang="en-US" altLang="en-US" sz="3200" b="1" dirty="0" smtClean="0">
                <a:solidFill>
                  <a:srgbClr val="7030A0"/>
                </a:solidFill>
              </a:rPr>
              <a:t> </a:t>
            </a:r>
            <a:r>
              <a:rPr lang="en-US" altLang="en-US" sz="3200" b="1" dirty="0" err="1" smtClean="0">
                <a:solidFill>
                  <a:srgbClr val="7030A0"/>
                </a:solidFill>
              </a:rPr>
              <a:t>lý</a:t>
            </a:r>
            <a:r>
              <a:rPr lang="en-US" altLang="en-US" sz="3200" b="1" dirty="0" smtClean="0">
                <a:solidFill>
                  <a:srgbClr val="7030A0"/>
                </a:solidFill>
              </a:rPr>
              <a:t>.</a:t>
            </a:r>
          </a:p>
          <a:p>
            <a:pPr algn="just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b="1" dirty="0" smtClean="0">
                <a:solidFill>
                  <a:srgbClr val="7030A0"/>
                </a:solidFill>
              </a:rPr>
              <a:t>- </a:t>
            </a:r>
            <a:r>
              <a:rPr lang="en-US" altLang="en-US" sz="3200" b="1" dirty="0" err="1" smtClean="0">
                <a:solidFill>
                  <a:srgbClr val="7030A0"/>
                </a:solidFill>
              </a:rPr>
              <a:t>Gây</a:t>
            </a:r>
            <a:r>
              <a:rPr lang="en-US" altLang="en-US" sz="3200" b="1" dirty="0" smtClean="0">
                <a:solidFill>
                  <a:srgbClr val="7030A0"/>
                </a:solidFill>
              </a:rPr>
              <a:t> ô </a:t>
            </a:r>
            <a:r>
              <a:rPr lang="en-US" altLang="en-US" sz="3200" b="1" dirty="0" err="1" smtClean="0">
                <a:solidFill>
                  <a:srgbClr val="7030A0"/>
                </a:solidFill>
              </a:rPr>
              <a:t>nhiễm</a:t>
            </a:r>
            <a:r>
              <a:rPr lang="en-US" altLang="en-US" sz="3200" b="1" dirty="0" smtClean="0">
                <a:solidFill>
                  <a:srgbClr val="7030A0"/>
                </a:solidFill>
              </a:rPr>
              <a:t> </a:t>
            </a:r>
            <a:r>
              <a:rPr lang="en-US" altLang="en-US" sz="3200" b="1" dirty="0" err="1" smtClean="0">
                <a:solidFill>
                  <a:srgbClr val="7030A0"/>
                </a:solidFill>
              </a:rPr>
              <a:t>nguồn</a:t>
            </a:r>
            <a:r>
              <a:rPr lang="en-US" altLang="en-US" sz="3200" b="1" dirty="0" smtClean="0">
                <a:solidFill>
                  <a:srgbClr val="7030A0"/>
                </a:solidFill>
              </a:rPr>
              <a:t> </a:t>
            </a:r>
            <a:r>
              <a:rPr lang="en-US" altLang="en-US" sz="3200" b="1" dirty="0" err="1" smtClean="0">
                <a:solidFill>
                  <a:srgbClr val="7030A0"/>
                </a:solidFill>
              </a:rPr>
              <a:t>nước</a:t>
            </a:r>
            <a:r>
              <a:rPr lang="en-US" altLang="en-US" sz="3200" b="1" dirty="0" smtClean="0">
                <a:solidFill>
                  <a:srgbClr val="7030A0"/>
                </a:solidFill>
              </a:rPr>
              <a:t> </a:t>
            </a:r>
            <a:r>
              <a:rPr lang="en-US" altLang="en-US" sz="3200" b="1" dirty="0" err="1" smtClean="0">
                <a:solidFill>
                  <a:srgbClr val="7030A0"/>
                </a:solidFill>
              </a:rPr>
              <a:t>là</a:t>
            </a:r>
            <a:r>
              <a:rPr lang="en-US" altLang="en-US" sz="3200" b="1" dirty="0" smtClean="0">
                <a:solidFill>
                  <a:srgbClr val="7030A0"/>
                </a:solidFill>
              </a:rPr>
              <a:t> </a:t>
            </a:r>
            <a:r>
              <a:rPr lang="en-US" altLang="en-US" sz="3200" b="1" dirty="0" err="1" smtClean="0">
                <a:solidFill>
                  <a:srgbClr val="7030A0"/>
                </a:solidFill>
              </a:rPr>
              <a:t>phá</a:t>
            </a:r>
            <a:r>
              <a:rPr lang="en-US" altLang="en-US" sz="3200" b="1" dirty="0" smtClean="0">
                <a:solidFill>
                  <a:srgbClr val="7030A0"/>
                </a:solidFill>
              </a:rPr>
              <a:t> </a:t>
            </a:r>
            <a:r>
              <a:rPr lang="en-US" altLang="en-US" sz="3200" b="1" dirty="0" err="1" smtClean="0">
                <a:solidFill>
                  <a:srgbClr val="7030A0"/>
                </a:solidFill>
              </a:rPr>
              <a:t>hoại</a:t>
            </a:r>
            <a:r>
              <a:rPr lang="en-US" altLang="en-US" sz="3200" b="1" dirty="0" smtClean="0">
                <a:solidFill>
                  <a:srgbClr val="7030A0"/>
                </a:solidFill>
              </a:rPr>
              <a:t> </a:t>
            </a:r>
            <a:r>
              <a:rPr lang="en-US" altLang="en-US" sz="3200" b="1" dirty="0" err="1" smtClean="0">
                <a:solidFill>
                  <a:srgbClr val="7030A0"/>
                </a:solidFill>
              </a:rPr>
              <a:t>môi</a:t>
            </a:r>
            <a:r>
              <a:rPr lang="en-US" altLang="en-US" sz="3200" b="1" dirty="0" smtClean="0">
                <a:solidFill>
                  <a:srgbClr val="7030A0"/>
                </a:solidFill>
              </a:rPr>
              <a:t> </a:t>
            </a:r>
            <a:r>
              <a:rPr lang="en-US" altLang="en-US" sz="3200" b="1" dirty="0" err="1" smtClean="0">
                <a:solidFill>
                  <a:srgbClr val="7030A0"/>
                </a:solidFill>
              </a:rPr>
              <a:t>trường</a:t>
            </a:r>
            <a:r>
              <a:rPr lang="en-US" altLang="en-US" sz="3200" b="1" dirty="0" smtClean="0">
                <a:solidFill>
                  <a:srgbClr val="7030A0"/>
                </a:solidFill>
              </a:rPr>
              <a:t>.</a:t>
            </a:r>
          </a:p>
          <a:p>
            <a:pPr algn="just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b="1" dirty="0" smtClean="0">
                <a:solidFill>
                  <a:srgbClr val="7030A0"/>
                </a:solidFill>
              </a:rPr>
              <a:t>- </a:t>
            </a:r>
            <a:r>
              <a:rPr lang="en-US" altLang="en-US" sz="3200" b="1" dirty="0" err="1" smtClean="0">
                <a:solidFill>
                  <a:srgbClr val="7030A0"/>
                </a:solidFill>
              </a:rPr>
              <a:t>Sử</a:t>
            </a:r>
            <a:r>
              <a:rPr lang="en-US" altLang="en-US" sz="3200" b="1" dirty="0" smtClean="0">
                <a:solidFill>
                  <a:srgbClr val="7030A0"/>
                </a:solidFill>
              </a:rPr>
              <a:t> </a:t>
            </a:r>
            <a:r>
              <a:rPr lang="en-US" altLang="en-US" sz="3200" b="1" dirty="0" err="1" smtClean="0">
                <a:solidFill>
                  <a:srgbClr val="7030A0"/>
                </a:solidFill>
              </a:rPr>
              <a:t>dụng</a:t>
            </a:r>
            <a:r>
              <a:rPr lang="en-US" altLang="en-US" sz="3200" b="1" dirty="0" smtClean="0">
                <a:solidFill>
                  <a:srgbClr val="7030A0"/>
                </a:solidFill>
              </a:rPr>
              <a:t> </a:t>
            </a:r>
            <a:r>
              <a:rPr lang="en-US" altLang="en-US" sz="3200" b="1" dirty="0" err="1" smtClean="0">
                <a:solidFill>
                  <a:srgbClr val="7030A0"/>
                </a:solidFill>
              </a:rPr>
              <a:t>nước</a:t>
            </a:r>
            <a:r>
              <a:rPr lang="en-US" altLang="en-US" sz="3200" b="1" dirty="0" smtClean="0">
                <a:solidFill>
                  <a:srgbClr val="7030A0"/>
                </a:solidFill>
              </a:rPr>
              <a:t> ô </a:t>
            </a:r>
            <a:r>
              <a:rPr lang="en-US" altLang="en-US" sz="3200" b="1" dirty="0" err="1" smtClean="0">
                <a:solidFill>
                  <a:srgbClr val="7030A0"/>
                </a:solidFill>
              </a:rPr>
              <a:t>nhiễm</a:t>
            </a:r>
            <a:r>
              <a:rPr lang="en-US" altLang="en-US" sz="3200" b="1" dirty="0" smtClean="0">
                <a:solidFill>
                  <a:srgbClr val="7030A0"/>
                </a:solidFill>
              </a:rPr>
              <a:t> </a:t>
            </a:r>
            <a:r>
              <a:rPr lang="en-US" altLang="en-US" sz="3200" b="1" dirty="0" err="1" smtClean="0">
                <a:solidFill>
                  <a:srgbClr val="7030A0"/>
                </a:solidFill>
              </a:rPr>
              <a:t>có</a:t>
            </a:r>
            <a:r>
              <a:rPr lang="en-US" altLang="en-US" sz="3200" b="1" dirty="0" smtClean="0">
                <a:solidFill>
                  <a:srgbClr val="7030A0"/>
                </a:solidFill>
              </a:rPr>
              <a:t> </a:t>
            </a:r>
            <a:r>
              <a:rPr lang="en-US" altLang="en-US" sz="3200" b="1" dirty="0" err="1" smtClean="0">
                <a:solidFill>
                  <a:srgbClr val="7030A0"/>
                </a:solidFill>
              </a:rPr>
              <a:t>hại</a:t>
            </a:r>
            <a:r>
              <a:rPr lang="en-US" altLang="en-US" sz="3200" b="1" dirty="0" smtClean="0">
                <a:solidFill>
                  <a:srgbClr val="7030A0"/>
                </a:solidFill>
              </a:rPr>
              <a:t> </a:t>
            </a:r>
            <a:r>
              <a:rPr lang="en-US" altLang="en-US" sz="3200" b="1" dirty="0" err="1" smtClean="0">
                <a:solidFill>
                  <a:srgbClr val="7030A0"/>
                </a:solidFill>
              </a:rPr>
              <a:t>cho</a:t>
            </a:r>
            <a:r>
              <a:rPr lang="en-US" altLang="en-US" sz="3200" b="1" dirty="0" smtClean="0">
                <a:solidFill>
                  <a:srgbClr val="7030A0"/>
                </a:solidFill>
              </a:rPr>
              <a:t> </a:t>
            </a:r>
            <a:r>
              <a:rPr lang="en-US" altLang="en-US" sz="3200" b="1" dirty="0" err="1" smtClean="0">
                <a:solidFill>
                  <a:srgbClr val="7030A0"/>
                </a:solidFill>
              </a:rPr>
              <a:t>sức</a:t>
            </a:r>
            <a:r>
              <a:rPr lang="en-US" altLang="en-US" sz="3200" b="1" dirty="0" smtClean="0">
                <a:solidFill>
                  <a:srgbClr val="7030A0"/>
                </a:solidFill>
              </a:rPr>
              <a:t> </a:t>
            </a:r>
            <a:r>
              <a:rPr lang="en-US" altLang="en-US" sz="3200" b="1" dirty="0" err="1" smtClean="0">
                <a:solidFill>
                  <a:srgbClr val="7030A0"/>
                </a:solidFill>
              </a:rPr>
              <a:t>khỏe</a:t>
            </a:r>
            <a:r>
              <a:rPr lang="en-US" altLang="en-US" sz="3200" b="1" dirty="0" smtClean="0">
                <a:solidFill>
                  <a:srgbClr val="7030A0"/>
                </a:solidFill>
              </a:rPr>
              <a:t>.</a:t>
            </a:r>
          </a:p>
        </p:txBody>
      </p:sp>
      <p:sp>
        <p:nvSpPr>
          <p:cNvPr id="24579" name="WordArt 8" descr="White marble"/>
          <p:cNvSpPr>
            <a:spLocks noChangeArrowheads="1" noChangeShapeType="1" noTextEdit="1"/>
          </p:cNvSpPr>
          <p:nvPr/>
        </p:nvSpPr>
        <p:spPr bwMode="auto">
          <a:xfrm>
            <a:off x="3212177" y="914400"/>
            <a:ext cx="2819400" cy="609600"/>
          </a:xfrm>
          <a:prstGeom prst="rect">
            <a:avLst/>
          </a:prstGeom>
        </p:spPr>
        <p:txBody>
          <a:bodyPr wrap="none" fromWordArt="1">
            <a:scene3d>
              <a:camera prst="orthographicFront"/>
              <a:lightRig rig="legacyHarsh3" dir="t"/>
            </a:scene3d>
            <a:sp3d extrusionH="100000" prstMaterial="legacyMatte">
              <a:extrusionClr>
                <a:srgbClr val="663300"/>
              </a:extrusionClr>
            </a:sp3d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kern="10" dirty="0" err="1" smtClean="0">
                <a:ln w="9525">
                  <a:round/>
                  <a:headEnd/>
                  <a:tailEnd/>
                </a:ln>
                <a:solidFill>
                  <a:srgbClr val="FF0000">
                    <a:lumMod val="75000"/>
                  </a:srgbClr>
                </a:solidFill>
                <a:latin typeface="Times New Roman"/>
                <a:cs typeface="Times New Roman"/>
              </a:rPr>
              <a:t>Kết</a:t>
            </a:r>
            <a:r>
              <a:rPr lang="en-US" sz="3600" b="1" kern="10" dirty="0" smtClean="0">
                <a:ln w="9525">
                  <a:round/>
                  <a:headEnd/>
                  <a:tailEnd/>
                </a:ln>
                <a:solidFill>
                  <a:srgbClr val="FF0000">
                    <a:lumMod val="75000"/>
                  </a:srgbClr>
                </a:solidFill>
                <a:latin typeface="Times New Roman"/>
                <a:cs typeface="Times New Roman"/>
              </a:rPr>
              <a:t> </a:t>
            </a:r>
            <a:r>
              <a:rPr lang="en-US" sz="3600" b="1" kern="10" dirty="0" err="1" smtClean="0">
                <a:ln w="9525">
                  <a:round/>
                  <a:headEnd/>
                  <a:tailEnd/>
                </a:ln>
                <a:solidFill>
                  <a:srgbClr val="FF0000">
                    <a:lumMod val="75000"/>
                  </a:srgbClr>
                </a:solidFill>
                <a:latin typeface="Times New Roman"/>
                <a:cs typeface="Times New Roman"/>
              </a:rPr>
              <a:t>luận</a:t>
            </a:r>
            <a:endParaRPr lang="en-US" sz="3600" b="1" kern="10" dirty="0" smtClean="0">
              <a:ln w="9525">
                <a:round/>
                <a:headEnd/>
                <a:tailEnd/>
              </a:ln>
              <a:solidFill>
                <a:srgbClr val="FF0000">
                  <a:lumMod val="75000"/>
                </a:srgbClr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921861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3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gradFill rotWithShape="0">
          <a:gsLst>
            <a:gs pos="0">
              <a:schemeClr val="bg1"/>
            </a:gs>
            <a:gs pos="100000">
              <a:srgbClr val="66CC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5" name="Text Box 16"/>
          <p:cNvSpPr txBox="1">
            <a:spLocks noChangeArrowheads="1"/>
          </p:cNvSpPr>
          <p:nvPr/>
        </p:nvSpPr>
        <p:spPr bwMode="auto">
          <a:xfrm>
            <a:off x="-7962" y="5118"/>
            <a:ext cx="9151961" cy="83099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b="1" dirty="0" err="1" smtClean="0">
                <a:solidFill>
                  <a:srgbClr val="008000"/>
                </a:solidFill>
              </a:rPr>
              <a:t>Bài</a:t>
            </a:r>
            <a:r>
              <a:rPr lang="en-US" altLang="en-US" b="1" dirty="0" smtClean="0">
                <a:solidFill>
                  <a:srgbClr val="008000"/>
                </a:solidFill>
              </a:rPr>
              <a:t> </a:t>
            </a:r>
            <a:r>
              <a:rPr lang="en-US" altLang="en-US" b="1" dirty="0" err="1" smtClean="0">
                <a:solidFill>
                  <a:srgbClr val="008000"/>
                </a:solidFill>
              </a:rPr>
              <a:t>tập</a:t>
            </a:r>
            <a:r>
              <a:rPr lang="en-US" altLang="en-US" b="1" dirty="0" smtClean="0">
                <a:solidFill>
                  <a:srgbClr val="008000"/>
                </a:solidFill>
              </a:rPr>
              <a:t> 5:</a:t>
            </a:r>
            <a:r>
              <a:rPr lang="en-US" altLang="en-US" b="1" dirty="0" smtClean="0">
                <a:solidFill>
                  <a:srgbClr val="FF0000"/>
                </a:solidFill>
              </a:rPr>
              <a:t> </a:t>
            </a:r>
            <a:r>
              <a:rPr lang="en-US" altLang="en-US" b="1" dirty="0" err="1" smtClean="0">
                <a:solidFill>
                  <a:srgbClr val="FF0000"/>
                </a:solidFill>
              </a:rPr>
              <a:t>Em</a:t>
            </a:r>
            <a:r>
              <a:rPr lang="en-US" altLang="en-US" b="1" dirty="0" smtClean="0">
                <a:solidFill>
                  <a:srgbClr val="FF0000"/>
                </a:solidFill>
              </a:rPr>
              <a:t> </a:t>
            </a:r>
            <a:r>
              <a:rPr lang="en-US" altLang="en-US" b="1" dirty="0" err="1" smtClean="0">
                <a:solidFill>
                  <a:srgbClr val="FF0000"/>
                </a:solidFill>
              </a:rPr>
              <a:t>hãy</a:t>
            </a:r>
            <a:r>
              <a:rPr lang="en-US" altLang="en-US" b="1" dirty="0" smtClean="0">
                <a:solidFill>
                  <a:srgbClr val="FF0000"/>
                </a:solidFill>
              </a:rPr>
              <a:t> </a:t>
            </a:r>
            <a:r>
              <a:rPr lang="en-US" altLang="en-US" b="1" dirty="0" err="1" smtClean="0">
                <a:solidFill>
                  <a:srgbClr val="FF0000"/>
                </a:solidFill>
              </a:rPr>
              <a:t>viết</a:t>
            </a:r>
            <a:r>
              <a:rPr lang="en-US" altLang="en-US" b="1" dirty="0" smtClean="0">
                <a:solidFill>
                  <a:srgbClr val="FF0000"/>
                </a:solidFill>
              </a:rPr>
              <a:t> </a:t>
            </a:r>
            <a:r>
              <a:rPr lang="en-US" altLang="en-US" b="1" dirty="0" err="1" smtClean="0">
                <a:solidFill>
                  <a:srgbClr val="FF0000"/>
                </a:solidFill>
              </a:rPr>
              <a:t>những</a:t>
            </a:r>
            <a:r>
              <a:rPr lang="en-US" altLang="en-US" b="1" dirty="0" smtClean="0">
                <a:solidFill>
                  <a:srgbClr val="FF0000"/>
                </a:solidFill>
              </a:rPr>
              <a:t> </a:t>
            </a:r>
            <a:r>
              <a:rPr lang="en-US" altLang="en-US" b="1" dirty="0" err="1" smtClean="0">
                <a:solidFill>
                  <a:srgbClr val="FF0000"/>
                </a:solidFill>
              </a:rPr>
              <a:t>việc</a:t>
            </a:r>
            <a:r>
              <a:rPr lang="en-US" altLang="en-US" b="1" dirty="0" smtClean="0">
                <a:solidFill>
                  <a:srgbClr val="FF0000"/>
                </a:solidFill>
              </a:rPr>
              <a:t> </a:t>
            </a:r>
            <a:r>
              <a:rPr lang="en-US" altLang="en-US" b="1" dirty="0" err="1" smtClean="0">
                <a:solidFill>
                  <a:srgbClr val="FF0000"/>
                </a:solidFill>
              </a:rPr>
              <a:t>làm</a:t>
            </a:r>
            <a:r>
              <a:rPr lang="en-US" altLang="en-US" b="1" dirty="0" smtClean="0">
                <a:solidFill>
                  <a:srgbClr val="FF0000"/>
                </a:solidFill>
              </a:rPr>
              <a:t> </a:t>
            </a:r>
            <a:r>
              <a:rPr lang="en-US" altLang="en-US" b="1" dirty="0" err="1" smtClean="0">
                <a:solidFill>
                  <a:srgbClr val="FF0000"/>
                </a:solidFill>
              </a:rPr>
              <a:t>phù</a:t>
            </a:r>
            <a:r>
              <a:rPr lang="en-US" altLang="en-US" b="1" dirty="0" smtClean="0">
                <a:solidFill>
                  <a:srgbClr val="FF0000"/>
                </a:solidFill>
              </a:rPr>
              <a:t> </a:t>
            </a:r>
            <a:r>
              <a:rPr lang="en-US" altLang="en-US" b="1" dirty="0" err="1" smtClean="0">
                <a:solidFill>
                  <a:srgbClr val="FF0000"/>
                </a:solidFill>
              </a:rPr>
              <a:t>hợp</a:t>
            </a:r>
            <a:r>
              <a:rPr lang="en-US" altLang="en-US" b="1" dirty="0" smtClean="0">
                <a:solidFill>
                  <a:srgbClr val="FF0000"/>
                </a:solidFill>
              </a:rPr>
              <a:t> </a:t>
            </a:r>
            <a:r>
              <a:rPr lang="en-US" altLang="en-US" b="1" dirty="0" err="1" smtClean="0">
                <a:solidFill>
                  <a:srgbClr val="FF0000"/>
                </a:solidFill>
              </a:rPr>
              <a:t>với</a:t>
            </a:r>
            <a:r>
              <a:rPr lang="en-US" altLang="en-US" b="1" dirty="0" smtClean="0">
                <a:solidFill>
                  <a:srgbClr val="FF0000"/>
                </a:solidFill>
              </a:rPr>
              <a:t> </a:t>
            </a:r>
            <a:r>
              <a:rPr lang="en-US" altLang="en-US" b="1" dirty="0" err="1" smtClean="0">
                <a:solidFill>
                  <a:srgbClr val="FF0000"/>
                </a:solidFill>
              </a:rPr>
              <a:t>yêu</a:t>
            </a:r>
            <a:r>
              <a:rPr lang="en-US" altLang="en-US" b="1" dirty="0" smtClean="0">
                <a:solidFill>
                  <a:srgbClr val="FF0000"/>
                </a:solidFill>
              </a:rPr>
              <a:t> </a:t>
            </a:r>
            <a:r>
              <a:rPr lang="en-US" altLang="en-US" b="1" dirty="0" err="1" smtClean="0">
                <a:solidFill>
                  <a:srgbClr val="FF0000"/>
                </a:solidFill>
              </a:rPr>
              <a:t>cầu</a:t>
            </a:r>
            <a:r>
              <a:rPr lang="en-US" altLang="en-US" b="1" dirty="0" smtClean="0">
                <a:solidFill>
                  <a:srgbClr val="FF0000"/>
                </a:solidFill>
              </a:rPr>
              <a:t> </a:t>
            </a:r>
            <a:r>
              <a:rPr lang="en-US" altLang="en-US" b="1" dirty="0" err="1" smtClean="0">
                <a:solidFill>
                  <a:srgbClr val="FF0000"/>
                </a:solidFill>
              </a:rPr>
              <a:t>của</a:t>
            </a:r>
            <a:r>
              <a:rPr lang="en-US" altLang="en-US" b="1" dirty="0" smtClean="0">
                <a:solidFill>
                  <a:srgbClr val="FF0000"/>
                </a:solidFill>
              </a:rPr>
              <a:t> </a:t>
            </a:r>
            <a:r>
              <a:rPr lang="en-US" altLang="en-US" b="1" dirty="0" err="1" smtClean="0">
                <a:solidFill>
                  <a:srgbClr val="FF0000"/>
                </a:solidFill>
              </a:rPr>
              <a:t>mỗi</a:t>
            </a:r>
            <a:r>
              <a:rPr lang="en-US" altLang="en-US" b="1" dirty="0" smtClean="0">
                <a:solidFill>
                  <a:srgbClr val="FF0000"/>
                </a:solidFill>
              </a:rPr>
              <a:t> </a:t>
            </a:r>
            <a:r>
              <a:rPr lang="en-US" altLang="en-US" b="1" dirty="0" err="1" smtClean="0">
                <a:solidFill>
                  <a:srgbClr val="FF0000"/>
                </a:solidFill>
              </a:rPr>
              <a:t>cột</a:t>
            </a:r>
            <a:r>
              <a:rPr lang="en-US" altLang="en-US" b="1" dirty="0" smtClean="0">
                <a:solidFill>
                  <a:srgbClr val="FF0000"/>
                </a:solidFill>
              </a:rPr>
              <a:t> </a:t>
            </a:r>
            <a:r>
              <a:rPr lang="en-US" altLang="en-US" b="1" dirty="0" err="1" smtClean="0">
                <a:solidFill>
                  <a:srgbClr val="FF0000"/>
                </a:solidFill>
              </a:rPr>
              <a:t>dưới</a:t>
            </a:r>
            <a:r>
              <a:rPr lang="en-US" altLang="en-US" b="1" dirty="0" smtClean="0">
                <a:solidFill>
                  <a:srgbClr val="FF0000"/>
                </a:solidFill>
              </a:rPr>
              <a:t> </a:t>
            </a:r>
            <a:r>
              <a:rPr lang="en-US" altLang="en-US" b="1" dirty="0" err="1" smtClean="0">
                <a:solidFill>
                  <a:srgbClr val="FF0000"/>
                </a:solidFill>
              </a:rPr>
              <a:t>đây</a:t>
            </a:r>
            <a:endParaRPr lang="en-US" altLang="en-US" b="1" dirty="0" smtClean="0">
              <a:solidFill>
                <a:srgbClr val="FF0000"/>
              </a:solidFill>
            </a:endParaRPr>
          </a:p>
        </p:txBody>
      </p:sp>
      <p:graphicFrame>
        <p:nvGraphicFramePr>
          <p:cNvPr id="105526" name="Group 54"/>
          <p:cNvGraphicFramePr>
            <a:graphicFrameLocks noGrp="1"/>
          </p:cNvGraphicFramePr>
          <p:nvPr>
            <p:ph/>
            <p:extLst>
              <p:ext uri="{D42A27DB-BD31-4B8C-83A1-F6EECF244321}">
                <p14:modId xmlns:p14="http://schemas.microsoft.com/office/powerpoint/2010/main" val="1467634997"/>
              </p:ext>
            </p:extLst>
          </p:nvPr>
        </p:nvGraphicFramePr>
        <p:xfrm>
          <a:off x="0" y="836114"/>
          <a:ext cx="9144000" cy="6021886"/>
        </p:xfrm>
        <a:graphic>
          <a:graphicData uri="http://schemas.openxmlformats.org/drawingml/2006/table">
            <a:tbl>
              <a:tblPr/>
              <a:tblGrid>
                <a:gridCol w="2286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31203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omic Sans MS" pitchFamily="66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mic Sans MS" pitchFamily="66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Việc</a:t>
                      </a:r>
                      <a:r>
                        <a:rPr kumimoji="0" lang="en-US" alt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 </a:t>
                      </a:r>
                      <a:r>
                        <a:rPr kumimoji="0" lang="en-US" alt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làm</a:t>
                      </a:r>
                      <a:r>
                        <a:rPr kumimoji="0" lang="en-US" alt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 </a:t>
                      </a:r>
                      <a:r>
                        <a:rPr kumimoji="0" lang="en-US" alt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tiết</a:t>
                      </a:r>
                      <a:r>
                        <a:rPr kumimoji="0" lang="en-US" alt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 </a:t>
                      </a:r>
                      <a:r>
                        <a:rPr kumimoji="0" lang="en-US" alt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kiệm</a:t>
                      </a:r>
                      <a:r>
                        <a:rPr kumimoji="0" lang="en-US" alt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 </a:t>
                      </a:r>
                      <a:r>
                        <a:rPr kumimoji="0" lang="en-US" alt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nước</a:t>
                      </a:r>
                      <a:endParaRPr kumimoji="0" lang="en-US" alt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T="45723" marB="45723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omic Sans MS" pitchFamily="66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mic Sans MS" pitchFamily="66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Vi</a:t>
                      </a:r>
                      <a:r>
                        <a:rPr kumimoji="0" lang="en-US" altLang="en-US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ệ</a:t>
                      </a:r>
                      <a:r>
                        <a:rPr kumimoji="0" lang="en-US" alt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c</a:t>
                      </a:r>
                      <a:r>
                        <a:rPr kumimoji="0" lang="en-US" alt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 </a:t>
                      </a:r>
                      <a:r>
                        <a:rPr kumimoji="0" lang="en-US" alt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làm</a:t>
                      </a:r>
                      <a:r>
                        <a:rPr kumimoji="0" lang="en-US" alt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 </a:t>
                      </a:r>
                      <a:r>
                        <a:rPr kumimoji="0" lang="en-US" alt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gây</a:t>
                      </a:r>
                      <a:r>
                        <a:rPr kumimoji="0" lang="en-US" alt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 </a:t>
                      </a:r>
                      <a:r>
                        <a:rPr kumimoji="0" lang="en-US" alt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lãng</a:t>
                      </a:r>
                      <a:r>
                        <a:rPr kumimoji="0" lang="en-US" alt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 </a:t>
                      </a:r>
                      <a:r>
                        <a:rPr kumimoji="0" lang="en-US" alt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phí</a:t>
                      </a:r>
                      <a:r>
                        <a:rPr kumimoji="0" lang="en-US" alt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 </a:t>
                      </a:r>
                      <a:r>
                        <a:rPr kumimoji="0" lang="en-US" alt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nước</a:t>
                      </a:r>
                      <a:endParaRPr kumimoji="0" lang="en-US" alt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omic Sans MS" pitchFamily="66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mic Sans MS" pitchFamily="66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Việc</a:t>
                      </a:r>
                      <a:r>
                        <a:rPr kumimoji="0" lang="en-US" alt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 </a:t>
                      </a:r>
                      <a:r>
                        <a:rPr kumimoji="0" lang="en-US" alt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làm</a:t>
                      </a:r>
                      <a:r>
                        <a:rPr kumimoji="0" lang="en-US" alt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 </a:t>
                      </a:r>
                      <a:r>
                        <a:rPr kumimoji="0" lang="en-US" alt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bảo</a:t>
                      </a:r>
                      <a:r>
                        <a:rPr kumimoji="0" lang="en-US" alt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 </a:t>
                      </a:r>
                      <a:r>
                        <a:rPr kumimoji="0" lang="en-US" alt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vệ</a:t>
                      </a:r>
                      <a:r>
                        <a:rPr kumimoji="0" lang="en-US" alt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 </a:t>
                      </a:r>
                      <a:r>
                        <a:rPr kumimoji="0" lang="en-US" alt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nguồn</a:t>
                      </a:r>
                      <a:r>
                        <a:rPr kumimoji="0" lang="en-US" alt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 </a:t>
                      </a:r>
                      <a:r>
                        <a:rPr kumimoji="0" lang="en-US" alt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nước</a:t>
                      </a:r>
                      <a:endParaRPr kumimoji="0" lang="en-US" alt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omic Sans MS" pitchFamily="66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mic Sans MS" pitchFamily="66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Việc</a:t>
                      </a:r>
                      <a:r>
                        <a:rPr kumimoji="0" lang="en-US" alt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 </a:t>
                      </a:r>
                      <a:r>
                        <a:rPr kumimoji="0" lang="en-US" alt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làm</a:t>
                      </a:r>
                      <a:r>
                        <a:rPr kumimoji="0" lang="en-US" alt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 </a:t>
                      </a:r>
                      <a:r>
                        <a:rPr kumimoji="0" lang="en-US" alt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gây</a:t>
                      </a:r>
                      <a:r>
                        <a:rPr kumimoji="0" lang="en-US" alt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 ô </a:t>
                      </a:r>
                      <a:r>
                        <a:rPr kumimoji="0" lang="en-US" alt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nhiễm</a:t>
                      </a:r>
                      <a:r>
                        <a:rPr kumimoji="0" lang="en-US" alt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 </a:t>
                      </a:r>
                      <a:r>
                        <a:rPr kumimoji="0" lang="en-US" alt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nguồn</a:t>
                      </a:r>
                      <a:r>
                        <a:rPr kumimoji="0" lang="en-US" alt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 </a:t>
                      </a:r>
                      <a:r>
                        <a:rPr kumimoji="0" lang="en-US" alt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nước</a:t>
                      </a:r>
                      <a:endParaRPr kumimoji="0" lang="en-US" alt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0985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omic Sans MS" pitchFamily="66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mic Sans MS" pitchFamily="66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  <a:cs typeface="Arial" charset="0"/>
                      </a:endParaRPr>
                    </a:p>
                  </a:txBody>
                  <a:tcPr marT="45723" marB="4572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omic Sans MS" pitchFamily="66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mic Sans MS" pitchFamily="66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  <a:cs typeface="Arial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omic Sans MS" pitchFamily="66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mic Sans MS" pitchFamily="66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  <a:cs typeface="Arial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omic Sans MS" pitchFamily="66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mic Sans MS" pitchFamily="66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  <a:cs typeface="Arial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18693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0" y="0"/>
            <a:ext cx="9144000" cy="6858000"/>
          </a:xfrm>
          <a:solidFill>
            <a:schemeClr val="bg1"/>
          </a:solidFill>
          <a:ln>
            <a:noFill/>
          </a:ln>
        </p:spPr>
        <p:txBody>
          <a:bodyPr anchor="ctr"/>
          <a:lstStyle/>
          <a:p>
            <a:pPr algn="just" eaLnBrk="1" hangingPunct="1">
              <a:lnSpc>
                <a:spcPct val="90000"/>
              </a:lnSpc>
              <a:buFontTx/>
              <a:buNone/>
            </a:pPr>
            <a:r>
              <a:rPr lang="en-US" altLang="en-US" sz="2800" b="1" dirty="0" smtClean="0">
                <a:solidFill>
                  <a:srgbClr val="003300"/>
                </a:solidFill>
                <a:latin typeface="Times New Roman" pitchFamily="18" charset="0"/>
              </a:rPr>
              <a:t>		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itchFamily="18" charset="0"/>
              </a:rPr>
              <a:t>Bài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itchFamily="18" charset="0"/>
              </a:rPr>
              <a:t> 6: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itchFamily="18" charset="0"/>
              </a:rPr>
              <a:t>Tự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itchFamily="18" charset="0"/>
              </a:rPr>
              <a:t>liên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itchFamily="18" charset="0"/>
              </a:rPr>
              <a:t>hệ</a:t>
            </a:r>
            <a:endParaRPr lang="en-US" altLang="en-US" sz="2800" b="1" dirty="0" smtClean="0">
              <a:solidFill>
                <a:srgbClr val="FF0000"/>
              </a:solidFill>
              <a:latin typeface="Times New Roman" pitchFamily="18" charset="0"/>
            </a:endParaRPr>
          </a:p>
          <a:p>
            <a:pPr algn="just" eaLnBrk="1" hangingPunct="1">
              <a:lnSpc>
                <a:spcPct val="90000"/>
              </a:lnSpc>
              <a:buFontTx/>
              <a:buNone/>
            </a:pPr>
            <a:r>
              <a:rPr lang="en-US" altLang="en-US" sz="2800" b="1" dirty="0" smtClean="0">
                <a:solidFill>
                  <a:srgbClr val="003300"/>
                </a:solidFill>
                <a:latin typeface="Times New Roman" pitchFamily="18" charset="0"/>
              </a:rPr>
              <a:t>a. </a:t>
            </a:r>
            <a:r>
              <a:rPr lang="en-US" altLang="en-US" sz="2800" b="1" dirty="0" err="1" smtClean="0">
                <a:solidFill>
                  <a:srgbClr val="003300"/>
                </a:solidFill>
                <a:latin typeface="Times New Roman" pitchFamily="18" charset="0"/>
              </a:rPr>
              <a:t>Em</a:t>
            </a:r>
            <a:r>
              <a:rPr lang="en-US" altLang="en-US" sz="2800" b="1" dirty="0" smtClean="0">
                <a:solidFill>
                  <a:srgbClr val="003300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3300"/>
                </a:solidFill>
                <a:latin typeface="Times New Roman" pitchFamily="18" charset="0"/>
              </a:rPr>
              <a:t>đã</a:t>
            </a:r>
            <a:r>
              <a:rPr lang="en-US" altLang="en-US" sz="2800" b="1" dirty="0" smtClean="0">
                <a:solidFill>
                  <a:srgbClr val="003300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3300"/>
                </a:solidFill>
                <a:latin typeface="Times New Roman" pitchFamily="18" charset="0"/>
              </a:rPr>
              <a:t>biết</a:t>
            </a:r>
            <a:r>
              <a:rPr lang="en-US" altLang="en-US" sz="2800" b="1" dirty="0" smtClean="0">
                <a:solidFill>
                  <a:srgbClr val="003300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3300"/>
                </a:solidFill>
                <a:latin typeface="Times New Roman" pitchFamily="18" charset="0"/>
              </a:rPr>
              <a:t>sử</a:t>
            </a:r>
            <a:r>
              <a:rPr lang="en-US" altLang="en-US" sz="2800" b="1" dirty="0" smtClean="0">
                <a:solidFill>
                  <a:srgbClr val="003300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3300"/>
                </a:solidFill>
                <a:latin typeface="Times New Roman" pitchFamily="18" charset="0"/>
              </a:rPr>
              <a:t>dụng</a:t>
            </a:r>
            <a:r>
              <a:rPr lang="en-US" altLang="en-US" sz="2800" b="1" dirty="0" smtClean="0">
                <a:solidFill>
                  <a:srgbClr val="003300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3300"/>
                </a:solidFill>
                <a:latin typeface="Times New Roman" pitchFamily="18" charset="0"/>
              </a:rPr>
              <a:t>tiết</a:t>
            </a:r>
            <a:r>
              <a:rPr lang="en-US" altLang="en-US" sz="2800" b="1" dirty="0" smtClean="0">
                <a:solidFill>
                  <a:srgbClr val="003300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3300"/>
                </a:solidFill>
                <a:latin typeface="Times New Roman" pitchFamily="18" charset="0"/>
              </a:rPr>
              <a:t>kiệm</a:t>
            </a:r>
            <a:r>
              <a:rPr lang="en-US" altLang="en-US" sz="2800" b="1" dirty="0" smtClean="0">
                <a:solidFill>
                  <a:srgbClr val="003300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3300"/>
                </a:solidFill>
                <a:latin typeface="Times New Roman" pitchFamily="18" charset="0"/>
              </a:rPr>
              <a:t>nước</a:t>
            </a:r>
            <a:r>
              <a:rPr lang="en-US" altLang="en-US" sz="2800" b="1" dirty="0" smtClean="0">
                <a:solidFill>
                  <a:srgbClr val="003300"/>
                </a:solidFill>
                <a:latin typeface="Times New Roman" pitchFamily="18" charset="0"/>
              </a:rPr>
              <a:t> ở </a:t>
            </a:r>
            <a:r>
              <a:rPr lang="en-US" altLang="en-US" sz="2800" b="1" dirty="0" err="1" smtClean="0">
                <a:solidFill>
                  <a:srgbClr val="003300"/>
                </a:solidFill>
                <a:latin typeface="Times New Roman" pitchFamily="18" charset="0"/>
              </a:rPr>
              <a:t>trường</a:t>
            </a:r>
            <a:r>
              <a:rPr lang="en-US" altLang="en-US" sz="2800" b="1" dirty="0" smtClean="0">
                <a:solidFill>
                  <a:srgbClr val="003300"/>
                </a:solidFill>
                <a:latin typeface="Times New Roman" pitchFamily="18" charset="0"/>
              </a:rPr>
              <a:t>, ở </a:t>
            </a:r>
            <a:r>
              <a:rPr lang="en-US" altLang="en-US" sz="2800" b="1" dirty="0" err="1" smtClean="0">
                <a:solidFill>
                  <a:srgbClr val="003300"/>
                </a:solidFill>
                <a:latin typeface="Times New Roman" pitchFamily="18" charset="0"/>
              </a:rPr>
              <a:t>gia</a:t>
            </a:r>
            <a:r>
              <a:rPr lang="en-US" altLang="en-US" sz="2800" b="1" dirty="0" smtClean="0">
                <a:solidFill>
                  <a:srgbClr val="003300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3300"/>
                </a:solidFill>
                <a:latin typeface="Times New Roman" pitchFamily="18" charset="0"/>
              </a:rPr>
              <a:t>đình</a:t>
            </a:r>
            <a:r>
              <a:rPr lang="en-US" altLang="en-US" sz="2800" b="1" dirty="0" smtClean="0">
                <a:solidFill>
                  <a:srgbClr val="003300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3300"/>
                </a:solidFill>
                <a:latin typeface="Times New Roman" pitchFamily="18" charset="0"/>
              </a:rPr>
              <a:t>chưa</a:t>
            </a:r>
            <a:r>
              <a:rPr lang="en-US" altLang="en-US" sz="2800" b="1" dirty="0" smtClean="0">
                <a:solidFill>
                  <a:srgbClr val="003300"/>
                </a:solidFill>
                <a:latin typeface="Times New Roman" pitchFamily="18" charset="0"/>
              </a:rPr>
              <a:t>? </a:t>
            </a:r>
            <a:r>
              <a:rPr lang="en-US" altLang="en-US" sz="2800" b="1" dirty="0" err="1" smtClean="0">
                <a:solidFill>
                  <a:srgbClr val="003300"/>
                </a:solidFill>
                <a:latin typeface="Times New Roman" pitchFamily="18" charset="0"/>
              </a:rPr>
              <a:t>Hãy</a:t>
            </a:r>
            <a:r>
              <a:rPr lang="en-US" altLang="en-US" sz="2800" b="1" dirty="0" smtClean="0">
                <a:solidFill>
                  <a:srgbClr val="003300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3300"/>
                </a:solidFill>
                <a:latin typeface="Times New Roman" pitchFamily="18" charset="0"/>
              </a:rPr>
              <a:t>đánh</a:t>
            </a:r>
            <a:r>
              <a:rPr lang="en-US" altLang="en-US" sz="2800" b="1" dirty="0" smtClean="0">
                <a:solidFill>
                  <a:srgbClr val="003300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3300"/>
                </a:solidFill>
                <a:latin typeface="Times New Roman" pitchFamily="18" charset="0"/>
              </a:rPr>
              <a:t>dấu</a:t>
            </a:r>
            <a:r>
              <a:rPr lang="en-US" altLang="en-US" sz="2800" b="1" dirty="0" smtClean="0">
                <a:solidFill>
                  <a:srgbClr val="003300"/>
                </a:solidFill>
                <a:latin typeface="Times New Roman" pitchFamily="18" charset="0"/>
              </a:rPr>
              <a:t> + </a:t>
            </a:r>
            <a:r>
              <a:rPr lang="en-US" altLang="en-US" sz="2800" b="1" dirty="0" err="1" smtClean="0">
                <a:solidFill>
                  <a:srgbClr val="003300"/>
                </a:solidFill>
                <a:latin typeface="Times New Roman" pitchFamily="18" charset="0"/>
              </a:rPr>
              <a:t>vào</a:t>
            </a:r>
            <a:r>
              <a:rPr lang="en-US" altLang="en-US" sz="2800" b="1" dirty="0" smtClean="0">
                <a:solidFill>
                  <a:srgbClr val="003300"/>
                </a:solidFill>
                <a:latin typeface="Times New Roman" pitchFamily="18" charset="0"/>
              </a:rPr>
              <a:t> ô </a:t>
            </a:r>
            <a:r>
              <a:rPr lang="en-US" altLang="en-US" sz="2800" b="1" dirty="0" err="1" smtClean="0">
                <a:solidFill>
                  <a:srgbClr val="003300"/>
                </a:solidFill>
                <a:latin typeface="Times New Roman" pitchFamily="18" charset="0"/>
              </a:rPr>
              <a:t>trước</a:t>
            </a:r>
            <a:r>
              <a:rPr lang="en-US" altLang="en-US" sz="2800" b="1" dirty="0" smtClean="0">
                <a:solidFill>
                  <a:srgbClr val="003300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3300"/>
                </a:solidFill>
                <a:latin typeface="Times New Roman" pitchFamily="18" charset="0"/>
              </a:rPr>
              <a:t>những</a:t>
            </a:r>
            <a:r>
              <a:rPr lang="en-US" altLang="en-US" sz="2800" b="1" dirty="0" smtClean="0">
                <a:solidFill>
                  <a:srgbClr val="003300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3300"/>
                </a:solidFill>
                <a:latin typeface="Times New Roman" pitchFamily="18" charset="0"/>
              </a:rPr>
              <a:t>việc</a:t>
            </a:r>
            <a:r>
              <a:rPr lang="en-US" altLang="en-US" sz="2800" b="1" dirty="0" smtClean="0">
                <a:solidFill>
                  <a:srgbClr val="003300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3300"/>
                </a:solidFill>
                <a:latin typeface="Times New Roman" pitchFamily="18" charset="0"/>
              </a:rPr>
              <a:t>mà</a:t>
            </a:r>
            <a:r>
              <a:rPr lang="en-US" altLang="en-US" sz="2800" b="1" dirty="0" smtClean="0">
                <a:solidFill>
                  <a:srgbClr val="003300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3300"/>
                </a:solidFill>
                <a:latin typeface="Times New Roman" pitchFamily="18" charset="0"/>
              </a:rPr>
              <a:t>em</a:t>
            </a:r>
            <a:r>
              <a:rPr lang="en-US" altLang="en-US" sz="2800" b="1" dirty="0" smtClean="0">
                <a:solidFill>
                  <a:srgbClr val="003300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3300"/>
                </a:solidFill>
                <a:latin typeface="Times New Roman" pitchFamily="18" charset="0"/>
              </a:rPr>
              <a:t>đã</a:t>
            </a:r>
            <a:r>
              <a:rPr lang="en-US" altLang="en-US" sz="2800" b="1" dirty="0" smtClean="0">
                <a:solidFill>
                  <a:srgbClr val="003300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3300"/>
                </a:solidFill>
                <a:latin typeface="Times New Roman" pitchFamily="18" charset="0"/>
              </a:rPr>
              <a:t>làm</a:t>
            </a:r>
            <a:r>
              <a:rPr lang="en-US" altLang="en-US" sz="2800" b="1" dirty="0" smtClean="0">
                <a:solidFill>
                  <a:srgbClr val="003300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3300"/>
                </a:solidFill>
                <a:latin typeface="Times New Roman" pitchFamily="18" charset="0"/>
              </a:rPr>
              <a:t>để</a:t>
            </a:r>
            <a:r>
              <a:rPr lang="en-US" altLang="en-US" sz="2800" b="1" dirty="0" smtClean="0">
                <a:solidFill>
                  <a:srgbClr val="003300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3300"/>
                </a:solidFill>
                <a:latin typeface="Times New Roman" pitchFamily="18" charset="0"/>
              </a:rPr>
              <a:t>tiết</a:t>
            </a:r>
            <a:r>
              <a:rPr lang="en-US" altLang="en-US" sz="2800" b="1" dirty="0" smtClean="0">
                <a:solidFill>
                  <a:srgbClr val="003300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3300"/>
                </a:solidFill>
                <a:latin typeface="Times New Roman" pitchFamily="18" charset="0"/>
              </a:rPr>
              <a:t>kiệm</a:t>
            </a:r>
            <a:r>
              <a:rPr lang="en-US" altLang="en-US" sz="2800" b="1" dirty="0" smtClean="0">
                <a:solidFill>
                  <a:srgbClr val="003300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3300"/>
                </a:solidFill>
                <a:latin typeface="Times New Roman" pitchFamily="18" charset="0"/>
              </a:rPr>
              <a:t>nước</a:t>
            </a:r>
            <a:r>
              <a:rPr lang="en-US" altLang="en-US" sz="2800" b="1" dirty="0" smtClean="0">
                <a:solidFill>
                  <a:srgbClr val="003300"/>
                </a:solidFill>
                <a:latin typeface="Times New Roman" pitchFamily="18" charset="0"/>
              </a:rPr>
              <a:t>.</a:t>
            </a:r>
          </a:p>
          <a:p>
            <a:pPr algn="just" eaLnBrk="1" hangingPunct="1">
              <a:lnSpc>
                <a:spcPct val="90000"/>
              </a:lnSpc>
              <a:buFontTx/>
              <a:buNone/>
            </a:pPr>
            <a:endParaRPr lang="en-US" altLang="en-US" sz="2800" b="1" dirty="0" smtClean="0">
              <a:solidFill>
                <a:srgbClr val="003300"/>
              </a:solidFill>
              <a:latin typeface="Times New Roman" pitchFamily="18" charset="0"/>
            </a:endParaRPr>
          </a:p>
          <a:p>
            <a:pPr algn="just" eaLnBrk="1" hangingPunct="1">
              <a:lnSpc>
                <a:spcPct val="90000"/>
              </a:lnSpc>
              <a:buFontTx/>
              <a:buNone/>
            </a:pPr>
            <a:endParaRPr lang="en-US" altLang="en-US" sz="2800" b="1" dirty="0">
              <a:solidFill>
                <a:srgbClr val="003300"/>
              </a:solidFill>
              <a:latin typeface="Times New Roman" pitchFamily="18" charset="0"/>
            </a:endParaRPr>
          </a:p>
          <a:p>
            <a:pPr algn="just" eaLnBrk="1" hangingPunct="1">
              <a:lnSpc>
                <a:spcPct val="90000"/>
              </a:lnSpc>
              <a:buFontTx/>
              <a:buNone/>
            </a:pPr>
            <a:endParaRPr lang="en-US" altLang="en-US" sz="2800" b="1" dirty="0" smtClean="0">
              <a:solidFill>
                <a:srgbClr val="003300"/>
              </a:solidFill>
              <a:latin typeface="Times New Roman" pitchFamily="18" charset="0"/>
            </a:endParaRPr>
          </a:p>
          <a:p>
            <a:pPr algn="just" eaLnBrk="1" hangingPunct="1">
              <a:lnSpc>
                <a:spcPct val="90000"/>
              </a:lnSpc>
              <a:buFontTx/>
              <a:buNone/>
            </a:pPr>
            <a:endParaRPr lang="en-US" altLang="en-US" sz="2800" b="1" dirty="0">
              <a:solidFill>
                <a:srgbClr val="003300"/>
              </a:solidFill>
              <a:latin typeface="Times New Roman" pitchFamily="18" charset="0"/>
            </a:endParaRPr>
          </a:p>
          <a:p>
            <a:pPr algn="just" eaLnBrk="1" hangingPunct="1">
              <a:lnSpc>
                <a:spcPct val="90000"/>
              </a:lnSpc>
              <a:buFontTx/>
              <a:buNone/>
            </a:pPr>
            <a:endParaRPr lang="en-US" altLang="en-US" sz="2800" b="1" dirty="0" smtClean="0">
              <a:solidFill>
                <a:srgbClr val="003300"/>
              </a:solidFill>
              <a:latin typeface="Times New Roman" pitchFamily="18" charset="0"/>
            </a:endParaRPr>
          </a:p>
          <a:p>
            <a:pPr algn="just" eaLnBrk="1" hangingPunct="1">
              <a:lnSpc>
                <a:spcPct val="90000"/>
              </a:lnSpc>
              <a:buFontTx/>
              <a:buNone/>
            </a:pPr>
            <a:endParaRPr lang="en-US" altLang="en-US" sz="2800" b="1" dirty="0">
              <a:solidFill>
                <a:srgbClr val="003300"/>
              </a:solidFill>
              <a:latin typeface="Times New Roman" pitchFamily="18" charset="0"/>
            </a:endParaRPr>
          </a:p>
          <a:p>
            <a:pPr algn="just" eaLnBrk="1" hangingPunct="1">
              <a:lnSpc>
                <a:spcPct val="90000"/>
              </a:lnSpc>
              <a:buFontTx/>
              <a:buNone/>
            </a:pPr>
            <a:r>
              <a:rPr lang="en-US" altLang="en-US" sz="2800" b="1" dirty="0" smtClean="0">
                <a:solidFill>
                  <a:srgbClr val="003300"/>
                </a:solidFill>
                <a:latin typeface="Times New Roman" pitchFamily="18" charset="0"/>
              </a:rPr>
              <a:t>b. </a:t>
            </a:r>
            <a:r>
              <a:rPr lang="en-US" altLang="en-US" sz="2800" b="1" dirty="0" err="1" smtClean="0">
                <a:solidFill>
                  <a:srgbClr val="003300"/>
                </a:solidFill>
                <a:latin typeface="Times New Roman" pitchFamily="18" charset="0"/>
              </a:rPr>
              <a:t>Em</a:t>
            </a:r>
            <a:r>
              <a:rPr lang="en-US" altLang="en-US" sz="2800" b="1" dirty="0" smtClean="0">
                <a:solidFill>
                  <a:srgbClr val="003300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3300"/>
                </a:solidFill>
                <a:latin typeface="Times New Roman" pitchFamily="18" charset="0"/>
              </a:rPr>
              <a:t>đã</a:t>
            </a:r>
            <a:r>
              <a:rPr lang="en-US" altLang="en-US" sz="2800" b="1" dirty="0" smtClean="0">
                <a:solidFill>
                  <a:srgbClr val="003300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3300"/>
                </a:solidFill>
                <a:latin typeface="Times New Roman" pitchFamily="18" charset="0"/>
              </a:rPr>
              <a:t>biết</a:t>
            </a:r>
            <a:r>
              <a:rPr lang="en-US" altLang="en-US" sz="2800" b="1" dirty="0" smtClean="0">
                <a:solidFill>
                  <a:srgbClr val="003300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3300"/>
                </a:solidFill>
                <a:latin typeface="Times New Roman" pitchFamily="18" charset="0"/>
              </a:rPr>
              <a:t>bảo</a:t>
            </a:r>
            <a:r>
              <a:rPr lang="en-US" altLang="en-US" sz="2800" b="1" dirty="0" smtClean="0">
                <a:solidFill>
                  <a:srgbClr val="003300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3300"/>
                </a:solidFill>
                <a:latin typeface="Times New Roman" pitchFamily="18" charset="0"/>
              </a:rPr>
              <a:t>vệ</a:t>
            </a:r>
            <a:r>
              <a:rPr lang="en-US" altLang="en-US" sz="2800" b="1" dirty="0" smtClean="0">
                <a:solidFill>
                  <a:srgbClr val="003300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3300"/>
                </a:solidFill>
                <a:latin typeface="Times New Roman" pitchFamily="18" charset="0"/>
              </a:rPr>
              <a:t>nguồn</a:t>
            </a:r>
            <a:r>
              <a:rPr lang="en-US" altLang="en-US" sz="2800" b="1" dirty="0" smtClean="0">
                <a:solidFill>
                  <a:srgbClr val="003300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3300"/>
                </a:solidFill>
                <a:latin typeface="Times New Roman" pitchFamily="18" charset="0"/>
              </a:rPr>
              <a:t>nước</a:t>
            </a:r>
            <a:r>
              <a:rPr lang="en-US" altLang="en-US" sz="2800" b="1" dirty="0" smtClean="0">
                <a:solidFill>
                  <a:srgbClr val="003300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3300"/>
                </a:solidFill>
                <a:latin typeface="Times New Roman" pitchFamily="18" charset="0"/>
              </a:rPr>
              <a:t>chưa</a:t>
            </a:r>
            <a:r>
              <a:rPr lang="en-US" altLang="en-US" sz="2800" b="1" dirty="0" smtClean="0">
                <a:solidFill>
                  <a:srgbClr val="003300"/>
                </a:solidFill>
                <a:latin typeface="Times New Roman" pitchFamily="18" charset="0"/>
              </a:rPr>
              <a:t>? </a:t>
            </a:r>
            <a:r>
              <a:rPr lang="en-US" altLang="en-US" sz="2800" b="1" dirty="0" err="1" smtClean="0">
                <a:solidFill>
                  <a:srgbClr val="003300"/>
                </a:solidFill>
                <a:latin typeface="Times New Roman" pitchFamily="18" charset="0"/>
              </a:rPr>
              <a:t>Hãy</a:t>
            </a:r>
            <a:r>
              <a:rPr lang="en-US" altLang="en-US" sz="2800" b="1" dirty="0" smtClean="0">
                <a:solidFill>
                  <a:srgbClr val="003300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3300"/>
                </a:solidFill>
                <a:latin typeface="Times New Roman" pitchFamily="18" charset="0"/>
              </a:rPr>
              <a:t>kể</a:t>
            </a:r>
            <a:r>
              <a:rPr lang="en-US" altLang="en-US" sz="2800" b="1" dirty="0" smtClean="0">
                <a:solidFill>
                  <a:srgbClr val="003300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3300"/>
                </a:solidFill>
                <a:latin typeface="Times New Roman" pitchFamily="18" charset="0"/>
              </a:rPr>
              <a:t>một</a:t>
            </a:r>
            <a:r>
              <a:rPr lang="en-US" altLang="en-US" sz="2800" b="1" dirty="0" smtClean="0">
                <a:solidFill>
                  <a:srgbClr val="003300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3300"/>
                </a:solidFill>
                <a:latin typeface="Times New Roman" pitchFamily="18" charset="0"/>
              </a:rPr>
              <a:t>việc</a:t>
            </a:r>
            <a:r>
              <a:rPr lang="en-US" altLang="en-US" sz="2800" b="1" dirty="0" smtClean="0">
                <a:solidFill>
                  <a:srgbClr val="003300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3300"/>
                </a:solidFill>
                <a:latin typeface="Times New Roman" pitchFamily="18" charset="0"/>
              </a:rPr>
              <a:t>làm</a:t>
            </a:r>
            <a:r>
              <a:rPr lang="en-US" altLang="en-US" sz="2800" b="1" dirty="0" smtClean="0">
                <a:solidFill>
                  <a:srgbClr val="003300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3300"/>
                </a:solidFill>
                <a:latin typeface="Times New Roman" pitchFamily="18" charset="0"/>
              </a:rPr>
              <a:t>cụ</a:t>
            </a:r>
            <a:r>
              <a:rPr lang="en-US" altLang="en-US" sz="2800" b="1" dirty="0" smtClean="0">
                <a:solidFill>
                  <a:srgbClr val="003300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3300"/>
                </a:solidFill>
                <a:latin typeface="Times New Roman" pitchFamily="18" charset="0"/>
              </a:rPr>
              <a:t>thể</a:t>
            </a:r>
            <a:r>
              <a:rPr lang="en-US" altLang="en-US" sz="2800" b="1" dirty="0">
                <a:solidFill>
                  <a:srgbClr val="003300"/>
                </a:solidFill>
                <a:latin typeface="Times New Roman" pitchFamily="18" charset="0"/>
              </a:rPr>
              <a:t>.</a:t>
            </a:r>
            <a:endParaRPr lang="en-US" altLang="en-US" sz="2800" b="1" dirty="0" smtClean="0">
              <a:solidFill>
                <a:srgbClr val="003300"/>
              </a:solidFill>
              <a:latin typeface="Times New Roman" pitchFamily="18" charset="0"/>
            </a:endParaRPr>
          </a:p>
          <a:p>
            <a:pPr algn="just" eaLnBrk="1" hangingPunct="1">
              <a:lnSpc>
                <a:spcPct val="90000"/>
              </a:lnSpc>
              <a:buFontTx/>
              <a:buNone/>
            </a:pPr>
            <a:endParaRPr lang="en-US" altLang="en-US" sz="2800" dirty="0" smtClean="0">
              <a:solidFill>
                <a:srgbClr val="FF0066"/>
              </a:solidFill>
              <a:latin typeface="Times New Roman" pitchFamily="18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20224092"/>
              </p:ext>
            </p:extLst>
          </p:nvPr>
        </p:nvGraphicFramePr>
        <p:xfrm>
          <a:off x="0" y="2388600"/>
          <a:ext cx="9144000" cy="2412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38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305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03000"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0070C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 err="1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Dùng</a:t>
                      </a:r>
                      <a:r>
                        <a:rPr lang="en-US" sz="2800" b="1" baseline="0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nước</a:t>
                      </a:r>
                      <a:r>
                        <a:rPr lang="en-US" sz="2800" b="1" baseline="0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xong</a:t>
                      </a:r>
                      <a:r>
                        <a:rPr lang="en-US" sz="2800" b="1" baseline="0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khóa</a:t>
                      </a:r>
                      <a:r>
                        <a:rPr lang="en-US" sz="2800" b="1" baseline="0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ngay</a:t>
                      </a:r>
                      <a:r>
                        <a:rPr lang="en-US" sz="2800" b="1" baseline="0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vòi</a:t>
                      </a:r>
                      <a:r>
                        <a:rPr lang="en-US" sz="2800" b="1" baseline="0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nước</a:t>
                      </a:r>
                      <a:r>
                        <a:rPr lang="en-US" sz="2800" b="1" baseline="0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lang="en-US" sz="2800" b="1" dirty="0">
                        <a:solidFill>
                          <a:srgbClr val="0070C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03000"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0070C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 err="1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Không</a:t>
                      </a:r>
                      <a:r>
                        <a:rPr lang="en-US" sz="2800" b="1" baseline="0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để</a:t>
                      </a:r>
                      <a:r>
                        <a:rPr lang="en-US" sz="2800" b="1" baseline="0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nước</a:t>
                      </a:r>
                      <a:r>
                        <a:rPr lang="en-US" sz="2800" b="1" baseline="0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chảy</a:t>
                      </a:r>
                      <a:r>
                        <a:rPr lang="en-US" sz="2800" b="1" baseline="0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tràn</a:t>
                      </a:r>
                      <a:r>
                        <a:rPr lang="en-US" sz="2800" b="1" baseline="0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bể</a:t>
                      </a:r>
                      <a:r>
                        <a:rPr lang="en-US" sz="2800" b="1" baseline="0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lang="en-US" sz="2800" b="1" dirty="0">
                        <a:solidFill>
                          <a:srgbClr val="0070C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03000">
                <a:tc>
                  <a:txBody>
                    <a:bodyPr/>
                    <a:lstStyle/>
                    <a:p>
                      <a:pPr algn="ctr"/>
                      <a:endParaRPr lang="en-US" sz="2800" b="1">
                        <a:solidFill>
                          <a:srgbClr val="0070C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 err="1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Không</a:t>
                      </a:r>
                      <a:r>
                        <a:rPr lang="en-US" sz="2800" b="1" baseline="0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xả</a:t>
                      </a:r>
                      <a:r>
                        <a:rPr lang="en-US" sz="2800" b="1" baseline="0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nước</a:t>
                      </a:r>
                      <a:r>
                        <a:rPr lang="en-US" sz="2800" b="1" baseline="0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lênh</a:t>
                      </a:r>
                      <a:r>
                        <a:rPr lang="en-US" sz="2800" b="1" baseline="0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láng</a:t>
                      </a:r>
                      <a:r>
                        <a:rPr lang="en-US" sz="2800" b="1" baseline="0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để</a:t>
                      </a:r>
                      <a:r>
                        <a:rPr lang="en-US" sz="2800" b="1" baseline="0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nghịch</a:t>
                      </a:r>
                      <a:r>
                        <a:rPr lang="en-US" sz="2800" b="1" baseline="0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lang="en-US" sz="2800" b="1" dirty="0">
                        <a:solidFill>
                          <a:srgbClr val="0070C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03000">
                <a:tc>
                  <a:txBody>
                    <a:bodyPr/>
                    <a:lstStyle/>
                    <a:p>
                      <a:pPr algn="ctr"/>
                      <a:endParaRPr lang="en-US" sz="2800" b="1">
                        <a:solidFill>
                          <a:srgbClr val="0070C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 err="1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Nhắc</a:t>
                      </a:r>
                      <a:r>
                        <a:rPr lang="en-US" sz="2800" b="1" baseline="0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nhở</a:t>
                      </a:r>
                      <a:r>
                        <a:rPr lang="en-US" sz="2800" b="1" baseline="0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mọi</a:t>
                      </a:r>
                      <a:r>
                        <a:rPr lang="en-US" sz="2800" b="1" baseline="0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người</a:t>
                      </a:r>
                      <a:r>
                        <a:rPr lang="en-US" sz="2800" b="1" baseline="0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không</a:t>
                      </a:r>
                      <a:r>
                        <a:rPr lang="en-US" sz="2800" b="1" baseline="0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được</a:t>
                      </a:r>
                      <a:r>
                        <a:rPr lang="en-US" sz="2800" b="1" baseline="0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lãng</a:t>
                      </a:r>
                      <a:r>
                        <a:rPr lang="en-US" sz="2800" b="1" baseline="0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phí</a:t>
                      </a:r>
                      <a:r>
                        <a:rPr lang="en-US" sz="2800" b="1" baseline="0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nước</a:t>
                      </a:r>
                      <a:r>
                        <a:rPr lang="en-US" sz="2800" b="1" baseline="0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lang="en-US" sz="2800" b="1" dirty="0">
                        <a:solidFill>
                          <a:srgbClr val="0070C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62162557"/>
      </p:ext>
    </p:extLst>
  </p:cSld>
  <p:clrMapOvr>
    <a:masterClrMapping/>
  </p:clrMapOvr>
  <p:transition>
    <p:sndAc>
      <p:stSnd>
        <p:snd r:embed="rId3" name="projctor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16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16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16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16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161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725" y="-537"/>
            <a:ext cx="9143275" cy="6359542"/>
            <a:chOff x="-1" y="-39"/>
            <a:chExt cx="5521" cy="2895"/>
          </a:xfrm>
          <a:noFill/>
        </p:grpSpPr>
        <p:pic>
          <p:nvPicPr>
            <p:cNvPr id="3" name="Picture 6" descr="Picture 013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-1" y="-39"/>
              <a:ext cx="5521" cy="2895"/>
            </a:xfrm>
            <a:prstGeom prst="rect">
              <a:avLst/>
            </a:prstGeom>
            <a:grpFill/>
            <a:ln w="38100">
              <a:solidFill>
                <a:srgbClr val="FF3300"/>
              </a:solidFill>
              <a:miter lim="800000"/>
              <a:headEnd/>
              <a:tailEnd/>
            </a:ln>
          </p:spPr>
        </p:pic>
        <p:sp>
          <p:nvSpPr>
            <p:cNvPr id="4" name="Oval 7"/>
            <p:cNvSpPr>
              <a:spLocks noChangeArrowheads="1"/>
            </p:cNvSpPr>
            <p:nvPr/>
          </p:nvSpPr>
          <p:spPr bwMode="auto">
            <a:xfrm>
              <a:off x="-1" y="2458"/>
              <a:ext cx="432" cy="384"/>
            </a:xfrm>
            <a:prstGeom prst="ellipse">
              <a:avLst/>
            </a:prstGeom>
            <a:grpFill/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1" hangingPunct="1">
                <a:buFont typeface="Arial" pitchFamily="34" charset="0"/>
                <a:buNone/>
              </a:pPr>
              <a:r>
                <a:rPr lang="en-US" altLang="en-US" sz="4400" b="1" dirty="0">
                  <a:solidFill>
                    <a:srgbClr val="FF3300"/>
                  </a:solidFill>
                  <a:latin typeface="Times New Roman" pitchFamily="18" charset="0"/>
                  <a:cs typeface="Times New Roman" pitchFamily="18" charset="0"/>
                  <a:sym typeface="Calibri" pitchFamily="34" charset="0"/>
                </a:rPr>
                <a:t>1</a:t>
              </a:r>
              <a:endParaRPr lang="en-US" altLang="en-US" dirty="0">
                <a:latin typeface="Times New Roman" pitchFamily="18" charset="0"/>
                <a:cs typeface="Times New Roman" pitchFamily="18" charset="0"/>
                <a:sym typeface="Calibri" pitchFamily="34" charset="0"/>
              </a:endParaRP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0" y="6359005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tắm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giặt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2800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allAtOnce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33600"/>
            <a:ext cx="7772400" cy="2351087"/>
          </a:xfrm>
        </p:spPr>
        <p:txBody>
          <a:bodyPr anchor="ctr"/>
          <a:lstStyle/>
          <a:p>
            <a:pPr algn="just"/>
            <a:r>
              <a:rPr lang="en-US" sz="3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quý</a:t>
            </a:r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hạn</a:t>
            </a:r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vậy</a:t>
            </a:r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lí</a:t>
            </a:r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kiệm</a:t>
            </a:r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nguồn</a:t>
            </a:r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ô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nhiễm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89641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"/>
            <a:ext cx="9144000" cy="63590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Oval 7"/>
          <p:cNvSpPr>
            <a:spLocks noChangeArrowheads="1"/>
          </p:cNvSpPr>
          <p:nvPr/>
        </p:nvSpPr>
        <p:spPr bwMode="auto">
          <a:xfrm>
            <a:off x="-1" y="5490271"/>
            <a:ext cx="750627" cy="835979"/>
          </a:xfrm>
          <a:prstGeom prst="ellipse">
            <a:avLst/>
          </a:prstGeom>
          <a:solidFill>
            <a:srgbClr val="FFFFCC"/>
          </a:solidFill>
          <a:ln w="9525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>
              <a:buFont typeface="Arial" pitchFamily="34" charset="0"/>
              <a:buNone/>
            </a:pPr>
            <a:r>
              <a:rPr lang="en-US" altLang="en-US" sz="44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  <a:sym typeface="Calibri" pitchFamily="34" charset="0"/>
              </a:rPr>
              <a:t>2</a:t>
            </a:r>
            <a:endParaRPr lang="en-US" altLang="en-US" dirty="0">
              <a:latin typeface="Times New Roman" pitchFamily="18" charset="0"/>
              <a:cs typeface="Times New Roman" pitchFamily="18" charset="0"/>
              <a:sym typeface="Calibri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6359005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trồng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rau</a:t>
            </a:r>
            <a:endParaRPr lang="en-US" sz="2800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allAtOnce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0" y="-1"/>
            <a:ext cx="9144000" cy="6359005"/>
            <a:chOff x="0" y="0"/>
            <a:chExt cx="5520" cy="3408"/>
          </a:xfrm>
        </p:grpSpPr>
        <p:pic>
          <p:nvPicPr>
            <p:cNvPr id="24581" name="Picture 5" descr="Picture 014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0" y="0"/>
              <a:ext cx="5520" cy="3408"/>
            </a:xfrm>
            <a:prstGeom prst="rect">
              <a:avLst/>
            </a:prstGeom>
            <a:noFill/>
            <a:ln w="28575">
              <a:solidFill>
                <a:srgbClr val="FF3300"/>
              </a:solidFill>
              <a:miter lim="800000"/>
              <a:headEnd/>
              <a:tailEnd/>
            </a:ln>
          </p:spPr>
        </p:pic>
        <p:sp>
          <p:nvSpPr>
            <p:cNvPr id="24582" name="Oval 6"/>
            <p:cNvSpPr>
              <a:spLocks noChangeArrowheads="1"/>
            </p:cNvSpPr>
            <p:nvPr/>
          </p:nvSpPr>
          <p:spPr bwMode="auto">
            <a:xfrm>
              <a:off x="0" y="3024"/>
              <a:ext cx="384" cy="384"/>
            </a:xfrm>
            <a:prstGeom prst="ellipse">
              <a:avLst/>
            </a:prstGeom>
            <a:solidFill>
              <a:srgbClr val="FFFFCC"/>
            </a:solidFill>
            <a:ln w="9525">
              <a:solidFill>
                <a:srgbClr val="FF3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1" hangingPunct="1">
                <a:buFont typeface="Arial" pitchFamily="34" charset="0"/>
                <a:buNone/>
              </a:pPr>
              <a:r>
                <a:rPr lang="en-US" altLang="en-US" sz="4000" b="1">
                  <a:solidFill>
                    <a:srgbClr val="FF3300"/>
                  </a:solidFill>
                  <a:latin typeface="Times New Roman" pitchFamily="18" charset="0"/>
                  <a:cs typeface="Times New Roman" pitchFamily="18" charset="0"/>
                  <a:sym typeface="Calibri" pitchFamily="34" charset="0"/>
                </a:rPr>
                <a:t>3</a:t>
              </a:r>
            </a:p>
          </p:txBody>
        </p:sp>
      </p:grpSp>
      <p:sp>
        <p:nvSpPr>
          <p:cNvPr id="24579" name="Text Box 2"/>
          <p:cNvSpPr>
            <a:spLocks noChangeArrowheads="1"/>
          </p:cNvSpPr>
          <p:nvPr/>
        </p:nvSpPr>
        <p:spPr bwMode="auto">
          <a:xfrm>
            <a:off x="304800" y="228600"/>
            <a:ext cx="7467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buFont typeface="Arial" pitchFamily="34" charset="0"/>
              <a:buNone/>
            </a:pPr>
            <a:r>
              <a:rPr lang="en-US" altLang="en-US" sz="2400" b="1">
                <a:solidFill>
                  <a:srgbClr val="E11A15"/>
                </a:solidFill>
                <a:latin typeface="Calibri" pitchFamily="34" charset="0"/>
                <a:sym typeface="Calibri" pitchFamily="34" charset="0"/>
              </a:rPr>
              <a:t>      </a:t>
            </a:r>
            <a:endParaRPr lang="en-US" altLang="en-US">
              <a:sym typeface="Calibri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6359005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tưới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cây</a:t>
            </a:r>
            <a:endParaRPr lang="en-US" sz="2800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allAtOnce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1"/>
            <a:ext cx="9144001" cy="63590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Oval 10"/>
          <p:cNvSpPr>
            <a:spLocks noChangeArrowheads="1"/>
          </p:cNvSpPr>
          <p:nvPr/>
        </p:nvSpPr>
        <p:spPr bwMode="auto">
          <a:xfrm>
            <a:off x="-1" y="5590379"/>
            <a:ext cx="641446" cy="768626"/>
          </a:xfrm>
          <a:prstGeom prst="ellipse">
            <a:avLst/>
          </a:prstGeom>
          <a:solidFill>
            <a:srgbClr val="FFFFCC"/>
          </a:solidFill>
          <a:ln w="9525">
            <a:solidFill>
              <a:srgbClr val="FF3300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>
              <a:buFont typeface="Arial" pitchFamily="34" charset="0"/>
              <a:buNone/>
            </a:pPr>
            <a:r>
              <a:rPr lang="vi-VN" altLang="en-US" sz="40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  <a:sym typeface="Calibri" pitchFamily="34" charset="0"/>
              </a:rPr>
              <a:t>4</a:t>
            </a:r>
            <a:endParaRPr lang="en-US" altLang="en-US" sz="4000" b="1" dirty="0">
              <a:solidFill>
                <a:srgbClr val="FF3300"/>
              </a:solidFill>
              <a:latin typeface="Times New Roman" pitchFamily="18" charset="0"/>
              <a:cs typeface="Times New Roman" pitchFamily="18" charset="0"/>
              <a:sym typeface="Calibri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6359005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chiếc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cọn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sức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nước</a:t>
            </a:r>
            <a:endParaRPr lang="en-US" sz="2800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allAtOnce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5"/>
          <p:cNvGrpSpPr>
            <a:grpSpLocks/>
          </p:cNvGrpSpPr>
          <p:nvPr/>
        </p:nvGrpSpPr>
        <p:grpSpPr bwMode="auto">
          <a:xfrm>
            <a:off x="1" y="-1"/>
            <a:ext cx="9144000" cy="6359006"/>
            <a:chOff x="0" y="0"/>
            <a:chExt cx="4464" cy="3524"/>
          </a:xfrm>
        </p:grpSpPr>
        <p:pic>
          <p:nvPicPr>
            <p:cNvPr id="5" name="Picture 5" descr="Picture 011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0" y="0"/>
              <a:ext cx="4464" cy="3504"/>
            </a:xfrm>
            <a:prstGeom prst="rect">
              <a:avLst/>
            </a:prstGeom>
            <a:noFill/>
            <a:ln w="38100">
              <a:solidFill>
                <a:srgbClr val="FF3300"/>
              </a:solidFill>
              <a:miter lim="800000"/>
              <a:headEnd/>
              <a:tailEnd/>
            </a:ln>
          </p:spPr>
        </p:pic>
        <p:sp>
          <p:nvSpPr>
            <p:cNvPr id="6" name="Oval 14"/>
            <p:cNvSpPr>
              <a:spLocks noChangeArrowheads="1"/>
            </p:cNvSpPr>
            <p:nvPr/>
          </p:nvSpPr>
          <p:spPr bwMode="auto">
            <a:xfrm>
              <a:off x="0" y="3140"/>
              <a:ext cx="384" cy="384"/>
            </a:xfrm>
            <a:prstGeom prst="ellipse">
              <a:avLst/>
            </a:prstGeom>
            <a:solidFill>
              <a:srgbClr val="FFFFCC"/>
            </a:solidFill>
            <a:ln w="9525">
              <a:solidFill>
                <a:srgbClr val="FF3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1" hangingPunct="1">
                <a:buFont typeface="Arial" pitchFamily="34" charset="0"/>
                <a:buNone/>
              </a:pPr>
              <a:r>
                <a:rPr lang="vi-VN" altLang="en-US" sz="3200" b="1">
                  <a:solidFill>
                    <a:srgbClr val="FF3300"/>
                  </a:solidFill>
                  <a:latin typeface="Times New Roman" pitchFamily="18" charset="0"/>
                  <a:cs typeface="Times New Roman" pitchFamily="18" charset="0"/>
                  <a:sym typeface="Calibri" pitchFamily="34" charset="0"/>
                </a:rPr>
                <a:t>5</a:t>
              </a:r>
              <a:endParaRPr lang="en-US" altLang="en-US" sz="3200" b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  <a:sym typeface="Calibri" pitchFamily="34" charset="0"/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0" y="6359005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sức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giã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gạo</a:t>
            </a:r>
            <a:endParaRPr lang="en-US" sz="2800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allAtOnce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"/>
            <a:ext cx="9144000" cy="63590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Oval 7"/>
          <p:cNvSpPr>
            <a:spLocks noChangeArrowheads="1"/>
          </p:cNvSpPr>
          <p:nvPr/>
        </p:nvSpPr>
        <p:spPr bwMode="auto">
          <a:xfrm>
            <a:off x="0" y="5603355"/>
            <a:ext cx="696036" cy="755650"/>
          </a:xfrm>
          <a:prstGeom prst="ellipse">
            <a:avLst/>
          </a:prstGeom>
          <a:solidFill>
            <a:srgbClr val="FFFFCC"/>
          </a:solidFill>
          <a:ln w="9525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>
              <a:buFont typeface="Arial" pitchFamily="34" charset="0"/>
              <a:buNone/>
            </a:pPr>
            <a:r>
              <a:rPr lang="en-US" altLang="en-US" sz="4000" b="1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  <a:sym typeface="Calibri" pitchFamily="34" charset="0"/>
              </a:rPr>
              <a:t>6</a:t>
            </a:r>
            <a:endParaRPr lang="en-US" altLang="en-US" sz="4000" dirty="0">
              <a:latin typeface="Times New Roman" pitchFamily="18" charset="0"/>
              <a:cs typeface="Times New Roman" pitchFamily="18" charset="0"/>
              <a:sym typeface="Calibri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6359005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uống</a:t>
            </a:r>
            <a:endParaRPr lang="en-US" sz="2800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allAtOnce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65485578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Blends">
  <a:themeElements>
    <a:clrScheme name="Blends 3">
      <a:dk1>
        <a:srgbClr val="000000"/>
      </a:dk1>
      <a:lt1>
        <a:srgbClr val="FFFFFF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FF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Blends">
      <a:majorFont>
        <a:latin typeface="Tahoma"/>
        <a:ea typeface=""/>
        <a:cs typeface="Arial"/>
      </a:majorFont>
      <a:minorFont>
        <a:latin typeface="Tahoma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lends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2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3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4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Crayons">
  <a:themeElements>
    <a:clrScheme name="Crayons 1">
      <a:dk1>
        <a:srgbClr val="000000"/>
      </a:dk1>
      <a:lt1>
        <a:srgbClr val="FFFFFF"/>
      </a:lt1>
      <a:dk2>
        <a:srgbClr val="FF0000"/>
      </a:dk2>
      <a:lt2>
        <a:srgbClr val="FFB800"/>
      </a:lt2>
      <a:accent1>
        <a:srgbClr val="FFEF66"/>
      </a:accent1>
      <a:accent2>
        <a:srgbClr val="000000"/>
      </a:accent2>
      <a:accent3>
        <a:srgbClr val="FFFFFF"/>
      </a:accent3>
      <a:accent4>
        <a:srgbClr val="000000"/>
      </a:accent4>
      <a:accent5>
        <a:srgbClr val="FFF6B8"/>
      </a:accent5>
      <a:accent6>
        <a:srgbClr val="000000"/>
      </a:accent6>
      <a:hlink>
        <a:srgbClr val="00B200"/>
      </a:hlink>
      <a:folHlink>
        <a:srgbClr val="703DFF"/>
      </a:folHlink>
    </a:clrScheme>
    <a:fontScheme name="Crayons">
      <a:majorFont>
        <a:latin typeface="Comic Sans MS"/>
        <a:ea typeface=""/>
        <a:cs typeface="Arial"/>
      </a:majorFont>
      <a:minorFont>
        <a:latin typeface="Comic Sans MS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rayons 1">
        <a:dk1>
          <a:srgbClr val="000000"/>
        </a:dk1>
        <a:lt1>
          <a:srgbClr val="FFFFFF"/>
        </a:lt1>
        <a:dk2>
          <a:srgbClr val="FF0000"/>
        </a:dk2>
        <a:lt2>
          <a:srgbClr val="FFB800"/>
        </a:lt2>
        <a:accent1>
          <a:srgbClr val="FFEF66"/>
        </a:accent1>
        <a:accent2>
          <a:srgbClr val="000000"/>
        </a:accent2>
        <a:accent3>
          <a:srgbClr val="FFFFFF"/>
        </a:accent3>
        <a:accent4>
          <a:srgbClr val="000000"/>
        </a:accent4>
        <a:accent5>
          <a:srgbClr val="FFF6B8"/>
        </a:accent5>
        <a:accent6>
          <a:srgbClr val="000000"/>
        </a:accent6>
        <a:hlink>
          <a:srgbClr val="00B200"/>
        </a:hlink>
        <a:folHlink>
          <a:srgbClr val="703D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rayons 2">
        <a:dk1>
          <a:srgbClr val="000000"/>
        </a:dk1>
        <a:lt1>
          <a:srgbClr val="FFFFFF"/>
        </a:lt1>
        <a:dk2>
          <a:srgbClr val="000000"/>
        </a:dk2>
        <a:lt2>
          <a:srgbClr val="99CCFF"/>
        </a:lt2>
        <a:accent1>
          <a:srgbClr val="CCCCFF"/>
        </a:accent1>
        <a:accent2>
          <a:srgbClr val="000066"/>
        </a:accent2>
        <a:accent3>
          <a:srgbClr val="FFFFFF"/>
        </a:accent3>
        <a:accent4>
          <a:srgbClr val="000000"/>
        </a:accent4>
        <a:accent5>
          <a:srgbClr val="E2E2FF"/>
        </a:accent5>
        <a:accent6>
          <a:srgbClr val="00005C"/>
        </a:accent6>
        <a:hlink>
          <a:srgbClr val="00B200"/>
        </a:hlink>
        <a:folHlink>
          <a:srgbClr val="CCFF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rayons 3">
        <a:dk1>
          <a:srgbClr val="000000"/>
        </a:dk1>
        <a:lt1>
          <a:srgbClr val="FFFFFF"/>
        </a:lt1>
        <a:dk2>
          <a:srgbClr val="000000"/>
        </a:dk2>
        <a:lt2>
          <a:srgbClr val="3399FF"/>
        </a:lt2>
        <a:accent1>
          <a:srgbClr val="CCECFF"/>
        </a:accent1>
        <a:accent2>
          <a:srgbClr val="008080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007373"/>
        </a:accent6>
        <a:hlink>
          <a:srgbClr val="009999"/>
        </a:hlink>
        <a:folHlink>
          <a:srgbClr val="3366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rayons 4">
        <a:dk1>
          <a:srgbClr val="808000"/>
        </a:dk1>
        <a:lt1>
          <a:srgbClr val="FFFFFF"/>
        </a:lt1>
        <a:dk2>
          <a:srgbClr val="336600"/>
        </a:dk2>
        <a:lt2>
          <a:srgbClr val="FFFFFF"/>
        </a:lt2>
        <a:accent1>
          <a:srgbClr val="99CC00"/>
        </a:accent1>
        <a:accent2>
          <a:srgbClr val="003300"/>
        </a:accent2>
        <a:accent3>
          <a:srgbClr val="ADB8AA"/>
        </a:accent3>
        <a:accent4>
          <a:srgbClr val="DADADA"/>
        </a:accent4>
        <a:accent5>
          <a:srgbClr val="CAE2AA"/>
        </a:accent5>
        <a:accent6>
          <a:srgbClr val="002D00"/>
        </a:accent6>
        <a:hlink>
          <a:srgbClr val="CCCC00"/>
        </a:hlink>
        <a:folHlink>
          <a:srgbClr val="CCFF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rayons 5">
        <a:dk1>
          <a:srgbClr val="808080"/>
        </a:dk1>
        <a:lt1>
          <a:srgbClr val="FFFFFF"/>
        </a:lt1>
        <a:dk2>
          <a:srgbClr val="003366"/>
        </a:dk2>
        <a:lt2>
          <a:srgbClr val="CCECFF"/>
        </a:lt2>
        <a:accent1>
          <a:srgbClr val="33CCCC"/>
        </a:accent1>
        <a:accent2>
          <a:srgbClr val="006699"/>
        </a:accent2>
        <a:accent3>
          <a:srgbClr val="AAADB8"/>
        </a:accent3>
        <a:accent4>
          <a:srgbClr val="DADADA"/>
        </a:accent4>
        <a:accent5>
          <a:srgbClr val="ADE2E2"/>
        </a:accent5>
        <a:accent6>
          <a:srgbClr val="005C8A"/>
        </a:accent6>
        <a:hlink>
          <a:srgbClr val="00FFFF"/>
        </a:hlink>
        <a:folHlink>
          <a:srgbClr val="0000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rayons 6">
        <a:dk1>
          <a:srgbClr val="6666FF"/>
        </a:dk1>
        <a:lt1>
          <a:srgbClr val="FFFFFF"/>
        </a:lt1>
        <a:dk2>
          <a:srgbClr val="000066"/>
        </a:dk2>
        <a:lt2>
          <a:srgbClr val="FFFFFF"/>
        </a:lt2>
        <a:accent1>
          <a:srgbClr val="33CCFF"/>
        </a:accent1>
        <a:accent2>
          <a:srgbClr val="0000FF"/>
        </a:accent2>
        <a:accent3>
          <a:srgbClr val="AAAAB8"/>
        </a:accent3>
        <a:accent4>
          <a:srgbClr val="DADADA"/>
        </a:accent4>
        <a:accent5>
          <a:srgbClr val="ADE2FF"/>
        </a:accent5>
        <a:accent6>
          <a:srgbClr val="0000E7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rayons 7">
        <a:dk1>
          <a:srgbClr val="000000"/>
        </a:dk1>
        <a:lt1>
          <a:srgbClr val="FFFFFF"/>
        </a:lt1>
        <a:dk2>
          <a:srgbClr val="800080"/>
        </a:dk2>
        <a:lt2>
          <a:srgbClr val="FFFFFF"/>
        </a:lt2>
        <a:accent1>
          <a:srgbClr val="CC66FF"/>
        </a:accent1>
        <a:accent2>
          <a:srgbClr val="990099"/>
        </a:accent2>
        <a:accent3>
          <a:srgbClr val="C0AAC0"/>
        </a:accent3>
        <a:accent4>
          <a:srgbClr val="DADADA"/>
        </a:accent4>
        <a:accent5>
          <a:srgbClr val="E2B8FF"/>
        </a:accent5>
        <a:accent6>
          <a:srgbClr val="8A008A"/>
        </a:accent6>
        <a:hlink>
          <a:srgbClr val="FF9900"/>
        </a:hlink>
        <a:folHlink>
          <a:srgbClr val="FF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rayons 8">
        <a:dk1>
          <a:srgbClr val="FF3300"/>
        </a:dk1>
        <a:lt1>
          <a:srgbClr val="FFFFFF"/>
        </a:lt1>
        <a:dk2>
          <a:srgbClr val="800000"/>
        </a:dk2>
        <a:lt2>
          <a:srgbClr val="FFFFCC"/>
        </a:lt2>
        <a:accent1>
          <a:srgbClr val="FF7C80"/>
        </a:accent1>
        <a:accent2>
          <a:srgbClr val="990000"/>
        </a:accent2>
        <a:accent3>
          <a:srgbClr val="C0AAAA"/>
        </a:accent3>
        <a:accent4>
          <a:srgbClr val="DADADA"/>
        </a:accent4>
        <a:accent5>
          <a:srgbClr val="FFBFC0"/>
        </a:accent5>
        <a:accent6>
          <a:srgbClr val="8A0000"/>
        </a:accent6>
        <a:hlink>
          <a:srgbClr val="FF66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7944</TotalTime>
  <Words>1486</Words>
  <Application>Microsoft Office PowerPoint</Application>
  <PresentationFormat>On-screen Show (4:3)</PresentationFormat>
  <Paragraphs>179</Paragraphs>
  <Slides>40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40</vt:i4>
      </vt:variant>
    </vt:vector>
  </HeadingPairs>
  <TitlesOfParts>
    <vt:vector size="52" baseType="lpstr">
      <vt:lpstr>宋体</vt:lpstr>
      <vt:lpstr>.VnArial</vt:lpstr>
      <vt:lpstr>Arial</vt:lpstr>
      <vt:lpstr>Calibri</vt:lpstr>
      <vt:lpstr>Comic Sans MS</vt:lpstr>
      <vt:lpstr>Tahoma</vt:lpstr>
      <vt:lpstr>Times New Roman</vt:lpstr>
      <vt:lpstr>Wingdings</vt:lpstr>
      <vt:lpstr>Office Theme</vt:lpstr>
      <vt:lpstr>Blends</vt:lpstr>
      <vt:lpstr>Crayons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ThuyVy vy</dc:creator>
  <cp:lastModifiedBy>Admin</cp:lastModifiedBy>
  <cp:revision>234</cp:revision>
  <dcterms:created xsi:type="dcterms:W3CDTF">2019-03-24T07:07:52Z</dcterms:created>
  <dcterms:modified xsi:type="dcterms:W3CDTF">2022-03-28T03:07:00Z</dcterms:modified>
</cp:coreProperties>
</file>