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625" r:id="rId2"/>
  </p:sldMasterIdLst>
  <p:notesMasterIdLst>
    <p:notesMasterId r:id="rId20"/>
  </p:notesMasterIdLst>
  <p:sldIdLst>
    <p:sldId id="360" r:id="rId3"/>
    <p:sldId id="258" r:id="rId4"/>
    <p:sldId id="358" r:id="rId5"/>
    <p:sldId id="359" r:id="rId6"/>
    <p:sldId id="344" r:id="rId7"/>
    <p:sldId id="345" r:id="rId8"/>
    <p:sldId id="346" r:id="rId9"/>
    <p:sldId id="347" r:id="rId10"/>
    <p:sldId id="348" r:id="rId11"/>
    <p:sldId id="349" r:id="rId12"/>
    <p:sldId id="271" r:id="rId13"/>
    <p:sldId id="351" r:id="rId14"/>
    <p:sldId id="356" r:id="rId15"/>
    <p:sldId id="357" r:id="rId16"/>
    <p:sldId id="299" r:id="rId17"/>
    <p:sldId id="293" r:id="rId18"/>
    <p:sldId id="269" r:id="rId19"/>
  </p:sldIdLst>
  <p:sldSz cx="12192000" cy="6858000"/>
  <p:notesSz cx="6858000" cy="9144000"/>
  <p:custDataLst>
    <p:tags r:id="rId21"/>
  </p:custDataLst>
  <p:defaultTextStyle>
    <a:defPPr>
      <a:defRPr lang="en-US"/>
    </a:defPPr>
    <a:lvl1pPr algn="l" rtl="0" eaLnBrk="0" fontAlgn="base" hangingPunct="0">
      <a:spcBef>
        <a:spcPct val="0"/>
      </a:spcBef>
      <a:spcAft>
        <a:spcPct val="0"/>
      </a:spcAft>
      <a:defRPr b="1" kern="1200">
        <a:solidFill>
          <a:schemeClr val="tx1"/>
        </a:solidFill>
        <a:latin typeface=".VnTime" pitchFamily="34" charset="0"/>
        <a:ea typeface="+mn-ea"/>
        <a:cs typeface="+mn-cs"/>
      </a:defRPr>
    </a:lvl1pPr>
    <a:lvl2pPr marL="457200" algn="l" rtl="0" eaLnBrk="0" fontAlgn="base" hangingPunct="0">
      <a:spcBef>
        <a:spcPct val="0"/>
      </a:spcBef>
      <a:spcAft>
        <a:spcPct val="0"/>
      </a:spcAft>
      <a:defRPr b="1" kern="1200">
        <a:solidFill>
          <a:schemeClr val="tx1"/>
        </a:solidFill>
        <a:latin typeface=".VnTime" pitchFamily="34" charset="0"/>
        <a:ea typeface="+mn-ea"/>
        <a:cs typeface="+mn-cs"/>
      </a:defRPr>
    </a:lvl2pPr>
    <a:lvl3pPr marL="914400" algn="l" rtl="0" eaLnBrk="0" fontAlgn="base" hangingPunct="0">
      <a:spcBef>
        <a:spcPct val="0"/>
      </a:spcBef>
      <a:spcAft>
        <a:spcPct val="0"/>
      </a:spcAft>
      <a:defRPr b="1"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b="1"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b="1" kern="1200">
        <a:solidFill>
          <a:schemeClr val="tx1"/>
        </a:solidFill>
        <a:latin typeface=".VnTime" pitchFamily="34" charset="0"/>
        <a:ea typeface="+mn-ea"/>
        <a:cs typeface="+mn-cs"/>
      </a:defRPr>
    </a:lvl5pPr>
    <a:lvl6pPr marL="2286000" algn="l" defTabSz="914400" rtl="0" eaLnBrk="1" latinLnBrk="0" hangingPunct="1">
      <a:defRPr b="1" kern="1200">
        <a:solidFill>
          <a:schemeClr val="tx1"/>
        </a:solidFill>
        <a:latin typeface=".VnTime" pitchFamily="34" charset="0"/>
        <a:ea typeface="+mn-ea"/>
        <a:cs typeface="+mn-cs"/>
      </a:defRPr>
    </a:lvl6pPr>
    <a:lvl7pPr marL="2743200" algn="l" defTabSz="914400" rtl="0" eaLnBrk="1" latinLnBrk="0" hangingPunct="1">
      <a:defRPr b="1" kern="1200">
        <a:solidFill>
          <a:schemeClr val="tx1"/>
        </a:solidFill>
        <a:latin typeface=".VnTime" pitchFamily="34" charset="0"/>
        <a:ea typeface="+mn-ea"/>
        <a:cs typeface="+mn-cs"/>
      </a:defRPr>
    </a:lvl7pPr>
    <a:lvl8pPr marL="3200400" algn="l" defTabSz="914400" rtl="0" eaLnBrk="1" latinLnBrk="0" hangingPunct="1">
      <a:defRPr b="1" kern="1200">
        <a:solidFill>
          <a:schemeClr val="tx1"/>
        </a:solidFill>
        <a:latin typeface=".VnTime" pitchFamily="34" charset="0"/>
        <a:ea typeface="+mn-ea"/>
        <a:cs typeface="+mn-cs"/>
      </a:defRPr>
    </a:lvl8pPr>
    <a:lvl9pPr marL="3657600" algn="l" defTabSz="914400" rtl="0" eaLnBrk="1" latinLnBrk="0" hangingPunct="1">
      <a:defRPr b="1"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009900"/>
    <a:srgbClr val="0000FF"/>
    <a:srgbClr val="FFCCFF"/>
    <a:srgbClr val="9999FF"/>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3969" autoAdjust="0"/>
  </p:normalViewPr>
  <p:slideViewPr>
    <p:cSldViewPr>
      <p:cViewPr varScale="1">
        <p:scale>
          <a:sx n="108" d="100"/>
          <a:sy n="108" d="100"/>
        </p:scale>
        <p:origin x="990"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2-03-22T01:22:19.625"/>
    </inkml:context>
    <inkml:brush xml:id="br0">
      <inkml:brushProperty name="width" value="0.05292" units="cm"/>
      <inkml:brushProperty name="height" value="0.05292" units="cm"/>
      <inkml:brushProperty name="color" value="#FF0000"/>
    </inkml:brush>
  </inkml:definitions>
  <inkml:trace contextRef="#ctx0" brushRef="#br0">4589 7193 0,'-25'0'94,"50"0"-63,0 0-16,-1 0-15,1 0 16,25 0-16,74 0 16,-25 0-1,25 0 17,-49 0-32,24 0 31,-25 0-16,1 0-15,24 0 16,-50 0 0,1 0-16,74 0 15,0 0 1,-49 0 0,49 0-1,74 0 1,-124 0-1,100 0 1,0 0 0,-50 0 15,49 0-15,-73 0-1,24 0 1,24 0-1,-24 0 1,50 0 0,-50 0-1,50 0 1,-1 0 0,26 0-1,-26 0 1,1 0-1,-50 0 1,25 0 0,-25 0-1,0 0 1,-25 0 15,0 0-15,-24 0-1,-50 0 1,24 0 0,-24 0 15,0 0-15,0 0-1,-1 0-15,1 0 16,0 0-1,0 0 1,0 0 31</inkml:trace>
  <inkml:trace contextRef="#ctx0" brushRef="#br0" timeOffset="3267.89">17983 7193 0,'25'0'94,"0"0"-94,0 0 31,0 0-31,-25-24 16,24 24-16,1 0 15,25 0 1,-25 0 0,-1 0 15,1 0-15,0 0 30,0 0-14,0 0-1,-1 0-31,1 0 16,50 0-1,24 0 1,0 0-1,75 0 1,49 0 0,-99 0-1,124 0 1,25 0 0,99 0 15,0 0-16,-49 0 1,-175 0-16,1 0 16,-74 0-1</inkml:trace>
  <inkml:trace contextRef="#ctx0" brushRef="#br0" timeOffset="10630.55">21307 5680 0,'25'0'140,"0"0"-140,24 0 16,1 0-16,24 0 16,-24 0-16,0 0 15,99 0 1,-1 0-1,1 0 1,-25 0 0,50 0-1,-75 0-15,0 0 16,-24 0-16,-1 0 16,25 0-16,25 0 15,348 0 1,-175 0-1,-24 0 1,-74 0 0,-150 0 15,-24 0-31,0-25 31,-50 25 172</inkml:trace>
  <inkml:trace contextRef="#ctx0" brushRef="#br0" timeOffset="15124.08">25202 16346 0,'-25'0'78</inkml:trace>
  <inkml:trace contextRef="#ctx0" brushRef="#br0" timeOffset="15779.76">24879 16247 0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289CCD-6BED-436E-B37D-03738E8B68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a:extLst>
              <a:ext uri="{FF2B5EF4-FFF2-40B4-BE49-F238E27FC236}">
                <a16:creationId xmlns:a16="http://schemas.microsoft.com/office/drawing/2014/main" id="{BC28FED2-74F5-4942-8878-9C4F153E76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78CF1216-4053-45A4-AA4D-A81F70EC4A25}" type="datetimeFigureOut">
              <a:rPr lang="en-US"/>
              <a:pPr>
                <a:defRPr/>
              </a:pPr>
              <a:t>28/3/2022</a:t>
            </a:fld>
            <a:endParaRPr lang="en-US"/>
          </a:p>
        </p:txBody>
      </p:sp>
      <p:sp>
        <p:nvSpPr>
          <p:cNvPr id="4" name="Slide Image Placeholder 3">
            <a:extLst>
              <a:ext uri="{FF2B5EF4-FFF2-40B4-BE49-F238E27FC236}">
                <a16:creationId xmlns:a16="http://schemas.microsoft.com/office/drawing/2014/main" id="{3B111256-A6A4-41A8-8123-FB6DCB13005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066359-D8F1-4D70-982E-88AF57C1347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F06A65E-EE0A-4596-A199-868CE21592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a:extLst>
              <a:ext uri="{FF2B5EF4-FFF2-40B4-BE49-F238E27FC236}">
                <a16:creationId xmlns:a16="http://schemas.microsoft.com/office/drawing/2014/main" id="{14113CE1-B791-4A49-B75A-CBFA7A87CEC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F0F14F7-6542-4A36-BE8E-678BFE143283}" type="slidenum">
              <a:rPr lang="en-US" altLang="en-US"/>
              <a:pPr/>
              <a:t>‹#›</a:t>
            </a:fld>
            <a:endParaRPr lang="en-US" altLang="en-US"/>
          </a:p>
        </p:txBody>
      </p:sp>
    </p:spTree>
    <p:extLst>
      <p:ext uri="{BB962C8B-B14F-4D97-AF65-F5344CB8AC3E}">
        <p14:creationId xmlns:p14="http://schemas.microsoft.com/office/powerpoint/2010/main" val="1889943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658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4395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4693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EB609-20FC-4234-934C-164CEB15BF7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03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a:extLst>
              <a:ext uri="{FF2B5EF4-FFF2-40B4-BE49-F238E27FC236}">
                <a16:creationId xmlns:a16="http://schemas.microsoft.com/office/drawing/2014/main" id="{45CE39B9-6000-4BA3-AD06-9722C8422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1"/>
            <a:ext cx="12192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6" name="Rectangle 6"/>
          <p:cNvSpPr>
            <a:spLocks noGrp="1" noChangeArrowheads="1"/>
          </p:cNvSpPr>
          <p:nvPr>
            <p:ph type="subTitle" sz="quarter" idx="1"/>
          </p:nvPr>
        </p:nvSpPr>
        <p:spPr>
          <a:xfrm>
            <a:off x="3149600" y="3429000"/>
            <a:ext cx="85344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28007" name="Rectangle 7"/>
          <p:cNvSpPr>
            <a:spLocks noGrp="1" noChangeArrowheads="1"/>
          </p:cNvSpPr>
          <p:nvPr>
            <p:ph type="ctrTitle" sz="quarter"/>
          </p:nvPr>
        </p:nvSpPr>
        <p:spPr>
          <a:xfrm>
            <a:off x="1117600" y="1371600"/>
            <a:ext cx="1016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a:extLst>
              <a:ext uri="{FF2B5EF4-FFF2-40B4-BE49-F238E27FC236}">
                <a16:creationId xmlns:a16="http://schemas.microsoft.com/office/drawing/2014/main" id="{7FA5535C-16CA-454B-8C82-D7DCD265E413}"/>
              </a:ext>
            </a:extLst>
          </p:cNvPr>
          <p:cNvSpPr>
            <a:spLocks noGrp="1" noChangeArrowheads="1"/>
          </p:cNvSpPr>
          <p:nvPr>
            <p:ph type="dt" sz="half" idx="10"/>
          </p:nvPr>
        </p:nvSpPr>
        <p:spPr>
          <a:xfrm>
            <a:off x="406400" y="6248400"/>
            <a:ext cx="2540000" cy="457200"/>
          </a:xfrm>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45A321-0C61-49EC-83A5-8C4DF156F97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F07C170-B07E-4A56-8B1D-C9F259CA7475}"/>
              </a:ext>
            </a:extLst>
          </p:cNvPr>
          <p:cNvSpPr>
            <a:spLocks noGrp="1" noChangeArrowheads="1"/>
          </p:cNvSpPr>
          <p:nvPr>
            <p:ph type="sldNum" sz="quarter" idx="12"/>
          </p:nvPr>
        </p:nvSpPr>
        <p:spPr>
          <a:xfrm>
            <a:off x="9347200" y="6248400"/>
            <a:ext cx="2540000" cy="457200"/>
          </a:xfrm>
        </p:spPr>
        <p:txBody>
          <a:bodyPr/>
          <a:lstStyle>
            <a:lvl1pPr>
              <a:defRPr/>
            </a:lvl1pPr>
          </a:lstStyle>
          <a:p>
            <a:fld id="{5B6BFD0B-3077-463E-B0D1-4C1A5CAD00E5}" type="slidenum">
              <a:rPr lang="en-US" altLang="en-US"/>
              <a:pPr/>
              <a:t>‹#›</a:t>
            </a:fld>
            <a:endParaRPr lang="en-US" altLang="en-US"/>
          </a:p>
        </p:txBody>
      </p:sp>
    </p:spTree>
    <p:extLst>
      <p:ext uri="{BB962C8B-B14F-4D97-AF65-F5344CB8AC3E}">
        <p14:creationId xmlns:p14="http://schemas.microsoft.com/office/powerpoint/2010/main" val="4200055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1B78DAA-8504-421F-B5BD-34C928708D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704F89A3-7DC4-4558-A2CA-E549CBE9F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9151694-A0D2-4CD7-A663-7D0A60FDFAC5}"/>
              </a:ext>
            </a:extLst>
          </p:cNvPr>
          <p:cNvSpPr>
            <a:spLocks noGrp="1" noChangeArrowheads="1"/>
          </p:cNvSpPr>
          <p:nvPr>
            <p:ph type="sldNum" sz="quarter" idx="12"/>
          </p:nvPr>
        </p:nvSpPr>
        <p:spPr>
          <a:ln/>
        </p:spPr>
        <p:txBody>
          <a:bodyPr/>
          <a:lstStyle>
            <a:lvl1pPr>
              <a:defRPr/>
            </a:lvl1pPr>
          </a:lstStyle>
          <a:p>
            <a:fld id="{45B74A53-45C0-414C-B94B-901DFAE88D45}" type="slidenum">
              <a:rPr lang="en-US" altLang="en-US"/>
              <a:pPr/>
              <a:t>‹#›</a:t>
            </a:fld>
            <a:endParaRPr lang="en-US" altLang="en-US"/>
          </a:p>
        </p:txBody>
      </p:sp>
    </p:spTree>
    <p:extLst>
      <p:ext uri="{BB962C8B-B14F-4D97-AF65-F5344CB8AC3E}">
        <p14:creationId xmlns:p14="http://schemas.microsoft.com/office/powerpoint/2010/main" val="297603152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52000" y="228600"/>
            <a:ext cx="2133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51200" y="228600"/>
            <a:ext cx="6197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A9BA98E-2C31-4826-BAF4-EF08400111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3979A64-F209-4DF6-A09D-076C611C12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A9EA3FB-7F9D-4A12-8A0C-2E269BD72000}"/>
              </a:ext>
            </a:extLst>
          </p:cNvPr>
          <p:cNvSpPr>
            <a:spLocks noGrp="1" noChangeArrowheads="1"/>
          </p:cNvSpPr>
          <p:nvPr>
            <p:ph type="sldNum" sz="quarter" idx="12"/>
          </p:nvPr>
        </p:nvSpPr>
        <p:spPr>
          <a:ln/>
        </p:spPr>
        <p:txBody>
          <a:bodyPr/>
          <a:lstStyle>
            <a:lvl1pPr>
              <a:defRPr/>
            </a:lvl1pPr>
          </a:lstStyle>
          <a:p>
            <a:fld id="{991EC269-AD9A-429C-9E93-4D70FC1B9ECD}" type="slidenum">
              <a:rPr lang="en-US" altLang="en-US"/>
              <a:pPr/>
              <a:t>‹#›</a:t>
            </a:fld>
            <a:endParaRPr lang="en-US" altLang="en-US"/>
          </a:p>
        </p:txBody>
      </p:sp>
    </p:spTree>
    <p:extLst>
      <p:ext uri="{BB962C8B-B14F-4D97-AF65-F5344CB8AC3E}">
        <p14:creationId xmlns:p14="http://schemas.microsoft.com/office/powerpoint/2010/main" val="19362452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1D388-6C7D-4821-9CAF-D5170341552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0A73F77-DF79-4A2D-BEFC-794C8F55F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BA76167-1CFE-4FB3-94B8-BA7DC99EFFDD}"/>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DE930B64-9EF9-4D98-89C4-0A3458E540D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D3AE18-7B15-4002-8930-720360B80FCD}"/>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00959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6DFDEE-16BB-4744-B5D9-22C6F6ECAE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A759B7C-57AF-4E54-AF0D-53D51230A45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775465-88BD-40A0-B58D-5983F4C69324}"/>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88A6F589-C376-4B13-A721-4D8E5C5925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01E7C2-B68A-47FC-881A-FE88362DC0A1}"/>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8020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0325DE-5655-408B-A631-EBD161CD303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A0803EC-A8E6-455A-AA43-47C48FD5D5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F0AF27-3396-45A6-B09D-CEC6E5B4C481}"/>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5D735FBB-2019-4CD8-B8D3-23BEF84D97C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7804DA-137F-474C-B883-A3A1CB5A52D2}"/>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23027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0D43A-B44B-41E1-A924-97E5F039782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4185352-7CB2-49FE-AF8D-F9EAEA35EF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F4F5AB2-C7F8-4E56-A865-AC1E4437C69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B1F07CB-5939-4D25-A65F-A13AA69A17E5}"/>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6" name="页脚占位符 5">
            <a:extLst>
              <a:ext uri="{FF2B5EF4-FFF2-40B4-BE49-F238E27FC236}">
                <a16:creationId xmlns:a16="http://schemas.microsoft.com/office/drawing/2014/main" id="{3A8DA740-165E-4BF1-93CB-7FA95F8C03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948572-CFFD-4DEA-8F00-888E1BDD8873}"/>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62032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9280C-FDEA-45DF-88ED-88B3649BD60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F73AB-BCCC-47DC-9499-403B3E550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45BCFEB-3C85-45F5-909F-6C481E285C3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A8C8CF7-EF72-45DF-A83F-02A71BE7B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00FADD-17BF-4355-A063-448F34271FC1}"/>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FC5C9B1-F1CC-4605-96C7-730214C4B764}"/>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8" name="页脚占位符 7">
            <a:extLst>
              <a:ext uri="{FF2B5EF4-FFF2-40B4-BE49-F238E27FC236}">
                <a16:creationId xmlns:a16="http://schemas.microsoft.com/office/drawing/2014/main" id="{1D7755F4-C6BA-43F5-8B99-33C21780C34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87A1224-70DF-4675-BB94-9B1276104FCC}"/>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364434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BC830-D17F-445E-BB6E-4E227C05AA7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B4719B-3793-4986-B08C-1A6569383D32}"/>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4" name="页脚占位符 3">
            <a:extLst>
              <a:ext uri="{FF2B5EF4-FFF2-40B4-BE49-F238E27FC236}">
                <a16:creationId xmlns:a16="http://schemas.microsoft.com/office/drawing/2014/main" id="{797706BD-B499-49F9-B342-AE5DBB6FF20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C4E84A-3955-45EC-AAE4-8A75CC26021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937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8E2CB11-54F7-437D-BD1D-23311EAE73A3}"/>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3" name="页脚占位符 2">
            <a:extLst>
              <a:ext uri="{FF2B5EF4-FFF2-40B4-BE49-F238E27FC236}">
                <a16:creationId xmlns:a16="http://schemas.microsoft.com/office/drawing/2014/main" id="{16272BC7-F2CB-4161-9B73-46533D09A4D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9B67786-E7D2-4C8D-AECB-F92965587785}"/>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4157616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E811432-9264-407C-9B36-56643A16915E}"/>
              </a:ext>
            </a:extLst>
          </p:cNvPr>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17354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12A30C89-4E73-42B1-9A72-26E2998C40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F7010DE-51C6-44F2-B77A-8A5C97B648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A097497-C249-4CD4-8D76-B4ADFB7676F8}"/>
              </a:ext>
            </a:extLst>
          </p:cNvPr>
          <p:cNvSpPr>
            <a:spLocks noGrp="1" noChangeArrowheads="1"/>
          </p:cNvSpPr>
          <p:nvPr>
            <p:ph type="sldNum" sz="quarter" idx="12"/>
          </p:nvPr>
        </p:nvSpPr>
        <p:spPr>
          <a:ln/>
        </p:spPr>
        <p:txBody>
          <a:bodyPr/>
          <a:lstStyle>
            <a:lvl1pPr>
              <a:defRPr/>
            </a:lvl1pPr>
          </a:lstStyle>
          <a:p>
            <a:fld id="{CA66EAB4-2E76-44D8-8E0C-DCFBDDB9E651}" type="slidenum">
              <a:rPr lang="en-US" altLang="en-US"/>
              <a:pPr/>
              <a:t>‹#›</a:t>
            </a:fld>
            <a:endParaRPr lang="en-US" altLang="en-US"/>
          </a:p>
        </p:txBody>
      </p:sp>
    </p:spTree>
    <p:extLst>
      <p:ext uri="{BB962C8B-B14F-4D97-AF65-F5344CB8AC3E}">
        <p14:creationId xmlns:p14="http://schemas.microsoft.com/office/powerpoint/2010/main" val="3947686477"/>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EBF7E8-62EB-4F18-A26B-7498A2AA0E4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25C88B9-0789-4B05-A073-4A83ECC7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623DE69-8782-4276-82E4-955B8F0A6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FFC02C0-9968-4F2A-B011-56CE73DD206F}"/>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6" name="页脚占位符 5">
            <a:extLst>
              <a:ext uri="{FF2B5EF4-FFF2-40B4-BE49-F238E27FC236}">
                <a16:creationId xmlns:a16="http://schemas.microsoft.com/office/drawing/2014/main" id="{9953D36F-2ECF-4412-8BF9-C8BA67D880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5C6F205-B294-4902-9AAF-F1A53EE485AF}"/>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1800889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A7F04E-B3B2-408B-A05C-A1280ECE9F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7028E60-63E6-4482-96C9-07050FE9B38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F8631A-F2BB-436A-977A-BB99321FDCE5}"/>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81A16580-30C8-43A3-9612-5015678493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C2EC192-2E88-4C4B-91D3-70C6CCAA03A4}"/>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77371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B5B74B6-FCF5-4EE8-B194-79798BB7490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D1E14FB-E62B-429A-B615-B7BBAB8C63EF}"/>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F72E1F2-F736-401C-8C2E-2EB628402C0C}"/>
              </a:ext>
            </a:extLst>
          </p:cNvPr>
          <p:cNvSpPr>
            <a:spLocks noGrp="1"/>
          </p:cNvSpPr>
          <p:nvPr>
            <p:ph type="dt" sz="half" idx="10"/>
          </p:nvPr>
        </p:nvSpPr>
        <p:spPr/>
        <p:txBody>
          <a:body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12B495D2-2ECF-41AD-967F-E9461E5B8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CFEE49-1BD5-4B65-ACB4-C3B664037447}"/>
              </a:ext>
            </a:extLst>
          </p:cNvPr>
          <p:cNvSpPr>
            <a:spLocks noGrp="1"/>
          </p:cNvSpPr>
          <p:nvPr>
            <p:ph type="sldNum" sz="quarter" idx="12"/>
          </p:nvPr>
        </p:nvSpPr>
        <p:spPr/>
        <p:txBody>
          <a:body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928380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58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1C7860AC-343D-4B56-96F9-D037FAC3C8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EFCAF91-3F7F-490A-8C39-54EEC3E10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12205FB-88BF-4C11-BB09-637E098DFC80}"/>
              </a:ext>
            </a:extLst>
          </p:cNvPr>
          <p:cNvSpPr>
            <a:spLocks noGrp="1" noChangeArrowheads="1"/>
          </p:cNvSpPr>
          <p:nvPr>
            <p:ph type="sldNum" sz="quarter" idx="12"/>
          </p:nvPr>
        </p:nvSpPr>
        <p:spPr>
          <a:ln/>
        </p:spPr>
        <p:txBody>
          <a:bodyPr/>
          <a:lstStyle>
            <a:lvl1pPr>
              <a:defRPr/>
            </a:lvl1pPr>
          </a:lstStyle>
          <a:p>
            <a:fld id="{B76ED46D-FDE5-478E-B47B-AAA1D3337FC5}" type="slidenum">
              <a:rPr lang="en-US" altLang="en-US"/>
              <a:pPr/>
              <a:t>‹#›</a:t>
            </a:fld>
            <a:endParaRPr lang="en-US" altLang="en-US"/>
          </a:p>
        </p:txBody>
      </p:sp>
    </p:spTree>
    <p:extLst>
      <p:ext uri="{BB962C8B-B14F-4D97-AF65-F5344CB8AC3E}">
        <p14:creationId xmlns:p14="http://schemas.microsoft.com/office/powerpoint/2010/main" val="158974207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DBFFD27E-5F1E-4CF7-B8A0-1D24034E86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83F66623-DAF1-4E4E-B537-B47555C6FB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617D4DC6-1E27-4B88-BFBE-80AAE47E69D9}"/>
              </a:ext>
            </a:extLst>
          </p:cNvPr>
          <p:cNvSpPr>
            <a:spLocks noGrp="1" noChangeArrowheads="1"/>
          </p:cNvSpPr>
          <p:nvPr>
            <p:ph type="sldNum" sz="quarter" idx="12"/>
          </p:nvPr>
        </p:nvSpPr>
        <p:spPr>
          <a:ln/>
        </p:spPr>
        <p:txBody>
          <a:bodyPr/>
          <a:lstStyle>
            <a:lvl1pPr>
              <a:defRPr/>
            </a:lvl1pPr>
          </a:lstStyle>
          <a:p>
            <a:fld id="{26ECCD62-8B2F-4AC6-920A-86D8FD197C9D}" type="slidenum">
              <a:rPr lang="en-US" altLang="en-US"/>
              <a:pPr/>
              <a:t>‹#›</a:t>
            </a:fld>
            <a:endParaRPr lang="en-US" altLang="en-US"/>
          </a:p>
        </p:txBody>
      </p:sp>
    </p:spTree>
    <p:extLst>
      <p:ext uri="{BB962C8B-B14F-4D97-AF65-F5344CB8AC3E}">
        <p14:creationId xmlns:p14="http://schemas.microsoft.com/office/powerpoint/2010/main" val="3486625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4FBBC724-47F0-4A12-9B66-214967D2912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AE0723D3-423C-46EB-BA01-115625106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EFAC86FE-C5AD-4C0A-84BC-7D0B4EAA9FCA}"/>
              </a:ext>
            </a:extLst>
          </p:cNvPr>
          <p:cNvSpPr>
            <a:spLocks noGrp="1" noChangeArrowheads="1"/>
          </p:cNvSpPr>
          <p:nvPr>
            <p:ph type="sldNum" sz="quarter" idx="12"/>
          </p:nvPr>
        </p:nvSpPr>
        <p:spPr>
          <a:ln/>
        </p:spPr>
        <p:txBody>
          <a:bodyPr/>
          <a:lstStyle>
            <a:lvl1pPr>
              <a:defRPr/>
            </a:lvl1pPr>
          </a:lstStyle>
          <a:p>
            <a:fld id="{C7FCD535-F5BC-4DD9-B0A5-2502B97820D9}" type="slidenum">
              <a:rPr lang="en-US" altLang="en-US"/>
              <a:pPr/>
              <a:t>‹#›</a:t>
            </a:fld>
            <a:endParaRPr lang="en-US" altLang="en-US"/>
          </a:p>
        </p:txBody>
      </p:sp>
    </p:spTree>
    <p:extLst>
      <p:ext uri="{BB962C8B-B14F-4D97-AF65-F5344CB8AC3E}">
        <p14:creationId xmlns:p14="http://schemas.microsoft.com/office/powerpoint/2010/main" val="186852833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A6D2B1BA-D5A2-4E36-8390-E8736A465CA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B877E9E4-5BD8-4B5F-B9CE-B875367D4F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3DB762C-18CC-401B-B7D4-59689EC8D6E1}"/>
              </a:ext>
            </a:extLst>
          </p:cNvPr>
          <p:cNvSpPr>
            <a:spLocks noGrp="1" noChangeArrowheads="1"/>
          </p:cNvSpPr>
          <p:nvPr>
            <p:ph type="sldNum" sz="quarter" idx="12"/>
          </p:nvPr>
        </p:nvSpPr>
        <p:spPr>
          <a:ln/>
        </p:spPr>
        <p:txBody>
          <a:bodyPr/>
          <a:lstStyle>
            <a:lvl1pPr>
              <a:defRPr/>
            </a:lvl1pPr>
          </a:lstStyle>
          <a:p>
            <a:fld id="{9E923D8E-9749-4E45-A810-BADC1B9652B6}" type="slidenum">
              <a:rPr lang="en-US" altLang="en-US"/>
              <a:pPr/>
              <a:t>‹#›</a:t>
            </a:fld>
            <a:endParaRPr lang="en-US" altLang="en-US"/>
          </a:p>
        </p:txBody>
      </p:sp>
    </p:spTree>
    <p:extLst>
      <p:ext uri="{BB962C8B-B14F-4D97-AF65-F5344CB8AC3E}">
        <p14:creationId xmlns:p14="http://schemas.microsoft.com/office/powerpoint/2010/main" val="1370917848"/>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4EC09F5-B8AB-4A3A-A62B-C7135D34C2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6E93E456-F45D-48A4-A787-CFE52AFB42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80B8141E-3FD9-4C4E-8759-897085A6B28C}"/>
              </a:ext>
            </a:extLst>
          </p:cNvPr>
          <p:cNvSpPr>
            <a:spLocks noGrp="1" noChangeArrowheads="1"/>
          </p:cNvSpPr>
          <p:nvPr>
            <p:ph type="sldNum" sz="quarter" idx="12"/>
          </p:nvPr>
        </p:nvSpPr>
        <p:spPr>
          <a:ln/>
        </p:spPr>
        <p:txBody>
          <a:bodyPr/>
          <a:lstStyle>
            <a:lvl1pPr>
              <a:defRPr/>
            </a:lvl1pPr>
          </a:lstStyle>
          <a:p>
            <a:fld id="{3EF638DA-8C23-4D40-881D-B0305EF6C7E1}" type="slidenum">
              <a:rPr lang="en-US" altLang="en-US"/>
              <a:pPr/>
              <a:t>‹#›</a:t>
            </a:fld>
            <a:endParaRPr lang="en-US" altLang="en-US"/>
          </a:p>
        </p:txBody>
      </p:sp>
    </p:spTree>
    <p:extLst>
      <p:ext uri="{BB962C8B-B14F-4D97-AF65-F5344CB8AC3E}">
        <p14:creationId xmlns:p14="http://schemas.microsoft.com/office/powerpoint/2010/main" val="403647242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DCB4853-6BAF-4B6D-8594-C2640ECDEA9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6BB33E8-7B7A-496C-BD21-CE22DEA6FF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4655F5DD-00DA-4FC0-A67D-7CC9277C5FE9}"/>
              </a:ext>
            </a:extLst>
          </p:cNvPr>
          <p:cNvSpPr>
            <a:spLocks noGrp="1" noChangeArrowheads="1"/>
          </p:cNvSpPr>
          <p:nvPr>
            <p:ph type="sldNum" sz="quarter" idx="12"/>
          </p:nvPr>
        </p:nvSpPr>
        <p:spPr>
          <a:ln/>
        </p:spPr>
        <p:txBody>
          <a:bodyPr/>
          <a:lstStyle>
            <a:lvl1pPr>
              <a:defRPr/>
            </a:lvl1pPr>
          </a:lstStyle>
          <a:p>
            <a:fld id="{529001A9-C603-405E-AAC7-D75429ACE20A}" type="slidenum">
              <a:rPr lang="en-US" altLang="en-US"/>
              <a:pPr/>
              <a:t>‹#›</a:t>
            </a:fld>
            <a:endParaRPr lang="en-US" altLang="en-US"/>
          </a:p>
        </p:txBody>
      </p:sp>
    </p:spTree>
    <p:extLst>
      <p:ext uri="{BB962C8B-B14F-4D97-AF65-F5344CB8AC3E}">
        <p14:creationId xmlns:p14="http://schemas.microsoft.com/office/powerpoint/2010/main" val="207162031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C1A7427E-FCAE-4B64-BA7D-036909A674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2F0B353-485E-493C-A236-F99ECDFDF6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BBECE4D-7CA1-4F82-9DD4-0C4E39927F4B}"/>
              </a:ext>
            </a:extLst>
          </p:cNvPr>
          <p:cNvSpPr>
            <a:spLocks noGrp="1" noChangeArrowheads="1"/>
          </p:cNvSpPr>
          <p:nvPr>
            <p:ph type="sldNum" sz="quarter" idx="12"/>
          </p:nvPr>
        </p:nvSpPr>
        <p:spPr>
          <a:ln/>
        </p:spPr>
        <p:txBody>
          <a:bodyPr/>
          <a:lstStyle>
            <a:lvl1pPr>
              <a:defRPr/>
            </a:lvl1pPr>
          </a:lstStyle>
          <a:p>
            <a:fld id="{3AEE0B88-4F19-49D1-94A3-0732ACE7FDC2}" type="slidenum">
              <a:rPr lang="en-US" altLang="en-US"/>
              <a:pPr/>
              <a:t>‹#›</a:t>
            </a:fld>
            <a:endParaRPr lang="en-US" altLang="en-US"/>
          </a:p>
        </p:txBody>
      </p:sp>
    </p:spTree>
    <p:extLst>
      <p:ext uri="{BB962C8B-B14F-4D97-AF65-F5344CB8AC3E}">
        <p14:creationId xmlns:p14="http://schemas.microsoft.com/office/powerpoint/2010/main" val="346710912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5D7AA41-6ADB-4B53-96D5-AD680BB24784}"/>
              </a:ext>
            </a:extLst>
          </p:cNvPr>
          <p:cNvGrpSpPr>
            <a:grpSpLocks/>
          </p:cNvGrpSpPr>
          <p:nvPr/>
        </p:nvGrpSpPr>
        <p:grpSpPr bwMode="auto">
          <a:xfrm>
            <a:off x="0" y="0"/>
            <a:ext cx="3556000" cy="6858000"/>
            <a:chOff x="0" y="0"/>
            <a:chExt cx="1680" cy="4320"/>
          </a:xfrm>
        </p:grpSpPr>
        <p:sp>
          <p:nvSpPr>
            <p:cNvPr id="126979" name="Rectangle 3">
              <a:extLst>
                <a:ext uri="{FF2B5EF4-FFF2-40B4-BE49-F238E27FC236}">
                  <a16:creationId xmlns:a16="http://schemas.microsoft.com/office/drawing/2014/main" id="{33A39199-0D1E-4CA4-8539-4C63FD662F97}"/>
                </a:ext>
              </a:extLst>
            </p:cNvPr>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eaLnBrk="1" hangingPunct="1">
                <a:defRPr/>
              </a:pPr>
              <a:endParaRPr lang="en-US" b="0">
                <a:latin typeface="Arial" charset="0"/>
              </a:endParaRPr>
            </a:p>
          </p:txBody>
        </p:sp>
        <p:pic>
          <p:nvPicPr>
            <p:cNvPr id="2057" name="Picture 4" descr="slidemaster_med3">
              <a:extLst>
                <a:ext uri="{FF2B5EF4-FFF2-40B4-BE49-F238E27FC236}">
                  <a16:creationId xmlns:a16="http://schemas.microsoft.com/office/drawing/2014/main" id="{45937797-47DE-4AC1-AF57-39F6BCAD81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81" name="Rectangle 5">
            <a:extLst>
              <a:ext uri="{FF2B5EF4-FFF2-40B4-BE49-F238E27FC236}">
                <a16:creationId xmlns:a16="http://schemas.microsoft.com/office/drawing/2014/main" id="{BBB56266-4CF1-453D-BB82-888E17B0C906}"/>
              </a:ext>
            </a:extLst>
          </p:cNvPr>
          <p:cNvSpPr>
            <a:spLocks noGrp="1" noChangeArrowheads="1"/>
          </p:cNvSpPr>
          <p:nvPr>
            <p:ph type="title"/>
          </p:nvPr>
        </p:nvSpPr>
        <p:spPr bwMode="auto">
          <a:xfrm>
            <a:off x="3251200" y="228600"/>
            <a:ext cx="85344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6982" name="Rectangle 6">
            <a:extLst>
              <a:ext uri="{FF2B5EF4-FFF2-40B4-BE49-F238E27FC236}">
                <a16:creationId xmlns:a16="http://schemas.microsoft.com/office/drawing/2014/main" id="{2255C9CE-FDE0-459D-B8F4-7AB76841FAE2}"/>
              </a:ext>
            </a:extLst>
          </p:cNvPr>
          <p:cNvSpPr>
            <a:spLocks noGrp="1" noChangeArrowheads="1"/>
          </p:cNvSpPr>
          <p:nvPr>
            <p:ph type="body" idx="1"/>
          </p:nvPr>
        </p:nvSpPr>
        <p:spPr bwMode="auto">
          <a:xfrm>
            <a:off x="32512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983" name="Rectangle 7">
            <a:extLst>
              <a:ext uri="{FF2B5EF4-FFF2-40B4-BE49-F238E27FC236}">
                <a16:creationId xmlns:a16="http://schemas.microsoft.com/office/drawing/2014/main" id="{F624A498-040A-4558-8A60-5FFDA055C145}"/>
              </a:ext>
            </a:extLst>
          </p:cNvPr>
          <p:cNvSpPr>
            <a:spLocks noGrp="1" noChangeArrowheads="1"/>
          </p:cNvSpPr>
          <p:nvPr>
            <p:ph type="dt" sz="half" idx="2"/>
          </p:nvPr>
        </p:nvSpPr>
        <p:spPr bwMode="auto">
          <a:xfrm>
            <a:off x="203201" y="6248400"/>
            <a:ext cx="253576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C0C0C0"/>
                  </a:outerShdw>
                </a:effectLst>
                <a:latin typeface="+mn-lt"/>
              </a:defRPr>
            </a:lvl1pPr>
          </a:lstStyle>
          <a:p>
            <a:pPr>
              <a:defRPr/>
            </a:pPr>
            <a:endParaRPr lang="en-US"/>
          </a:p>
        </p:txBody>
      </p:sp>
      <p:sp>
        <p:nvSpPr>
          <p:cNvPr id="126984" name="Rectangle 8">
            <a:extLst>
              <a:ext uri="{FF2B5EF4-FFF2-40B4-BE49-F238E27FC236}">
                <a16:creationId xmlns:a16="http://schemas.microsoft.com/office/drawing/2014/main" id="{87E1205F-4383-40B9-9C7A-93FBEB95BE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effectLst>
                  <a:outerShdw blurRad="38100" dist="38100" dir="2700000" algn="tl">
                    <a:srgbClr val="C0C0C0"/>
                  </a:outerShdw>
                </a:effectLst>
                <a:latin typeface="+mn-lt"/>
              </a:defRPr>
            </a:lvl1pPr>
          </a:lstStyle>
          <a:p>
            <a:pPr>
              <a:defRPr/>
            </a:pPr>
            <a:endParaRPr lang="en-US"/>
          </a:p>
        </p:txBody>
      </p:sp>
      <p:sp>
        <p:nvSpPr>
          <p:cNvPr id="126985" name="Rectangle 9">
            <a:extLst>
              <a:ext uri="{FF2B5EF4-FFF2-40B4-BE49-F238E27FC236}">
                <a16:creationId xmlns:a16="http://schemas.microsoft.com/office/drawing/2014/main" id="{12C7C193-5017-425F-8F65-FC8A5F30D614}"/>
              </a:ext>
            </a:extLst>
          </p:cNvPr>
          <p:cNvSpPr>
            <a:spLocks noGrp="1" noChangeArrowheads="1"/>
          </p:cNvSpPr>
          <p:nvPr>
            <p:ph type="sldNum" sz="quarter" idx="4"/>
          </p:nvPr>
        </p:nvSpPr>
        <p:spPr bwMode="auto">
          <a:xfrm>
            <a:off x="9245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C0C0C0"/>
                  </a:outerShdw>
                </a:effectLst>
                <a:latin typeface="Arial" panose="020B0604020202020204" pitchFamily="34" charset="0"/>
              </a:defRPr>
            </a:lvl1pPr>
          </a:lstStyle>
          <a:p>
            <a:fld id="{0D5B110F-C7F9-41E3-8D4F-D6055935D82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4" r:id="rId1"/>
    <p:sldLayoutId id="2147484613" r:id="rId2"/>
    <p:sldLayoutId id="2147484614" r:id="rId3"/>
    <p:sldLayoutId id="2147484615" r:id="rId4"/>
    <p:sldLayoutId id="2147484616" r:id="rId5"/>
    <p:sldLayoutId id="2147484617" r:id="rId6"/>
    <p:sldLayoutId id="2147484618" r:id="rId7"/>
    <p:sldLayoutId id="2147484619" r:id="rId8"/>
    <p:sldLayoutId id="2147484620" r:id="rId9"/>
    <p:sldLayoutId id="2147484621" r:id="rId10"/>
    <p:sldLayoutId id="2147484622"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E43B6F-1D9E-4BA8-B705-7E0513DFE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79F49D3-DAAA-4AB7-BCA7-2C3371E540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9DF173-B46A-4633-97F1-B97C8121E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32DFF-139B-4A56-89CE-268933A5BF12}" type="datetimeFigureOut">
              <a:rPr lang="zh-CN" altLang="en-US" smtClean="0"/>
              <a:pPr/>
              <a:t>2022/3/28</a:t>
            </a:fld>
            <a:endParaRPr lang="zh-CN" altLang="en-US"/>
          </a:p>
        </p:txBody>
      </p:sp>
      <p:sp>
        <p:nvSpPr>
          <p:cNvPr id="5" name="页脚占位符 4">
            <a:extLst>
              <a:ext uri="{FF2B5EF4-FFF2-40B4-BE49-F238E27FC236}">
                <a16:creationId xmlns:a16="http://schemas.microsoft.com/office/drawing/2014/main" id="{CEE580BF-70F9-4009-8CE6-FBADCB1A89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B8349D3-C080-4F36-9AE7-D9CA122BA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58A4B-13F8-4102-82ED-E8F16841985B}" type="slidenum">
              <a:rPr lang="zh-CN" altLang="en-US" smtClean="0"/>
              <a:pPr/>
              <a:t>‹#›</a:t>
            </a:fld>
            <a:endParaRPr lang="zh-CN" altLang="en-US"/>
          </a:p>
        </p:txBody>
      </p:sp>
    </p:spTree>
    <p:extLst>
      <p:ext uri="{BB962C8B-B14F-4D97-AF65-F5344CB8AC3E}">
        <p14:creationId xmlns:p14="http://schemas.microsoft.com/office/powerpoint/2010/main" val="2583607696"/>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image" Target="../media/image20.emf"/><Relationship Id="rId1" Type="http://schemas.openxmlformats.org/officeDocument/2006/relationships/slideLayout" Target="../slideLayouts/slideLayout19.xml"/><Relationship Id="rId6" Type="http://schemas.openxmlformats.org/officeDocument/2006/relationships/customXml" Target="../ink/ink1.xml"/><Relationship Id="rId5" Type="http://schemas.openxmlformats.org/officeDocument/2006/relationships/image" Target="../media/image23.png"/><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9.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7086600" y="511792"/>
            <a:ext cx="2592288" cy="496214"/>
          </a:xfrm>
          <a:prstGeom prst="rect">
            <a:avLst/>
          </a:prstGeom>
        </p:spPr>
        <p:txBody>
          <a:bodyPr wrap="none" fromWordArt="1">
            <a:prstTxWarp prst="textPlain">
              <a:avLst>
                <a:gd name="adj" fmla="val 50000"/>
              </a:avLst>
            </a:prstTxWarp>
          </a:bodyPr>
          <a:lstStyle/>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3076" name="Text Box 12"/>
          <p:cNvSpPr txBox="1">
            <a:spLocks noChangeArrowheads="1"/>
          </p:cNvSpPr>
          <p:nvPr/>
        </p:nvSpPr>
        <p:spPr bwMode="auto">
          <a:xfrm>
            <a:off x="4308476" y="4445000"/>
            <a:ext cx="349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a:solidFill>
                  <a:srgbClr val="002060"/>
                </a:solidFill>
                <a:latin typeface="Times New Roman" panose="02020603050405020304" pitchFamily="18" charset="0"/>
                <a:cs typeface="Times New Roman" panose="02020603050405020304" pitchFamily="18" charset="0"/>
              </a:rPr>
              <a:t>Giáo viên: Nguyễn Thị Thu Lan</a:t>
            </a:r>
          </a:p>
        </p:txBody>
      </p:sp>
      <p:sp>
        <p:nvSpPr>
          <p:cNvPr id="11" name="TextBox 10"/>
          <p:cNvSpPr txBox="1"/>
          <p:nvPr/>
        </p:nvSpPr>
        <p:spPr>
          <a:xfrm>
            <a:off x="3810000" y="1932983"/>
            <a:ext cx="5493060" cy="2114259"/>
          </a:xfrm>
          <a:prstGeom prst="rect">
            <a:avLst/>
          </a:prstGeom>
          <a:noFill/>
        </p:spPr>
        <p:txBody>
          <a:bodyPr spcFirstLastPara="1">
            <a:prstTxWarp prst="textArchUp">
              <a:avLst/>
            </a:prstTxWarp>
            <a:spAutoFit/>
          </a:bodyPr>
          <a:lstStyle/>
          <a:p>
            <a:pPr algn="ctr">
              <a:defRPr/>
            </a:pPr>
            <a:r>
              <a:rPr lang="vi-VN" sz="2279"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2279"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3885828" y="2672916"/>
            <a:ext cx="5341404" cy="1512168"/>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Chính</a:t>
            </a:r>
            <a:r>
              <a:rPr lang="en-US"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tả</a:t>
            </a:r>
            <a:endPar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b="1" dirty="0" err="1" smtClean="0">
                <a:solidFill>
                  <a:srgbClr val="FF0000"/>
                </a:solidFill>
                <a:latin typeface="Times New Roman" pitchFamily="18" charset="0"/>
                <a:cs typeface="Times New Roman" pitchFamily="18" charset="0"/>
                <a:sym typeface="Wingdings" pitchFamily="2" charset="2"/>
              </a:rPr>
              <a:t>Cuộc</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chạy</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đua</a:t>
            </a:r>
            <a:r>
              <a:rPr lang="en-US" b="1" dirty="0" smtClean="0">
                <a:solidFill>
                  <a:srgbClr val="FF0000"/>
                </a:solidFill>
                <a:latin typeface="Times New Roman" pitchFamily="18" charset="0"/>
                <a:cs typeface="Times New Roman" pitchFamily="18" charset="0"/>
                <a:sym typeface="Wingdings" pitchFamily="2" charset="2"/>
              </a:rPr>
              <a:t> </a:t>
            </a:r>
            <a:r>
              <a:rPr lang="en-US" b="1" dirty="0" err="1" smtClean="0">
                <a:solidFill>
                  <a:srgbClr val="FF0000"/>
                </a:solidFill>
                <a:latin typeface="Times New Roman" pitchFamily="18" charset="0"/>
                <a:cs typeface="Times New Roman" pitchFamily="18" charset="0"/>
                <a:sym typeface="Wingdings" pitchFamily="2" charset="2"/>
              </a:rPr>
              <a:t>trong</a:t>
            </a:r>
            <a:r>
              <a:rPr lang="en-US" b="1" dirty="0" smtClean="0">
                <a:solidFill>
                  <a:srgbClr val="FF0000"/>
                </a:solidFill>
                <a:latin typeface="Times New Roman" pitchFamily="18" charset="0"/>
                <a:cs typeface="Times New Roman" pitchFamily="18" charset="0"/>
                <a:sym typeface="Wingdings" pitchFamily="2" charset="2"/>
              </a:rPr>
              <a:t> </a:t>
            </a:r>
            <a:r>
              <a:rPr lang="en-US" b="1" smtClean="0">
                <a:solidFill>
                  <a:srgbClr val="FF0000"/>
                </a:solidFill>
                <a:latin typeface="Times New Roman" pitchFamily="18" charset="0"/>
                <a:cs typeface="Times New Roman" pitchFamily="18" charset="0"/>
                <a:sym typeface="Wingdings" pitchFamily="2" charset="2"/>
              </a:rPr>
              <a:t>rừng</a:t>
            </a:r>
            <a:endParaRPr lang="en-US" sz="118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958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446276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Khi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bao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208522" y="5267211"/>
            <a:ext cx="624967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Nêu</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từ</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khi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chính</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tả</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pic>
        <p:nvPicPr>
          <p:cNvPr id="10" name="图片 14">
            <a:extLst>
              <a:ext uri="{FF2B5EF4-FFF2-40B4-BE49-F238E27FC236}">
                <a16:creationId xmlns:a16="http://schemas.microsoft.com/office/drawing/2014/main" id="{284E6148-FC06-465B-BE86-2F68474DD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57" y="4113325"/>
            <a:ext cx="2246036" cy="2582897"/>
          </a:xfrm>
          <a:prstGeom prst="rect">
            <a:avLst/>
          </a:prstGeom>
        </p:spPr>
      </p:pic>
      <p:sp>
        <p:nvSpPr>
          <p:cNvPr id="19" name="Line 31">
            <a:extLst>
              <a:ext uri="{FF2B5EF4-FFF2-40B4-BE49-F238E27FC236}">
                <a16:creationId xmlns:a16="http://schemas.microsoft.com/office/drawing/2014/main" id="{FE36E3D4-8D65-4355-86FE-6D88CC13EE27}"/>
              </a:ext>
            </a:extLst>
          </p:cNvPr>
          <p:cNvSpPr>
            <a:spLocks noChangeShapeType="1"/>
          </p:cNvSpPr>
          <p:nvPr/>
        </p:nvSpPr>
        <p:spPr bwMode="auto">
          <a:xfrm>
            <a:off x="3200400" y="1524000"/>
            <a:ext cx="15240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0" name="Line 32">
            <a:extLst>
              <a:ext uri="{FF2B5EF4-FFF2-40B4-BE49-F238E27FC236}">
                <a16:creationId xmlns:a16="http://schemas.microsoft.com/office/drawing/2014/main" id="{00438193-7061-4786-B630-D358275FAAEC}"/>
              </a:ext>
            </a:extLst>
          </p:cNvPr>
          <p:cNvSpPr>
            <a:spLocks noChangeShapeType="1"/>
          </p:cNvSpPr>
          <p:nvPr/>
        </p:nvSpPr>
        <p:spPr bwMode="auto">
          <a:xfrm>
            <a:off x="7847322" y="2101078"/>
            <a:ext cx="8382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1" name="Line 33">
            <a:extLst>
              <a:ext uri="{FF2B5EF4-FFF2-40B4-BE49-F238E27FC236}">
                <a16:creationId xmlns:a16="http://schemas.microsoft.com/office/drawing/2014/main" id="{0850D53A-7610-4856-BA05-337EA0F91DE6}"/>
              </a:ext>
            </a:extLst>
          </p:cNvPr>
          <p:cNvSpPr>
            <a:spLocks noChangeShapeType="1"/>
          </p:cNvSpPr>
          <p:nvPr/>
        </p:nvSpPr>
        <p:spPr bwMode="auto">
          <a:xfrm flipV="1">
            <a:off x="1371600" y="2663812"/>
            <a:ext cx="2057400"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3" name="Line 35">
            <a:extLst>
              <a:ext uri="{FF2B5EF4-FFF2-40B4-BE49-F238E27FC236}">
                <a16:creationId xmlns:a16="http://schemas.microsoft.com/office/drawing/2014/main" id="{A7F3B863-A771-491F-AAF7-ECF8351AB82C}"/>
              </a:ext>
            </a:extLst>
          </p:cNvPr>
          <p:cNvSpPr>
            <a:spLocks noChangeShapeType="1"/>
          </p:cNvSpPr>
          <p:nvPr/>
        </p:nvSpPr>
        <p:spPr bwMode="auto">
          <a:xfrm>
            <a:off x="5126021" y="2660624"/>
            <a:ext cx="1582615" cy="3188"/>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B83DE2EC-4032-49EB-905A-00725BAD7F1A}"/>
              </a:ext>
            </a:extLst>
          </p:cNvPr>
          <p:cNvSpPr>
            <a:spLocks noChangeShapeType="1"/>
          </p:cNvSpPr>
          <p:nvPr/>
        </p:nvSpPr>
        <p:spPr bwMode="auto">
          <a:xfrm>
            <a:off x="6019800" y="3200400"/>
            <a:ext cx="1371600" cy="0"/>
          </a:xfrm>
          <a:prstGeom prst="line">
            <a:avLst/>
          </a:prstGeom>
          <a:noFill/>
          <a:ln w="1905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C2D6D200-60B7-4BD2-82FF-DE48E7CCC676}"/>
                  </a:ext>
                </a:extLst>
              </p14:cNvPr>
              <p14:cNvContentPartPr/>
              <p14:nvPr/>
            </p14:nvContentPartPr>
            <p14:xfrm>
              <a:off x="1643040" y="2035800"/>
              <a:ext cx="7430040" cy="3849120"/>
            </p14:xfrm>
          </p:contentPart>
        </mc:Choice>
        <mc:Fallback xmlns="">
          <p:pic>
            <p:nvPicPr>
              <p:cNvPr id="8" name="Ink 7">
                <a:extLst>
                  <a:ext uri="{FF2B5EF4-FFF2-40B4-BE49-F238E27FC236}">
                    <a16:creationId xmlns:a16="http://schemas.microsoft.com/office/drawing/2014/main" id="{C2D6D200-60B7-4BD2-82FF-DE48E7CCC676}"/>
                  </a:ext>
                </a:extLst>
              </p:cNvPr>
              <p:cNvPicPr/>
              <p:nvPr/>
            </p:nvPicPr>
            <p:blipFill>
              <a:blip r:embed="rId7"/>
              <a:stretch>
                <a:fillRect/>
              </a:stretch>
            </p:blipFill>
            <p:spPr>
              <a:xfrm>
                <a:off x="1633680" y="2026440"/>
                <a:ext cx="7448760" cy="3867840"/>
              </a:xfrm>
              <a:prstGeom prst="rect">
                <a:avLst/>
              </a:prstGeom>
            </p:spPr>
          </p:pic>
        </mc:Fallback>
      </mc:AlternateContent>
    </p:spTree>
    <p:extLst>
      <p:ext uri="{BB962C8B-B14F-4D97-AF65-F5344CB8AC3E}">
        <p14:creationId xmlns:p14="http://schemas.microsoft.com/office/powerpoint/2010/main" val="27272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b="16747"/>
          <a:stretch/>
        </p:blipFill>
        <p:spPr>
          <a:xfrm>
            <a:off x="205170" y="1"/>
            <a:ext cx="11834429" cy="6858000"/>
          </a:xfrm>
          <a:prstGeom prst="rect">
            <a:avLst/>
          </a:prstGeom>
        </p:spPr>
      </p:pic>
      <p:pic>
        <p:nvPicPr>
          <p:cNvPr id="6" name="图片 5"/>
          <p:cNvPicPr>
            <a:picLocks noChangeAspect="1"/>
          </p:cNvPicPr>
          <p:nvPr/>
        </p:nvPicPr>
        <p:blipFill>
          <a:blip r:embed="rId4"/>
          <a:stretch>
            <a:fillRect/>
          </a:stretch>
        </p:blipFill>
        <p:spPr>
          <a:xfrm>
            <a:off x="617755" y="552449"/>
            <a:ext cx="11097995" cy="5219701"/>
          </a:xfrm>
          <a:prstGeom prst="rect">
            <a:avLst/>
          </a:prstGeom>
        </p:spPr>
      </p:pic>
      <p:pic>
        <p:nvPicPr>
          <p:cNvPr id="7" name="图片 6"/>
          <p:cNvPicPr>
            <a:picLocks noChangeAspect="1"/>
          </p:cNvPicPr>
          <p:nvPr/>
        </p:nvPicPr>
        <p:blipFill rotWithShape="1">
          <a:blip r:embed="rId5"/>
          <a:srcRect t="8861"/>
          <a:stretch/>
        </p:blipFill>
        <p:spPr>
          <a:xfrm>
            <a:off x="0" y="-1"/>
            <a:ext cx="12192000" cy="6858001"/>
          </a:xfrm>
          <a:prstGeom prst="rect">
            <a:avLst/>
          </a:prstGeom>
        </p:spPr>
      </p:pic>
      <p:sp>
        <p:nvSpPr>
          <p:cNvPr id="12" name="文本框 11"/>
          <p:cNvSpPr txBox="1"/>
          <p:nvPr/>
        </p:nvSpPr>
        <p:spPr>
          <a:xfrm>
            <a:off x="5096250" y="324076"/>
            <a:ext cx="2940424"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1" i="0" strike="noStrike" kern="1200" cap="none" spc="0" normalizeH="0" baseline="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Từ</a:t>
            </a:r>
            <a:r>
              <a:rPr kumimoji="0" lang="en-US" sz="4800" b="1" i="0" strike="noStrike" kern="1200" cap="none" spc="0" normalizeH="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 </a:t>
            </a:r>
            <a:r>
              <a:rPr kumimoji="0" lang="en-US" sz="4800" b="1" i="0" strike="noStrike" kern="1200" cap="none" spc="0" normalizeH="0" noProof="0" dirty="0" err="1">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rPr>
              <a:t>khó</a:t>
            </a:r>
            <a:endParaRPr kumimoji="0" lang="en-US" sz="4800" b="1" i="0" strike="noStrike" kern="1200" cap="none" spc="0" normalizeH="0" baseline="0" noProof="0" dirty="0">
              <a:ln>
                <a:noFill/>
              </a:ln>
              <a:solidFill>
                <a:srgbClr val="CC3300"/>
              </a:solidFill>
              <a:effectLst/>
              <a:uLnTx/>
              <a:uFillTx/>
              <a:latin typeface="HP001 4 hàng" panose="020B0603050302020204" pitchFamily="34" charset="0"/>
              <a:ea typeface="Verdana" panose="020B0604030504040204" pitchFamily="34" charset="0"/>
              <a:cs typeface="Times New Roman" pitchFamily="18" charset="0"/>
            </a:endParaRPr>
          </a:p>
        </p:txBody>
      </p:sp>
      <p:pic>
        <p:nvPicPr>
          <p:cNvPr id="16" name="图片 15"/>
          <p:cNvPicPr>
            <a:picLocks noChangeAspect="1"/>
          </p:cNvPicPr>
          <p:nvPr/>
        </p:nvPicPr>
        <p:blipFill>
          <a:blip r:embed="rId6"/>
          <a:stretch>
            <a:fillRect/>
          </a:stretch>
        </p:blipFill>
        <p:spPr>
          <a:xfrm>
            <a:off x="10525027" y="672661"/>
            <a:ext cx="774591" cy="1129246"/>
          </a:xfrm>
          <a:prstGeom prst="rect">
            <a:avLst/>
          </a:prstGeom>
        </p:spPr>
      </p:pic>
      <p:pic>
        <p:nvPicPr>
          <p:cNvPr id="13" name="图片 12"/>
          <p:cNvPicPr>
            <a:picLocks noChangeAspect="1"/>
          </p:cNvPicPr>
          <p:nvPr/>
        </p:nvPicPr>
        <p:blipFill>
          <a:blip r:embed="rId7"/>
          <a:stretch>
            <a:fillRect/>
          </a:stretch>
        </p:blipFill>
        <p:spPr>
          <a:xfrm>
            <a:off x="3876168" y="3603813"/>
            <a:ext cx="7982963" cy="3357224"/>
          </a:xfrm>
          <a:prstGeom prst="rect">
            <a:avLst/>
          </a:prstGeom>
        </p:spPr>
      </p:pic>
      <p:sp>
        <p:nvSpPr>
          <p:cNvPr id="3" name="TextBox 2">
            <a:extLst>
              <a:ext uri="{FF2B5EF4-FFF2-40B4-BE49-F238E27FC236}">
                <a16:creationId xmlns:a16="http://schemas.microsoft.com/office/drawing/2014/main" id="{57484CA4-94B6-4073-A2F3-A7439E19983B}"/>
              </a:ext>
            </a:extLst>
          </p:cNvPr>
          <p:cNvSpPr txBox="1"/>
          <p:nvPr/>
        </p:nvSpPr>
        <p:spPr>
          <a:xfrm>
            <a:off x="2557140" y="1858089"/>
            <a:ext cx="235305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chuẩn</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bị</a:t>
            </a:r>
            <a:endParaRPr lang="en-US" sz="4000" dirty="0">
              <a:latin typeface="HP001 4 hàng" panose="020B06030503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FD1F765-330F-40A9-8B18-FB46571C3F87}"/>
              </a:ext>
            </a:extLst>
          </p:cNvPr>
          <p:cNvSpPr txBox="1"/>
          <p:nvPr/>
        </p:nvSpPr>
        <p:spPr>
          <a:xfrm>
            <a:off x="5627824" y="1809968"/>
            <a:ext cx="1447800"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giành</a:t>
            </a:r>
            <a:endParaRPr lang="en-US" sz="4000" dirty="0">
              <a:latin typeface="HP001 4 hàng" panose="020B06030503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9777507-F288-4595-8C8C-F05FF64D4155}"/>
              </a:ext>
            </a:extLst>
          </p:cNvPr>
          <p:cNvSpPr txBox="1"/>
          <p:nvPr/>
        </p:nvSpPr>
        <p:spPr>
          <a:xfrm>
            <a:off x="7576191" y="1781523"/>
            <a:ext cx="2641399"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nguyệt</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quế</a:t>
            </a:r>
            <a:endParaRPr lang="en-US" sz="4000" dirty="0">
              <a:latin typeface="HP001 4 hàng" panose="020B06030503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6A0CB1F-912A-43C4-AEE3-8707F29695E1}"/>
              </a:ext>
            </a:extLst>
          </p:cNvPr>
          <p:cNvSpPr txBox="1"/>
          <p:nvPr/>
        </p:nvSpPr>
        <p:spPr>
          <a:xfrm>
            <a:off x="2869855" y="3162299"/>
            <a:ext cx="2954088"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mải</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ngắm</a:t>
            </a:r>
            <a:endParaRPr lang="en-US" sz="4000" dirty="0">
              <a:latin typeface="HP001 4 hàng" panose="020B06030503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9D7AB020-332D-421A-905F-0FC7C581672F}"/>
              </a:ext>
            </a:extLst>
          </p:cNvPr>
          <p:cNvSpPr txBox="1"/>
          <p:nvPr/>
        </p:nvSpPr>
        <p:spPr>
          <a:xfrm>
            <a:off x="6007633" y="3075056"/>
            <a:ext cx="2012626" cy="707886"/>
          </a:xfrm>
          <a:prstGeom prst="rect">
            <a:avLst/>
          </a:prstGeom>
          <a:noFill/>
        </p:spPr>
        <p:txBody>
          <a:bodyPr wrap="square" rtlCol="0">
            <a:spAutoFit/>
          </a:bodyPr>
          <a:lstStyle/>
          <a:p>
            <a:pPr algn="ctr"/>
            <a:r>
              <a:rPr lang="en-US" sz="4000" dirty="0" err="1">
                <a:latin typeface="HP001 4 hàng" panose="020B0603050302020204" pitchFamily="34" charset="0"/>
                <a:cs typeface="Times New Roman" panose="02020603050405020304" pitchFamily="18" charset="0"/>
              </a:rPr>
              <a:t>thợ</a:t>
            </a:r>
            <a:r>
              <a:rPr lang="en-US" sz="4000" dirty="0">
                <a:latin typeface="HP001 4 hàng" panose="020B0603050302020204" pitchFamily="34" charset="0"/>
                <a:cs typeface="Times New Roman" panose="02020603050405020304" pitchFamily="18" charset="0"/>
              </a:rPr>
              <a:t> </a:t>
            </a:r>
            <a:r>
              <a:rPr lang="en-US" sz="4000" dirty="0" err="1">
                <a:latin typeface="HP001 4 hàng" panose="020B0603050302020204" pitchFamily="34" charset="0"/>
                <a:cs typeface="Times New Roman" panose="02020603050405020304" pitchFamily="18" charset="0"/>
              </a:rPr>
              <a:t>rèn</a:t>
            </a:r>
            <a:endParaRPr lang="en-US" sz="4000" dirty="0">
              <a:latin typeface="HP001 4 hàng" panose="020B0603050302020204" pitchFamily="34" charset="0"/>
              <a:cs typeface="Times New Roman" panose="02020603050405020304" pitchFamily="18" charset="0"/>
            </a:endParaRPr>
          </a:p>
        </p:txBody>
      </p:sp>
      <p:sp>
        <p:nvSpPr>
          <p:cNvPr id="20" name="Line 13">
            <a:extLst>
              <a:ext uri="{FF2B5EF4-FFF2-40B4-BE49-F238E27FC236}">
                <a16:creationId xmlns:a16="http://schemas.microsoft.com/office/drawing/2014/main" id="{FC627ADF-DEEF-4189-818C-98FFF1468807}"/>
              </a:ext>
            </a:extLst>
          </p:cNvPr>
          <p:cNvSpPr>
            <a:spLocks noChangeShapeType="1"/>
          </p:cNvSpPr>
          <p:nvPr/>
        </p:nvSpPr>
        <p:spPr bwMode="auto">
          <a:xfrm>
            <a:off x="3352665" y="2517854"/>
            <a:ext cx="762000" cy="0"/>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1" name="Line 13">
            <a:extLst>
              <a:ext uri="{FF2B5EF4-FFF2-40B4-BE49-F238E27FC236}">
                <a16:creationId xmlns:a16="http://schemas.microsoft.com/office/drawing/2014/main" id="{9CA9D68B-9AD5-48A4-AD4C-6AC65C397E87}"/>
              </a:ext>
            </a:extLst>
          </p:cNvPr>
          <p:cNvSpPr>
            <a:spLocks noChangeShapeType="1"/>
          </p:cNvSpPr>
          <p:nvPr/>
        </p:nvSpPr>
        <p:spPr bwMode="auto">
          <a:xfrm>
            <a:off x="5638800" y="2462634"/>
            <a:ext cx="497851" cy="2298"/>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2" name="Line 13">
            <a:extLst>
              <a:ext uri="{FF2B5EF4-FFF2-40B4-BE49-F238E27FC236}">
                <a16:creationId xmlns:a16="http://schemas.microsoft.com/office/drawing/2014/main" id="{271F63D6-492D-472F-B83B-F4907C20A41D}"/>
              </a:ext>
            </a:extLst>
          </p:cNvPr>
          <p:cNvSpPr>
            <a:spLocks noChangeShapeType="1"/>
          </p:cNvSpPr>
          <p:nvPr/>
        </p:nvSpPr>
        <p:spPr bwMode="auto">
          <a:xfrm>
            <a:off x="8305800" y="2485963"/>
            <a:ext cx="838200" cy="3446"/>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3"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9685924" y="2402394"/>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17" name="Line 13">
            <a:extLst>
              <a:ext uri="{FF2B5EF4-FFF2-40B4-BE49-F238E27FC236}">
                <a16:creationId xmlns:a16="http://schemas.microsoft.com/office/drawing/2014/main" id="{E57F701B-83AC-4754-AF96-BAD4A8B0E04F}"/>
              </a:ext>
            </a:extLst>
          </p:cNvPr>
          <p:cNvSpPr>
            <a:spLocks noChangeShapeType="1"/>
          </p:cNvSpPr>
          <p:nvPr/>
        </p:nvSpPr>
        <p:spPr bwMode="auto">
          <a:xfrm flipV="1">
            <a:off x="7389953" y="3618316"/>
            <a:ext cx="372476" cy="19723"/>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
        <p:nvSpPr>
          <p:cNvPr id="24" name="Line 13">
            <a:extLst>
              <a:ext uri="{FF2B5EF4-FFF2-40B4-BE49-F238E27FC236}">
                <a16:creationId xmlns:a16="http://schemas.microsoft.com/office/drawing/2014/main" id="{E57F701B-83AC-4754-AF96-BAD4A8B0E04F}"/>
              </a:ext>
            </a:extLst>
          </p:cNvPr>
          <p:cNvSpPr>
            <a:spLocks noChangeShapeType="1"/>
          </p:cNvSpPr>
          <p:nvPr/>
        </p:nvSpPr>
        <p:spPr bwMode="auto">
          <a:xfrm>
            <a:off x="3733800" y="3782799"/>
            <a:ext cx="203318" cy="142"/>
          </a:xfrm>
          <a:prstGeom prst="line">
            <a:avLst/>
          </a:prstGeom>
          <a:noFill/>
          <a:ln w="50800">
            <a:solidFill>
              <a:srgbClr val="0000FF"/>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en-US" sz="4000"/>
          </a:p>
        </p:txBody>
      </p:sp>
    </p:spTree>
    <p:extLst>
      <p:ext uri="{BB962C8B-B14F-4D97-AF65-F5344CB8AC3E}">
        <p14:creationId xmlns:p14="http://schemas.microsoft.com/office/powerpoint/2010/main" val="8408573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8" grpId="0"/>
      <p:bldP spid="19" grpId="0"/>
      <p:bldP spid="20" grpId="0" animBg="1"/>
      <p:bldP spid="21" grpId="0" animBg="1"/>
      <p:bldP spid="22" grpId="0" animBg="1"/>
      <p:bldP spid="23" grpId="0" animBg="1"/>
      <p:bldP spid="1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295400" y="2286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44470" cy="4524315"/>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3600" dirty="0">
                <a:solidFill>
                  <a:prstClr val="black"/>
                </a:solidFill>
                <a:latin typeface="HP001 4 hàng" panose="020B0603050302020204" pitchFamily="34" charset="0"/>
                <a:ea typeface="微软雅黑"/>
                <a:cs typeface="Times New Roman" panose="02020603050405020304" pitchFamily="18" charset="0"/>
              </a:rPr>
              <a:t>Theo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Xuân</a:t>
            </a:r>
            <a:r>
              <a:rPr lang="en-US" altLang="en-US" sz="3600" dirty="0">
                <a:solidFill>
                  <a:prstClr val="black"/>
                </a:solidFill>
                <a:latin typeface="HP001 4 hàng" panose="020B0603050302020204" pitchFamily="34" charset="0"/>
                <a:ea typeface="微软雅黑"/>
                <a:cs typeface="Times New Roman" panose="02020603050405020304" pitchFamily="18" charset="0"/>
              </a:rPr>
              <a:t> </a:t>
            </a:r>
            <a:r>
              <a:rPr lang="en-US" altLang="en-US" sz="3600" dirty="0" err="1">
                <a:solidFill>
                  <a:prstClr val="black"/>
                </a:solidFill>
                <a:latin typeface="HP001 4 hàng" panose="020B0603050302020204" pitchFamily="34" charset="0"/>
                <a:ea typeface="微软雅黑"/>
                <a:cs typeface="Times New Roman" panose="02020603050405020304" pitchFamily="18" charset="0"/>
              </a:rPr>
              <a:t>Hoàng</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Tree>
    <p:extLst>
      <p:ext uri="{BB962C8B-B14F-4D97-AF65-F5344CB8AC3E}">
        <p14:creationId xmlns:p14="http://schemas.microsoft.com/office/powerpoint/2010/main" val="326011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838200" y="31242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:b, </a:t>
            </a:r>
            <a:r>
              <a:rPr lang="en-US" sz="2800" dirty="0" err="1">
                <a:solidFill>
                  <a:srgbClr val="0000FF"/>
                </a:solidFill>
                <a:latin typeface="Times New Roman" panose="02020603050405020304" pitchFamily="18" charset="0"/>
                <a:cs typeface="Times New Roman" panose="02020603050405020304" pitchFamily="18" charset="0"/>
              </a:rPr>
              <a:t>Đặt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chữ</a:t>
            </a:r>
            <a:r>
              <a:rPr lang="en-US" sz="2800" dirty="0">
                <a:solidFill>
                  <a:srgbClr val="0000FF"/>
                </a:solidFill>
                <a:latin typeface="Times New Roman" panose="02020603050405020304" pitchFamily="18" charset="0"/>
                <a:cs typeface="Times New Roman" panose="02020603050405020304" pitchFamily="18" charset="0"/>
              </a:rPr>
              <a:t> in </a:t>
            </a:r>
            <a:r>
              <a:rPr lang="en-US" sz="2800" dirty="0" err="1">
                <a:solidFill>
                  <a:srgbClr val="0000FF"/>
                </a:solidFill>
                <a:latin typeface="Times New Roman" panose="02020603050405020304" pitchFamily="18" charset="0"/>
                <a:cs typeface="Times New Roman" panose="02020603050405020304" pitchFamily="18" charset="0"/>
              </a:rPr>
              <a:t>đỏ</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hỏi</a:t>
            </a:r>
            <a:r>
              <a:rPr lang="en-US"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dấu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ngã</a:t>
            </a:r>
            <a:r>
              <a:rPr lang="en-US" sz="2800" dirty="0">
                <a:solidFill>
                  <a:srgbClr val="0000FF"/>
                </a:solidFill>
                <a:latin typeface="Times New Roman" panose="02020603050405020304" pitchFamily="18" charset="0"/>
                <a:cs typeface="Times New Roman" panose="02020603050405020304" pitchFamily="18" charset="0"/>
              </a:rPr>
              <a:t>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3" name="Text Box 5"/>
          <p:cNvSpPr txBox="1">
            <a:spLocks noChangeArrowheads="1"/>
          </p:cNvSpPr>
          <p:nvPr/>
        </p:nvSpPr>
        <p:spPr bwMode="auto">
          <a:xfrm>
            <a:off x="508000" y="3657601"/>
            <a:ext cx="11277600" cy="310854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Hạng</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thật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tám</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tuôi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ngực</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nơ</a:t>
            </a:r>
            <a:r>
              <a:rPr lang="en-US" sz="280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vòng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da </a:t>
            </a:r>
            <a:r>
              <a:rPr lang="en-US" sz="2800" b="0" dirty="0" err="1">
                <a:solidFill>
                  <a:srgbClr val="FF0000"/>
                </a:solidFill>
                <a:latin typeface="Times New Roman" panose="02020603050405020304" pitchFamily="18" charset="0"/>
                <a:cs typeface="Times New Roman" panose="02020603050405020304" pitchFamily="18" charset="0"/>
              </a:rPr>
              <a:t>đo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lim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tay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bắp</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rắn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gụ</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Vóc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cao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người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đứng</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thăng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trồng</a:t>
            </a:r>
            <a:r>
              <a:rPr lang="en-US" sz="2800" b="0" dirty="0">
                <a:latin typeface="Times New Roman" panose="02020603050405020304" pitchFamily="18" charset="0"/>
                <a:cs typeface="Times New Roman" panose="02020603050405020304" pitchFamily="18" charset="0"/>
              </a:rPr>
              <a:t>.</a:t>
            </a:r>
          </a:p>
          <a:p>
            <a:pPr>
              <a:spcBef>
                <a:spcPct val="50000"/>
              </a:spcBef>
            </a:pP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nhìn</a:t>
            </a:r>
            <a:r>
              <a:rPr lang="en-US" sz="2800" b="0" dirty="0">
                <a:latin typeface="Times New Roman" panose="02020603050405020304" pitchFamily="18" charset="0"/>
                <a:cs typeface="Times New Roman" panose="02020603050405020304" pitchFamily="18" charset="0"/>
              </a:rPr>
              <a:t> A </a:t>
            </a:r>
            <a:r>
              <a:rPr lang="en-US" sz="2800" b="0" dirty="0" err="1">
                <a:latin typeface="Times New Roman" panose="02020603050405020304" pitchFamily="18" charset="0"/>
                <a:cs typeface="Times New Roman" panose="02020603050405020304" pitchFamily="18" charset="0"/>
              </a:rPr>
              <a:t>Cháng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cày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ruộng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mới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thấy</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hết</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ve</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đẹp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cua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Trông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a:solidFill>
                  <a:srgbClr val="FF0000"/>
                </a:solidFill>
                <a:latin typeface="Times New Roman" panose="02020603050405020304" pitchFamily="18" charset="0"/>
                <a:cs typeface="Times New Roman" panose="02020603050405020304" pitchFamily="18" charset="0"/>
              </a:rPr>
              <a:t>dung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như</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hiệp</a:t>
            </a:r>
            <a:r>
              <a:rPr lang="en-US" sz="2800" b="0" dirty="0">
                <a:latin typeface="Times New Roman" panose="02020603050405020304" pitchFamily="18" charset="0"/>
                <a:cs typeface="Times New Roman" panose="02020603050405020304" pitchFamily="18" charset="0"/>
              </a:rPr>
              <a:t> </a:t>
            </a:r>
            <a:r>
              <a:rPr lang="en-US" sz="2800" b="0" dirty="0" err="1">
                <a:solidFill>
                  <a:srgbClr val="FF0000"/>
                </a:solidFill>
                <a:latin typeface="Times New Roman" panose="02020603050405020304" pitchFamily="18" charset="0"/>
                <a:cs typeface="Times New Roman" panose="02020603050405020304" pitchFamily="18" charset="0"/>
              </a:rPr>
              <a:t>si</a:t>
            </a:r>
            <a:r>
              <a:rPr lang="en-US" sz="2800" b="0" dirty="0">
                <a:solidFill>
                  <a:srgbClr val="FF0000"/>
                </a:solidFill>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đeo</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cung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trận</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Ma </a:t>
            </a:r>
            <a:r>
              <a:rPr lang="en-US" sz="2800" b="0" dirty="0" err="1">
                <a:latin typeface="Times New Roman" panose="02020603050405020304" pitchFamily="18" charset="0"/>
                <a:cs typeface="Times New Roman" panose="02020603050405020304" pitchFamily="18" charset="0"/>
              </a:rPr>
              <a:t>Văn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Kháng</a:t>
            </a:r>
            <a:endParaRPr lang="en-US" sz="2800" dirty="0">
              <a:latin typeface="Times New Roman" panose="02020603050405020304" pitchFamily="18" charset="0"/>
              <a:cs typeface="Times New Roman" panose="02020603050405020304" pitchFamily="18" charset="0"/>
            </a:endParaRPr>
          </a:p>
        </p:txBody>
      </p:sp>
      <p:sp>
        <p:nvSpPr>
          <p:cNvPr id="16389" name="Rectangle 2"/>
          <p:cNvSpPr>
            <a:spLocks noChangeArrowheads="1"/>
          </p:cNvSpPr>
          <p:nvPr/>
        </p:nvSpPr>
        <p:spPr bwMode="auto">
          <a:xfrm>
            <a:off x="152400" y="0"/>
            <a:ext cx="4876800" cy="457201"/>
          </a:xfrm>
          <a:prstGeom prst="rect">
            <a:avLst/>
          </a:prstGeom>
          <a:noFill/>
          <a:ln w="9525">
            <a:noFill/>
            <a:miter lim="800000"/>
          </a:ln>
        </p:spPr>
        <p:txBody>
          <a:bodyPr anchor="b"/>
          <a:lstStyle/>
          <a:p>
            <a:pPr eaLnBrk="1" hangingPunct="1"/>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tập</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16390" name="Rectangle 3"/>
          <p:cNvSpPr txBox="1">
            <a:spLocks noChangeArrowheads="1"/>
          </p:cNvSpPr>
          <p:nvPr/>
        </p:nvSpPr>
        <p:spPr bwMode="auto">
          <a:xfrm>
            <a:off x="990600" y="307299"/>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2800" u="sng" dirty="0" err="1">
                <a:solidFill>
                  <a:srgbClr val="0000FF"/>
                </a:solidFill>
                <a:latin typeface="Times New Roman" panose="02020603050405020304" pitchFamily="18" charset="0"/>
                <a:cs typeface="Times New Roman" panose="02020603050405020304" pitchFamily="18" charset="0"/>
              </a:rPr>
              <a:t>Bài</a:t>
            </a:r>
            <a:r>
              <a:rPr lang="en-US" sz="2800" u="sng" dirty="0">
                <a:solidFill>
                  <a:srgbClr val="0000FF"/>
                </a:solidFill>
                <a:latin typeface="Times New Roman" panose="02020603050405020304" pitchFamily="18" charset="0"/>
                <a:cs typeface="Times New Roman" panose="02020603050405020304" pitchFamily="18" charset="0"/>
              </a:rPr>
              <a:t> 2</a:t>
            </a:r>
            <a:r>
              <a:rPr lang="en-US" sz="2800" dirty="0">
                <a:solidFill>
                  <a:srgbClr val="0000FF"/>
                </a:solidFill>
                <a:latin typeface="Times New Roman" panose="02020603050405020304" pitchFamily="18" charset="0"/>
                <a:cs typeface="Times New Roman" panose="02020603050405020304" pitchFamily="18" charset="0"/>
              </a:rPr>
              <a:t>:a, </a:t>
            </a:r>
            <a:r>
              <a:rPr lang="en-US" sz="2800" dirty="0" err="1">
                <a:solidFill>
                  <a:srgbClr val="0000FF"/>
                </a:solidFill>
                <a:latin typeface="Times New Roman" panose="02020603050405020304" pitchFamily="18" charset="0"/>
                <a:cs typeface="Times New Roman" panose="02020603050405020304" pitchFamily="18" charset="0"/>
              </a:rPr>
              <a:t>Điền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chỗ</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trống</a:t>
            </a:r>
            <a:r>
              <a:rPr lang="en-US" sz="2800" dirty="0">
                <a:solidFill>
                  <a:srgbClr val="0000FF"/>
                </a:solidFill>
                <a:latin typeface="Times New Roman" panose="02020603050405020304" pitchFamily="18" charset="0"/>
                <a:cs typeface="Times New Roman" panose="02020603050405020304" pitchFamily="18" charset="0"/>
              </a:rPr>
              <a:t> l hay n ?</a:t>
            </a:r>
            <a:endParaRPr lang="en-US" sz="2800" b="0" dirty="0">
              <a:solidFill>
                <a:srgbClr val="0000FF"/>
              </a:solidFill>
              <a:latin typeface="Times New Roman" panose="02020603050405020304" pitchFamily="18" charset="0"/>
              <a:cs typeface="Times New Roman" panose="02020603050405020304" pitchFamily="18" charset="0"/>
            </a:endParaRPr>
          </a:p>
        </p:txBody>
      </p:sp>
      <p:sp>
        <p:nvSpPr>
          <p:cNvPr id="58378" name="Text Box 10"/>
          <p:cNvSpPr txBox="1">
            <a:spLocks noChangeArrowheads="1"/>
          </p:cNvSpPr>
          <p:nvPr/>
        </p:nvSpPr>
        <p:spPr bwMode="auto">
          <a:xfrm>
            <a:off x="381000" y="764500"/>
            <a:ext cx="11506200" cy="2462213"/>
          </a:xfrm>
          <a:prstGeom prst="rect">
            <a:avLst/>
          </a:prstGeom>
          <a:noFill/>
          <a:ln w="9525">
            <a:noFill/>
            <a:miter lim="800000"/>
          </a:ln>
          <a:effectLst>
            <a:prstShdw prst="shdw17" dist="17961" dir="2700000">
              <a:schemeClr val="accent1">
                <a:gamma/>
                <a:shade val="60000"/>
                <a:invGamma/>
              </a:schemeClr>
            </a:prstShdw>
          </a:effectLst>
        </p:spPr>
        <p:txBody>
          <a:bodyPr wrap="square">
            <a:spAutoFit/>
          </a:bodyPr>
          <a:lstStyle/>
          <a:p>
            <a:pPr>
              <a:spcBef>
                <a:spcPct val="50000"/>
              </a:spcBef>
            </a:pPr>
            <a:r>
              <a:rPr lang="en-US" sz="280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thiếu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iên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ghì</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trước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cửa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cơm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ai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nịt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gọn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gàng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đầu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đội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mũ</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đen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cổ</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quấn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một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khăn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ụa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trắng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thắt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ỏng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mối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bỏ</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rủ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ưng</a:t>
            </a:r>
            <a:r>
              <a:rPr lang="en-US" sz="2800" b="0" dirty="0">
                <a:latin typeface="Times New Roman" panose="02020603050405020304" pitchFamily="18" charset="0"/>
                <a:cs typeface="Times New Roman" panose="02020603050405020304" pitchFamily="18" charset="0"/>
              </a:rPr>
              <a:t>. Con </a:t>
            </a:r>
            <a:r>
              <a:rPr lang="en-US" sz="2800" b="0" dirty="0" err="1">
                <a:latin typeface="Times New Roman" panose="02020603050405020304" pitchFamily="18" charset="0"/>
                <a:cs typeface="Times New Roman" panose="02020603050405020304" pitchFamily="18" charset="0"/>
              </a:rPr>
              <a:t>ngựa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của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chàng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sắc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âu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sẫm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dáng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nhỏ</a:t>
            </a:r>
            <a:r>
              <a:rPr lang="en-US" sz="2800" b="0" dirty="0">
                <a:latin typeface="Times New Roman" panose="02020603050405020304" pitchFamily="18" charset="0"/>
                <a:cs typeface="Times New Roman" panose="02020603050405020304" pitchFamily="18" charset="0"/>
              </a:rPr>
              <a:t> thon. </a:t>
            </a:r>
            <a:r>
              <a:rPr lang="en-US" sz="2800" b="0" dirty="0" err="1">
                <a:latin typeface="Times New Roman" panose="02020603050405020304" pitchFamily="18" charset="0"/>
                <a:cs typeface="Times New Roman" panose="02020603050405020304" pitchFamily="18" charset="0"/>
              </a:rPr>
              <a:t>Trời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buốt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căm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mình</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ướt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đẫm</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mồ</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hôi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đủ</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đoán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biết</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chủ</a:t>
            </a:r>
            <a:r>
              <a:rPr lang="en-US" sz="2800" b="0" dirty="0">
                <a:latin typeface="Times New Roman" panose="02020603050405020304" pitchFamily="18" charset="0"/>
                <a:cs typeface="Times New Roman" panose="02020603050405020304" pitchFamily="18" charset="0"/>
              </a:rPr>
              <a:t> …ó </a:t>
            </a:r>
            <a:r>
              <a:rPr lang="en-US" sz="2800" b="0" dirty="0" err="1">
                <a:latin typeface="Times New Roman" panose="02020603050405020304" pitchFamily="18" charset="0"/>
                <a:cs typeface="Times New Roman" panose="02020603050405020304" pitchFamily="18" charset="0"/>
              </a:rPr>
              <a:t>từ</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xa</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ại</a:t>
            </a:r>
            <a:r>
              <a:rPr lang="en-US" sz="2800" b="0" dirty="0">
                <a:latin typeface="Times New Roman" panose="02020603050405020304" pitchFamily="18" charset="0"/>
                <a:cs typeface="Times New Roman" panose="02020603050405020304" pitchFamily="18" charset="0"/>
              </a:rPr>
              <a:t>.</a:t>
            </a:r>
          </a:p>
          <a:p>
            <a:pPr algn="r">
              <a:spcBef>
                <a:spcPct val="50000"/>
              </a:spcBef>
            </a:pPr>
            <a:r>
              <a:rPr lang="en-US" sz="2800" b="0" dirty="0">
                <a:latin typeface="Times New Roman" panose="02020603050405020304" pitchFamily="18" charset="0"/>
                <a:cs typeface="Times New Roman" panose="02020603050405020304" pitchFamily="18" charset="0"/>
              </a:rPr>
              <a:t> Theo </a:t>
            </a:r>
            <a:r>
              <a:rPr lang="en-US" sz="2800" b="0" dirty="0" err="1">
                <a:latin typeface="Times New Roman" panose="02020603050405020304" pitchFamily="18" charset="0"/>
                <a:cs typeface="Times New Roman" panose="02020603050405020304" pitchFamily="18" charset="0"/>
              </a:rPr>
              <a:t>Khải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Hưng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32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8373"/>
                                        </p:tgtEl>
                                        <p:attrNameLst>
                                          <p:attrName>style.visibility</p:attrName>
                                        </p:attrNameLst>
                                      </p:cBhvr>
                                      <p:to>
                                        <p:strVal val="visible"/>
                                      </p:to>
                                    </p:set>
                                    <p:animEffect transition="in" filter="blinds(horizontal)">
                                      <p:cBhvr>
                                        <p:cTn id="11" dur="5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3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txBox="1">
            <a:spLocks noChangeArrowheads="1"/>
          </p:cNvSpPr>
          <p:nvPr/>
        </p:nvSpPr>
        <p:spPr bwMode="auto">
          <a:xfrm>
            <a:off x="914400" y="1143000"/>
            <a:ext cx="10972800" cy="457200"/>
          </a:xfrm>
          <a:prstGeom prst="rect">
            <a:avLst/>
          </a:prstGeom>
          <a:noFill/>
          <a:ln w="9525">
            <a:noFill/>
            <a:miter lim="800000"/>
          </a:ln>
        </p:spPr>
        <p:txBody>
          <a:bodyPr/>
          <a:lstStyle/>
          <a:p>
            <a:pPr marL="342900" indent="-342900" eaLnBrk="1" hangingPunct="1">
              <a:spcBef>
                <a:spcPct val="20000"/>
              </a:spcBef>
              <a:buClr>
                <a:schemeClr val="tx2"/>
              </a:buClr>
              <a:buSzPct val="70000"/>
              <a:buFont typeface="Wingdings" panose="05000000000000000000" pitchFamily="2" charset="2"/>
              <a:buNone/>
            </a:pPr>
            <a:r>
              <a:rPr lang="en-US" sz="3600" u="sng" dirty="0" err="1">
                <a:solidFill>
                  <a:srgbClr val="0000FF"/>
                </a:solidFill>
                <a:latin typeface="Times New Roman" panose="02020603050405020304" pitchFamily="18" charset="0"/>
                <a:cs typeface="Times New Roman" panose="02020603050405020304" pitchFamily="18" charset="0"/>
              </a:rPr>
              <a:t>Bài</a:t>
            </a:r>
            <a:r>
              <a:rPr lang="en-US" sz="3600" u="sng" dirty="0">
                <a:solidFill>
                  <a:srgbClr val="0000FF"/>
                </a:solidFill>
                <a:latin typeface="Times New Roman" panose="02020603050405020304" pitchFamily="18" charset="0"/>
                <a:cs typeface="Times New Roman" panose="02020603050405020304" pitchFamily="18" charset="0"/>
              </a:rPr>
              <a:t> 2</a:t>
            </a:r>
            <a:r>
              <a:rPr lang="en-US" sz="3600" dirty="0">
                <a:solidFill>
                  <a:srgbClr val="0000FF"/>
                </a:solidFill>
                <a:latin typeface="Times New Roman" panose="02020603050405020304" pitchFamily="18" charset="0"/>
                <a:cs typeface="Times New Roman" panose="02020603050405020304" pitchFamily="18" charset="0"/>
              </a:rPr>
              <a:t>:a, </a:t>
            </a:r>
            <a:r>
              <a:rPr lang="en-US" sz="3600" dirty="0" err="1">
                <a:solidFill>
                  <a:srgbClr val="0000FF"/>
                </a:solidFill>
                <a:latin typeface="Times New Roman" panose="02020603050405020304" pitchFamily="18" charset="0"/>
                <a:cs typeface="Times New Roman" panose="02020603050405020304" pitchFamily="18" charset="0"/>
              </a:rPr>
              <a:t>Điền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vào</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chỗ</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trống</a:t>
            </a:r>
            <a:r>
              <a:rPr lang="en-US" sz="3600" dirty="0">
                <a:solidFill>
                  <a:srgbClr val="0000FF"/>
                </a:solidFill>
                <a:latin typeface="Times New Roman" panose="02020603050405020304" pitchFamily="18" charset="0"/>
                <a:cs typeface="Times New Roman" panose="02020603050405020304" pitchFamily="18" charset="0"/>
              </a:rPr>
              <a:t> l hay n ?</a:t>
            </a:r>
            <a:endParaRPr lang="en-US" sz="3600" b="0" dirty="0">
              <a:solidFill>
                <a:srgbClr val="0000FF"/>
              </a:solidFill>
              <a:latin typeface="Times New Roman" panose="02020603050405020304" pitchFamily="18" charset="0"/>
              <a:cs typeface="Times New Roman" panose="02020603050405020304" pitchFamily="18" charset="0"/>
            </a:endParaRPr>
          </a:p>
        </p:txBody>
      </p:sp>
      <p:sp>
        <p:nvSpPr>
          <p:cNvPr id="53270" name="Text Box 22"/>
          <p:cNvSpPr txBox="1">
            <a:spLocks noChangeArrowheads="1"/>
          </p:cNvSpPr>
          <p:nvPr/>
        </p:nvSpPr>
        <p:spPr bwMode="auto">
          <a:xfrm>
            <a:off x="482600" y="1843087"/>
            <a:ext cx="11176000" cy="3693319"/>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a:spcBef>
                <a:spcPct val="50000"/>
              </a:spcBef>
            </a:pPr>
            <a:r>
              <a:rPr lang="en-US" sz="360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thiếu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iên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ghì</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cương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trước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cửa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cơm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ai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nịt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gọn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gàng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đầu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đội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mũ</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đen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cổ</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quấn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một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cái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khăn</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ụa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trắng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thắt</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ỏng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mối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bỏ</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rủ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sau</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ưng</a:t>
            </a:r>
            <a:r>
              <a:rPr lang="en-US" sz="3600" b="0" dirty="0">
                <a:latin typeface="Times New Roman" panose="02020603050405020304" pitchFamily="18" charset="0"/>
                <a:cs typeface="Times New Roman" panose="02020603050405020304" pitchFamily="18" charset="0"/>
              </a:rPr>
              <a:t>. Con </a:t>
            </a:r>
            <a:r>
              <a:rPr lang="en-US" sz="3600" b="0" dirty="0" err="1">
                <a:latin typeface="Times New Roman" panose="02020603050405020304" pitchFamily="18" charset="0"/>
                <a:cs typeface="Times New Roman" panose="02020603050405020304" pitchFamily="18" charset="0"/>
              </a:rPr>
              <a:t>ngựa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của</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chàng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sắc</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âu</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sẫm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dáng</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nhỏ</a:t>
            </a:r>
            <a:r>
              <a:rPr lang="en-US" sz="3600" b="0" dirty="0">
                <a:latin typeface="Times New Roman" panose="02020603050405020304" pitchFamily="18" charset="0"/>
                <a:cs typeface="Times New Roman" panose="02020603050405020304" pitchFamily="18" charset="0"/>
              </a:rPr>
              <a:t> thon. </a:t>
            </a:r>
            <a:r>
              <a:rPr lang="en-US" sz="3600" b="0" dirty="0" err="1">
                <a:latin typeface="Times New Roman" panose="02020603050405020304" pitchFamily="18" charset="0"/>
                <a:cs typeface="Times New Roman" panose="02020603050405020304" pitchFamily="18" charset="0"/>
              </a:rPr>
              <a:t>Trời</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ạnh</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buốt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căm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mà</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mình</a:t>
            </a:r>
            <a:r>
              <a:rPr lang="en-US" sz="3600" b="0" dirty="0">
                <a:latin typeface="Times New Roman" panose="02020603050405020304" pitchFamily="18" charset="0"/>
                <a:cs typeface="Times New Roman" panose="02020603050405020304" pitchFamily="18" charset="0"/>
              </a:rPr>
              <a:t>   ó </a:t>
            </a:r>
            <a:r>
              <a:rPr lang="en-US" sz="3600" b="0" dirty="0" err="1">
                <a:latin typeface="Times New Roman" panose="02020603050405020304" pitchFamily="18" charset="0"/>
                <a:cs typeface="Times New Roman" panose="02020603050405020304" pitchFamily="18" charset="0"/>
              </a:rPr>
              <a:t>ướt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đẫm</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mồ</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hôi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đủ</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đoán</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biết</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chủ</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a:latin typeface="Times New Roman" panose="02020603050405020304" pitchFamily="18" charset="0"/>
                <a:cs typeface="Times New Roman" panose="02020603050405020304" pitchFamily="18" charset="0"/>
              </a:rPr>
              <a:t>ó </a:t>
            </a:r>
            <a:r>
              <a:rPr lang="en-US" sz="3600" b="0" dirty="0" err="1">
                <a:latin typeface="Times New Roman" panose="02020603050405020304" pitchFamily="18" charset="0"/>
                <a:cs typeface="Times New Roman" panose="02020603050405020304" pitchFamily="18" charset="0"/>
              </a:rPr>
              <a:t>từ</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xa</a:t>
            </a:r>
            <a:r>
              <a:rPr lang="en-US" sz="3600" b="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ại</a:t>
            </a:r>
            <a:r>
              <a:rPr lang="en-US" sz="3600" b="0" dirty="0">
                <a:latin typeface="Times New Roman" panose="02020603050405020304" pitchFamily="18" charset="0"/>
                <a:cs typeface="Times New Roman" panose="02020603050405020304" pitchFamily="18" charset="0"/>
              </a:rPr>
              <a:t>.</a:t>
            </a:r>
          </a:p>
          <a:p>
            <a:pPr algn="r">
              <a:spcBef>
                <a:spcPct val="50000"/>
              </a:spcBef>
            </a:pPr>
            <a:r>
              <a:rPr lang="en-US" sz="3600" b="0" dirty="0">
                <a:latin typeface="Times New Roman" panose="02020603050405020304" pitchFamily="18" charset="0"/>
                <a:cs typeface="Times New Roman" panose="02020603050405020304" pitchFamily="18" charset="0"/>
              </a:rPr>
              <a:t> Theo </a:t>
            </a:r>
            <a:r>
              <a:rPr lang="en-US" sz="3600" b="0" dirty="0" err="1">
                <a:latin typeface="Times New Roman" panose="02020603050405020304" pitchFamily="18" charset="0"/>
                <a:cs typeface="Times New Roman" panose="02020603050405020304" pitchFamily="18" charset="0"/>
              </a:rPr>
              <a:t>Khải</a:t>
            </a:r>
            <a:r>
              <a:rPr lang="en-US" sz="3600" b="0" dirty="0">
                <a:latin typeface="Times New Roman" panose="02020603050405020304" pitchFamily="18" charset="0"/>
                <a:cs typeface="Times New Roman" panose="02020603050405020304" pitchFamily="18" charset="0"/>
              </a:rPr>
              <a:t> </a:t>
            </a:r>
            <a:r>
              <a:rPr lang="en-US" sz="3600" b="0" dirty="0" err="1">
                <a:latin typeface="Times New Roman" panose="02020603050405020304" pitchFamily="18" charset="0"/>
                <a:cs typeface="Times New Roman" panose="02020603050405020304" pitchFamily="18" charset="0"/>
              </a:rPr>
              <a:t>Hưng</a:t>
            </a:r>
            <a:endParaRPr 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2911654" y="18288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8" name="Rectangle 7"/>
          <p:cNvSpPr/>
          <p:nvPr/>
        </p:nvSpPr>
        <p:spPr>
          <a:xfrm>
            <a:off x="1768654" y="2401669"/>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9" name="Rectangle 8"/>
          <p:cNvSpPr/>
          <p:nvPr/>
        </p:nvSpPr>
        <p:spPr>
          <a:xfrm>
            <a:off x="9067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0" name="Rectangle 9"/>
          <p:cNvSpPr/>
          <p:nvPr/>
        </p:nvSpPr>
        <p:spPr>
          <a:xfrm>
            <a:off x="2378254" y="35052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11" name="Rectangle 10"/>
          <p:cNvSpPr/>
          <p:nvPr/>
        </p:nvSpPr>
        <p:spPr>
          <a:xfrm>
            <a:off x="2209800" y="4038600"/>
            <a:ext cx="44114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n</a:t>
            </a:r>
            <a:endParaRPr lang="en-US" sz="3600" dirty="0"/>
          </a:p>
        </p:txBody>
      </p:sp>
      <p:sp>
        <p:nvSpPr>
          <p:cNvPr id="3" name="Rectangle 2"/>
          <p:cNvSpPr/>
          <p:nvPr/>
        </p:nvSpPr>
        <p:spPr>
          <a:xfrm>
            <a:off x="10659894" y="4078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3" name="Rectangle 12"/>
          <p:cNvSpPr/>
          <p:nvPr/>
        </p:nvSpPr>
        <p:spPr>
          <a:xfrm>
            <a:off x="7848600" y="35052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4" name="Rectangle 13"/>
          <p:cNvSpPr/>
          <p:nvPr/>
        </p:nvSpPr>
        <p:spPr>
          <a:xfrm>
            <a:off x="7696200"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5" name="Rectangle 14"/>
          <p:cNvSpPr/>
          <p:nvPr/>
        </p:nvSpPr>
        <p:spPr>
          <a:xfrm>
            <a:off x="4038600" y="2935069"/>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
        <p:nvSpPr>
          <p:cNvPr id="16" name="Rectangle 15"/>
          <p:cNvSpPr/>
          <p:nvPr/>
        </p:nvSpPr>
        <p:spPr>
          <a:xfrm>
            <a:off x="1439694" y="2971800"/>
            <a:ext cx="312906" cy="646331"/>
          </a:xfrm>
          <a:prstGeom prst="rect">
            <a:avLst/>
          </a:prstGeom>
        </p:spPr>
        <p:txBody>
          <a:bodyPr wrap="none">
            <a:spAutoFit/>
          </a:bodyPr>
          <a:lstStyle/>
          <a:p>
            <a:r>
              <a:rPr lang="en-US" sz="3600" dirty="0">
                <a:solidFill>
                  <a:srgbClr val="FF0000"/>
                </a:solidFill>
                <a:latin typeface="Times New Roman" panose="02020603050405020304" pitchFamily="18" charset="0"/>
                <a:cs typeface="Times New Roman" panose="02020603050405020304" pitchFamily="18" charset="0"/>
              </a:rPr>
              <a:t>l</a:t>
            </a:r>
            <a:endParaRPr lang="en-US" sz="3600" dirty="0"/>
          </a:p>
        </p:txBody>
      </p:sp>
    </p:spTree>
    <p:extLst>
      <p:ext uri="{BB962C8B-B14F-4D97-AF65-F5344CB8AC3E}">
        <p14:creationId xmlns:p14="http://schemas.microsoft.com/office/powerpoint/2010/main" val="37969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3"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95416" y="314528"/>
            <a:ext cx="10590001" cy="6113682"/>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289101" y="64868"/>
            <a:ext cx="1857529" cy="1916332"/>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812404" y="0"/>
            <a:ext cx="1379596" cy="1703777"/>
          </a:xfrm>
          <a:prstGeom prst="rect">
            <a:avLst/>
          </a:prstGeom>
        </p:spPr>
      </p:pic>
      <p:grpSp>
        <p:nvGrpSpPr>
          <p:cNvPr id="12" name="组合 11">
            <a:extLst>
              <a:ext uri="{FF2B5EF4-FFF2-40B4-BE49-F238E27FC236}">
                <a16:creationId xmlns:a16="http://schemas.microsoft.com/office/drawing/2014/main" id="{FE81F354-E4AE-4EB4-8AED-8EDE23CC41B6}"/>
              </a:ext>
            </a:extLst>
          </p:cNvPr>
          <p:cNvGrpSpPr/>
          <p:nvPr/>
        </p:nvGrpSpPr>
        <p:grpSpPr>
          <a:xfrm>
            <a:off x="2895600" y="5760648"/>
            <a:ext cx="3941237" cy="338354"/>
            <a:chOff x="4531763" y="904319"/>
            <a:chExt cx="3274666" cy="206375"/>
          </a:xfrm>
          <a:solidFill>
            <a:srgbClr val="5FA080"/>
          </a:solidFill>
        </p:grpSpPr>
        <p:sp>
          <p:nvSpPr>
            <p:cNvPr id="13" name="Freeform 139">
              <a:extLst>
                <a:ext uri="{FF2B5EF4-FFF2-40B4-BE49-F238E27FC236}">
                  <a16:creationId xmlns:a16="http://schemas.microsoft.com/office/drawing/2014/main" id="{19E7A61C-481F-40CC-A555-92F3B50179E8}"/>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4" name="Freeform 139">
              <a:extLst>
                <a:ext uri="{FF2B5EF4-FFF2-40B4-BE49-F238E27FC236}">
                  <a16:creationId xmlns:a16="http://schemas.microsoft.com/office/drawing/2014/main" id="{3D57C85E-BED2-46C1-A02D-72A3DC4B8CC2}"/>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5" name="Freeform 139">
              <a:extLst>
                <a:ext uri="{FF2B5EF4-FFF2-40B4-BE49-F238E27FC236}">
                  <a16:creationId xmlns:a16="http://schemas.microsoft.com/office/drawing/2014/main" id="{1DFE864B-F9B9-4A2D-AAD8-BAB1B00CC92F}"/>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6" name="Freeform 139">
              <a:extLst>
                <a:ext uri="{FF2B5EF4-FFF2-40B4-BE49-F238E27FC236}">
                  <a16:creationId xmlns:a16="http://schemas.microsoft.com/office/drawing/2014/main" id="{76D7A8C4-BAB0-47B8-8F18-54DAFD840263}"/>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7" name="Freeform 139">
              <a:extLst>
                <a:ext uri="{FF2B5EF4-FFF2-40B4-BE49-F238E27FC236}">
                  <a16:creationId xmlns:a16="http://schemas.microsoft.com/office/drawing/2014/main" id="{E4DACE45-5861-4AC9-AC04-7F46C72B9CC3}"/>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8" name="Freeform 139">
              <a:extLst>
                <a:ext uri="{FF2B5EF4-FFF2-40B4-BE49-F238E27FC236}">
                  <a16:creationId xmlns:a16="http://schemas.microsoft.com/office/drawing/2014/main" id="{3432E466-2F2E-4FE3-BF51-50C6E8460E07}"/>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19" name="Freeform 139">
              <a:extLst>
                <a:ext uri="{FF2B5EF4-FFF2-40B4-BE49-F238E27FC236}">
                  <a16:creationId xmlns:a16="http://schemas.microsoft.com/office/drawing/2014/main" id="{BD503B01-31FF-4831-8D47-F8AF2BAD24D0}"/>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0" name="Freeform 139">
              <a:extLst>
                <a:ext uri="{FF2B5EF4-FFF2-40B4-BE49-F238E27FC236}">
                  <a16:creationId xmlns:a16="http://schemas.microsoft.com/office/drawing/2014/main" id="{E36E0CA2-6722-463E-82A6-7AAC0C4F5E8E}"/>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1" name="Freeform 139">
              <a:extLst>
                <a:ext uri="{FF2B5EF4-FFF2-40B4-BE49-F238E27FC236}">
                  <a16:creationId xmlns:a16="http://schemas.microsoft.com/office/drawing/2014/main" id="{703810E8-72E6-40C7-B318-8D86E29E44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sp>
          <p:nvSpPr>
            <p:cNvPr id="22" name="Freeform 139">
              <a:extLst>
                <a:ext uri="{FF2B5EF4-FFF2-40B4-BE49-F238E27FC236}">
                  <a16:creationId xmlns:a16="http://schemas.microsoft.com/office/drawing/2014/main" id="{A2643807-BC22-4F6C-A01B-E0590FFBC1A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A080"/>
                </a:solidFill>
                <a:effectLst/>
                <a:uLnTx/>
                <a:uFillTx/>
                <a:latin typeface="等线" panose="020F0502020204030204"/>
                <a:ea typeface="等线" panose="02010600030101010101" pitchFamily="2" charset="-122"/>
                <a:cs typeface="+mn-cs"/>
              </a:endParaRPr>
            </a:p>
          </p:txBody>
        </p:sp>
      </p:grpSp>
      <p:sp>
        <p:nvSpPr>
          <p:cNvPr id="23" name="Rectangle 3">
            <a:extLst>
              <a:ext uri="{FF2B5EF4-FFF2-40B4-BE49-F238E27FC236}">
                <a16:creationId xmlns:a16="http://schemas.microsoft.com/office/drawing/2014/main" id="{D4651737-9F15-4975-A60A-0ADFEA6E2DA4}"/>
              </a:ext>
            </a:extLst>
          </p:cNvPr>
          <p:cNvSpPr txBox="1">
            <a:spLocks noChangeArrowheads="1"/>
          </p:cNvSpPr>
          <p:nvPr/>
        </p:nvSpPr>
        <p:spPr bwMode="auto">
          <a:xfrm>
            <a:off x="1913439" y="563733"/>
            <a:ext cx="8439984" cy="108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eaLnBrk="1" hangingPunct="1">
              <a:spcBef>
                <a:spcPct val="20000"/>
              </a:spcBef>
              <a:buClr>
                <a:schemeClr val="tx2"/>
              </a:buClr>
              <a:buSzPct val="70000"/>
              <a:buFont typeface="Wingdings" panose="05000000000000000000" pitchFamily="2" charset="2"/>
              <a:buNone/>
            </a:pPr>
            <a:r>
              <a:rPr lang="en-US" altLang="en-US" sz="3200" u="sng">
                <a:solidFill>
                  <a:srgbClr val="0000FF"/>
                </a:solidFill>
                <a:latin typeface="Times New Roman" panose="02020603050405020304" pitchFamily="18" charset="0"/>
              </a:rPr>
              <a:t>Bài 2</a:t>
            </a:r>
            <a:r>
              <a:rPr lang="en-US" altLang="en-US" sz="3200">
                <a:solidFill>
                  <a:srgbClr val="0000FF"/>
                </a:solidFill>
                <a:latin typeface="Times New Roman" panose="02020603050405020304" pitchFamily="18" charset="0"/>
              </a:rPr>
              <a:t>b)  Đặt trên những chữ in đậm dấu hỏi hay dấu ngã ?</a:t>
            </a:r>
            <a:endParaRPr lang="en-US" altLang="en-US" sz="3200" b="0">
              <a:solidFill>
                <a:srgbClr val="0000FF"/>
              </a:solidFill>
              <a:latin typeface="Times New Roman" panose="02020603050405020304" pitchFamily="18" charset="0"/>
            </a:endParaRPr>
          </a:p>
        </p:txBody>
      </p:sp>
      <p:sp>
        <p:nvSpPr>
          <p:cNvPr id="24" name="Text Box 23">
            <a:extLst>
              <a:ext uri="{FF2B5EF4-FFF2-40B4-BE49-F238E27FC236}">
                <a16:creationId xmlns:a16="http://schemas.microsoft.com/office/drawing/2014/main" id="{CBCC328D-94CB-4F9A-804D-BE0429B82B3E}"/>
              </a:ext>
            </a:extLst>
          </p:cNvPr>
          <p:cNvSpPr txBox="1">
            <a:spLocks noChangeArrowheads="1"/>
          </p:cNvSpPr>
          <p:nvPr/>
        </p:nvSpPr>
        <p:spPr bwMode="auto">
          <a:xfrm>
            <a:off x="1371600" y="1752601"/>
            <a:ext cx="9677400" cy="4031873"/>
          </a:xfrm>
          <a:prstGeom prst="rect">
            <a:avLst/>
          </a:prstGeom>
          <a:noFill/>
          <a:ln>
            <a:noFill/>
          </a:ln>
          <a:effectLst>
            <a:prstShdw prst="shdw17" dist="17961" dir="2700000">
              <a:schemeClr val="accent1">
                <a:gamma/>
                <a:shade val="60000"/>
                <a:invGamma/>
              </a:schemeClr>
            </a:prstShdw>
          </a:effectLst>
        </p:spPr>
        <p:txBody>
          <a:bodyPr wrap="square">
            <a:spAutoFit/>
          </a:bodyPr>
          <a:lstStyle/>
          <a:p>
            <a:pPr algn="just"/>
            <a:r>
              <a:rPr lang="en-US" sz="3200">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Hạng A Cháng đẹp người thật. Mười tám</a:t>
            </a:r>
            <a:r>
              <a:rPr lang="vi-VN" sz="3200" b="1" i="0">
                <a:solidFill>
                  <a:srgbClr val="000000"/>
                </a:solidFill>
                <a:effectLst/>
                <a:latin typeface="Times New Roman" panose="02020603050405020304" pitchFamily="18" charset="0"/>
                <a:cs typeface="Times New Roman" panose="02020603050405020304" pitchFamily="18" charset="0"/>
              </a:rPr>
              <a:t> tuôi</a:t>
            </a:r>
            <a:r>
              <a:rPr lang="vi-VN" sz="3200" b="0" i="0">
                <a:solidFill>
                  <a:srgbClr val="000000"/>
                </a:solidFill>
                <a:effectLst/>
                <a:latin typeface="Times New Roman" panose="02020603050405020304" pitchFamily="18" charset="0"/>
                <a:cs typeface="Times New Roman" panose="02020603050405020304" pitchFamily="18" charset="0"/>
              </a:rPr>
              <a:t>, ngực</a:t>
            </a:r>
            <a:r>
              <a:rPr lang="vi-VN" sz="3200" b="1" i="0">
                <a:solidFill>
                  <a:srgbClr val="000000"/>
                </a:solidFill>
                <a:effectLst/>
                <a:latin typeface="Times New Roman" panose="02020603050405020304" pitchFamily="18" charset="0"/>
                <a:cs typeface="Times New Roman" panose="02020603050405020304" pitchFamily="18" charset="0"/>
              </a:rPr>
              <a:t> nơ</a:t>
            </a:r>
            <a:r>
              <a:rPr lang="vi-VN" sz="3200" b="0" i="0">
                <a:solidFill>
                  <a:srgbClr val="000000"/>
                </a:solidFill>
                <a:effectLst/>
                <a:latin typeface="Times New Roman" panose="02020603050405020304" pitchFamily="18" charset="0"/>
                <a:cs typeface="Times New Roman" panose="02020603050405020304" pitchFamily="18" charset="0"/>
              </a:rPr>
              <a:t> vòng cung, da </a:t>
            </a:r>
            <a:r>
              <a:rPr lang="vi-VN" sz="3200" b="1" i="0">
                <a:solidFill>
                  <a:srgbClr val="000000"/>
                </a:solidFill>
                <a:effectLst/>
                <a:latin typeface="Times New Roman" panose="02020603050405020304" pitchFamily="18" charset="0"/>
                <a:cs typeface="Times New Roman" panose="02020603050405020304" pitchFamily="18" charset="0"/>
              </a:rPr>
              <a:t>đo</a:t>
            </a:r>
            <a:r>
              <a:rPr lang="vi-VN" sz="3200" b="0" i="0">
                <a:solidFill>
                  <a:srgbClr val="000000"/>
                </a:solidFill>
                <a:effectLst/>
                <a:latin typeface="Times New Roman" panose="02020603050405020304" pitchFamily="18" charset="0"/>
                <a:cs typeface="Times New Roman" panose="02020603050405020304" pitchFamily="18" charset="0"/>
              </a:rPr>
              <a:t> như lim, bắp tay bắp chân rắn như trắc gụ. Vóc cao, vai rộng, người đứng</a:t>
            </a:r>
            <a:r>
              <a:rPr lang="vi-VN" sz="3200" b="1" i="0">
                <a:solidFill>
                  <a:srgbClr val="000000"/>
                </a:solidFill>
                <a:effectLst/>
                <a:latin typeface="Times New Roman" panose="02020603050405020304" pitchFamily="18" charset="0"/>
                <a:cs typeface="Times New Roman" panose="02020603050405020304" pitchFamily="18" charset="0"/>
              </a:rPr>
              <a:t> thăng</a:t>
            </a:r>
            <a:r>
              <a:rPr lang="vi-VN" sz="3200" b="0" i="0">
                <a:solidFill>
                  <a:srgbClr val="000000"/>
                </a:solidFill>
                <a:effectLst/>
                <a:latin typeface="Times New Roman" panose="02020603050405020304" pitchFamily="18" charset="0"/>
                <a:cs typeface="Times New Roman" panose="02020603050405020304" pitchFamily="18" charset="0"/>
              </a:rPr>
              <a:t> như cái cột đá trời trồng.</a:t>
            </a:r>
          </a:p>
          <a:p>
            <a:pPr algn="just"/>
            <a:r>
              <a:rPr lang="vi-VN" sz="3200" b="0" i="0">
                <a:solidFill>
                  <a:srgbClr val="000000"/>
                </a:solidFill>
                <a:effectLst/>
                <a:latin typeface="Times New Roman" panose="02020603050405020304" pitchFamily="18" charset="0"/>
                <a:cs typeface="Times New Roman" panose="02020603050405020304" pitchFamily="18" charset="0"/>
              </a:rPr>
              <a:t>    Nhưng phải nhìn A Cháng cày ruộng mới thấy hết </a:t>
            </a:r>
            <a:r>
              <a:rPr lang="vi-VN" sz="3200" b="1" i="0">
                <a:solidFill>
                  <a:srgbClr val="000000"/>
                </a:solidFill>
                <a:effectLst/>
                <a:latin typeface="Times New Roman" panose="02020603050405020304" pitchFamily="18" charset="0"/>
                <a:cs typeface="Times New Roman" panose="02020603050405020304" pitchFamily="18" charset="0"/>
              </a:rPr>
              <a:t>ve</a:t>
            </a:r>
            <a:r>
              <a:rPr lang="vi-VN" sz="3200" b="0" i="0">
                <a:solidFill>
                  <a:srgbClr val="000000"/>
                </a:solidFill>
                <a:effectLst/>
                <a:latin typeface="Times New Roman" panose="02020603050405020304" pitchFamily="18" charset="0"/>
                <a:cs typeface="Times New Roman" panose="02020603050405020304" pitchFamily="18" charset="0"/>
              </a:rPr>
              <a:t> đẹp </a:t>
            </a:r>
            <a:r>
              <a:rPr lang="vi-VN" sz="3200" b="1" i="0">
                <a:solidFill>
                  <a:srgbClr val="000000"/>
                </a:solidFill>
                <a:effectLst/>
                <a:latin typeface="Times New Roman" panose="02020603050405020304" pitchFamily="18" charset="0"/>
                <a:cs typeface="Times New Roman" panose="02020603050405020304" pitchFamily="18" charset="0"/>
              </a:rPr>
              <a:t>cua</a:t>
            </a:r>
            <a:r>
              <a:rPr lang="vi-VN" sz="3200" b="0" i="0">
                <a:solidFill>
                  <a:srgbClr val="000000"/>
                </a:solidFill>
                <a:effectLst/>
                <a:latin typeface="Times New Roman" panose="02020603050405020304" pitchFamily="18" charset="0"/>
                <a:cs typeface="Times New Roman" panose="02020603050405020304" pitchFamily="18" charset="0"/>
              </a:rPr>
              <a:t> anh. Trông anh hùng</a:t>
            </a:r>
            <a:r>
              <a:rPr lang="vi-VN" sz="3200" b="1" i="0">
                <a:solidFill>
                  <a:srgbClr val="000000"/>
                </a:solidFill>
                <a:effectLst/>
                <a:latin typeface="Times New Roman" panose="02020603050405020304" pitchFamily="18" charset="0"/>
                <a:cs typeface="Times New Roman" panose="02020603050405020304" pitchFamily="18" charset="0"/>
              </a:rPr>
              <a:t> dung</a:t>
            </a:r>
            <a:r>
              <a:rPr lang="vi-VN" sz="3200" b="0" i="0">
                <a:solidFill>
                  <a:srgbClr val="000000"/>
                </a:solidFill>
                <a:effectLst/>
                <a:latin typeface="Times New Roman" panose="02020603050405020304" pitchFamily="18" charset="0"/>
                <a:cs typeface="Times New Roman" panose="02020603050405020304" pitchFamily="18" charset="0"/>
              </a:rPr>
              <a:t> như một hiệp</a:t>
            </a:r>
            <a:r>
              <a:rPr lang="vi-VN" sz="3200" b="1" i="0">
                <a:solidFill>
                  <a:srgbClr val="000000"/>
                </a:solidFill>
                <a:effectLst/>
                <a:latin typeface="Times New Roman" panose="02020603050405020304" pitchFamily="18" charset="0"/>
                <a:cs typeface="Times New Roman" panose="02020603050405020304" pitchFamily="18" charset="0"/>
              </a:rPr>
              <a:t> si</a:t>
            </a:r>
            <a:r>
              <a:rPr lang="vi-VN" sz="3200" b="0" i="0">
                <a:solidFill>
                  <a:srgbClr val="000000"/>
                </a:solidFill>
                <a:effectLst/>
                <a:latin typeface="Times New Roman" panose="02020603050405020304" pitchFamily="18" charset="0"/>
                <a:cs typeface="Times New Roman" panose="02020603050405020304" pitchFamily="18" charset="0"/>
              </a:rPr>
              <a:t> đeo cung ra trận.</a:t>
            </a:r>
          </a:p>
          <a:p>
            <a:pPr algn="r"/>
            <a:r>
              <a:rPr lang="vi-VN" sz="3200" b="0" i="0">
                <a:solidFill>
                  <a:srgbClr val="000000"/>
                </a:solidFill>
                <a:effectLst/>
                <a:latin typeface="Times New Roman" panose="02020603050405020304" pitchFamily="18" charset="0"/>
                <a:cs typeface="Times New Roman" panose="02020603050405020304" pitchFamily="18" charset="0"/>
              </a:rPr>
              <a:t>Theo MA VĂN KHÁNG</a:t>
            </a:r>
          </a:p>
        </p:txBody>
      </p:sp>
      <p:sp>
        <p:nvSpPr>
          <p:cNvPr id="7" name="TextBox 6">
            <a:extLst>
              <a:ext uri="{FF2B5EF4-FFF2-40B4-BE49-F238E27FC236}">
                <a16:creationId xmlns:a16="http://schemas.microsoft.com/office/drawing/2014/main" id="{E1B7DEE7-A539-4256-84CA-7ACEB07D9AF5}"/>
              </a:ext>
            </a:extLst>
          </p:cNvPr>
          <p:cNvSpPr txBox="1"/>
          <p:nvPr/>
        </p:nvSpPr>
        <p:spPr>
          <a:xfrm>
            <a:off x="10547306" y="1556179"/>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5" name="TextBox 24">
            <a:extLst>
              <a:ext uri="{FF2B5EF4-FFF2-40B4-BE49-F238E27FC236}">
                <a16:creationId xmlns:a16="http://schemas.microsoft.com/office/drawing/2014/main" id="{EC311BF5-32B6-47B0-B59E-2AD591308324}"/>
              </a:ext>
            </a:extLst>
          </p:cNvPr>
          <p:cNvSpPr txBox="1"/>
          <p:nvPr/>
        </p:nvSpPr>
        <p:spPr>
          <a:xfrm>
            <a:off x="2550792" y="2175804"/>
            <a:ext cx="601604" cy="70757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ʼ</a:t>
            </a:r>
            <a:endParaRPr lang="en-US" sz="3200">
              <a:solidFill>
                <a:srgbClr val="FF0000"/>
              </a:solidFill>
            </a:endParaRPr>
          </a:p>
        </p:txBody>
      </p:sp>
      <p:sp>
        <p:nvSpPr>
          <p:cNvPr id="26" name="TextBox 25">
            <a:extLst>
              <a:ext uri="{FF2B5EF4-FFF2-40B4-BE49-F238E27FC236}">
                <a16:creationId xmlns:a16="http://schemas.microsoft.com/office/drawing/2014/main" id="{86992DC3-2387-4B76-8720-EEDAC16F131C}"/>
              </a:ext>
            </a:extLst>
          </p:cNvPr>
          <p:cNvSpPr txBox="1"/>
          <p:nvPr/>
        </p:nvSpPr>
        <p:spPr>
          <a:xfrm>
            <a:off x="5622764" y="2205912"/>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7" name="TextBox 26">
            <a:extLst>
              <a:ext uri="{FF2B5EF4-FFF2-40B4-BE49-F238E27FC236}">
                <a16:creationId xmlns:a16="http://schemas.microsoft.com/office/drawing/2014/main" id="{6E799A30-39DC-4CC9-9CEC-78ADF320B291}"/>
              </a:ext>
            </a:extLst>
          </p:cNvPr>
          <p:cNvSpPr txBox="1"/>
          <p:nvPr/>
        </p:nvSpPr>
        <p:spPr>
          <a:xfrm>
            <a:off x="8965600" y="261504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8" name="TextBox 27">
            <a:extLst>
              <a:ext uri="{FF2B5EF4-FFF2-40B4-BE49-F238E27FC236}">
                <a16:creationId xmlns:a16="http://schemas.microsoft.com/office/drawing/2014/main" id="{290DE293-AA37-45C3-9CB1-5408B8573F3A}"/>
              </a:ext>
            </a:extLst>
          </p:cNvPr>
          <p:cNvSpPr txBox="1"/>
          <p:nvPr/>
        </p:nvSpPr>
        <p:spPr>
          <a:xfrm>
            <a:off x="2342060"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29" name="TextBox 28">
            <a:extLst>
              <a:ext uri="{FF2B5EF4-FFF2-40B4-BE49-F238E27FC236}">
                <a16:creationId xmlns:a16="http://schemas.microsoft.com/office/drawing/2014/main" id="{3CBADCA9-09E6-474C-B3D6-F402A1C6926C}"/>
              </a:ext>
            </a:extLst>
          </p:cNvPr>
          <p:cNvSpPr txBox="1"/>
          <p:nvPr/>
        </p:nvSpPr>
        <p:spPr>
          <a:xfrm>
            <a:off x="3740232" y="4147838"/>
            <a:ext cx="60160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ʼ</a:t>
            </a:r>
            <a:endParaRPr lang="en-US" sz="2800">
              <a:solidFill>
                <a:srgbClr val="FF0000"/>
              </a:solidFill>
            </a:endParaRPr>
          </a:p>
        </p:txBody>
      </p:sp>
      <p:sp>
        <p:nvSpPr>
          <p:cNvPr id="30" name="TextBox 29">
            <a:extLst>
              <a:ext uri="{FF2B5EF4-FFF2-40B4-BE49-F238E27FC236}">
                <a16:creationId xmlns:a16="http://schemas.microsoft.com/office/drawing/2014/main" id="{121154EF-A9FD-499D-9568-CBB9EBED2548}"/>
              </a:ext>
            </a:extLst>
          </p:cNvPr>
          <p:cNvSpPr txBox="1"/>
          <p:nvPr/>
        </p:nvSpPr>
        <p:spPr>
          <a:xfrm>
            <a:off x="8534400" y="3839028"/>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
        <p:nvSpPr>
          <p:cNvPr id="31" name="TextBox 30">
            <a:extLst>
              <a:ext uri="{FF2B5EF4-FFF2-40B4-BE49-F238E27FC236}">
                <a16:creationId xmlns:a16="http://schemas.microsoft.com/office/drawing/2014/main" id="{B2BE054F-AA3E-433A-8E51-1046355EC1A1}"/>
              </a:ext>
            </a:extLst>
          </p:cNvPr>
          <p:cNvSpPr txBox="1"/>
          <p:nvPr/>
        </p:nvSpPr>
        <p:spPr>
          <a:xfrm>
            <a:off x="2323917" y="4283381"/>
            <a:ext cx="601604"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t>
            </a:r>
            <a:endParaRPr lang="en-US" sz="3200">
              <a:solidFill>
                <a:srgbClr val="FF0000"/>
              </a:solidFill>
            </a:endParaRPr>
          </a:p>
        </p:txBody>
      </p:sp>
    </p:spTree>
    <p:extLst>
      <p:ext uri="{BB962C8B-B14F-4D97-AF65-F5344CB8AC3E}">
        <p14:creationId xmlns:p14="http://schemas.microsoft.com/office/powerpoint/2010/main" val="2823663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34"/>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9" name="图片 8"/>
          <p:cNvPicPr>
            <a:picLocks noChangeAspect="1"/>
          </p:cNvPicPr>
          <p:nvPr/>
        </p:nvPicPr>
        <p:blipFill>
          <a:blip r:embed="rId3"/>
          <a:stretch>
            <a:fillRect/>
          </a:stretch>
        </p:blipFill>
        <p:spPr>
          <a:xfrm>
            <a:off x="-144246" y="-61358"/>
            <a:ext cx="2012512" cy="1295400"/>
          </a:xfrm>
          <a:prstGeom prst="rect">
            <a:avLst/>
          </a:prstGeom>
        </p:spPr>
      </p:pic>
      <p:pic>
        <p:nvPicPr>
          <p:cNvPr id="12" name="图片 11"/>
          <p:cNvPicPr>
            <a:picLocks noChangeAspect="1"/>
          </p:cNvPicPr>
          <p:nvPr/>
        </p:nvPicPr>
        <p:blipFill rotWithShape="1">
          <a:blip r:embed="rId4"/>
          <a:srcRect l="66309" t="17606" r="1991"/>
          <a:stretch/>
        </p:blipFill>
        <p:spPr>
          <a:xfrm>
            <a:off x="8248650" y="0"/>
            <a:ext cx="3943350" cy="4270474"/>
          </a:xfrm>
          <a:prstGeom prst="rect">
            <a:avLst/>
          </a:prstGeom>
        </p:spPr>
      </p:pic>
      <p:pic>
        <p:nvPicPr>
          <p:cNvPr id="19" name="图片 18">
            <a:extLst>
              <a:ext uri="{FF2B5EF4-FFF2-40B4-BE49-F238E27FC236}">
                <a16:creationId xmlns:a16="http://schemas.microsoft.com/office/drawing/2014/main" id="{2A01E6D5-6A60-4BE5-B33A-CE53F77BCB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317" y="409003"/>
            <a:ext cx="6937828" cy="2124302"/>
          </a:xfrm>
          <a:prstGeom prst="rect">
            <a:avLst/>
          </a:prstGeom>
        </p:spPr>
      </p:pic>
      <p:grpSp>
        <p:nvGrpSpPr>
          <p:cNvPr id="20" name="组合 19">
            <a:extLst>
              <a:ext uri="{FF2B5EF4-FFF2-40B4-BE49-F238E27FC236}">
                <a16:creationId xmlns:a16="http://schemas.microsoft.com/office/drawing/2014/main" id="{78C2FEFB-A892-4D4A-B926-E11DCC079126}"/>
              </a:ext>
            </a:extLst>
          </p:cNvPr>
          <p:cNvGrpSpPr/>
          <p:nvPr/>
        </p:nvGrpSpPr>
        <p:grpSpPr>
          <a:xfrm>
            <a:off x="2078386" y="2753704"/>
            <a:ext cx="8318930" cy="2056864"/>
            <a:chOff x="1936535" y="3935752"/>
            <a:chExt cx="8318930" cy="2056864"/>
          </a:xfrm>
        </p:grpSpPr>
        <p:sp>
          <p:nvSpPr>
            <p:cNvPr id="21" name="任意多边形 3">
              <a:extLst>
                <a:ext uri="{FF2B5EF4-FFF2-40B4-BE49-F238E27FC236}">
                  <a16:creationId xmlns:a16="http://schemas.microsoft.com/office/drawing/2014/main" id="{4E7BB6B0-E794-424E-82AE-DCFA3DD1D34E}"/>
                </a:ext>
              </a:extLst>
            </p:cNvPr>
            <p:cNvSpPr/>
            <p:nvPr/>
          </p:nvSpPr>
          <p:spPr>
            <a:xfrm>
              <a:off x="1936535" y="3935752"/>
              <a:ext cx="8318930" cy="2056864"/>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rgbClr val="FFE78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2" name="任意多边形 4">
              <a:extLst>
                <a:ext uri="{FF2B5EF4-FFF2-40B4-BE49-F238E27FC236}">
                  <a16:creationId xmlns:a16="http://schemas.microsoft.com/office/drawing/2014/main" id="{A40FB6FA-22BF-45E4-A443-B052ECE9E8CB}"/>
                </a:ext>
              </a:extLst>
            </p:cNvPr>
            <p:cNvSpPr/>
            <p:nvPr/>
          </p:nvSpPr>
          <p:spPr>
            <a:xfrm flipH="1">
              <a:off x="2206171" y="4093028"/>
              <a:ext cx="7779658" cy="1698173"/>
            </a:xfrm>
            <a:custGeom>
              <a:avLst/>
              <a:gdLst>
                <a:gd name="connsiteX0" fmla="*/ 137997 w 9326460"/>
                <a:gd name="connsiteY0" fmla="*/ 1296215 h 2298297"/>
                <a:gd name="connsiteX1" fmla="*/ 21883 w 9326460"/>
                <a:gd name="connsiteY1" fmla="*/ 410843 h 2298297"/>
                <a:gd name="connsiteX2" fmla="*/ 660511 w 9326460"/>
                <a:gd name="connsiteY2" fmla="*/ 178615 h 2298297"/>
                <a:gd name="connsiteX3" fmla="*/ 1342683 w 9326460"/>
                <a:gd name="connsiteY3" fmla="*/ 4443 h 2298297"/>
                <a:gd name="connsiteX4" fmla="*/ 3142454 w 9326460"/>
                <a:gd name="connsiteY4" fmla="*/ 47986 h 2298297"/>
                <a:gd name="connsiteX5" fmla="*/ 5493769 w 9326460"/>
                <a:gd name="connsiteY5" fmla="*/ 91529 h 2298297"/>
                <a:gd name="connsiteX6" fmla="*/ 7133883 w 9326460"/>
                <a:gd name="connsiteY6" fmla="*/ 77015 h 2298297"/>
                <a:gd name="connsiteX7" fmla="*/ 8367597 w 9326460"/>
                <a:gd name="connsiteY7" fmla="*/ 135072 h 2298297"/>
                <a:gd name="connsiteX8" fmla="*/ 9180397 w 9326460"/>
                <a:gd name="connsiteY8" fmla="*/ 178615 h 2298297"/>
                <a:gd name="connsiteX9" fmla="*/ 9311026 w 9326460"/>
                <a:gd name="connsiteY9" fmla="*/ 643072 h 2298297"/>
                <a:gd name="connsiteX10" fmla="*/ 9311026 w 9326460"/>
                <a:gd name="connsiteY10" fmla="*/ 1484901 h 2298297"/>
                <a:gd name="connsiteX11" fmla="*/ 9194911 w 9326460"/>
                <a:gd name="connsiteY11" fmla="*/ 1934843 h 2298297"/>
                <a:gd name="connsiteX12" fmla="*/ 8832054 w 9326460"/>
                <a:gd name="connsiteY12" fmla="*/ 2196101 h 2298297"/>
                <a:gd name="connsiteX13" fmla="*/ 7337083 w 9326460"/>
                <a:gd name="connsiteY13" fmla="*/ 2297701 h 2298297"/>
                <a:gd name="connsiteX14" fmla="*/ 6074340 w 9326460"/>
                <a:gd name="connsiteY14" fmla="*/ 2196101 h 2298297"/>
                <a:gd name="connsiteX15" fmla="*/ 4797083 w 9326460"/>
                <a:gd name="connsiteY15" fmla="*/ 2297701 h 2298297"/>
                <a:gd name="connsiteX16" fmla="*/ 2866683 w 9326460"/>
                <a:gd name="connsiteY16" fmla="*/ 2138043 h 2298297"/>
                <a:gd name="connsiteX17" fmla="*/ 1095940 w 9326460"/>
                <a:gd name="connsiteY17" fmla="*/ 2210615 h 2298297"/>
                <a:gd name="connsiteX18" fmla="*/ 181540 w 9326460"/>
                <a:gd name="connsiteY18" fmla="*/ 2196101 h 2298297"/>
                <a:gd name="connsiteX19" fmla="*/ 94454 w 9326460"/>
                <a:gd name="connsiteY19" fmla="*/ 1833243 h 2298297"/>
                <a:gd name="connsiteX20" fmla="*/ 36397 w 9326460"/>
                <a:gd name="connsiteY20" fmla="*/ 1397815 h 2298297"/>
                <a:gd name="connsiteX21" fmla="*/ 137997 w 9326460"/>
                <a:gd name="connsiteY21" fmla="*/ 1296215 h 2298297"/>
                <a:gd name="connsiteX0" fmla="*/ 59709 w 9349772"/>
                <a:gd name="connsiteY0" fmla="*/ 1397815 h 2298297"/>
                <a:gd name="connsiteX1" fmla="*/ 45195 w 9349772"/>
                <a:gd name="connsiteY1" fmla="*/ 410843 h 2298297"/>
                <a:gd name="connsiteX2" fmla="*/ 683823 w 9349772"/>
                <a:gd name="connsiteY2" fmla="*/ 178615 h 2298297"/>
                <a:gd name="connsiteX3" fmla="*/ 1365995 w 9349772"/>
                <a:gd name="connsiteY3" fmla="*/ 4443 h 2298297"/>
                <a:gd name="connsiteX4" fmla="*/ 3165766 w 9349772"/>
                <a:gd name="connsiteY4" fmla="*/ 47986 h 2298297"/>
                <a:gd name="connsiteX5" fmla="*/ 5517081 w 9349772"/>
                <a:gd name="connsiteY5" fmla="*/ 91529 h 2298297"/>
                <a:gd name="connsiteX6" fmla="*/ 7157195 w 9349772"/>
                <a:gd name="connsiteY6" fmla="*/ 77015 h 2298297"/>
                <a:gd name="connsiteX7" fmla="*/ 8390909 w 9349772"/>
                <a:gd name="connsiteY7" fmla="*/ 135072 h 2298297"/>
                <a:gd name="connsiteX8" fmla="*/ 9203709 w 9349772"/>
                <a:gd name="connsiteY8" fmla="*/ 178615 h 2298297"/>
                <a:gd name="connsiteX9" fmla="*/ 9334338 w 9349772"/>
                <a:gd name="connsiteY9" fmla="*/ 643072 h 2298297"/>
                <a:gd name="connsiteX10" fmla="*/ 9334338 w 9349772"/>
                <a:gd name="connsiteY10" fmla="*/ 1484901 h 2298297"/>
                <a:gd name="connsiteX11" fmla="*/ 9218223 w 9349772"/>
                <a:gd name="connsiteY11" fmla="*/ 1934843 h 2298297"/>
                <a:gd name="connsiteX12" fmla="*/ 8855366 w 9349772"/>
                <a:gd name="connsiteY12" fmla="*/ 2196101 h 2298297"/>
                <a:gd name="connsiteX13" fmla="*/ 7360395 w 9349772"/>
                <a:gd name="connsiteY13" fmla="*/ 2297701 h 2298297"/>
                <a:gd name="connsiteX14" fmla="*/ 6097652 w 9349772"/>
                <a:gd name="connsiteY14" fmla="*/ 2196101 h 2298297"/>
                <a:gd name="connsiteX15" fmla="*/ 4820395 w 9349772"/>
                <a:gd name="connsiteY15" fmla="*/ 2297701 h 2298297"/>
                <a:gd name="connsiteX16" fmla="*/ 2889995 w 9349772"/>
                <a:gd name="connsiteY16" fmla="*/ 2138043 h 2298297"/>
                <a:gd name="connsiteX17" fmla="*/ 1119252 w 9349772"/>
                <a:gd name="connsiteY17" fmla="*/ 2210615 h 2298297"/>
                <a:gd name="connsiteX18" fmla="*/ 204852 w 9349772"/>
                <a:gd name="connsiteY18" fmla="*/ 2196101 h 2298297"/>
                <a:gd name="connsiteX19" fmla="*/ 117766 w 9349772"/>
                <a:gd name="connsiteY19" fmla="*/ 1833243 h 2298297"/>
                <a:gd name="connsiteX20" fmla="*/ 59709 w 9349772"/>
                <a:gd name="connsiteY20" fmla="*/ 1397815 h 2298297"/>
                <a:gd name="connsiteX0" fmla="*/ 24725 w 9314788"/>
                <a:gd name="connsiteY0" fmla="*/ 1405232 h 2305714"/>
                <a:gd name="connsiteX1" fmla="*/ 10211 w 9314788"/>
                <a:gd name="connsiteY1" fmla="*/ 418260 h 2305714"/>
                <a:gd name="connsiteX2" fmla="*/ 140839 w 9314788"/>
                <a:gd name="connsiteY2" fmla="*/ 40889 h 2305714"/>
                <a:gd name="connsiteX3" fmla="*/ 1331011 w 9314788"/>
                <a:gd name="connsiteY3" fmla="*/ 11860 h 2305714"/>
                <a:gd name="connsiteX4" fmla="*/ 3130782 w 9314788"/>
                <a:gd name="connsiteY4" fmla="*/ 55403 h 2305714"/>
                <a:gd name="connsiteX5" fmla="*/ 5482097 w 9314788"/>
                <a:gd name="connsiteY5" fmla="*/ 98946 h 2305714"/>
                <a:gd name="connsiteX6" fmla="*/ 7122211 w 9314788"/>
                <a:gd name="connsiteY6" fmla="*/ 84432 h 2305714"/>
                <a:gd name="connsiteX7" fmla="*/ 8355925 w 9314788"/>
                <a:gd name="connsiteY7" fmla="*/ 142489 h 2305714"/>
                <a:gd name="connsiteX8" fmla="*/ 9168725 w 9314788"/>
                <a:gd name="connsiteY8" fmla="*/ 186032 h 2305714"/>
                <a:gd name="connsiteX9" fmla="*/ 9299354 w 9314788"/>
                <a:gd name="connsiteY9" fmla="*/ 650489 h 2305714"/>
                <a:gd name="connsiteX10" fmla="*/ 9299354 w 9314788"/>
                <a:gd name="connsiteY10" fmla="*/ 1492318 h 2305714"/>
                <a:gd name="connsiteX11" fmla="*/ 9183239 w 9314788"/>
                <a:gd name="connsiteY11" fmla="*/ 1942260 h 2305714"/>
                <a:gd name="connsiteX12" fmla="*/ 8820382 w 9314788"/>
                <a:gd name="connsiteY12" fmla="*/ 2203518 h 2305714"/>
                <a:gd name="connsiteX13" fmla="*/ 7325411 w 9314788"/>
                <a:gd name="connsiteY13" fmla="*/ 2305118 h 2305714"/>
                <a:gd name="connsiteX14" fmla="*/ 6062668 w 9314788"/>
                <a:gd name="connsiteY14" fmla="*/ 2203518 h 2305714"/>
                <a:gd name="connsiteX15" fmla="*/ 4785411 w 9314788"/>
                <a:gd name="connsiteY15" fmla="*/ 2305118 h 2305714"/>
                <a:gd name="connsiteX16" fmla="*/ 2855011 w 9314788"/>
                <a:gd name="connsiteY16" fmla="*/ 2145460 h 2305714"/>
                <a:gd name="connsiteX17" fmla="*/ 1084268 w 9314788"/>
                <a:gd name="connsiteY17" fmla="*/ 2218032 h 2305714"/>
                <a:gd name="connsiteX18" fmla="*/ 169868 w 9314788"/>
                <a:gd name="connsiteY18" fmla="*/ 2203518 h 2305714"/>
                <a:gd name="connsiteX19" fmla="*/ 82782 w 9314788"/>
                <a:gd name="connsiteY19" fmla="*/ 1840660 h 2305714"/>
                <a:gd name="connsiteX20" fmla="*/ 24725 w 9314788"/>
                <a:gd name="connsiteY20" fmla="*/ 1405232 h 2305714"/>
                <a:gd name="connsiteX0" fmla="*/ 118449 w 9408512"/>
                <a:gd name="connsiteY0" fmla="*/ 1410096 h 2310578"/>
                <a:gd name="connsiteX1" fmla="*/ 2335 w 9408512"/>
                <a:gd name="connsiteY1" fmla="*/ 495695 h 2310578"/>
                <a:gd name="connsiteX2" fmla="*/ 234563 w 9408512"/>
                <a:gd name="connsiteY2" fmla="*/ 45753 h 2310578"/>
                <a:gd name="connsiteX3" fmla="*/ 1424735 w 9408512"/>
                <a:gd name="connsiteY3" fmla="*/ 16724 h 2310578"/>
                <a:gd name="connsiteX4" fmla="*/ 3224506 w 9408512"/>
                <a:gd name="connsiteY4" fmla="*/ 60267 h 2310578"/>
                <a:gd name="connsiteX5" fmla="*/ 5575821 w 9408512"/>
                <a:gd name="connsiteY5" fmla="*/ 103810 h 2310578"/>
                <a:gd name="connsiteX6" fmla="*/ 7215935 w 9408512"/>
                <a:gd name="connsiteY6" fmla="*/ 89296 h 2310578"/>
                <a:gd name="connsiteX7" fmla="*/ 8449649 w 9408512"/>
                <a:gd name="connsiteY7" fmla="*/ 147353 h 2310578"/>
                <a:gd name="connsiteX8" fmla="*/ 9262449 w 9408512"/>
                <a:gd name="connsiteY8" fmla="*/ 190896 h 2310578"/>
                <a:gd name="connsiteX9" fmla="*/ 9393078 w 9408512"/>
                <a:gd name="connsiteY9" fmla="*/ 655353 h 2310578"/>
                <a:gd name="connsiteX10" fmla="*/ 9393078 w 9408512"/>
                <a:gd name="connsiteY10" fmla="*/ 1497182 h 2310578"/>
                <a:gd name="connsiteX11" fmla="*/ 9276963 w 9408512"/>
                <a:gd name="connsiteY11" fmla="*/ 1947124 h 2310578"/>
                <a:gd name="connsiteX12" fmla="*/ 8914106 w 9408512"/>
                <a:gd name="connsiteY12" fmla="*/ 2208382 h 2310578"/>
                <a:gd name="connsiteX13" fmla="*/ 7419135 w 9408512"/>
                <a:gd name="connsiteY13" fmla="*/ 2309982 h 2310578"/>
                <a:gd name="connsiteX14" fmla="*/ 6156392 w 9408512"/>
                <a:gd name="connsiteY14" fmla="*/ 2208382 h 2310578"/>
                <a:gd name="connsiteX15" fmla="*/ 4879135 w 9408512"/>
                <a:gd name="connsiteY15" fmla="*/ 2309982 h 2310578"/>
                <a:gd name="connsiteX16" fmla="*/ 2948735 w 9408512"/>
                <a:gd name="connsiteY16" fmla="*/ 2150324 h 2310578"/>
                <a:gd name="connsiteX17" fmla="*/ 1177992 w 9408512"/>
                <a:gd name="connsiteY17" fmla="*/ 2222896 h 2310578"/>
                <a:gd name="connsiteX18" fmla="*/ 263592 w 9408512"/>
                <a:gd name="connsiteY18" fmla="*/ 2208382 h 2310578"/>
                <a:gd name="connsiteX19" fmla="*/ 176506 w 9408512"/>
                <a:gd name="connsiteY19" fmla="*/ 1845524 h 2310578"/>
                <a:gd name="connsiteX20" fmla="*/ 118449 w 9408512"/>
                <a:gd name="connsiteY20" fmla="*/ 1410096 h 2310578"/>
                <a:gd name="connsiteX0" fmla="*/ 118971 w 9409034"/>
                <a:gd name="connsiteY0" fmla="*/ 1393372 h 2293854"/>
                <a:gd name="connsiteX1" fmla="*/ 2857 w 9409034"/>
                <a:gd name="connsiteY1" fmla="*/ 478971 h 2293854"/>
                <a:gd name="connsiteX2" fmla="*/ 249600 w 9409034"/>
                <a:gd name="connsiteY2" fmla="*/ 130629 h 2293854"/>
                <a:gd name="connsiteX3" fmla="*/ 1425257 w 9409034"/>
                <a:gd name="connsiteY3" fmla="*/ 0 h 2293854"/>
                <a:gd name="connsiteX4" fmla="*/ 3225028 w 9409034"/>
                <a:gd name="connsiteY4" fmla="*/ 43543 h 2293854"/>
                <a:gd name="connsiteX5" fmla="*/ 5576343 w 9409034"/>
                <a:gd name="connsiteY5" fmla="*/ 87086 h 2293854"/>
                <a:gd name="connsiteX6" fmla="*/ 7216457 w 9409034"/>
                <a:gd name="connsiteY6" fmla="*/ 72572 h 2293854"/>
                <a:gd name="connsiteX7" fmla="*/ 8450171 w 9409034"/>
                <a:gd name="connsiteY7" fmla="*/ 130629 h 2293854"/>
                <a:gd name="connsiteX8" fmla="*/ 9262971 w 9409034"/>
                <a:gd name="connsiteY8" fmla="*/ 174172 h 2293854"/>
                <a:gd name="connsiteX9" fmla="*/ 9393600 w 9409034"/>
                <a:gd name="connsiteY9" fmla="*/ 638629 h 2293854"/>
                <a:gd name="connsiteX10" fmla="*/ 9393600 w 9409034"/>
                <a:gd name="connsiteY10" fmla="*/ 1480458 h 2293854"/>
                <a:gd name="connsiteX11" fmla="*/ 9277485 w 9409034"/>
                <a:gd name="connsiteY11" fmla="*/ 1930400 h 2293854"/>
                <a:gd name="connsiteX12" fmla="*/ 8914628 w 9409034"/>
                <a:gd name="connsiteY12" fmla="*/ 2191658 h 2293854"/>
                <a:gd name="connsiteX13" fmla="*/ 7419657 w 9409034"/>
                <a:gd name="connsiteY13" fmla="*/ 2293258 h 2293854"/>
                <a:gd name="connsiteX14" fmla="*/ 6156914 w 9409034"/>
                <a:gd name="connsiteY14" fmla="*/ 2191658 h 2293854"/>
                <a:gd name="connsiteX15" fmla="*/ 4879657 w 9409034"/>
                <a:gd name="connsiteY15" fmla="*/ 2293258 h 2293854"/>
                <a:gd name="connsiteX16" fmla="*/ 2949257 w 9409034"/>
                <a:gd name="connsiteY16" fmla="*/ 2133600 h 2293854"/>
                <a:gd name="connsiteX17" fmla="*/ 1178514 w 9409034"/>
                <a:gd name="connsiteY17" fmla="*/ 2206172 h 2293854"/>
                <a:gd name="connsiteX18" fmla="*/ 264114 w 9409034"/>
                <a:gd name="connsiteY18" fmla="*/ 2191658 h 2293854"/>
                <a:gd name="connsiteX19" fmla="*/ 177028 w 9409034"/>
                <a:gd name="connsiteY19" fmla="*/ 1828800 h 2293854"/>
                <a:gd name="connsiteX20" fmla="*/ 118971 w 9409034"/>
                <a:gd name="connsiteY20" fmla="*/ 1393372 h 2293854"/>
                <a:gd name="connsiteX0" fmla="*/ 104764 w 9394827"/>
                <a:gd name="connsiteY0" fmla="*/ 1393372 h 2293854"/>
                <a:gd name="connsiteX1" fmla="*/ 3165 w 9394827"/>
                <a:gd name="connsiteY1" fmla="*/ 624114 h 2293854"/>
                <a:gd name="connsiteX2" fmla="*/ 235393 w 9394827"/>
                <a:gd name="connsiteY2" fmla="*/ 130629 h 2293854"/>
                <a:gd name="connsiteX3" fmla="*/ 1411050 w 9394827"/>
                <a:gd name="connsiteY3" fmla="*/ 0 h 2293854"/>
                <a:gd name="connsiteX4" fmla="*/ 3210821 w 9394827"/>
                <a:gd name="connsiteY4" fmla="*/ 43543 h 2293854"/>
                <a:gd name="connsiteX5" fmla="*/ 5562136 w 9394827"/>
                <a:gd name="connsiteY5" fmla="*/ 87086 h 2293854"/>
                <a:gd name="connsiteX6" fmla="*/ 7202250 w 9394827"/>
                <a:gd name="connsiteY6" fmla="*/ 72572 h 2293854"/>
                <a:gd name="connsiteX7" fmla="*/ 8435964 w 9394827"/>
                <a:gd name="connsiteY7" fmla="*/ 130629 h 2293854"/>
                <a:gd name="connsiteX8" fmla="*/ 9248764 w 9394827"/>
                <a:gd name="connsiteY8" fmla="*/ 174172 h 2293854"/>
                <a:gd name="connsiteX9" fmla="*/ 9379393 w 9394827"/>
                <a:gd name="connsiteY9" fmla="*/ 638629 h 2293854"/>
                <a:gd name="connsiteX10" fmla="*/ 9379393 w 9394827"/>
                <a:gd name="connsiteY10" fmla="*/ 1480458 h 2293854"/>
                <a:gd name="connsiteX11" fmla="*/ 9263278 w 9394827"/>
                <a:gd name="connsiteY11" fmla="*/ 1930400 h 2293854"/>
                <a:gd name="connsiteX12" fmla="*/ 8900421 w 9394827"/>
                <a:gd name="connsiteY12" fmla="*/ 2191658 h 2293854"/>
                <a:gd name="connsiteX13" fmla="*/ 7405450 w 9394827"/>
                <a:gd name="connsiteY13" fmla="*/ 2293258 h 2293854"/>
                <a:gd name="connsiteX14" fmla="*/ 6142707 w 9394827"/>
                <a:gd name="connsiteY14" fmla="*/ 2191658 h 2293854"/>
                <a:gd name="connsiteX15" fmla="*/ 4865450 w 9394827"/>
                <a:gd name="connsiteY15" fmla="*/ 2293258 h 2293854"/>
                <a:gd name="connsiteX16" fmla="*/ 2935050 w 9394827"/>
                <a:gd name="connsiteY16" fmla="*/ 2133600 h 2293854"/>
                <a:gd name="connsiteX17" fmla="*/ 1164307 w 9394827"/>
                <a:gd name="connsiteY17" fmla="*/ 2206172 h 2293854"/>
                <a:gd name="connsiteX18" fmla="*/ 249907 w 9394827"/>
                <a:gd name="connsiteY18" fmla="*/ 2191658 h 2293854"/>
                <a:gd name="connsiteX19" fmla="*/ 162821 w 9394827"/>
                <a:gd name="connsiteY19" fmla="*/ 1828800 h 2293854"/>
                <a:gd name="connsiteX20" fmla="*/ 104764 w 9394827"/>
                <a:gd name="connsiteY20" fmla="*/ 1393372 h 2293854"/>
                <a:gd name="connsiteX0" fmla="*/ 104764 w 9394827"/>
                <a:gd name="connsiteY0" fmla="*/ 1407886 h 2308368"/>
                <a:gd name="connsiteX1" fmla="*/ 3165 w 9394827"/>
                <a:gd name="connsiteY1" fmla="*/ 638628 h 2308368"/>
                <a:gd name="connsiteX2" fmla="*/ 235393 w 9394827"/>
                <a:gd name="connsiteY2" fmla="*/ 145143 h 2308368"/>
                <a:gd name="connsiteX3" fmla="*/ 1411050 w 9394827"/>
                <a:gd name="connsiteY3" fmla="*/ 14514 h 2308368"/>
                <a:gd name="connsiteX4" fmla="*/ 3210821 w 9394827"/>
                <a:gd name="connsiteY4" fmla="*/ 58057 h 2308368"/>
                <a:gd name="connsiteX5" fmla="*/ 5591164 w 9394827"/>
                <a:gd name="connsiteY5" fmla="*/ 0 h 2308368"/>
                <a:gd name="connsiteX6" fmla="*/ 7202250 w 9394827"/>
                <a:gd name="connsiteY6" fmla="*/ 87086 h 2308368"/>
                <a:gd name="connsiteX7" fmla="*/ 8435964 w 9394827"/>
                <a:gd name="connsiteY7" fmla="*/ 145143 h 2308368"/>
                <a:gd name="connsiteX8" fmla="*/ 9248764 w 9394827"/>
                <a:gd name="connsiteY8" fmla="*/ 188686 h 2308368"/>
                <a:gd name="connsiteX9" fmla="*/ 9379393 w 9394827"/>
                <a:gd name="connsiteY9" fmla="*/ 653143 h 2308368"/>
                <a:gd name="connsiteX10" fmla="*/ 9379393 w 9394827"/>
                <a:gd name="connsiteY10" fmla="*/ 1494972 h 2308368"/>
                <a:gd name="connsiteX11" fmla="*/ 9263278 w 9394827"/>
                <a:gd name="connsiteY11" fmla="*/ 1944914 h 2308368"/>
                <a:gd name="connsiteX12" fmla="*/ 8900421 w 9394827"/>
                <a:gd name="connsiteY12" fmla="*/ 2206172 h 2308368"/>
                <a:gd name="connsiteX13" fmla="*/ 7405450 w 9394827"/>
                <a:gd name="connsiteY13" fmla="*/ 2307772 h 2308368"/>
                <a:gd name="connsiteX14" fmla="*/ 6142707 w 9394827"/>
                <a:gd name="connsiteY14" fmla="*/ 2206172 h 2308368"/>
                <a:gd name="connsiteX15" fmla="*/ 4865450 w 9394827"/>
                <a:gd name="connsiteY15" fmla="*/ 2307772 h 2308368"/>
                <a:gd name="connsiteX16" fmla="*/ 2935050 w 9394827"/>
                <a:gd name="connsiteY16" fmla="*/ 2148114 h 2308368"/>
                <a:gd name="connsiteX17" fmla="*/ 1164307 w 9394827"/>
                <a:gd name="connsiteY17" fmla="*/ 2220686 h 2308368"/>
                <a:gd name="connsiteX18" fmla="*/ 249907 w 9394827"/>
                <a:gd name="connsiteY18" fmla="*/ 2206172 h 2308368"/>
                <a:gd name="connsiteX19" fmla="*/ 162821 w 9394827"/>
                <a:gd name="connsiteY19" fmla="*/ 1843314 h 2308368"/>
                <a:gd name="connsiteX20" fmla="*/ 104764 w 9394827"/>
                <a:gd name="connsiteY20" fmla="*/ 1407886 h 2308368"/>
                <a:gd name="connsiteX0" fmla="*/ 104764 w 9394827"/>
                <a:gd name="connsiteY0" fmla="*/ 1422400 h 2322882"/>
                <a:gd name="connsiteX1" fmla="*/ 3165 w 9394827"/>
                <a:gd name="connsiteY1" fmla="*/ 653142 h 2322882"/>
                <a:gd name="connsiteX2" fmla="*/ 235393 w 9394827"/>
                <a:gd name="connsiteY2" fmla="*/ 159657 h 2322882"/>
                <a:gd name="connsiteX3" fmla="*/ 1411050 w 9394827"/>
                <a:gd name="connsiteY3" fmla="*/ 29028 h 2322882"/>
                <a:gd name="connsiteX4" fmla="*/ 3210821 w 9394827"/>
                <a:gd name="connsiteY4" fmla="*/ 72571 h 2322882"/>
                <a:gd name="connsiteX5" fmla="*/ 5591164 w 9394827"/>
                <a:gd name="connsiteY5" fmla="*/ 14514 h 2322882"/>
                <a:gd name="connsiteX6" fmla="*/ 7202250 w 9394827"/>
                <a:gd name="connsiteY6" fmla="*/ 101600 h 2322882"/>
                <a:gd name="connsiteX7" fmla="*/ 8508536 w 9394827"/>
                <a:gd name="connsiteY7" fmla="*/ 0 h 2322882"/>
                <a:gd name="connsiteX8" fmla="*/ 9248764 w 9394827"/>
                <a:gd name="connsiteY8" fmla="*/ 203200 h 2322882"/>
                <a:gd name="connsiteX9" fmla="*/ 9379393 w 9394827"/>
                <a:gd name="connsiteY9" fmla="*/ 667657 h 2322882"/>
                <a:gd name="connsiteX10" fmla="*/ 9379393 w 9394827"/>
                <a:gd name="connsiteY10" fmla="*/ 1509486 h 2322882"/>
                <a:gd name="connsiteX11" fmla="*/ 9263278 w 9394827"/>
                <a:gd name="connsiteY11" fmla="*/ 1959428 h 2322882"/>
                <a:gd name="connsiteX12" fmla="*/ 8900421 w 9394827"/>
                <a:gd name="connsiteY12" fmla="*/ 2220686 h 2322882"/>
                <a:gd name="connsiteX13" fmla="*/ 7405450 w 9394827"/>
                <a:gd name="connsiteY13" fmla="*/ 2322286 h 2322882"/>
                <a:gd name="connsiteX14" fmla="*/ 6142707 w 9394827"/>
                <a:gd name="connsiteY14" fmla="*/ 2220686 h 2322882"/>
                <a:gd name="connsiteX15" fmla="*/ 4865450 w 9394827"/>
                <a:gd name="connsiteY15" fmla="*/ 2322286 h 2322882"/>
                <a:gd name="connsiteX16" fmla="*/ 2935050 w 9394827"/>
                <a:gd name="connsiteY16" fmla="*/ 2162628 h 2322882"/>
                <a:gd name="connsiteX17" fmla="*/ 1164307 w 9394827"/>
                <a:gd name="connsiteY17" fmla="*/ 2235200 h 2322882"/>
                <a:gd name="connsiteX18" fmla="*/ 249907 w 9394827"/>
                <a:gd name="connsiteY18" fmla="*/ 2220686 h 2322882"/>
                <a:gd name="connsiteX19" fmla="*/ 162821 w 9394827"/>
                <a:gd name="connsiteY19" fmla="*/ 1857828 h 2322882"/>
                <a:gd name="connsiteX20" fmla="*/ 104764 w 9394827"/>
                <a:gd name="connsiteY20" fmla="*/ 1422400 h 23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94827" h="2322882">
                  <a:moveTo>
                    <a:pt x="104764" y="1422400"/>
                  </a:moveTo>
                  <a:cubicBezTo>
                    <a:pt x="78155" y="1221619"/>
                    <a:pt x="-18607" y="863599"/>
                    <a:pt x="3165" y="653142"/>
                  </a:cubicBezTo>
                  <a:cubicBezTo>
                    <a:pt x="24937" y="442685"/>
                    <a:pt x="746" y="263676"/>
                    <a:pt x="235393" y="159657"/>
                  </a:cubicBezTo>
                  <a:cubicBezTo>
                    <a:pt x="470041" y="55638"/>
                    <a:pt x="915145" y="43542"/>
                    <a:pt x="1411050" y="29028"/>
                  </a:cubicBezTo>
                  <a:cubicBezTo>
                    <a:pt x="2010974" y="43542"/>
                    <a:pt x="2514135" y="74990"/>
                    <a:pt x="3210821" y="72571"/>
                  </a:cubicBezTo>
                  <a:cubicBezTo>
                    <a:pt x="3907507" y="70152"/>
                    <a:pt x="4797716" y="33866"/>
                    <a:pt x="5591164" y="14514"/>
                  </a:cubicBezTo>
                  <a:cubicBezTo>
                    <a:pt x="6128193" y="43543"/>
                    <a:pt x="6716021" y="104019"/>
                    <a:pt x="7202250" y="101600"/>
                  </a:cubicBezTo>
                  <a:cubicBezTo>
                    <a:pt x="7688479" y="99181"/>
                    <a:pt x="8073107" y="33867"/>
                    <a:pt x="8508536" y="0"/>
                  </a:cubicBezTo>
                  <a:cubicBezTo>
                    <a:pt x="8755279" y="67733"/>
                    <a:pt x="9103621" y="91924"/>
                    <a:pt x="9248764" y="203200"/>
                  </a:cubicBezTo>
                  <a:cubicBezTo>
                    <a:pt x="9393907" y="314476"/>
                    <a:pt x="9357622" y="449943"/>
                    <a:pt x="9379393" y="667657"/>
                  </a:cubicBezTo>
                  <a:cubicBezTo>
                    <a:pt x="9401164" y="885371"/>
                    <a:pt x="9398745" y="1294191"/>
                    <a:pt x="9379393" y="1509486"/>
                  </a:cubicBezTo>
                  <a:cubicBezTo>
                    <a:pt x="9360041" y="1724781"/>
                    <a:pt x="9343107" y="1840895"/>
                    <a:pt x="9263278" y="1959428"/>
                  </a:cubicBezTo>
                  <a:cubicBezTo>
                    <a:pt x="9183449" y="2077961"/>
                    <a:pt x="9210059" y="2160210"/>
                    <a:pt x="8900421" y="2220686"/>
                  </a:cubicBezTo>
                  <a:cubicBezTo>
                    <a:pt x="8590783" y="2281162"/>
                    <a:pt x="7865069" y="2322286"/>
                    <a:pt x="7405450" y="2322286"/>
                  </a:cubicBezTo>
                  <a:cubicBezTo>
                    <a:pt x="6945831" y="2322286"/>
                    <a:pt x="6566040" y="2220686"/>
                    <a:pt x="6142707" y="2220686"/>
                  </a:cubicBezTo>
                  <a:cubicBezTo>
                    <a:pt x="5719374" y="2220686"/>
                    <a:pt x="5400059" y="2331962"/>
                    <a:pt x="4865450" y="2322286"/>
                  </a:cubicBezTo>
                  <a:cubicBezTo>
                    <a:pt x="4330841" y="2312610"/>
                    <a:pt x="3551907" y="2177142"/>
                    <a:pt x="2935050" y="2162628"/>
                  </a:cubicBezTo>
                  <a:cubicBezTo>
                    <a:pt x="2318193" y="2148114"/>
                    <a:pt x="1611831" y="2225524"/>
                    <a:pt x="1164307" y="2235200"/>
                  </a:cubicBezTo>
                  <a:cubicBezTo>
                    <a:pt x="716783" y="2244876"/>
                    <a:pt x="416821" y="2283581"/>
                    <a:pt x="249907" y="2220686"/>
                  </a:cubicBezTo>
                  <a:cubicBezTo>
                    <a:pt x="82993" y="2157791"/>
                    <a:pt x="187011" y="1990876"/>
                    <a:pt x="162821" y="1857828"/>
                  </a:cubicBezTo>
                  <a:cubicBezTo>
                    <a:pt x="138630" y="1724780"/>
                    <a:pt x="131373" y="1623181"/>
                    <a:pt x="104764" y="142240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23" name="文本框 22">
            <a:extLst>
              <a:ext uri="{FF2B5EF4-FFF2-40B4-BE49-F238E27FC236}">
                <a16:creationId xmlns:a16="http://schemas.microsoft.com/office/drawing/2014/main" id="{C35B6AC6-6899-4B15-B724-C092C553A752}"/>
              </a:ext>
            </a:extLst>
          </p:cNvPr>
          <p:cNvSpPr txBox="1"/>
          <p:nvPr/>
        </p:nvSpPr>
        <p:spPr>
          <a:xfrm>
            <a:off x="4497493" y="1704404"/>
            <a:ext cx="2933457" cy="63171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Dặn dò</a:t>
            </a:r>
            <a:endParaRPr kumimoji="0" lang="zh-CN" altLang="en-US" sz="3200" b="1" i="0" u="none" strike="noStrike" kern="1200" cap="none"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sp>
        <p:nvSpPr>
          <p:cNvPr id="24" name="文本框 23">
            <a:extLst>
              <a:ext uri="{FF2B5EF4-FFF2-40B4-BE49-F238E27FC236}">
                <a16:creationId xmlns:a16="http://schemas.microsoft.com/office/drawing/2014/main" id="{8391C5DD-97BE-48D3-8F72-3B0FCB2189A2}"/>
              </a:ext>
            </a:extLst>
          </p:cNvPr>
          <p:cNvSpPr txBox="1"/>
          <p:nvPr/>
        </p:nvSpPr>
        <p:spPr>
          <a:xfrm>
            <a:off x="2325982" y="3121958"/>
            <a:ext cx="7495702" cy="127419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Về</a:t>
            </a:r>
            <a:r>
              <a:rPr kumimoji="0" lang="en-US" altLang="zh-CN" sz="3200" b="1" i="0" u="none" strike="noStrike" kern="1200" cap="none" spc="0" normalizeH="0" noProof="0">
                <a:ln>
                  <a:noFill/>
                </a:ln>
                <a:solidFill>
                  <a:srgbClr val="FF0000"/>
                </a:solidFill>
                <a:effectLst/>
                <a:uLnTx/>
                <a:uFillTx/>
                <a:latin typeface="Times New Roman" pitchFamily="18" charset="0"/>
                <a:ea typeface="微软雅黑" panose="020B0503020204020204" pitchFamily="34" charset="-122"/>
                <a:cs typeface="Times New Roman" pitchFamily="18" charset="0"/>
              </a:rPr>
              <a:t> xem lại bài.</a:t>
            </a:r>
          </a:p>
          <a:p>
            <a:pPr lvl="0" algn="ctr" eaLnBrk="1" fontAlgn="auto" hangingPunct="1">
              <a:lnSpc>
                <a:spcPct val="120000"/>
              </a:lnSpc>
              <a:spcBef>
                <a:spcPts val="0"/>
              </a:spcBef>
              <a:spcAft>
                <a:spcPts val="0"/>
              </a:spcAft>
              <a:defRPr/>
            </a:pPr>
            <a:r>
              <a:rPr lang="en-US" altLang="zh-CN" sz="3200" baseline="0">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a:solidFill>
                  <a:srgbClr val="FF0000"/>
                </a:solidFill>
                <a:latin typeface="Times New Roman" pitchFamily="18" charset="0"/>
                <a:ea typeface="微软雅黑" panose="020B0503020204020204" pitchFamily="34" charset="-122"/>
                <a:cs typeface="Times New Roman" pitchFamily="18" charset="0"/>
              </a:rPr>
              <a:t> bị bài tiếp theo em: </a:t>
            </a:r>
            <a:r>
              <a:rPr lang="vi-VN" sz="2800" i="1">
                <a:latin typeface="Times New Roman" panose="02020603050405020304" pitchFamily="18" charset="0"/>
                <a:cs typeface="Times New Roman" panose="02020603050405020304" pitchFamily="18" charset="0"/>
              </a:rPr>
              <a:t>Buổi học thể dục </a:t>
            </a:r>
            <a:endParaRPr kumimoji="0" lang="zh-CN" altLang="en-US" sz="3200" b="1" i="1"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pic>
        <p:nvPicPr>
          <p:cNvPr id="25" name="图片 24">
            <a:extLst>
              <a:ext uri="{FF2B5EF4-FFF2-40B4-BE49-F238E27FC236}">
                <a16:creationId xmlns:a16="http://schemas.microsoft.com/office/drawing/2014/main" id="{C836BA51-9ECA-4AA8-A03A-F112A18C5F71}"/>
              </a:ext>
            </a:extLst>
          </p:cNvPr>
          <p:cNvPicPr>
            <a:picLocks noChangeAspect="1"/>
          </p:cNvPicPr>
          <p:nvPr/>
        </p:nvPicPr>
        <p:blipFill>
          <a:blip r:embed="rId6"/>
          <a:stretch>
            <a:fillRect/>
          </a:stretch>
        </p:blipFill>
        <p:spPr>
          <a:xfrm>
            <a:off x="1341927" y="4153063"/>
            <a:ext cx="8092359" cy="2697906"/>
          </a:xfrm>
          <a:prstGeom prst="rect">
            <a:avLst/>
          </a:prstGeom>
        </p:spPr>
      </p:pic>
      <p:pic>
        <p:nvPicPr>
          <p:cNvPr id="26" name="图片 25">
            <a:extLst>
              <a:ext uri="{FF2B5EF4-FFF2-40B4-BE49-F238E27FC236}">
                <a16:creationId xmlns:a16="http://schemas.microsoft.com/office/drawing/2014/main" id="{E283B23B-0707-48B7-8293-4B745115DFAD}"/>
              </a:ext>
            </a:extLst>
          </p:cNvPr>
          <p:cNvPicPr>
            <a:picLocks noChangeAspect="1"/>
          </p:cNvPicPr>
          <p:nvPr/>
        </p:nvPicPr>
        <p:blipFill>
          <a:blip r:embed="rId7"/>
          <a:stretch>
            <a:fillRect/>
          </a:stretch>
        </p:blipFill>
        <p:spPr>
          <a:xfrm>
            <a:off x="9158965" y="3905778"/>
            <a:ext cx="2201380" cy="2938159"/>
          </a:xfrm>
          <a:prstGeom prst="rect">
            <a:avLst/>
          </a:prstGeom>
        </p:spPr>
      </p:pic>
    </p:spTree>
    <p:extLst>
      <p:ext uri="{BB962C8B-B14F-4D97-AF65-F5344CB8AC3E}">
        <p14:creationId xmlns:p14="http://schemas.microsoft.com/office/powerpoint/2010/main" val="41570650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16" presetClass="entr" presetSubtype="2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4"/>
                                        </p:tgtEl>
                                        <p:attrNameLst>
                                          <p:attrName>ppt_y</p:attrName>
                                        </p:attrNameLst>
                                      </p:cBhvr>
                                      <p:tavLst>
                                        <p:tav tm="0">
                                          <p:val>
                                            <p:strVal val="#ppt_y"/>
                                          </p:val>
                                        </p:tav>
                                        <p:tav tm="100000">
                                          <p:val>
                                            <p:strVal val="#ppt_y"/>
                                          </p:val>
                                        </p:tav>
                                      </p:tavLst>
                                    </p:anim>
                                    <p:anim calcmode="lin" valueType="num">
                                      <p:cBhvr>
                                        <p:cTn id="4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ext Box 7">
            <a:extLst>
              <a:ext uri="{FF2B5EF4-FFF2-40B4-BE49-F238E27FC236}">
                <a16:creationId xmlns:a16="http://schemas.microsoft.com/office/drawing/2014/main" id="{EC73706A-D0CB-43B3-B594-B68B7FCCF026}"/>
              </a:ext>
            </a:extLst>
          </p:cNvPr>
          <p:cNvSpPr txBox="1">
            <a:spLocks noChangeArrowheads="1"/>
          </p:cNvSpPr>
          <p:nvPr/>
        </p:nvSpPr>
        <p:spPr bwMode="auto">
          <a:xfrm>
            <a:off x="1828800" y="2110288"/>
            <a:ext cx="81534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50000"/>
              </a:spcBef>
              <a:buClrTx/>
              <a:buSzTx/>
              <a:buFontTx/>
              <a:buNone/>
            </a:pPr>
            <a:r>
              <a:rPr lang="en-US" altLang="en-US" sz="4800">
                <a:solidFill>
                  <a:srgbClr val="000099"/>
                </a:solidFill>
                <a:latin typeface="Times New Roman" panose="02020603050405020304" pitchFamily="18" charset="0"/>
              </a:rPr>
              <a:t>CHÚC CÁC EM CHĂM NGOAN HỌC GIỎI !</a:t>
            </a:r>
          </a:p>
          <a:p>
            <a:pPr>
              <a:spcBef>
                <a:spcPct val="50000"/>
              </a:spcBef>
              <a:buClrTx/>
              <a:buSzTx/>
              <a:buFontTx/>
              <a:buNone/>
            </a:pPr>
            <a:endParaRPr lang="en-US" altLang="en-US" sz="5400">
              <a:solidFill>
                <a:srgbClr val="000099"/>
              </a:solidFill>
              <a:latin typeface="Times New Roman" panose="02020603050405020304" pitchFamily="18" charset="0"/>
            </a:endParaRPr>
          </a:p>
        </p:txBody>
      </p:sp>
      <p:pic>
        <p:nvPicPr>
          <p:cNvPr id="25604" name="Picture 52" descr="DSTARS-P">
            <a:extLst>
              <a:ext uri="{FF2B5EF4-FFF2-40B4-BE49-F238E27FC236}">
                <a16:creationId xmlns:a16="http://schemas.microsoft.com/office/drawing/2014/main" id="{0735CCC8-64A4-4341-99BD-941C6B18972C}"/>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6477000" y="50292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2" descr="DSTARS-P">
            <a:extLst>
              <a:ext uri="{FF2B5EF4-FFF2-40B4-BE49-F238E27FC236}">
                <a16:creationId xmlns:a16="http://schemas.microsoft.com/office/drawing/2014/main" id="{DE02ADB5-BA98-4853-85E1-6716BB60B76A}"/>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029200" y="4800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2" descr="DSTARS-P">
            <a:extLst>
              <a:ext uri="{FF2B5EF4-FFF2-40B4-BE49-F238E27FC236}">
                <a16:creationId xmlns:a16="http://schemas.microsoft.com/office/drawing/2014/main" id="{F1279F5E-DFC0-4D16-ADC7-66B7EA3410C4}"/>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924800" y="21336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2" descr="DSTARS-P">
            <a:extLst>
              <a:ext uri="{FF2B5EF4-FFF2-40B4-BE49-F238E27FC236}">
                <a16:creationId xmlns:a16="http://schemas.microsoft.com/office/drawing/2014/main" id="{5F89ABA6-CD39-4DD9-9E10-0207F963CDF0}"/>
              </a:ext>
            </a:extLst>
          </p:cNvPr>
          <p:cNvPicPr>
            <a:picLocks noChangeAspect="1" noChangeArrowheads="1" noCrop="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5486400" y="914400"/>
            <a:ext cx="1143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34">
            <a:extLst>
              <a:ext uri="{FF2B5EF4-FFF2-40B4-BE49-F238E27FC236}">
                <a16:creationId xmlns:a16="http://schemas.microsoft.com/office/drawing/2014/main" id="{ACD0BD52-F1DF-4741-83A3-14A87B4B4EA1}"/>
              </a:ext>
            </a:extLst>
          </p:cNvPr>
          <p:cNvSpPr>
            <a:spLocks/>
          </p:cNvSpPr>
          <p:nvPr/>
        </p:nvSpPr>
        <p:spPr bwMode="auto">
          <a:xfrm>
            <a:off x="0" y="5913438"/>
            <a:ext cx="12192000" cy="944562"/>
          </a:xfrm>
          <a:custGeom>
            <a:avLst/>
            <a:gdLst>
              <a:gd name="T0" fmla="*/ 5752 w 5752"/>
              <a:gd name="T1" fmla="*/ 970 h 970"/>
              <a:gd name="T2" fmla="*/ 0 w 5752"/>
              <a:gd name="T3" fmla="*/ 970 h 970"/>
              <a:gd name="T4" fmla="*/ 0 w 5752"/>
              <a:gd name="T5" fmla="*/ 293 h 970"/>
              <a:gd name="T6" fmla="*/ 0 w 5752"/>
              <a:gd name="T7" fmla="*/ 293 h 970"/>
              <a:gd name="T8" fmla="*/ 176 w 5752"/>
              <a:gd name="T9" fmla="*/ 247 h 970"/>
              <a:gd name="T10" fmla="*/ 365 w 5752"/>
              <a:gd name="T11" fmla="*/ 201 h 970"/>
              <a:gd name="T12" fmla="*/ 591 w 5752"/>
              <a:gd name="T13" fmla="*/ 147 h 970"/>
              <a:gd name="T14" fmla="*/ 713 w 5752"/>
              <a:gd name="T15" fmla="*/ 121 h 970"/>
              <a:gd name="T16" fmla="*/ 837 w 5752"/>
              <a:gd name="T17" fmla="*/ 93 h 970"/>
              <a:gd name="T18" fmla="*/ 961 w 5752"/>
              <a:gd name="T19" fmla="*/ 69 h 970"/>
              <a:gd name="T20" fmla="*/ 1078 w 5752"/>
              <a:gd name="T21" fmla="*/ 47 h 970"/>
              <a:gd name="T22" fmla="*/ 1192 w 5752"/>
              <a:gd name="T23" fmla="*/ 27 h 970"/>
              <a:gd name="T24" fmla="*/ 1296 w 5752"/>
              <a:gd name="T25" fmla="*/ 13 h 970"/>
              <a:gd name="T26" fmla="*/ 1390 w 5752"/>
              <a:gd name="T27" fmla="*/ 3 h 970"/>
              <a:gd name="T28" fmla="*/ 1430 w 5752"/>
              <a:gd name="T29" fmla="*/ 0 h 970"/>
              <a:gd name="T30" fmla="*/ 1468 w 5752"/>
              <a:gd name="T31" fmla="*/ 0 h 970"/>
              <a:gd name="T32" fmla="*/ 1468 w 5752"/>
              <a:gd name="T33" fmla="*/ 0 h 970"/>
              <a:gd name="T34" fmla="*/ 1538 w 5752"/>
              <a:gd name="T35" fmla="*/ 0 h 970"/>
              <a:gd name="T36" fmla="*/ 1612 w 5752"/>
              <a:gd name="T37" fmla="*/ 3 h 970"/>
              <a:gd name="T38" fmla="*/ 1686 w 5752"/>
              <a:gd name="T39" fmla="*/ 11 h 970"/>
              <a:gd name="T40" fmla="*/ 1764 w 5752"/>
              <a:gd name="T41" fmla="*/ 21 h 970"/>
              <a:gd name="T42" fmla="*/ 1845 w 5752"/>
              <a:gd name="T43" fmla="*/ 35 h 970"/>
              <a:gd name="T44" fmla="*/ 1927 w 5752"/>
              <a:gd name="T45" fmla="*/ 49 h 970"/>
              <a:gd name="T46" fmla="*/ 2011 w 5752"/>
              <a:gd name="T47" fmla="*/ 67 h 970"/>
              <a:gd name="T48" fmla="*/ 2097 w 5752"/>
              <a:gd name="T49" fmla="*/ 87 h 970"/>
              <a:gd name="T50" fmla="*/ 2185 w 5752"/>
              <a:gd name="T51" fmla="*/ 109 h 970"/>
              <a:gd name="T52" fmla="*/ 2275 w 5752"/>
              <a:gd name="T53" fmla="*/ 133 h 970"/>
              <a:gd name="T54" fmla="*/ 2457 w 5752"/>
              <a:gd name="T55" fmla="*/ 185 h 970"/>
              <a:gd name="T56" fmla="*/ 2640 w 5752"/>
              <a:gd name="T57" fmla="*/ 241 h 970"/>
              <a:gd name="T58" fmla="*/ 2826 w 5752"/>
              <a:gd name="T59" fmla="*/ 301 h 970"/>
              <a:gd name="T60" fmla="*/ 3196 w 5752"/>
              <a:gd name="T61" fmla="*/ 421 h 970"/>
              <a:gd name="T62" fmla="*/ 3377 w 5752"/>
              <a:gd name="T63" fmla="*/ 479 h 970"/>
              <a:gd name="T64" fmla="*/ 3553 w 5752"/>
              <a:gd name="T65" fmla="*/ 533 h 970"/>
              <a:gd name="T66" fmla="*/ 3723 w 5752"/>
              <a:gd name="T67" fmla="*/ 583 h 970"/>
              <a:gd name="T68" fmla="*/ 3805 w 5752"/>
              <a:gd name="T69" fmla="*/ 605 h 970"/>
              <a:gd name="T70" fmla="*/ 3885 w 5752"/>
              <a:gd name="T71" fmla="*/ 625 h 970"/>
              <a:gd name="T72" fmla="*/ 3960 w 5752"/>
              <a:gd name="T73" fmla="*/ 643 h 970"/>
              <a:gd name="T74" fmla="*/ 4036 w 5752"/>
              <a:gd name="T75" fmla="*/ 658 h 970"/>
              <a:gd name="T76" fmla="*/ 4108 w 5752"/>
              <a:gd name="T77" fmla="*/ 670 h 970"/>
              <a:gd name="T78" fmla="*/ 4176 w 5752"/>
              <a:gd name="T79" fmla="*/ 682 h 970"/>
              <a:gd name="T80" fmla="*/ 4176 w 5752"/>
              <a:gd name="T81" fmla="*/ 682 h 970"/>
              <a:gd name="T82" fmla="*/ 4252 w 5752"/>
              <a:gd name="T83" fmla="*/ 688 h 970"/>
              <a:gd name="T84" fmla="*/ 4346 w 5752"/>
              <a:gd name="T85" fmla="*/ 694 h 970"/>
              <a:gd name="T86" fmla="*/ 4454 w 5752"/>
              <a:gd name="T87" fmla="*/ 696 h 970"/>
              <a:gd name="T88" fmla="*/ 4572 w 5752"/>
              <a:gd name="T89" fmla="*/ 698 h 970"/>
              <a:gd name="T90" fmla="*/ 4699 w 5752"/>
              <a:gd name="T91" fmla="*/ 698 h 970"/>
              <a:gd name="T92" fmla="*/ 4831 w 5752"/>
              <a:gd name="T93" fmla="*/ 696 h 970"/>
              <a:gd name="T94" fmla="*/ 5097 w 5752"/>
              <a:gd name="T95" fmla="*/ 690 h 970"/>
              <a:gd name="T96" fmla="*/ 5347 w 5752"/>
              <a:gd name="T97" fmla="*/ 682 h 970"/>
              <a:gd name="T98" fmla="*/ 5556 w 5752"/>
              <a:gd name="T99" fmla="*/ 674 h 970"/>
              <a:gd name="T100" fmla="*/ 5752 w 5752"/>
              <a:gd name="T101" fmla="*/ 664 h 970"/>
              <a:gd name="T102" fmla="*/ 5752 w 5752"/>
              <a:gd name="T103" fmla="*/ 970 h 9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52" h="970">
                <a:moveTo>
                  <a:pt x="5752" y="970"/>
                </a:moveTo>
                <a:lnTo>
                  <a:pt x="0" y="970"/>
                </a:lnTo>
                <a:lnTo>
                  <a:pt x="0" y="293"/>
                </a:lnTo>
                <a:lnTo>
                  <a:pt x="176" y="247"/>
                </a:lnTo>
                <a:lnTo>
                  <a:pt x="365" y="201"/>
                </a:lnTo>
                <a:lnTo>
                  <a:pt x="591" y="147"/>
                </a:lnTo>
                <a:lnTo>
                  <a:pt x="713" y="121"/>
                </a:lnTo>
                <a:lnTo>
                  <a:pt x="837" y="93"/>
                </a:lnTo>
                <a:lnTo>
                  <a:pt x="961" y="69"/>
                </a:lnTo>
                <a:lnTo>
                  <a:pt x="1078" y="47"/>
                </a:lnTo>
                <a:lnTo>
                  <a:pt x="1192" y="27"/>
                </a:lnTo>
                <a:lnTo>
                  <a:pt x="1296" y="13"/>
                </a:lnTo>
                <a:lnTo>
                  <a:pt x="1390" y="3"/>
                </a:lnTo>
                <a:lnTo>
                  <a:pt x="1430" y="0"/>
                </a:lnTo>
                <a:lnTo>
                  <a:pt x="1468" y="0"/>
                </a:lnTo>
                <a:lnTo>
                  <a:pt x="1538" y="0"/>
                </a:lnTo>
                <a:lnTo>
                  <a:pt x="1612" y="3"/>
                </a:lnTo>
                <a:lnTo>
                  <a:pt x="1686" y="11"/>
                </a:lnTo>
                <a:lnTo>
                  <a:pt x="1764" y="21"/>
                </a:lnTo>
                <a:lnTo>
                  <a:pt x="1845" y="35"/>
                </a:lnTo>
                <a:lnTo>
                  <a:pt x="1927" y="49"/>
                </a:lnTo>
                <a:lnTo>
                  <a:pt x="2011" y="67"/>
                </a:lnTo>
                <a:lnTo>
                  <a:pt x="2097" y="87"/>
                </a:lnTo>
                <a:lnTo>
                  <a:pt x="2185" y="109"/>
                </a:lnTo>
                <a:lnTo>
                  <a:pt x="2275" y="133"/>
                </a:lnTo>
                <a:lnTo>
                  <a:pt x="2457" y="185"/>
                </a:lnTo>
                <a:lnTo>
                  <a:pt x="2640" y="241"/>
                </a:lnTo>
                <a:lnTo>
                  <a:pt x="2826" y="301"/>
                </a:lnTo>
                <a:lnTo>
                  <a:pt x="3196" y="421"/>
                </a:lnTo>
                <a:lnTo>
                  <a:pt x="3377" y="479"/>
                </a:lnTo>
                <a:lnTo>
                  <a:pt x="3553" y="533"/>
                </a:lnTo>
                <a:lnTo>
                  <a:pt x="3723" y="583"/>
                </a:lnTo>
                <a:lnTo>
                  <a:pt x="3805" y="605"/>
                </a:lnTo>
                <a:lnTo>
                  <a:pt x="3885" y="625"/>
                </a:lnTo>
                <a:lnTo>
                  <a:pt x="3960" y="643"/>
                </a:lnTo>
                <a:lnTo>
                  <a:pt x="4036" y="658"/>
                </a:lnTo>
                <a:lnTo>
                  <a:pt x="4108" y="670"/>
                </a:lnTo>
                <a:lnTo>
                  <a:pt x="4176" y="682"/>
                </a:lnTo>
                <a:lnTo>
                  <a:pt x="4252" y="688"/>
                </a:lnTo>
                <a:lnTo>
                  <a:pt x="4346" y="694"/>
                </a:lnTo>
                <a:lnTo>
                  <a:pt x="4454" y="696"/>
                </a:lnTo>
                <a:lnTo>
                  <a:pt x="4572" y="698"/>
                </a:lnTo>
                <a:lnTo>
                  <a:pt x="4699" y="698"/>
                </a:lnTo>
                <a:lnTo>
                  <a:pt x="4831" y="696"/>
                </a:lnTo>
                <a:lnTo>
                  <a:pt x="5097" y="690"/>
                </a:lnTo>
                <a:lnTo>
                  <a:pt x="5347" y="682"/>
                </a:lnTo>
                <a:lnTo>
                  <a:pt x="5556" y="674"/>
                </a:lnTo>
                <a:lnTo>
                  <a:pt x="5752" y="664"/>
                </a:lnTo>
                <a:lnTo>
                  <a:pt x="5752" y="970"/>
                </a:lnTo>
                <a:close/>
              </a:path>
            </a:pathLst>
          </a:custGeom>
          <a:gradFill rotWithShape="1">
            <a:gsLst>
              <a:gs pos="0">
                <a:srgbClr val="5C7802"/>
              </a:gs>
              <a:gs pos="50000">
                <a:srgbClr val="87AE08"/>
              </a:gs>
              <a:gs pos="100000">
                <a:srgbClr val="A2D00C"/>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pic>
        <p:nvPicPr>
          <p:cNvPr id="12" name="图片 24">
            <a:extLst>
              <a:ext uri="{FF2B5EF4-FFF2-40B4-BE49-F238E27FC236}">
                <a16:creationId xmlns:a16="http://schemas.microsoft.com/office/drawing/2014/main" id="{E928C623-4B46-4FB5-9976-1698FDE53D2A}"/>
              </a:ext>
            </a:extLst>
          </p:cNvPr>
          <p:cNvPicPr>
            <a:picLocks noChangeAspect="1"/>
          </p:cNvPicPr>
          <p:nvPr/>
        </p:nvPicPr>
        <p:blipFill>
          <a:blip r:embed="rId5"/>
          <a:stretch>
            <a:fillRect/>
          </a:stretch>
        </p:blipFill>
        <p:spPr>
          <a:xfrm>
            <a:off x="1341927" y="4153063"/>
            <a:ext cx="8092359" cy="2697906"/>
          </a:xfrm>
          <a:prstGeom prst="rect">
            <a:avLst/>
          </a:prstGeom>
        </p:spPr>
      </p:pic>
      <p:pic>
        <p:nvPicPr>
          <p:cNvPr id="13" name="图片 25">
            <a:extLst>
              <a:ext uri="{FF2B5EF4-FFF2-40B4-BE49-F238E27FC236}">
                <a16:creationId xmlns:a16="http://schemas.microsoft.com/office/drawing/2014/main" id="{7B773F7B-5986-4816-9A5E-D90BA8EF45B4}"/>
              </a:ext>
            </a:extLst>
          </p:cNvPr>
          <p:cNvPicPr>
            <a:picLocks noChangeAspect="1"/>
          </p:cNvPicPr>
          <p:nvPr/>
        </p:nvPicPr>
        <p:blipFill>
          <a:blip r:embed="rId6"/>
          <a:stretch>
            <a:fillRect/>
          </a:stretch>
        </p:blipFill>
        <p:spPr>
          <a:xfrm>
            <a:off x="9158965" y="3905778"/>
            <a:ext cx="2201380" cy="2938159"/>
          </a:xfrm>
          <a:prstGeom prst="rect">
            <a:avLst/>
          </a:prstGeom>
        </p:spPr>
      </p:pic>
    </p:spTree>
  </p:cSld>
  <p:clrMapOvr>
    <a:masterClrMapping/>
  </p:clrMapOvr>
  <p:transition spd="slow">
    <p:circl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854FC87-64A4-4A69-AFB4-39764C74350D}"/>
              </a:ext>
            </a:extLst>
          </p:cNvPr>
          <p:cNvPicPr>
            <a:picLocks noChangeAspect="1"/>
          </p:cNvPicPr>
          <p:nvPr/>
        </p:nvPicPr>
        <p:blipFill>
          <a:blip r:embed="rId3"/>
          <a:stretch>
            <a:fillRect/>
          </a:stretch>
        </p:blipFill>
        <p:spPr>
          <a:xfrm>
            <a:off x="0" y="-323851"/>
            <a:ext cx="12192000" cy="9534283"/>
          </a:xfrm>
          <a:prstGeom prst="rect">
            <a:avLst/>
          </a:prstGeom>
        </p:spPr>
      </p:pic>
      <p:pic>
        <p:nvPicPr>
          <p:cNvPr id="3" name="图片 2">
            <a:extLst>
              <a:ext uri="{FF2B5EF4-FFF2-40B4-BE49-F238E27FC236}">
                <a16:creationId xmlns:a16="http://schemas.microsoft.com/office/drawing/2014/main" id="{2CB05791-0FE1-4ED7-B149-2A2E95EF93D3}"/>
              </a:ext>
            </a:extLst>
          </p:cNvPr>
          <p:cNvPicPr>
            <a:picLocks noChangeAspect="1"/>
          </p:cNvPicPr>
          <p:nvPr/>
        </p:nvPicPr>
        <p:blipFill>
          <a:blip r:embed="rId4"/>
          <a:stretch>
            <a:fillRect/>
          </a:stretch>
        </p:blipFill>
        <p:spPr>
          <a:xfrm>
            <a:off x="854331" y="846223"/>
            <a:ext cx="10590001" cy="5308601"/>
          </a:xfrm>
          <a:prstGeom prst="rect">
            <a:avLst/>
          </a:prstGeom>
        </p:spPr>
      </p:pic>
      <p:pic>
        <p:nvPicPr>
          <p:cNvPr id="4" name="图片 3">
            <a:extLst>
              <a:ext uri="{FF2B5EF4-FFF2-40B4-BE49-F238E27FC236}">
                <a16:creationId xmlns:a16="http://schemas.microsoft.com/office/drawing/2014/main" id="{43F65BFD-9DF4-4310-B8F7-07CEBC710D3C}"/>
              </a:ext>
            </a:extLst>
          </p:cNvPr>
          <p:cNvPicPr>
            <a:picLocks noChangeAspect="1"/>
          </p:cNvPicPr>
          <p:nvPr/>
        </p:nvPicPr>
        <p:blipFill>
          <a:blip r:embed="rId5"/>
          <a:stretch>
            <a:fillRect/>
          </a:stretch>
        </p:blipFill>
        <p:spPr>
          <a:xfrm>
            <a:off x="-565684" y="-11410"/>
            <a:ext cx="2548038" cy="2750145"/>
          </a:xfrm>
          <a:prstGeom prst="rect">
            <a:avLst/>
          </a:prstGeom>
        </p:spPr>
      </p:pic>
      <p:pic>
        <p:nvPicPr>
          <p:cNvPr id="5" name="图片 4">
            <a:extLst>
              <a:ext uri="{FF2B5EF4-FFF2-40B4-BE49-F238E27FC236}">
                <a16:creationId xmlns:a16="http://schemas.microsoft.com/office/drawing/2014/main" id="{818286E7-631D-4EEF-A839-04333EBD8AE1}"/>
              </a:ext>
            </a:extLst>
          </p:cNvPr>
          <p:cNvPicPr>
            <a:picLocks noChangeAspect="1"/>
          </p:cNvPicPr>
          <p:nvPr/>
        </p:nvPicPr>
        <p:blipFill>
          <a:blip r:embed="rId6"/>
          <a:stretch>
            <a:fillRect/>
          </a:stretch>
        </p:blipFill>
        <p:spPr>
          <a:xfrm>
            <a:off x="10365470" y="-11410"/>
            <a:ext cx="1976659" cy="2441140"/>
          </a:xfrm>
          <a:prstGeom prst="rect">
            <a:avLst/>
          </a:prstGeom>
        </p:spPr>
      </p:pic>
      <p:pic>
        <p:nvPicPr>
          <p:cNvPr id="6" name="图片 5">
            <a:extLst>
              <a:ext uri="{FF2B5EF4-FFF2-40B4-BE49-F238E27FC236}">
                <a16:creationId xmlns:a16="http://schemas.microsoft.com/office/drawing/2014/main" id="{641F1DFB-6F27-41B0-89C2-70757A24608F}"/>
              </a:ext>
            </a:extLst>
          </p:cNvPr>
          <p:cNvPicPr>
            <a:picLocks noChangeAspect="1"/>
          </p:cNvPicPr>
          <p:nvPr/>
        </p:nvPicPr>
        <p:blipFill>
          <a:blip r:embed="rId7"/>
          <a:stretch>
            <a:fillRect/>
          </a:stretch>
        </p:blipFill>
        <p:spPr>
          <a:xfrm>
            <a:off x="-60333" y="3981523"/>
            <a:ext cx="8202470" cy="2651561"/>
          </a:xfrm>
          <a:prstGeom prst="rect">
            <a:avLst/>
          </a:prstGeom>
        </p:spPr>
      </p:pic>
      <p:sp>
        <p:nvSpPr>
          <p:cNvPr id="8" name="Text Box 4">
            <a:extLst>
              <a:ext uri="{FF2B5EF4-FFF2-40B4-BE49-F238E27FC236}">
                <a16:creationId xmlns:a16="http://schemas.microsoft.com/office/drawing/2014/main" id="{2E1A60A6-8706-4D27-8E3B-A2C2AF973DDB}"/>
              </a:ext>
            </a:extLst>
          </p:cNvPr>
          <p:cNvSpPr txBox="1">
            <a:spLocks noChangeArrowheads="1"/>
          </p:cNvSpPr>
          <p:nvPr/>
        </p:nvSpPr>
        <p:spPr bwMode="auto">
          <a:xfrm>
            <a:off x="1335184" y="838200"/>
            <a:ext cx="9067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57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57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57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57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57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3600" b="1" dirty="0" err="1">
                <a:latin typeface="HP001 4 hàng" panose="020B0603050302020204" pitchFamily="34" charset="0"/>
                <a:cs typeface="Times New Roman" panose="02020603050405020304" pitchFamily="18" charset="0"/>
              </a:rPr>
              <a:t>Thứ</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ba</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ngày</a:t>
            </a:r>
            <a:r>
              <a:rPr lang="en-US" altLang="en-US" sz="3600" b="1" dirty="0">
                <a:latin typeface="HP001 4 hàng" panose="020B0603050302020204" pitchFamily="34" charset="0"/>
                <a:cs typeface="Times New Roman" panose="02020603050405020304" pitchFamily="18" charset="0"/>
              </a:rPr>
              <a:t> </a:t>
            </a:r>
            <a:r>
              <a:rPr lang="vi-VN" altLang="en-US" sz="3600" dirty="0">
                <a:latin typeface="HP001 4 hàng" panose="020B0603050302020204" pitchFamily="34" charset="0"/>
                <a:cs typeface="Times New Roman" panose="02020603050405020304" pitchFamily="18" charset="0"/>
              </a:rPr>
              <a:t>29</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tháng</a:t>
            </a:r>
            <a:r>
              <a:rPr lang="en-US" altLang="en-US" sz="3600" b="1" dirty="0">
                <a:latin typeface="HP001 4 hàng" panose="020B0603050302020204" pitchFamily="34" charset="0"/>
                <a:cs typeface="Times New Roman" panose="02020603050405020304" pitchFamily="18" charset="0"/>
              </a:rPr>
              <a:t> 3 </a:t>
            </a:r>
            <a:r>
              <a:rPr lang="en-US" altLang="en-US" sz="3600" b="1" dirty="0" err="1">
                <a:latin typeface="HP001 4 hàng" panose="020B0603050302020204" pitchFamily="34" charset="0"/>
                <a:cs typeface="Times New Roman" panose="02020603050405020304" pitchFamily="18" charset="0"/>
              </a:rPr>
              <a:t>năm</a:t>
            </a:r>
            <a:r>
              <a:rPr lang="en-US" altLang="en-US" sz="3600" b="1" dirty="0">
                <a:latin typeface="HP001 4 hàng" panose="020B0603050302020204" pitchFamily="34" charset="0"/>
                <a:cs typeface="Times New Roman" panose="02020603050405020304" pitchFamily="18" charset="0"/>
              </a:rPr>
              <a:t> 2022</a:t>
            </a:r>
          </a:p>
        </p:txBody>
      </p:sp>
      <p:sp>
        <p:nvSpPr>
          <p:cNvPr id="10" name="Rectangle 9">
            <a:extLst>
              <a:ext uri="{FF2B5EF4-FFF2-40B4-BE49-F238E27FC236}">
                <a16:creationId xmlns:a16="http://schemas.microsoft.com/office/drawing/2014/main" id="{6A343693-91AD-40B5-9896-B8BD23B8DCA6}"/>
              </a:ext>
            </a:extLst>
          </p:cNvPr>
          <p:cNvSpPr/>
          <p:nvPr/>
        </p:nvSpPr>
        <p:spPr>
          <a:xfrm>
            <a:off x="3604259" y="1545924"/>
            <a:ext cx="4785990" cy="923330"/>
          </a:xfrm>
          <a:prstGeom prst="rect">
            <a:avLst/>
          </a:prstGeom>
        </p:spPr>
        <p:txBody>
          <a:bodyPr wrap="none">
            <a:spAutoFit/>
          </a:bodyPr>
          <a:lstStyle/>
          <a:p>
            <a:pPr algn="ctr">
              <a:lnSpc>
                <a:spcPct val="150000"/>
              </a:lnSpc>
            </a:pPr>
            <a:r>
              <a:rPr lang="en-US" altLang="en-US" sz="3600" b="1" dirty="0" err="1">
                <a:latin typeface="HP001 4 hàng" panose="020B0603050302020204" pitchFamily="34" charset="0"/>
                <a:cs typeface="Times New Roman" panose="02020603050405020304" pitchFamily="18" charset="0"/>
              </a:rPr>
              <a:t>Chính</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tả</a:t>
            </a:r>
            <a:r>
              <a:rPr lang="en-US" altLang="en-US" sz="3600" b="1" dirty="0">
                <a:latin typeface="HP001 4 hàng" panose="020B0603050302020204" pitchFamily="34" charset="0"/>
                <a:cs typeface="Times New Roman" panose="02020603050405020304" pitchFamily="18" charset="0"/>
              </a:rPr>
              <a:t> (</a:t>
            </a:r>
            <a:r>
              <a:rPr lang="en-US" altLang="en-US" sz="3600" b="1" dirty="0" err="1">
                <a:latin typeface="HP001 4 hàng" panose="020B0603050302020204" pitchFamily="34" charset="0"/>
                <a:cs typeface="Times New Roman" panose="02020603050405020304" pitchFamily="18" charset="0"/>
              </a:rPr>
              <a:t>Nghe</a:t>
            </a:r>
            <a:r>
              <a:rPr lang="en-US" altLang="en-US" sz="3600" b="1" dirty="0">
                <a:latin typeface="HP001 4 hàng" panose="020B0603050302020204" pitchFamily="34" charset="0"/>
                <a:cs typeface="Times New Roman" panose="02020603050405020304" pitchFamily="18" charset="0"/>
              </a:rPr>
              <a:t> - </a:t>
            </a:r>
            <a:r>
              <a:rPr lang="en-US" altLang="en-US" sz="3600" b="1" dirty="0" err="1">
                <a:latin typeface="HP001 4 hàng" panose="020B0603050302020204" pitchFamily="34" charset="0"/>
                <a:cs typeface="Times New Roman" panose="02020603050405020304" pitchFamily="18" charset="0"/>
              </a:rPr>
              <a:t>viết</a:t>
            </a:r>
            <a:r>
              <a:rPr lang="en-US" altLang="en-US" sz="3600" b="1" dirty="0">
                <a:latin typeface="HP001 4 hàng" panose="020B0603050302020204" pitchFamily="34" charset="0"/>
                <a:cs typeface="Times New Roman" panose="02020603050405020304" pitchFamily="18" charset="0"/>
              </a:rPr>
              <a:t>)</a:t>
            </a:r>
          </a:p>
        </p:txBody>
      </p:sp>
      <p:sp>
        <p:nvSpPr>
          <p:cNvPr id="11" name="Text Box 21">
            <a:extLst>
              <a:ext uri="{FF2B5EF4-FFF2-40B4-BE49-F238E27FC236}">
                <a16:creationId xmlns:a16="http://schemas.microsoft.com/office/drawing/2014/main" id="{6817FA1F-B2A7-42A6-9297-818F0E437B99}"/>
              </a:ext>
            </a:extLst>
          </p:cNvPr>
          <p:cNvSpPr txBox="1">
            <a:spLocks noChangeArrowheads="1"/>
          </p:cNvSpPr>
          <p:nvPr/>
        </p:nvSpPr>
        <p:spPr bwMode="auto">
          <a:xfrm>
            <a:off x="3224906" y="2373193"/>
            <a:ext cx="5400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HP001 4H" charset="0"/>
                <a:cs typeface="Arial" charset="0"/>
              </a:defRPr>
            </a:lvl1pPr>
            <a:lvl2pPr marL="742950" indent="-285750">
              <a:defRPr>
                <a:solidFill>
                  <a:schemeClr val="tx1"/>
                </a:solidFill>
                <a:latin typeface="HP001 4H" charset="0"/>
                <a:cs typeface="Arial" charset="0"/>
              </a:defRPr>
            </a:lvl2pPr>
            <a:lvl3pPr marL="1143000" indent="-228600">
              <a:defRPr>
                <a:solidFill>
                  <a:schemeClr val="tx1"/>
                </a:solidFill>
                <a:latin typeface="HP001 4H" charset="0"/>
                <a:cs typeface="Arial" charset="0"/>
              </a:defRPr>
            </a:lvl3pPr>
            <a:lvl4pPr marL="1600200" indent="-228600">
              <a:defRPr>
                <a:solidFill>
                  <a:schemeClr val="tx1"/>
                </a:solidFill>
                <a:latin typeface="HP001 4H" charset="0"/>
                <a:cs typeface="Arial" charset="0"/>
              </a:defRPr>
            </a:lvl4pPr>
            <a:lvl5pPr marL="2057400" indent="-228600">
              <a:defRPr>
                <a:solidFill>
                  <a:schemeClr val="tx1"/>
                </a:solidFill>
                <a:latin typeface="HP001 4H" charset="0"/>
                <a:cs typeface="Arial" charset="0"/>
              </a:defRPr>
            </a:lvl5pPr>
            <a:lvl6pPr marL="2514600" indent="-228600" eaLnBrk="0" fontAlgn="base" hangingPunct="0">
              <a:spcBef>
                <a:spcPct val="0"/>
              </a:spcBef>
              <a:spcAft>
                <a:spcPct val="0"/>
              </a:spcAft>
              <a:defRPr>
                <a:solidFill>
                  <a:schemeClr val="tx1"/>
                </a:solidFill>
                <a:latin typeface="HP001 4H" charset="0"/>
                <a:cs typeface="Arial" charset="0"/>
              </a:defRPr>
            </a:lvl6pPr>
            <a:lvl7pPr marL="2971800" indent="-228600" eaLnBrk="0" fontAlgn="base" hangingPunct="0">
              <a:spcBef>
                <a:spcPct val="0"/>
              </a:spcBef>
              <a:spcAft>
                <a:spcPct val="0"/>
              </a:spcAft>
              <a:defRPr>
                <a:solidFill>
                  <a:schemeClr val="tx1"/>
                </a:solidFill>
                <a:latin typeface="HP001 4H" charset="0"/>
                <a:cs typeface="Arial" charset="0"/>
              </a:defRPr>
            </a:lvl7pPr>
            <a:lvl8pPr marL="3429000" indent="-228600" eaLnBrk="0" fontAlgn="base" hangingPunct="0">
              <a:spcBef>
                <a:spcPct val="0"/>
              </a:spcBef>
              <a:spcAft>
                <a:spcPct val="0"/>
              </a:spcAft>
              <a:defRPr>
                <a:solidFill>
                  <a:schemeClr val="tx1"/>
                </a:solidFill>
                <a:latin typeface="HP001 4H" charset="0"/>
                <a:cs typeface="Arial" charset="0"/>
              </a:defRPr>
            </a:lvl8pPr>
            <a:lvl9pPr marL="3886200" indent="-228600" eaLnBrk="0" fontAlgn="base" hangingPunct="0">
              <a:spcBef>
                <a:spcPct val="0"/>
              </a:spcBef>
              <a:spcAft>
                <a:spcPct val="0"/>
              </a:spcAft>
              <a:defRPr>
                <a:solidFill>
                  <a:schemeClr val="tx1"/>
                </a:solidFill>
                <a:latin typeface="HP001 4H" charset="0"/>
                <a:cs typeface="Arial" charset="0"/>
              </a:defRPr>
            </a:lvl9pPr>
          </a:lstStyle>
          <a:p>
            <a:pPr algn="ctr">
              <a:spcBef>
                <a:spcPct val="50000"/>
              </a:spcBef>
            </a:pPr>
            <a:r>
              <a:rPr lang="en-US" altLang="en-US" sz="3600" b="1" dirty="0" err="1">
                <a:solidFill>
                  <a:srgbClr val="FF0000"/>
                </a:solidFill>
                <a:latin typeface="HP001 4 hàng" panose="020B0603050302020204" pitchFamily="34" charset="0"/>
                <a:cs typeface="Times New Roman" panose="02020603050405020304" pitchFamily="18" charset="0"/>
              </a:rPr>
              <a:t>Cuộc</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chạy</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đua</a:t>
            </a:r>
            <a:r>
              <a:rPr lang="en-US" altLang="en-US" sz="3600" b="1" dirty="0">
                <a:solidFill>
                  <a:srgbClr val="FF0000"/>
                </a:solidFill>
                <a:latin typeface="HP001 4 hàng" panose="020B0603050302020204" pitchFamily="34" charset="0"/>
                <a:cs typeface="Times New Roman" panose="02020603050405020304" pitchFamily="18" charset="0"/>
              </a:rPr>
              <a:t> </a:t>
            </a:r>
            <a:r>
              <a:rPr lang="en-US" altLang="en-US" sz="3600" b="1" dirty="0" err="1">
                <a:solidFill>
                  <a:srgbClr val="FF0000"/>
                </a:solidFill>
                <a:latin typeface="HP001 4 hàng" panose="020B0603050302020204" pitchFamily="34" charset="0"/>
                <a:cs typeface="Times New Roman" panose="02020603050405020304" pitchFamily="18" charset="0"/>
              </a:rPr>
              <a:t>trong</a:t>
            </a:r>
            <a:r>
              <a:rPr lang="en-US" altLang="en-US" sz="3600" dirty="0">
                <a:solidFill>
                  <a:srgbClr val="FF0000"/>
                </a:solidFill>
                <a:latin typeface="HP001 4 hàng" panose="020B0603050302020204" pitchFamily="34" charset="0"/>
                <a:cs typeface="Times New Roman" panose="02020603050405020304" pitchFamily="18" charset="0"/>
              </a:rPr>
              <a:t> </a:t>
            </a:r>
            <a:r>
              <a:rPr lang="en-US" altLang="en-US" sz="3600" dirty="0" err="1">
                <a:solidFill>
                  <a:srgbClr val="FF0000"/>
                </a:solidFill>
                <a:latin typeface="HP001 4 hàng" panose="020B0603050302020204" pitchFamily="34" charset="0"/>
                <a:cs typeface="Times New Roman" panose="02020603050405020304" pitchFamily="18" charset="0"/>
              </a:rPr>
              <a:t>rừng</a:t>
            </a:r>
            <a:endParaRPr lang="en-US" altLang="en-US" sz="3600" b="1" dirty="0">
              <a:solidFill>
                <a:srgbClr val="FF0000"/>
              </a:solidFill>
              <a:latin typeface="HP001 4 hàng" panose="020B06030503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6B9C9BBB-0852-451E-B38E-888E987C6E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3019523"/>
            <a:ext cx="8382000" cy="3815091"/>
          </a:xfrm>
          <a:prstGeom prst="rect">
            <a:avLst/>
          </a:prstGeom>
          <a:ln>
            <a:noFill/>
          </a:ln>
          <a:effectLst>
            <a:softEdge rad="112500"/>
          </a:effectLst>
        </p:spPr>
      </p:pic>
    </p:spTree>
    <p:extLst>
      <p:ext uri="{BB962C8B-B14F-4D97-AF65-F5344CB8AC3E}">
        <p14:creationId xmlns:p14="http://schemas.microsoft.com/office/powerpoint/2010/main" val="2666197839"/>
      </p:ext>
    </p:extLst>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02" y="677503"/>
            <a:ext cx="9229798" cy="949414"/>
          </a:xfrm>
        </p:spPr>
        <p:txBody>
          <a:bodyPr>
            <a:noAutofit/>
          </a:bodyPr>
          <a:lstStyle/>
          <a:p>
            <a:r>
              <a:rPr lang="en-US" sz="3200" b="1" dirty="0">
                <a:latin typeface="HP001 4 hàng" panose="020B0603050302020204" pitchFamily="34" charset="0"/>
                <a:cs typeface="Times New Roman" panose="02020603050405020304" pitchFamily="18" charset="0"/>
              </a:rPr>
              <a:t>1. </a:t>
            </a:r>
            <a:r>
              <a:rPr lang="en-US" sz="3200" b="1" dirty="0" err="1">
                <a:latin typeface="HP001 4 hàng" panose="020B0603050302020204" pitchFamily="34" charset="0"/>
                <a:cs typeface="Times New Roman" panose="02020603050405020304" pitchFamily="18" charset="0"/>
              </a:rPr>
              <a:t>Quan</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sát</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tranh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ảnh</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và</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trả</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lời</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câu</a:t>
            </a:r>
            <a:r>
              <a:rPr lang="en-US" sz="3200" b="1" dirty="0">
                <a:latin typeface="HP001 4 hàng" panose="020B0603050302020204" pitchFamily="34" charset="0"/>
                <a:cs typeface="Times New Roman" panose="02020603050405020304" pitchFamily="18" charset="0"/>
              </a:rPr>
              <a:t> </a:t>
            </a:r>
            <a:r>
              <a:rPr lang="en-US" sz="3200" b="1" dirty="0" err="1">
                <a:latin typeface="HP001 4 hàng" panose="020B0603050302020204" pitchFamily="34" charset="0"/>
                <a:cs typeface="Times New Roman" panose="02020603050405020304" pitchFamily="18" charset="0"/>
              </a:rPr>
              <a:t>hỏi</a:t>
            </a:r>
            <a:endParaRPr lang="en-US" sz="3200" b="1" dirty="0">
              <a:latin typeface="HP001 4 hàng" panose="020B0603050302020204" pitchFamily="34" charset="0"/>
              <a:cs typeface="Times New Roman" panose="02020603050405020304" pitchFamily="18" charset="0"/>
            </a:endParaRPr>
          </a:p>
        </p:txBody>
      </p:sp>
      <p:sp>
        <p:nvSpPr>
          <p:cNvPr id="11" name="Title 1"/>
          <p:cNvSpPr txBox="1">
            <a:spLocks/>
          </p:cNvSpPr>
          <p:nvPr/>
        </p:nvSpPr>
        <p:spPr>
          <a:xfrm>
            <a:off x="514884" y="1238249"/>
            <a:ext cx="6720307" cy="52848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a. </a:t>
            </a:r>
            <a:r>
              <a:rPr lang="vi-VN" dirty="0">
                <a:solidFill>
                  <a:schemeClr val="accent1">
                    <a:lumMod val="75000"/>
                  </a:schemeClr>
                </a:solidFill>
                <a:latin typeface="HP001 4 hàng" panose="020B0603050302020204" pitchFamily="34" charset="0"/>
                <a:cs typeface="Times New Roman" panose="02020603050405020304" pitchFamily="18" charset="0"/>
              </a:rPr>
              <a:t>Các bạn trong tranh chơi những môn thể thao nào?</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en-US" dirty="0">
              <a:solidFill>
                <a:schemeClr val="accent1">
                  <a:lumMod val="75000"/>
                </a:schemeClr>
              </a:solidFill>
              <a:latin typeface="HP001 4 hàng" panose="020B0603050302020204" pitchFamily="34" charset="0"/>
              <a:cs typeface="Times New Roman" panose="02020603050405020304" pitchFamily="18" charset="0"/>
            </a:endParaRPr>
          </a:p>
          <a:p>
            <a:r>
              <a:rPr lang="en-US" dirty="0">
                <a:solidFill>
                  <a:schemeClr val="accent1">
                    <a:lumMod val="75000"/>
                  </a:schemeClr>
                </a:solidFill>
                <a:latin typeface="HP001 4 hàng" panose="020B0603050302020204" pitchFamily="34" charset="0"/>
                <a:cs typeface="Times New Roman" panose="02020603050405020304" pitchFamily="18" charset="0"/>
              </a:rPr>
              <a:t>b. </a:t>
            </a:r>
            <a:r>
              <a:rPr lang="en-US" dirty="0" err="1">
                <a:solidFill>
                  <a:schemeClr val="accent1">
                    <a:lumMod val="75000"/>
                  </a:schemeClr>
                </a:solidFill>
                <a:latin typeface="HP001 4 hàng" panose="020B0603050302020204" pitchFamily="34" charset="0"/>
                <a:cs typeface="Times New Roman" panose="02020603050405020304" pitchFamily="18" charset="0"/>
              </a:rPr>
              <a:t>Chơi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môn</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thể</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thao</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đó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có</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lợi</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ích</a:t>
            </a:r>
            <a:r>
              <a:rPr lang="en-US" dirty="0">
                <a:solidFill>
                  <a:schemeClr val="accent1">
                    <a:lumMod val="75000"/>
                  </a:schemeClr>
                </a:solidFill>
                <a:latin typeface="HP001 4 hàng" panose="020B0603050302020204" pitchFamily="34" charset="0"/>
                <a:cs typeface="Times New Roman" panose="02020603050405020304" pitchFamily="18" charset="0"/>
              </a:rPr>
              <a:t> </a:t>
            </a:r>
            <a:r>
              <a:rPr lang="en-US" dirty="0" err="1">
                <a:solidFill>
                  <a:schemeClr val="accent1">
                    <a:lumMod val="75000"/>
                  </a:schemeClr>
                </a:solidFill>
                <a:latin typeface="HP001 4 hàng" panose="020B0603050302020204" pitchFamily="34" charset="0"/>
                <a:cs typeface="Times New Roman" panose="02020603050405020304" pitchFamily="18" charset="0"/>
              </a:rPr>
              <a:t>gì</a:t>
            </a:r>
            <a:r>
              <a:rPr lang="en-US" dirty="0">
                <a:solidFill>
                  <a:schemeClr val="accent1">
                    <a:lumMod val="75000"/>
                  </a:schemeClr>
                </a:solidFill>
                <a:latin typeface="HP001 4 hàng" panose="020B0603050302020204" pitchFamily="34" charset="0"/>
                <a:cs typeface="Times New Roman" panose="02020603050405020304" pitchFamily="18" charset="0"/>
              </a:rPr>
              <a:t>?</a:t>
            </a:r>
          </a:p>
          <a:p>
            <a:pPr algn="just"/>
            <a:endParaRPr lang="en-US" dirty="0">
              <a:solidFill>
                <a:schemeClr val="accent1">
                  <a:lumMod val="75000"/>
                </a:schemeClr>
              </a:solidFill>
              <a:latin typeface="HP001 4 hàng" panose="020B0603050302020204" pitchFamily="34" charset="0"/>
              <a:cs typeface="Times New Roman" panose="02020603050405020304" pitchFamily="18" charset="0"/>
            </a:endParaRPr>
          </a:p>
          <a:p>
            <a:pPr algn="just"/>
            <a:r>
              <a:rPr lang="en-US" dirty="0">
                <a:solidFill>
                  <a:schemeClr val="accent1">
                    <a:lumMod val="75000"/>
                  </a:schemeClr>
                </a:solidFill>
                <a:latin typeface="HP001 4 hàng" panose="020B0603050302020204" pitchFamily="34" charset="0"/>
                <a:cs typeface="Times New Roman" panose="02020603050405020304" pitchFamily="18" charset="0"/>
              </a:rPr>
              <a:t>c. </a:t>
            </a:r>
            <a:r>
              <a:rPr lang="vi-VN" dirty="0">
                <a:solidFill>
                  <a:schemeClr val="accent1">
                    <a:lumMod val="75000"/>
                  </a:schemeClr>
                </a:solidFill>
                <a:latin typeface="HP001 4 hàng" panose="020B0603050302020204" pitchFamily="34" charset="0"/>
                <a:cs typeface="Times New Roman" panose="02020603050405020304" pitchFamily="18" charset="0"/>
              </a:rPr>
              <a:t>Em còn biết tên những môn thể thao nào khác?</a:t>
            </a:r>
            <a:endParaRPr lang="en-US" dirty="0">
              <a:solidFill>
                <a:schemeClr val="accent1">
                  <a:lumMod val="75000"/>
                </a:schemeClr>
              </a:solidFill>
              <a:latin typeface="HP001 4 hàng" panose="020B0603050302020204" pitchFamily="34" charset="0"/>
              <a:cs typeface="Times New Roman" panose="02020603050405020304" pitchFamily="18" charset="0"/>
            </a:endParaRPr>
          </a:p>
          <a:p>
            <a:endParaRPr lang="vi-VN" sz="2800" dirty="0">
              <a:solidFill>
                <a:srgbClr val="0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68730" cy="93726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191" y="1626918"/>
            <a:ext cx="4956810" cy="4896171"/>
          </a:xfrm>
          <a:prstGeom prst="rect">
            <a:avLst/>
          </a:prstGeom>
        </p:spPr>
      </p:pic>
      <p:sp>
        <p:nvSpPr>
          <p:cNvPr id="4" name="Rectangle 3"/>
          <p:cNvSpPr/>
          <p:nvPr/>
        </p:nvSpPr>
        <p:spPr>
          <a:xfrm>
            <a:off x="4585336" y="49029"/>
            <a:ext cx="2451312" cy="584775"/>
          </a:xfrm>
          <a:prstGeom prst="rect">
            <a:avLst/>
          </a:prstGeom>
        </p:spPr>
        <p:txBody>
          <a:bodyPr wrap="none">
            <a:spAutoFit/>
          </a:bodyPr>
          <a:lstStyle/>
          <a:p>
            <a:pPr lvl="0"/>
            <a:r>
              <a:rPr lang="en-US" sz="3200" b="1" dirty="0">
                <a:solidFill>
                  <a:srgbClr val="FF0000"/>
                </a:solidFill>
                <a:latin typeface="HP001 4 hàng" panose="020B0603050302020204" pitchFamily="34" charset="0"/>
                <a:cs typeface="Times New Roman" panose="02020603050405020304" pitchFamily="18" charset="0"/>
              </a:rPr>
              <a:t>1. </a:t>
            </a:r>
            <a:r>
              <a:rPr lang="en-US" sz="3200" b="1" dirty="0" err="1">
                <a:solidFill>
                  <a:srgbClr val="FF0000"/>
                </a:solidFill>
                <a:latin typeface="HP001 4 hàng" panose="020B0603050302020204" pitchFamily="34" charset="0"/>
                <a:cs typeface="Times New Roman" panose="02020603050405020304" pitchFamily="18" charset="0"/>
              </a:rPr>
              <a:t>Khởi</a:t>
            </a:r>
            <a:r>
              <a:rPr lang="en-US" sz="3200" b="1" dirty="0">
                <a:solidFill>
                  <a:srgbClr val="FF0000"/>
                </a:solidFill>
                <a:latin typeface="HP001 4 hàng" panose="020B0603050302020204" pitchFamily="34" charset="0"/>
                <a:cs typeface="Times New Roman" panose="02020603050405020304" pitchFamily="18" charset="0"/>
              </a:rPr>
              <a:t> </a:t>
            </a:r>
            <a:r>
              <a:rPr lang="en-US" sz="3200" b="1" dirty="0" err="1">
                <a:solidFill>
                  <a:srgbClr val="FF0000"/>
                </a:solidFill>
                <a:latin typeface="HP001 4 hàng" panose="020B0603050302020204" pitchFamily="34" charset="0"/>
                <a:cs typeface="Times New Roman" panose="02020603050405020304" pitchFamily="18" charset="0"/>
              </a:rPr>
              <a:t>động</a:t>
            </a:r>
            <a:endParaRPr lang="en-US"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243561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1000"/>
                                        <p:tgtEl>
                                          <p:spTgt spid="11">
                                            <p:txEl>
                                              <p:pRg st="3" end="3"/>
                                            </p:txEl>
                                          </p:spTgt>
                                        </p:tgtEl>
                                      </p:cBhvr>
                                    </p:animEffect>
                                    <p:anim calcmode="lin" valueType="num">
                                      <p:cBhvr>
                                        <p:cTn id="3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xEl>
                                              <p:pRg st="5" end="5"/>
                                            </p:txEl>
                                          </p:spTgt>
                                        </p:tgtEl>
                                        <p:attrNameLst>
                                          <p:attrName>style.visibility</p:attrName>
                                        </p:attrNameLst>
                                      </p:cBhvr>
                                      <p:to>
                                        <p:strVal val="visible"/>
                                      </p:to>
                                    </p:set>
                                    <p:animEffect transition="in" filter="fade">
                                      <p:cBhvr>
                                        <p:cTn id="38" dur="1000"/>
                                        <p:tgtEl>
                                          <p:spTgt spid="11">
                                            <p:txEl>
                                              <p:pRg st="5" end="5"/>
                                            </p:txEl>
                                          </p:spTgt>
                                        </p:tgtEl>
                                      </p:cBhvr>
                                    </p:animEffect>
                                    <p:anim calcmode="lin" valueType="num">
                                      <p:cBhvr>
                                        <p:cTn id="39"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B96FC576-AE30-4C09-A12C-0582F2A6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Times New Roman" panose="02020603050405020304" pitchFamily="18" charset="0"/>
              <a:cs typeface="Times New Roman" panose="02020603050405020304" pitchFamily="18" charset="0"/>
            </a:endParaRPr>
          </a:p>
        </p:txBody>
      </p:sp>
      <p:pic>
        <p:nvPicPr>
          <p:cNvPr id="7" name="Picture 6" descr="A group of kids playing football&#10;&#10;Description automatically generated with medium confidence">
            <a:extLst>
              <a:ext uri="{FF2B5EF4-FFF2-40B4-BE49-F238E27FC236}">
                <a16:creationId xmlns:a16="http://schemas.microsoft.com/office/drawing/2014/main" id="{02D671E7-E501-4B82-A8D6-436C91147BD8}"/>
              </a:ext>
            </a:extLst>
          </p:cNvPr>
          <p:cNvPicPr>
            <a:picLocks noChangeAspect="1"/>
          </p:cNvPicPr>
          <p:nvPr/>
        </p:nvPicPr>
        <p:blipFill rotWithShape="1">
          <a:blip r:embed="rId2">
            <a:extLst>
              <a:ext uri="{28A0092B-C50C-407E-A947-70E740481C1C}">
                <a14:useLocalDpi xmlns:a14="http://schemas.microsoft.com/office/drawing/2010/main" val="0"/>
              </a:ext>
            </a:extLst>
          </a:blip>
          <a:srcRect t="10515" r="2" b="10022"/>
          <a:stretch/>
        </p:blipFill>
        <p:spPr>
          <a:xfrm>
            <a:off x="1" y="10"/>
            <a:ext cx="6274190" cy="2338747"/>
          </a:xfrm>
          <a:prstGeom prst="rect">
            <a:avLst/>
          </a:prstGeom>
        </p:spPr>
      </p:pic>
      <p:pic>
        <p:nvPicPr>
          <p:cNvPr id="9" name="Picture 8" descr="A picture containing text, athletic game&#10;&#10;Description automatically generated">
            <a:extLst>
              <a:ext uri="{FF2B5EF4-FFF2-40B4-BE49-F238E27FC236}">
                <a16:creationId xmlns:a16="http://schemas.microsoft.com/office/drawing/2014/main" id="{54162D38-7CD2-4E63-A0AB-BD4BBD40F919}"/>
              </a:ext>
            </a:extLst>
          </p:cNvPr>
          <p:cNvPicPr>
            <a:picLocks noChangeAspect="1"/>
          </p:cNvPicPr>
          <p:nvPr/>
        </p:nvPicPr>
        <p:blipFill rotWithShape="1">
          <a:blip r:embed="rId3">
            <a:extLst>
              <a:ext uri="{28A0092B-C50C-407E-A947-70E740481C1C}">
                <a14:useLocalDpi xmlns:a14="http://schemas.microsoft.com/office/drawing/2010/main" val="0"/>
              </a:ext>
            </a:extLst>
          </a:blip>
          <a:srcRect t="79" r="2" b="15695"/>
          <a:stretch/>
        </p:blipFill>
        <p:spPr>
          <a:xfrm>
            <a:off x="6274190" y="2338749"/>
            <a:ext cx="6097524" cy="2338754"/>
          </a:xfrm>
          <a:prstGeom prst="rect">
            <a:avLst/>
          </a:prstGeom>
        </p:spPr>
      </p:pic>
      <p:sp>
        <p:nvSpPr>
          <p:cNvPr id="21" name="Rectangle: Rounded Corners 20">
            <a:extLst>
              <a:ext uri="{FF2B5EF4-FFF2-40B4-BE49-F238E27FC236}">
                <a16:creationId xmlns:a16="http://schemas.microsoft.com/office/drawing/2014/main" id="{4E684AE7-F53E-43FC-B070-F6859824DA22}"/>
              </a:ext>
            </a:extLst>
          </p:cNvPr>
          <p:cNvSpPr/>
          <p:nvPr/>
        </p:nvSpPr>
        <p:spPr>
          <a:xfrm>
            <a:off x="2110154" y="5036226"/>
            <a:ext cx="9144000" cy="16599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5400" b="1">
                <a:solidFill>
                  <a:srgbClr val="1A0DAB"/>
                </a:solidFill>
                <a:latin typeface="Times New Roman" panose="02020603050405020304" pitchFamily="18" charset="0"/>
                <a:cs typeface="Times New Roman" panose="02020603050405020304" pitchFamily="18" charset="0"/>
              </a:rPr>
              <a:t>Các bạn trong tranh chơi những môn thể thao nào?</a:t>
            </a:r>
            <a:endParaRPr lang="en-US" sz="5400" b="1">
              <a:solidFill>
                <a:prstClr val="black"/>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1639741F-9F75-49B9-9ED9-472287DDF924}"/>
              </a:ext>
            </a:extLst>
          </p:cNvPr>
          <p:cNvSpPr/>
          <p:nvPr/>
        </p:nvSpPr>
        <p:spPr>
          <a:xfrm>
            <a:off x="2110154"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b="1" i="1" dirty="0">
                <a:solidFill>
                  <a:srgbClr val="FF0000"/>
                </a:solidFill>
                <a:latin typeface="Times New Roman" panose="02020603050405020304" pitchFamily="18" charset="0"/>
                <a:cs typeface="Times New Roman" panose="02020603050405020304" pitchFamily="18" charset="0"/>
              </a:rPr>
              <a:t>C</a:t>
            </a:r>
            <a:r>
              <a:rPr lang="vi-VN" sz="4400" b="1" i="1" dirty="0">
                <a:solidFill>
                  <a:srgbClr val="FF0000"/>
                </a:solidFill>
                <a:latin typeface="Times New Roman" panose="02020603050405020304" pitchFamily="18" charset="0"/>
                <a:cs typeface="Times New Roman" panose="02020603050405020304" pitchFamily="18" charset="0"/>
              </a:rPr>
              <a:t>ác bạn trong tranh chơi các môn thể thao: đánh cầu lông, nhảy dây, chạy bộ và đá bóng</a:t>
            </a:r>
            <a:endParaRPr lang="en-US" sz="4400" b="1" i="1" dirty="0">
              <a:solidFill>
                <a:srgbClr val="FF0000"/>
              </a:solidFill>
              <a:latin typeface="Times New Roman" panose="02020603050405020304" pitchFamily="18"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69F0EBA-951D-4074-97BD-0A968F1E477E}"/>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6600" b="1" dirty="0">
                <a:solidFill>
                  <a:srgbClr val="4472C4"/>
                </a:solidFill>
                <a:latin typeface="Times New Roman" panose="02020603050405020304" pitchFamily="18" charset="0"/>
                <a:cs typeface="Times New Roman" panose="02020603050405020304" pitchFamily="18" charset="0"/>
              </a:rPr>
              <a:t>Chơi môn thể thao đó có ích lợi gì?</a:t>
            </a:r>
            <a:endParaRPr lang="en-US" sz="6600" b="1" i="1" dirty="0">
              <a:solidFill>
                <a:srgbClr val="4472C4"/>
              </a:solidFill>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5C17BBB1-EA33-4025-9C7B-9FE49D397C87}"/>
              </a:ext>
            </a:extLst>
          </p:cNvPr>
          <p:cNvSpPr/>
          <p:nvPr/>
        </p:nvSpPr>
        <p:spPr>
          <a:xfrm>
            <a:off x="2110153"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4800" b="1" i="1" dirty="0">
                <a:solidFill>
                  <a:srgbClr val="FF0000"/>
                </a:solidFill>
                <a:latin typeface="Times New Roman" panose="02020603050405020304" pitchFamily="18" charset="0"/>
                <a:cs typeface="Times New Roman" panose="02020603050405020304" pitchFamily="18" charset="0"/>
              </a:rPr>
              <a:t>Chơi các môn thể thao đó giúp cho các bạn có sức khoẻ tốt hơn.</a:t>
            </a:r>
            <a:endParaRPr lang="en-US" sz="4800" b="1" i="1" dirty="0">
              <a:solidFill>
                <a:srgbClr val="FF0000"/>
              </a:solidFill>
              <a:latin typeface="Times New Roman" panose="02020603050405020304" pitchFamily="18"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C923ED69-5115-4FCA-80E6-01B1D17EAF28}"/>
              </a:ext>
            </a:extLst>
          </p:cNvPr>
          <p:cNvSpPr/>
          <p:nvPr/>
        </p:nvSpPr>
        <p:spPr>
          <a:xfrm>
            <a:off x="2109222" y="4625268"/>
            <a:ext cx="9144000" cy="20709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solidFill>
                  <a:srgbClr val="4472C4"/>
                </a:solidFill>
                <a:latin typeface="Times New Roman" panose="02020603050405020304" pitchFamily="18" charset="0"/>
                <a:cs typeface="Times New Roman" panose="02020603050405020304" pitchFamily="18" charset="0"/>
              </a:rPr>
              <a:t>Em</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còn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biết</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tên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những</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môn</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thể</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thao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nào</a:t>
            </a:r>
            <a:r>
              <a:rPr lang="en-US" sz="6000" b="1" dirty="0">
                <a:solidFill>
                  <a:srgbClr val="4472C4"/>
                </a:solidFill>
                <a:latin typeface="Times New Roman" panose="02020603050405020304" pitchFamily="18" charset="0"/>
                <a:cs typeface="Times New Roman" panose="02020603050405020304" pitchFamily="18" charset="0"/>
              </a:rPr>
              <a:t> </a:t>
            </a:r>
            <a:r>
              <a:rPr lang="en-US" sz="6000" b="1" dirty="0" err="1">
                <a:solidFill>
                  <a:srgbClr val="4472C4"/>
                </a:solidFill>
                <a:latin typeface="Times New Roman" panose="02020603050405020304" pitchFamily="18" charset="0"/>
                <a:cs typeface="Times New Roman" panose="02020603050405020304" pitchFamily="18" charset="0"/>
              </a:rPr>
              <a:t>khác</a:t>
            </a:r>
            <a:r>
              <a:rPr lang="en-US" sz="6000" b="1" dirty="0">
                <a:solidFill>
                  <a:srgbClr val="4472C4"/>
                </a:solidFill>
                <a:latin typeface="Times New Roman" panose="02020603050405020304" pitchFamily="18" charset="0"/>
                <a:cs typeface="Times New Roman" panose="02020603050405020304" pitchFamily="18" charset="0"/>
              </a:rPr>
              <a:t>?</a:t>
            </a:r>
            <a:endParaRPr lang="en-US" sz="6000" b="1" i="1" dirty="0">
              <a:solidFill>
                <a:srgbClr val="4472C4"/>
              </a:solidFill>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65FC0F01-CD09-438C-83BB-48C1752BF761}"/>
              </a:ext>
            </a:extLst>
          </p:cNvPr>
          <p:cNvSpPr/>
          <p:nvPr/>
        </p:nvSpPr>
        <p:spPr>
          <a:xfrm>
            <a:off x="2109222" y="4273520"/>
            <a:ext cx="9144000" cy="27044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i="1" dirty="0">
                <a:solidFill>
                  <a:srgbClr val="FF0000"/>
                </a:solidFill>
                <a:latin typeface="HP001 4 hàng" panose="020B0603050302020204" pitchFamily="34" charset="0"/>
                <a:cs typeface="Times New Roman" panose="02020603050405020304" pitchFamily="18" charset="0"/>
              </a:rPr>
              <a:t>B</a:t>
            </a:r>
            <a:r>
              <a:rPr lang="vi-VN" sz="6000" b="1" i="1" dirty="0">
                <a:solidFill>
                  <a:srgbClr val="FF0000"/>
                </a:solidFill>
                <a:latin typeface="HP001 4 hàng" panose="020B0603050302020204" pitchFamily="34" charset="0"/>
                <a:cs typeface="Times New Roman" panose="02020603050405020304" pitchFamily="18" charset="0"/>
              </a:rPr>
              <a:t>ơi, bóng chuyền, bóng rổ, đá cầu, bóng bàn, múa....</a:t>
            </a:r>
            <a:endParaRPr lang="en-US" sz="6000" b="1" i="1" dirty="0">
              <a:solidFill>
                <a:srgbClr val="FF0000"/>
              </a:solidFill>
              <a:latin typeface="HP001 4 hàng" panose="020B0603050302020204" pitchFamily="34" charset="0"/>
              <a:cs typeface="Times New Roman" panose="02020603050405020304" pitchFamily="18" charset="0"/>
            </a:endParaRPr>
          </a:p>
        </p:txBody>
      </p:sp>
      <p:pic>
        <p:nvPicPr>
          <p:cNvPr id="31" name="Picture 30" descr="A picture containing calendar&#10;&#10;Description automatically generated">
            <a:extLst>
              <a:ext uri="{FF2B5EF4-FFF2-40B4-BE49-F238E27FC236}">
                <a16:creationId xmlns:a16="http://schemas.microsoft.com/office/drawing/2014/main" id="{138EE158-7355-4813-91C5-4D93C85BF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952" y="0"/>
            <a:ext cx="5915524" cy="2578608"/>
          </a:xfrm>
          <a:prstGeom prst="rect">
            <a:avLst/>
          </a:prstGeom>
        </p:spPr>
      </p:pic>
      <p:pic>
        <p:nvPicPr>
          <p:cNvPr id="33" name="Picture 32" descr="A picture containing clipart&#10;&#10;Description automatically generated">
            <a:extLst>
              <a:ext uri="{FF2B5EF4-FFF2-40B4-BE49-F238E27FC236}">
                <a16:creationId xmlns:a16="http://schemas.microsoft.com/office/drawing/2014/main" id="{4B18B5EA-7700-42C6-B8EE-E4357361F367}"/>
              </a:ext>
            </a:extLst>
          </p:cNvPr>
          <p:cNvPicPr>
            <a:picLocks noChangeAspect="1"/>
          </p:cNvPicPr>
          <p:nvPr/>
        </p:nvPicPr>
        <p:blipFill rotWithShape="1">
          <a:blip r:embed="rId5">
            <a:extLst>
              <a:ext uri="{28A0092B-C50C-407E-A947-70E740481C1C}">
                <a14:useLocalDpi xmlns:a14="http://schemas.microsoft.com/office/drawing/2010/main" val="0"/>
              </a:ext>
            </a:extLst>
          </a:blip>
          <a:srcRect b="9494"/>
          <a:stretch/>
        </p:blipFill>
        <p:spPr>
          <a:xfrm>
            <a:off x="0" y="2338757"/>
            <a:ext cx="6273259" cy="2046660"/>
          </a:xfrm>
          <a:prstGeom prst="rect">
            <a:avLst/>
          </a:prstGeom>
        </p:spPr>
      </p:pic>
      <p:pic>
        <p:nvPicPr>
          <p:cNvPr id="35" name="Picture 34" descr="A collection of children's toys&#10;&#10;Description automatically generated with low confidence">
            <a:extLst>
              <a:ext uri="{FF2B5EF4-FFF2-40B4-BE49-F238E27FC236}">
                <a16:creationId xmlns:a16="http://schemas.microsoft.com/office/drawing/2014/main" id="{5C530986-94DC-4FF0-A085-B13546F716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6918" y="0"/>
            <a:ext cx="4103558" cy="4173192"/>
          </a:xfrm>
          <a:prstGeom prst="rect">
            <a:avLst/>
          </a:prstGeom>
        </p:spPr>
      </p:pic>
      <p:pic>
        <p:nvPicPr>
          <p:cNvPr id="37" name="Picture 36" descr="A picture containing toy, doll, bedroom, different&#10;&#10;Description automatically generated">
            <a:extLst>
              <a:ext uri="{FF2B5EF4-FFF2-40B4-BE49-F238E27FC236}">
                <a16:creationId xmlns:a16="http://schemas.microsoft.com/office/drawing/2014/main" id="{39E3218D-8FB3-4D3E-8570-7811E0D992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287"/>
            <a:ext cx="5456808" cy="4217479"/>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8B5C1458-A845-4B25-9F44-9497992B40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6808" y="-68192"/>
            <a:ext cx="3742959" cy="4265288"/>
          </a:xfrm>
          <a:prstGeom prst="rect">
            <a:avLst/>
          </a:prstGeom>
        </p:spPr>
      </p:pic>
    </p:spTree>
    <p:extLst>
      <p:ext uri="{BB962C8B-B14F-4D97-AF65-F5344CB8AC3E}">
        <p14:creationId xmlns:p14="http://schemas.microsoft.com/office/powerpoint/2010/main" val="25287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14" presetClass="entr" presetSubtype="1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grpId="1" nodeType="clickEffect">
                                  <p:stCondLst>
                                    <p:cond delay="0"/>
                                  </p:stCondLst>
                                  <p:childTnLst>
                                    <p:animEffect transition="out" filter="randombar(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randombar(horizont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1" nodeType="clickEffect">
                                  <p:stCondLst>
                                    <p:cond delay="0"/>
                                  </p:stCondLst>
                                  <p:childTnLst>
                                    <p:animEffect transition="out" filter="randombar(horizontal)">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14" presetClass="entr" presetSubtype="1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randombar(horizont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xit" presetSubtype="10" fill="hold" grpId="1" nodeType="clickEffect">
                                  <p:stCondLst>
                                    <p:cond delay="0"/>
                                  </p:stCondLst>
                                  <p:childTnLst>
                                    <p:animEffect transition="out" filter="randombar(horizontal)">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par>
                                <p:cTn id="48" presetID="14" presetClass="entr" presetSubtype="1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randombar(horizontal)">
                                      <p:cBhvr>
                                        <p:cTn id="50" dur="500"/>
                                        <p:tgtEl>
                                          <p:spTgt spid="35"/>
                                        </p:tgtEl>
                                      </p:cBhvr>
                                    </p:animEffect>
                                  </p:childTnLst>
                                </p:cTn>
                              </p:par>
                              <p:par>
                                <p:cTn id="51" presetID="14" presetClass="entr" presetSubtype="1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randombar(horizontal)">
                                      <p:cBhvr>
                                        <p:cTn id="53" dur="500"/>
                                        <p:tgtEl>
                                          <p:spTgt spid="37"/>
                                        </p:tgtEl>
                                      </p:cBhvr>
                                    </p:animEffect>
                                  </p:childTnLst>
                                </p:cTn>
                              </p:par>
                              <p:par>
                                <p:cTn id="54" presetID="14" presetClass="entr" presetSubtype="1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randombar(horizontal)">
                                      <p:cBhvr>
                                        <p:cTn id="56" dur="500"/>
                                        <p:tgtEl>
                                          <p:spTgt spid="39"/>
                                        </p:tgtEl>
                                      </p:cBhvr>
                                    </p:animEffect>
                                  </p:childTnLst>
                                </p:cTn>
                              </p:par>
                              <p:par>
                                <p:cTn id="57" presetID="14" presetClass="exit" presetSubtype="10" fill="hold" nodeType="withEffect">
                                  <p:stCondLst>
                                    <p:cond delay="0"/>
                                  </p:stCondLst>
                                  <p:childTnLst>
                                    <p:animEffect transition="out" filter="randombar(horizontal)">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4" presetClass="exit" presetSubtype="10" fill="hold" nodeType="withEffect">
                                  <p:stCondLst>
                                    <p:cond delay="0"/>
                                  </p:stCondLst>
                                  <p:childTnLst>
                                    <p:animEffect transition="out" filter="randombar(horizontal)">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par>
                                <p:cTn id="63" presetID="14" presetClass="exit" presetSubtype="10" fill="hold" nodeType="withEffect">
                                  <p:stCondLst>
                                    <p:cond delay="0"/>
                                  </p:stCondLst>
                                  <p:childTnLst>
                                    <p:animEffect transition="out" filter="randombar(horizontal)">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4" presetClass="exit" presetSubtype="10" fill="hold" nodeType="withEffect">
                                  <p:stCondLst>
                                    <p:cond delay="0"/>
                                  </p:stCondLst>
                                  <p:childTnLst>
                                    <p:animEffect transition="out" filter="randombar(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447800" y="3048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ctr">
              <a:defRPr/>
            </a:pP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Cuộc</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chạy</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đua</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trong</a:t>
            </a:r>
            <a:r>
              <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 </a:t>
            </a:r>
            <a:r>
              <a:rPr lang="en-US" sz="3200" dirty="0" err="1">
                <a:solidFill>
                  <a:srgbClr val="0000FF"/>
                </a:solidFill>
                <a:effectLst>
                  <a:outerShdw blurRad="38100" dist="38100" dir="2700000" algn="tl">
                    <a:srgbClr val="C0C0C0"/>
                  </a:outerShdw>
                </a:effectLst>
                <a:latin typeface="HP001 4 hàng" panose="020B0603050302020204" pitchFamily="34" charset="0"/>
                <a:cs typeface="Times New Roman" pitchFamily="18" charset="0"/>
              </a:rPr>
              <a:t>rừng</a:t>
            </a:r>
            <a:endParaRPr lang="en-US" sz="3200" dirty="0">
              <a:solidFill>
                <a:srgbClr val="0000FF"/>
              </a:solidFill>
              <a:effectLst>
                <a:outerShdw blurRad="38100" dist="38100" dir="2700000" algn="tl">
                  <a:srgbClr val="C0C0C0"/>
                </a:outerShdw>
              </a:effectLst>
              <a:latin typeface="HP001 4 hàng" panose="020B0603050302020204" pitchFamily="34" charset="0"/>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61530" y="1143000"/>
            <a:ext cx="9677400" cy="501675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r>
              <a:rPr lang="en-US" altLang="en-US" sz="3600" dirty="0">
                <a:latin typeface="HP001 4 hàng" panose="020B0603050302020204" pitchFamily="34" charset="0"/>
                <a:cs typeface="Times New Roman" panose="02020603050405020304" pitchFamily="18" charset="0"/>
              </a:rPr>
              <a:t>      </a:t>
            </a:r>
          </a:p>
          <a:p>
            <a:pPr algn="just"/>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chuẩn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bị</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tham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hội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chạy</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Vốn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khỏe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và</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nhanh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nhẹn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chú</a:t>
            </a:r>
            <a:r>
              <a:rPr lang="en-US" altLang="en-US" sz="3600" dirty="0">
                <a:latin typeface="HP001 4 hàng" panose="020B0603050302020204" pitchFamily="34" charset="0"/>
                <a:cs typeface="Times New Roman" panose="02020603050405020304" pitchFamily="18" charset="0"/>
              </a:rPr>
              <a:t> tin </a:t>
            </a:r>
            <a:r>
              <a:rPr lang="en-US" altLang="en-US" sz="3600" dirty="0" err="1">
                <a:latin typeface="HP001 4 hàng" panose="020B0603050302020204" pitchFamily="34" charset="0"/>
                <a:cs typeface="Times New Roman" panose="02020603050405020304" pitchFamily="18" charset="0"/>
              </a:rPr>
              <a:t>chắc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sẽ</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giành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vòng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nguyệt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quế</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nên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chỉ</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mải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ngắm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mình</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dưới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suối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nghe</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lời</a:t>
            </a:r>
            <a:r>
              <a:rPr lang="en-US" altLang="en-US" sz="3600" dirty="0">
                <a:latin typeface="HP001 4 hàng" panose="020B0603050302020204" pitchFamily="34" charset="0"/>
                <a:cs typeface="Times New Roman" panose="02020603050405020304" pitchFamily="18" charset="0"/>
              </a:rPr>
              <a:t> cha </a:t>
            </a:r>
            <a:r>
              <a:rPr lang="en-US" altLang="en-US" sz="3600" dirty="0" err="1">
                <a:latin typeface="HP001 4 hàng" panose="020B0603050302020204" pitchFamily="34" charset="0"/>
                <a:cs typeface="Times New Roman" panose="02020603050405020304" pitchFamily="18" charset="0"/>
              </a:rPr>
              <a:t>đến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bác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thợ</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rèn</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kiểm</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lại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móng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Khi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thua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cuộc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Ngựa</a:t>
            </a:r>
            <a:r>
              <a:rPr lang="en-US" altLang="en-US" sz="3600" dirty="0">
                <a:latin typeface="HP001 4 hàng" panose="020B0603050302020204" pitchFamily="34" charset="0"/>
                <a:cs typeface="Times New Roman" panose="02020603050405020304" pitchFamily="18" charset="0"/>
              </a:rPr>
              <a:t> Con </a:t>
            </a:r>
            <a:r>
              <a:rPr lang="en-US" altLang="en-US" sz="3600" dirty="0" err="1">
                <a:latin typeface="HP001 4 hàng" panose="020B0603050302020204" pitchFamily="34" charset="0"/>
                <a:cs typeface="Times New Roman" panose="02020603050405020304" pitchFamily="18" charset="0"/>
              </a:rPr>
              <a:t>mới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rút</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ra</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được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bài</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học</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quý</a:t>
            </a:r>
            <a:r>
              <a:rPr lang="en-US" altLang="en-US" sz="3600" dirty="0">
                <a:latin typeface="HP001 4 hàng" panose="020B0603050302020204" pitchFamily="34" charset="0"/>
                <a:cs typeface="Times New Roman" panose="02020603050405020304" pitchFamily="18" charset="0"/>
              </a:rPr>
              <a:t> : </a:t>
            </a:r>
            <a:r>
              <a:rPr lang="en-US" altLang="en-US" sz="3600" dirty="0" err="1">
                <a:latin typeface="HP001 4 hàng" panose="020B0603050302020204" pitchFamily="34" charset="0"/>
                <a:cs typeface="Times New Roman" panose="02020603050405020304" pitchFamily="18" charset="0"/>
              </a:rPr>
              <a:t>đừng</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bao</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giờ</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chủ</a:t>
            </a:r>
            <a:r>
              <a:rPr lang="en-US" altLang="en-US" sz="3600" dirty="0">
                <a:latin typeface="HP001 4 hàng" panose="020B0603050302020204" pitchFamily="34" charset="0"/>
                <a:cs typeface="Times New Roman" panose="02020603050405020304" pitchFamily="18" charset="0"/>
              </a:rPr>
              <a:t> </a:t>
            </a:r>
            <a:r>
              <a:rPr lang="en-US" altLang="en-US" sz="3600" dirty="0" err="1">
                <a:latin typeface="HP001 4 hàng" panose="020B0603050302020204" pitchFamily="34" charset="0"/>
                <a:cs typeface="Times New Roman" panose="02020603050405020304" pitchFamily="18" charset="0"/>
              </a:rPr>
              <a:t>quan</a:t>
            </a:r>
            <a:r>
              <a:rPr lang="en-US" altLang="en-US" sz="3600" dirty="0">
                <a:latin typeface="HP001 4 hàng" panose="020B0603050302020204" pitchFamily="34" charset="0"/>
                <a:cs typeface="Times New Roman" panose="02020603050405020304" pitchFamily="18" charset="0"/>
              </a:rPr>
              <a:t>.</a:t>
            </a:r>
          </a:p>
          <a:p>
            <a:pPr algn="r"/>
            <a:r>
              <a:rPr lang="en-US" altLang="en-US" sz="3200" dirty="0">
                <a:solidFill>
                  <a:prstClr val="black"/>
                </a:solidFill>
                <a:latin typeface="HP001 4 hàng" panose="020B0603050302020204" pitchFamily="34" charset="0"/>
                <a:cs typeface="Times New Roman" panose="02020603050405020304" pitchFamily="18" charset="0"/>
              </a:rPr>
              <a:t>Theo </a:t>
            </a:r>
            <a:r>
              <a:rPr lang="en-US" altLang="en-US" sz="3200" dirty="0" err="1">
                <a:solidFill>
                  <a:prstClr val="black"/>
                </a:solidFill>
                <a:latin typeface="HP001 4 hàng" panose="020B0603050302020204" pitchFamily="34" charset="0"/>
                <a:cs typeface="Times New Roman" panose="02020603050405020304" pitchFamily="18" charset="0"/>
              </a:rPr>
              <a:t>Xuân</a:t>
            </a:r>
            <a:r>
              <a:rPr lang="en-US" altLang="en-US" sz="3200" dirty="0">
                <a:solidFill>
                  <a:prstClr val="black"/>
                </a:solidFill>
                <a:latin typeface="HP001 4 hàng" panose="020B0603050302020204" pitchFamily="34" charset="0"/>
                <a:cs typeface="Times New Roman" panose="02020603050405020304" pitchFamily="18" charset="0"/>
              </a:rPr>
              <a:t> </a:t>
            </a:r>
            <a:r>
              <a:rPr lang="en-US" altLang="en-US" sz="3200" dirty="0" err="1">
                <a:solidFill>
                  <a:prstClr val="black"/>
                </a:solidFill>
                <a:latin typeface="HP001 4 hàng" panose="020B0603050302020204" pitchFamily="34" charset="0"/>
                <a:cs typeface="Times New Roman" panose="02020603050405020304" pitchFamily="18" charset="0"/>
              </a:rPr>
              <a:t>Hoàng</a:t>
            </a:r>
            <a:endParaRPr lang="en-US" altLang="en-US" sz="2400" dirty="0">
              <a:solidFill>
                <a:prstClr val="black"/>
              </a:solidFill>
              <a:latin typeface="HP001 4 hàng" panose="020B0603050302020204" pitchFamily="34" charset="0"/>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Oval 6"/>
          <p:cNvSpPr/>
          <p:nvPr/>
        </p:nvSpPr>
        <p:spPr>
          <a:xfrm>
            <a:off x="10625973" y="1371600"/>
            <a:ext cx="1261228" cy="9531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83</a:t>
            </a:r>
          </a:p>
        </p:txBody>
      </p:sp>
    </p:spTree>
    <p:extLst>
      <p:ext uri="{BB962C8B-B14F-4D97-AF65-F5344CB8AC3E}">
        <p14:creationId xmlns:p14="http://schemas.microsoft.com/office/powerpoint/2010/main" val="351084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77489" y="4737825"/>
            <a:ext cx="9687232"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err="1">
                <a:solidFill>
                  <a:srgbClr val="000099"/>
                </a:solidFill>
                <a:latin typeface="HP001 4 hàng" panose="020B0603050302020204" pitchFamily="34" charset="0"/>
                <a:cs typeface="Times New Roman" panose="02020603050405020304" pitchFamily="18" charset="0"/>
              </a:rPr>
              <a:t>Ngựa</a:t>
            </a:r>
            <a:r>
              <a:rPr lang="en-US" altLang="en-US" sz="3200" dirty="0">
                <a:solidFill>
                  <a:srgbClr val="000099"/>
                </a:solidFill>
                <a:latin typeface="HP001 4 hàng" panose="020B0603050302020204" pitchFamily="34" charset="0"/>
                <a:cs typeface="Times New Roman" panose="02020603050405020304" pitchFamily="18" charset="0"/>
              </a:rPr>
              <a:t> Con </a:t>
            </a:r>
            <a:r>
              <a:rPr lang="en-US" altLang="en-US" sz="3200" dirty="0" err="1">
                <a:solidFill>
                  <a:srgbClr val="000099"/>
                </a:solidFill>
                <a:latin typeface="HP001 4 hàng" panose="020B0603050302020204" pitchFamily="34" charset="0"/>
                <a:cs typeface="Times New Roman" panose="02020603050405020304" pitchFamily="18" charset="0"/>
              </a:rPr>
              <a:t>chuẩn</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bị</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hội</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thi</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như</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thế</a:t>
            </a:r>
            <a:r>
              <a:rPr lang="en-US" altLang="en-US" sz="3200" dirty="0">
                <a:solidFill>
                  <a:srgbClr val="000099"/>
                </a:solidFill>
                <a:latin typeface="HP001 4 hàng" panose="020B0603050302020204" pitchFamily="34" charset="0"/>
                <a:cs typeface="Times New Roman" panose="02020603050405020304" pitchFamily="18" charset="0"/>
              </a:rPr>
              <a:t> </a:t>
            </a:r>
            <a:r>
              <a:rPr lang="en-US" altLang="en-US" sz="3200" dirty="0" err="1">
                <a:solidFill>
                  <a:srgbClr val="000099"/>
                </a:solidFill>
                <a:latin typeface="HP001 4 hàng" panose="020B0603050302020204" pitchFamily="34" charset="0"/>
                <a:cs typeface="Times New Roman" panose="02020603050405020304" pitchFamily="18" charset="0"/>
              </a:rPr>
              <a:t>nào</a:t>
            </a:r>
            <a:r>
              <a:rPr lang="en-US" altLang="en-US" sz="3200" dirty="0">
                <a:solidFill>
                  <a:srgbClr val="000099"/>
                </a:solidFill>
                <a:latin typeface="HP001 4 hàng" panose="020B0603050302020204" pitchFamily="34" charset="0"/>
                <a:cs typeface="Times New Roman" panose="02020603050405020304" pitchFamily="18" charset="0"/>
              </a:rPr>
              <a:t>?</a:t>
            </a:r>
            <a:endParaRPr lang="en-US" sz="3200" dirty="0">
              <a:solidFill>
                <a:srgbClr val="000099"/>
              </a:solidFill>
              <a:latin typeface="HP001 4 hàng" panose="020B0603050302020204" pitchFamily="34" charset="0"/>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381000" y="5498703"/>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0" name="Text Box 20">
            <a:extLst>
              <a:ext uri="{FF2B5EF4-FFF2-40B4-BE49-F238E27FC236}">
                <a16:creationId xmlns:a16="http://schemas.microsoft.com/office/drawing/2014/main" id="{45C8A899-9919-4353-BF1C-86EA92625B31}"/>
              </a:ext>
            </a:extLst>
          </p:cNvPr>
          <p:cNvSpPr txBox="1">
            <a:spLocks noChangeArrowheads="1"/>
          </p:cNvSpPr>
          <p:nvPr/>
        </p:nvSpPr>
        <p:spPr bwMode="auto">
          <a:xfrm>
            <a:off x="1361048" y="5403960"/>
            <a:ext cx="8603673"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a:spcBef>
                <a:spcPct val="50000"/>
              </a:spcBef>
              <a:defRPr/>
            </a:pP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khỏe</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nhanh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nhẹn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chỉ</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mải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ngắm</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mình</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dưới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suối</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21603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1" y="4812903"/>
            <a:ext cx="9677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học</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Ngựa</a:t>
            </a:r>
            <a:r>
              <a:rPr lang="en-US" altLang="en-US" sz="3200" dirty="0">
                <a:solidFill>
                  <a:srgbClr val="0000CC"/>
                </a:solidFill>
                <a:latin typeface="HP001 4 hàng" panose="020B0603050302020204" pitchFamily="34" charset="0"/>
                <a:cs typeface="Times New Roman" panose="02020603050405020304" pitchFamily="18" charset="0"/>
              </a:rPr>
              <a:t> Con </a:t>
            </a:r>
            <a:r>
              <a:rPr lang="en-US" altLang="en-US" sz="3200" dirty="0" err="1">
                <a:solidFill>
                  <a:srgbClr val="0000CC"/>
                </a:solidFill>
                <a:latin typeface="HP001 4 hàng" panose="020B0603050302020204" pitchFamily="34" charset="0"/>
                <a:cs typeface="Times New Roman" panose="02020603050405020304" pitchFamily="18" charset="0"/>
              </a:rPr>
              <a:t>rút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ra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là</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gì</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701253" y="5486413"/>
            <a:ext cx="70104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spcBef>
                <a:spcPct val="50000"/>
              </a:spcBef>
              <a:defRPr/>
            </a:pPr>
            <a:r>
              <a:rPr lang="en-US" sz="3200" dirty="0" err="1">
                <a:solidFill>
                  <a:srgbClr val="FF0000"/>
                </a:solidFill>
                <a:latin typeface="HP001 4 hàng" panose="020B0603050302020204" pitchFamily="34" charset="0"/>
              </a:rPr>
              <a:t>Đó</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là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bài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học</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đừng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bao</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giờ</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chủ</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quan</a:t>
            </a:r>
            <a:r>
              <a:rPr lang="en-US" sz="3200" dirty="0">
                <a:solidFill>
                  <a:srgbClr val="FF0000"/>
                </a:solidFill>
                <a:latin typeface="HP001 4 hàng" panose="020B0603050302020204" pitchFamily="34" charset="0"/>
              </a:rPr>
              <a:t>.</a:t>
            </a:r>
          </a:p>
        </p:txBody>
      </p:sp>
    </p:spTree>
    <p:extLst>
      <p:ext uri="{BB962C8B-B14F-4D97-AF65-F5344CB8AC3E}">
        <p14:creationId xmlns:p14="http://schemas.microsoft.com/office/powerpoint/2010/main" val="34880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287320" y="4917066"/>
            <a:ext cx="57324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Đoạn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văn</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có</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mấy</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câu</a:t>
            </a:r>
            <a:r>
              <a:rPr lang="en-US" altLang="en-US" sz="3200" dirty="0">
                <a:solidFill>
                  <a:srgbClr val="0000CC"/>
                </a:solidFill>
                <a:latin typeface="HP001 4 hàng" panose="020B0603050302020204" pitchFamily="34"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371600" y="5571427"/>
            <a:ext cx="46482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spcBef>
                <a:spcPct val="50000"/>
              </a:spcBef>
              <a:defRPr/>
            </a:pPr>
            <a:r>
              <a:rPr lang="en-US" sz="3200" dirty="0" err="1">
                <a:solidFill>
                  <a:srgbClr val="FF0000"/>
                </a:solidFill>
                <a:latin typeface="HP001 4 hàng" panose="020B0603050302020204" pitchFamily="34" charset="0"/>
              </a:rPr>
              <a:t>Đoạn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văn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có</a:t>
            </a:r>
            <a:r>
              <a:rPr lang="en-US" sz="3200" dirty="0">
                <a:solidFill>
                  <a:srgbClr val="FF0000"/>
                </a:solidFill>
                <a:latin typeface="HP001 4 hàng" panose="020B0603050302020204" pitchFamily="34" charset="0"/>
              </a:rPr>
              <a:t> 3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Tree>
    <p:extLst>
      <p:ext uri="{BB962C8B-B14F-4D97-AF65-F5344CB8AC3E}">
        <p14:creationId xmlns:p14="http://schemas.microsoft.com/office/powerpoint/2010/main" val="316516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5873A54A-325D-4169-A867-18B87732263D}"/>
              </a:ext>
            </a:extLst>
          </p:cNvPr>
          <p:cNvSpPr txBox="1">
            <a:spLocks noChangeArrowheads="1"/>
          </p:cNvSpPr>
          <p:nvPr/>
        </p:nvSpPr>
        <p:spPr bwMode="auto">
          <a:xfrm>
            <a:off x="1371600" y="152400"/>
            <a:ext cx="7086600" cy="584775"/>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Cuộc</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chạy</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đua</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trong</a:t>
            </a:r>
            <a:r>
              <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 </a:t>
            </a:r>
            <a:r>
              <a:rPr kumimoji="0" lang="en-US" sz="3200" b="1" i="0" u="none" strike="noStrike" kern="1200" cap="none" spc="0" normalizeH="0" baseline="0" noProof="0" dirty="0" err="1">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rPr>
              <a:t>rừng</a:t>
            </a:r>
            <a:endParaRPr kumimoji="0" lang="en-US" sz="3200" b="1" i="0" u="none" strike="noStrike" kern="1200" cap="none" spc="0" normalizeH="0" baseline="0" noProof="0" dirty="0">
              <a:ln>
                <a:noFill/>
              </a:ln>
              <a:solidFill>
                <a:srgbClr val="0000FF"/>
              </a:solidFill>
              <a:effectLst>
                <a:outerShdw blurRad="38100" dist="38100" dir="2700000" algn="tl">
                  <a:srgbClr val="C0C0C0"/>
                </a:outerShdw>
              </a:effectLst>
              <a:uLnTx/>
              <a:uFillTx/>
              <a:latin typeface="HP001 4 hàng" panose="020B0603050302020204" pitchFamily="34" charset="0"/>
              <a:ea typeface="微软雅黑"/>
              <a:cs typeface="Times New Roman" pitchFamily="18" charset="0"/>
            </a:endParaRPr>
          </a:p>
        </p:txBody>
      </p:sp>
      <p:sp>
        <p:nvSpPr>
          <p:cNvPr id="3"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287321" y="978187"/>
            <a:ext cx="9677400" cy="3416320"/>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rPr>
              <a:t>      Ngựa Con chuẩn bị tham gia hội thi chạy. Vốn khỏe và nhanh nhẹn, chú tin chắc sẽ giành được vòng nguyệt quế nên chỉ mải ngắm mình dưới suối, chẳng nghe lời cha đến bác thợ rèn kiểm tra lại móng. Khi thua cuộc, Ngựa Con mới rút ra được bài học quý : đừng bao giờ chủ quan.</a:t>
            </a:r>
            <a:endPar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10">
            <a:extLst>
              <a:ext uri="{FF2B5EF4-FFF2-40B4-BE49-F238E27FC236}">
                <a16:creationId xmlns:a16="http://schemas.microsoft.com/office/drawing/2014/main" id="{854373FB-7307-49F5-A7A9-5B84A19AB819}"/>
              </a:ext>
            </a:extLst>
          </p:cNvPr>
          <p:cNvPicPr>
            <a:picLocks noChangeAspect="1"/>
          </p:cNvPicPr>
          <p:nvPr/>
        </p:nvPicPr>
        <p:blipFill>
          <a:blip r:embed="rId2"/>
          <a:stretch>
            <a:fillRect/>
          </a:stretch>
        </p:blipFill>
        <p:spPr>
          <a:xfrm>
            <a:off x="10139404" y="4395351"/>
            <a:ext cx="2050296" cy="2206705"/>
          </a:xfrm>
          <a:prstGeom prst="rect">
            <a:avLst/>
          </a:prstGeom>
        </p:spPr>
      </p:pic>
      <p:pic>
        <p:nvPicPr>
          <p:cNvPr id="5" name="图片 11">
            <a:extLst>
              <a:ext uri="{FF2B5EF4-FFF2-40B4-BE49-F238E27FC236}">
                <a16:creationId xmlns:a16="http://schemas.microsoft.com/office/drawing/2014/main" id="{78B86372-2895-4F24-99C3-C2EC4327E244}"/>
              </a:ext>
            </a:extLst>
          </p:cNvPr>
          <p:cNvPicPr>
            <a:picLocks noChangeAspect="1"/>
          </p:cNvPicPr>
          <p:nvPr/>
        </p:nvPicPr>
        <p:blipFill>
          <a:blip r:embed="rId3"/>
          <a:stretch>
            <a:fillRect/>
          </a:stretch>
        </p:blipFill>
        <p:spPr>
          <a:xfrm>
            <a:off x="10267095" y="2324740"/>
            <a:ext cx="1851398" cy="2083848"/>
          </a:xfrm>
          <a:prstGeom prst="rect">
            <a:avLst/>
          </a:prstGeom>
        </p:spPr>
      </p:pic>
      <p:pic>
        <p:nvPicPr>
          <p:cNvPr id="6" name="图片 12">
            <a:extLst>
              <a:ext uri="{FF2B5EF4-FFF2-40B4-BE49-F238E27FC236}">
                <a16:creationId xmlns:a16="http://schemas.microsoft.com/office/drawing/2014/main" id="{F68E9F01-D186-40C4-B950-F6B77C043E87}"/>
              </a:ext>
            </a:extLst>
          </p:cNvPr>
          <p:cNvPicPr>
            <a:picLocks noChangeAspect="1"/>
          </p:cNvPicPr>
          <p:nvPr/>
        </p:nvPicPr>
        <p:blipFill>
          <a:blip r:embed="rId4"/>
          <a:stretch>
            <a:fillRect/>
          </a:stretch>
        </p:blipFill>
        <p:spPr>
          <a:xfrm>
            <a:off x="10035928" y="-144704"/>
            <a:ext cx="2156072" cy="2245782"/>
          </a:xfrm>
          <a:prstGeom prst="rect">
            <a:avLst/>
          </a:prstGeom>
        </p:spPr>
      </p:pic>
      <p:sp>
        <p:nvSpPr>
          <p:cNvPr id="7" name="Rectangle 6">
            <a:extLst>
              <a:ext uri="{FF2B5EF4-FFF2-40B4-BE49-F238E27FC236}">
                <a16:creationId xmlns:a16="http://schemas.microsoft.com/office/drawing/2014/main" id="{9D16ADFF-3428-44DC-8733-EF610CA633A8}"/>
              </a:ext>
            </a:extLst>
          </p:cNvPr>
          <p:cNvSpPr/>
          <p:nvPr/>
        </p:nvSpPr>
        <p:spPr>
          <a:xfrm>
            <a:off x="314632" y="4946945"/>
            <a:ext cx="9694879"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en-US" sz="3200" dirty="0" err="1">
                <a:solidFill>
                  <a:srgbClr val="0000CC"/>
                </a:solidFill>
                <a:latin typeface="HP001 4 hàng" panose="020B0603050302020204" pitchFamily="34" charset="0"/>
                <a:cs typeface="Times New Roman" panose="02020603050405020304" pitchFamily="18" charset="0"/>
              </a:rPr>
              <a:t>Những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chữ</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nào</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trong</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bài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phải</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viết</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hoa</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Vì</a:t>
            </a:r>
            <a:r>
              <a:rPr lang="en-US" altLang="en-US" sz="3200" dirty="0">
                <a:solidFill>
                  <a:srgbClr val="0000CC"/>
                </a:solidFill>
                <a:latin typeface="HP001 4 hàng" panose="020B0603050302020204" pitchFamily="34" charset="0"/>
                <a:cs typeface="Times New Roman" panose="02020603050405020304" pitchFamily="18" charset="0"/>
              </a:rPr>
              <a:t> </a:t>
            </a:r>
            <a:r>
              <a:rPr lang="en-US" altLang="en-US" sz="3200" dirty="0" err="1">
                <a:solidFill>
                  <a:srgbClr val="0000CC"/>
                </a:solidFill>
                <a:latin typeface="HP001 4 hàng" panose="020B0603050302020204" pitchFamily="34" charset="0"/>
                <a:cs typeface="Times New Roman" panose="02020603050405020304" pitchFamily="18" charset="0"/>
              </a:rPr>
              <a:t>sao</a:t>
            </a:r>
            <a:r>
              <a:rPr lang="en-US" altLang="en-US" sz="3200" dirty="0">
                <a:solidFill>
                  <a:srgbClr val="0000CC"/>
                </a:solidFill>
                <a:latin typeface="HP001 4 hàng" panose="020B0603050302020204" pitchFamily="34"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HP001 4 hàng" panose="020B0603050302020204" pitchFamily="34" charset="0"/>
              <a:ea typeface="微软雅黑"/>
            </a:endParaRPr>
          </a:p>
        </p:txBody>
      </p:sp>
      <p:sp>
        <p:nvSpPr>
          <p:cNvPr id="8" name="Arrow: Right 7">
            <a:extLst>
              <a:ext uri="{FF2B5EF4-FFF2-40B4-BE49-F238E27FC236}">
                <a16:creationId xmlns:a16="http://schemas.microsoft.com/office/drawing/2014/main" id="{982540F4-8316-41F9-97B1-E967D2385F9D}"/>
              </a:ext>
            </a:extLst>
          </p:cNvPr>
          <p:cNvSpPr/>
          <p:nvPr/>
        </p:nvSpPr>
        <p:spPr>
          <a:xfrm>
            <a:off x="609600" y="5400476"/>
            <a:ext cx="762000" cy="90209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微软雅黑"/>
              <a:cs typeface="+mn-cs"/>
            </a:endParaRPr>
          </a:p>
        </p:txBody>
      </p:sp>
      <p:sp>
        <p:nvSpPr>
          <p:cNvPr id="11" name="Text Box 20">
            <a:extLst>
              <a:ext uri="{FF2B5EF4-FFF2-40B4-BE49-F238E27FC236}">
                <a16:creationId xmlns:a16="http://schemas.microsoft.com/office/drawing/2014/main" id="{7109A2AB-F399-463A-A052-0E1334329558}"/>
              </a:ext>
            </a:extLst>
          </p:cNvPr>
          <p:cNvSpPr txBox="1">
            <a:spLocks noChangeArrowheads="1"/>
          </p:cNvSpPr>
          <p:nvPr/>
        </p:nvSpPr>
        <p:spPr bwMode="auto">
          <a:xfrm>
            <a:off x="1277921" y="5646574"/>
            <a:ext cx="8686800" cy="1077218"/>
          </a:xfrm>
          <a:prstGeom prst="rect">
            <a:avLst/>
          </a:prstGeom>
          <a:solidFill>
            <a:schemeClr val="bg1"/>
          </a:solidFill>
          <a:ln w="9525">
            <a:noFill/>
            <a:miter lim="800000"/>
            <a:headEnd/>
            <a:tailEnd/>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lvl="0" algn="just">
              <a:spcBef>
                <a:spcPct val="50000"/>
              </a:spcBef>
              <a:defRPr/>
            </a:pPr>
            <a:r>
              <a:rPr lang="en-US" sz="3200" dirty="0">
                <a:solidFill>
                  <a:srgbClr val="FF0000"/>
                </a:solidFill>
                <a:latin typeface="Times New Roman" pitchFamily="18" charset="0"/>
              </a:rPr>
              <a:t>    </a:t>
            </a:r>
            <a:r>
              <a:rPr lang="en-US" sz="3200" dirty="0" err="1">
                <a:solidFill>
                  <a:srgbClr val="FF0000"/>
                </a:solidFill>
                <a:latin typeface="HP001 4 hàng" panose="020B0603050302020204" pitchFamily="34" charset="0"/>
              </a:rPr>
              <a:t>Những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chữ</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đầu</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câu</a:t>
            </a:r>
            <a:r>
              <a:rPr lang="en-US" sz="3200" dirty="0">
                <a:solidFill>
                  <a:srgbClr val="FF0000"/>
                </a:solidFill>
                <a:latin typeface="HP001 4 hàng" panose="020B0603050302020204" pitchFamily="34" charset="0"/>
              </a:rPr>
              <a:t> : </a:t>
            </a:r>
            <a:r>
              <a:rPr lang="en-US" sz="3200" dirty="0" err="1">
                <a:solidFill>
                  <a:srgbClr val="FF0000"/>
                </a:solidFill>
                <a:latin typeface="HP001 4 hàng" panose="020B0603050302020204" pitchFamily="34" charset="0"/>
              </a:rPr>
              <a:t>Vốn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Khi</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và</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tên</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riêng</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của</a:t>
            </a:r>
            <a:r>
              <a:rPr lang="en-US" sz="3200" dirty="0">
                <a:solidFill>
                  <a:srgbClr val="FF0000"/>
                </a:solidFill>
                <a:latin typeface="HP001 4 hàng" panose="020B0603050302020204" pitchFamily="34" charset="0"/>
              </a:rPr>
              <a:t> </a:t>
            </a:r>
            <a:r>
              <a:rPr lang="en-US" sz="3200" dirty="0" err="1">
                <a:solidFill>
                  <a:srgbClr val="FF0000"/>
                </a:solidFill>
                <a:latin typeface="HP001 4 hàng" panose="020B0603050302020204" pitchFamily="34" charset="0"/>
              </a:rPr>
              <a:t>Ngựa</a:t>
            </a:r>
            <a:r>
              <a:rPr lang="en-US" sz="3200" dirty="0">
                <a:solidFill>
                  <a:srgbClr val="FF0000"/>
                </a:solidFill>
                <a:latin typeface="HP001 4 hàng" panose="020B0603050302020204" pitchFamily="34" charset="0"/>
              </a:rPr>
              <a:t> Con.</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微软雅黑"/>
            </a:endParaRPr>
          </a:p>
        </p:txBody>
      </p:sp>
      <p:sp>
        <p:nvSpPr>
          <p:cNvPr id="10" name="TextBox 12">
            <a:extLst>
              <a:ext uri="{FF2B5EF4-FFF2-40B4-BE49-F238E27FC236}">
                <a16:creationId xmlns:a16="http://schemas.microsoft.com/office/drawing/2014/main" id="{CC28AF80-040A-4402-A242-AD1F93E4302C}"/>
              </a:ext>
            </a:extLst>
          </p:cNvPr>
          <p:cNvSpPr txBox="1">
            <a:spLocks noChangeArrowheads="1"/>
          </p:cNvSpPr>
          <p:nvPr/>
        </p:nvSpPr>
        <p:spPr bwMode="auto">
          <a:xfrm>
            <a:off x="304800" y="990600"/>
            <a:ext cx="9677400" cy="3970318"/>
          </a:xfrm>
          <a:prstGeom prst="rect">
            <a:avLst/>
          </a:prstGeom>
          <a:solidFill>
            <a:schemeClr val="bg1"/>
          </a:solidFill>
          <a:ln>
            <a:noFill/>
          </a:ln>
        </p:spPr>
        <p:txBody>
          <a:bodyPr wrap="square">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chuẩn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bị</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tham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hội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chạy</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Vốn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khỏe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và</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nhanh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nhẹn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chú</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tin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chắc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giành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vòng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nguyệt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quế</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nên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chỉ</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mải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ngắm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mình</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dưới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suối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nghe</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lời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cha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đến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bác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thợ</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rèn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kiểm</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lại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móng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Khi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thua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cuộc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srgbClr val="FF0000"/>
                </a:solidFill>
                <a:effectLst/>
                <a:uLnTx/>
                <a:uFillTx/>
                <a:latin typeface="HP001 4 hàng" panose="020B0603050302020204" pitchFamily="34" charset="0"/>
                <a:ea typeface="微软雅黑"/>
                <a:cs typeface="Times New Roman" panose="02020603050405020304" pitchFamily="18" charset="0"/>
              </a:rPr>
              <a:t>Ngựa</a:t>
            </a:r>
            <a:r>
              <a:rPr kumimoji="0" lang="en-US" altLang="en-US" sz="3600" i="0" u="none" strike="noStrike" kern="1200" cap="none" spc="0" normalizeH="0" baseline="0" noProof="0" dirty="0">
                <a:ln>
                  <a:noFill/>
                </a:ln>
                <a:solidFill>
                  <a:srgbClr val="FF0000"/>
                </a:solidFill>
                <a:effectLst/>
                <a:uLnTx/>
                <a:uFillTx/>
                <a:latin typeface="HP001 4 hàng" panose="020B0603050302020204" pitchFamily="34" charset="0"/>
                <a:ea typeface="微软雅黑"/>
                <a:cs typeface="Times New Roman" panose="02020603050405020304" pitchFamily="18" charset="0"/>
              </a:rPr>
              <a:t> Con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mới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rút</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ra</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được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bài</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học</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quý</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đừng</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bao</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giờ</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chủ</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 </a:t>
            </a:r>
            <a:r>
              <a:rPr kumimoji="0" lang="en-US" altLang="en-US" sz="3600" i="0" u="none" strike="noStrike" kern="1200" cap="none" spc="0" normalizeH="0" baseline="0" noProof="0" dirty="0" err="1">
                <a:ln>
                  <a:noFill/>
                </a:ln>
                <a:solidFill>
                  <a:prstClr val="black"/>
                </a:solidFill>
                <a:effectLst/>
                <a:uLnTx/>
                <a:uFillTx/>
                <a:latin typeface="HP001 4 hàng" panose="020B0603050302020204" pitchFamily="34" charset="0"/>
                <a:ea typeface="微软雅黑"/>
                <a:cs typeface="Times New Roman" panose="02020603050405020304" pitchFamily="18" charset="0"/>
              </a:rPr>
              <a:t>quan</a:t>
            </a:r>
            <a:r>
              <a:rPr kumimoji="0" lang="en-US" altLang="en-US" sz="36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rPr>
              <a:t>.</a:t>
            </a:r>
            <a:endParaRPr kumimoji="0" lang="en-US" altLang="en-US" sz="2800" i="0" u="none" strike="noStrike" kern="1200" cap="none" spc="0" normalizeH="0" baseline="0" noProof="0" dirty="0">
              <a:ln>
                <a:noFill/>
              </a:ln>
              <a:solidFill>
                <a:prstClr val="black"/>
              </a:solidFill>
              <a:effectLst/>
              <a:uLnTx/>
              <a:uFillTx/>
              <a:latin typeface="HP001 4 hàng" panose="020B0603050302020204" pitchFamily="34" charset="0"/>
              <a:ea typeface="微软雅黑"/>
              <a:cs typeface="Times New Roman" panose="02020603050405020304" pitchFamily="18" charset="0"/>
            </a:endParaRPr>
          </a:p>
        </p:txBody>
      </p:sp>
    </p:spTree>
    <p:extLst>
      <p:ext uri="{BB962C8B-B14F-4D97-AF65-F5344CB8AC3E}">
        <p14:creationId xmlns:p14="http://schemas.microsoft.com/office/powerpoint/2010/main" val="5666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40&quot;/&gt;&lt;/object&gt;&lt;object type=&quot;3&quot; unique_id=&quot;10005&quot;&gt;&lt;property id=&quot;20148&quot; value=&quot;5&quot;/&gt;&lt;property id=&quot;20300&quot; value=&quot;Slide 2&quot;/&gt;&lt;property id=&quot;20307&quot; value=&quot;312&quot;/&gt;&lt;/object&gt;&lt;object type=&quot;3&quot; unique_id=&quot;10006&quot;&gt;&lt;property id=&quot;20148&quot; value=&quot;5&quot;/&gt;&lt;property id=&quot;20300&quot; value=&quot;Slide 3&quot;/&gt;&lt;property id=&quot;20307&quot; value=&quot;284&quot;/&gt;&lt;/object&gt;&lt;object type=&quot;3&quot; unique_id=&quot;10007&quot;&gt;&lt;property id=&quot;20148&quot; value=&quot;5&quot;/&gt;&lt;property id=&quot;20300&quot; value=&quot;Slide 4&quot;/&gt;&lt;property id=&quot;20307&quot; value=&quot;322&quot;/&gt;&lt;/object&gt;&lt;object type=&quot;3&quot; unique_id=&quot;10008&quot;&gt;&lt;property id=&quot;20148&quot; value=&quot;5&quot;/&gt;&lt;property id=&quot;20300&quot; value=&quot;Slide 5&quot;/&gt;&lt;property id=&quot;20307&quot; value=&quot;336&quot;/&gt;&lt;/object&gt;&lt;object type=&quot;3&quot; unique_id=&quot;10009&quot;&gt;&lt;property id=&quot;20148&quot; value=&quot;5&quot;/&gt;&lt;property id=&quot;20300&quot; value=&quot;Slide 6&quot;/&gt;&lt;property id=&quot;20307&quot; value=&quot;337&quot;/&gt;&lt;/object&gt;&lt;object type=&quot;3&quot; unique_id=&quot;10010&quot;&gt;&lt;property id=&quot;20148&quot; value=&quot;5&quot;/&gt;&lt;property id=&quot;20300&quot; value=&quot;Slide 7&quot;/&gt;&lt;property id=&quot;20307&quot; value=&quot;271&quot;/&gt;&lt;/object&gt;&lt;object type=&quot;3&quot; unique_id=&quot;10011&quot;&gt;&lt;property id=&quot;20148&quot; value=&quot;5&quot;/&gt;&lt;property id=&quot;20300&quot; value=&quot;Slide 8&quot;/&gt;&lt;property id=&quot;20307&quot; value=&quot;328&quot;/&gt;&lt;/object&gt;&lt;object type=&quot;3&quot; unique_id=&quot;10012&quot;&gt;&lt;property id=&quot;20148&quot; value=&quot;5&quot;/&gt;&lt;property id=&quot;20300&quot; value=&quot;Slide 9&quot;/&gt;&lt;property id=&quot;20307&quot; value=&quot;273&quot;/&gt;&lt;/object&gt;&lt;object type=&quot;3&quot; unique_id=&quot;10013&quot;&gt;&lt;property id=&quot;20148&quot; value=&quot;5&quot;/&gt;&lt;property id=&quot;20300&quot; value=&quot;Slide 10 - &amp;quot;Hướng dẫn viết từ khó&amp;quot;&quot;/&gt;&lt;property id=&quot;20307&quot; value=&quot;275&quot;/&gt;&lt;/object&gt;&lt;object type=&quot;3&quot; unique_id=&quot;10014&quot;&gt;&lt;property id=&quot;20148&quot; value=&quot;5&quot;/&gt;&lt;property id=&quot;20300&quot; value=&quot;Slide 11&quot;/&gt;&lt;property id=&quot;20307&quot; value=&quot;331&quot;/&gt;&lt;/object&gt;&lt;object type=&quot;3&quot; unique_id=&quot;10015&quot;&gt;&lt;property id=&quot;20148&quot; value=&quot;5&quot;/&gt;&lt;property id=&quot;20300&quot; value=&quot;Slide 12&quot;/&gt;&lt;property id=&quot;20307&quot; value=&quot;294&quot;/&gt;&lt;/object&gt;&lt;object type=&quot;3&quot; unique_id=&quot;10016&quot;&gt;&lt;property id=&quot;20148&quot; value=&quot;5&quot;/&gt;&lt;property id=&quot;20300&quot; value=&quot;Slide 13&quot;/&gt;&lt;property id=&quot;20307&quot; value=&quot;342&quot;/&gt;&lt;/object&gt;&lt;object type=&quot;3&quot; unique_id=&quot;10017&quot;&gt;&lt;property id=&quot;20148&quot; value=&quot;5&quot;/&gt;&lt;property id=&quot;20300&quot; value=&quot;Slide 14&quot;/&gt;&lt;property id=&quot;20307&quot; value=&quot;333&quot;/&gt;&lt;/object&gt;&lt;object type=&quot;3&quot; unique_id=&quot;10018&quot;&gt;&lt;property id=&quot;20148&quot; value=&quot;5&quot;/&gt;&lt;property id=&quot;20300&quot; value=&quot;Slide 15&quot;/&gt;&lt;property id=&quot;20307&quot; value=&quot;335&quot;/&gt;&lt;/object&gt;&lt;object type=&quot;3&quot; unique_id=&quot;10019&quot;&gt;&lt;property id=&quot;20148&quot; value=&quot;5&quot;/&gt;&lt;property id=&quot;20300&quot; value=&quot;Slide 16&quot;/&gt;&lt;property id=&quot;20307&quot; value=&quot;338&quot;/&gt;&lt;/object&gt;&lt;object type=&quot;3&quot; unique_id=&quot;10020&quot;&gt;&lt;property id=&quot;20148&quot; value=&quot;5&quot;/&gt;&lt;property id=&quot;20300&quot; value=&quot;Slide 17&quot;/&gt;&lt;property id=&quot;20307&quot; value=&quot;334&quot;/&gt;&lt;/object&gt;&lt;object type=&quot;3&quot; unique_id=&quot;10021&quot;&gt;&lt;property id=&quot;20148&quot; value=&quot;5&quot;/&gt;&lt;property id=&quot;20300&quot; value=&quot;Slide 18&quot;/&gt;&lt;property id=&quot;20307&quot; value=&quot;323&quot;/&gt;&lt;/object&gt;&lt;object type=&quot;3&quot; unique_id=&quot;10022&quot;&gt;&lt;property id=&quot;20148&quot; value=&quot;5&quot;/&gt;&lt;property id=&quot;20300&quot; value=&quot;Slide 19&quot;/&gt;&lt;property id=&quot;20307&quot; value=&quot;269&quot;/&gt;&lt;/object&gt;&lt;/object&gt;&lt;/object&gt;&lt;/database&gt;"/>
  <p:tag name="SECTOMILLISECCONVERTED" val="1"/>
</p:tagLst>
</file>

<file path=ppt/theme/theme1.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2714</TotalTime>
  <Words>1174</Words>
  <Application>Microsoft Office PowerPoint</Application>
  <PresentationFormat>Widescreen</PresentationFormat>
  <Paragraphs>99</Paragraphs>
  <Slides>17</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等线</vt:lpstr>
      <vt:lpstr>微软雅黑</vt:lpstr>
      <vt:lpstr>.VnTime</vt:lpstr>
      <vt:lpstr>Arial</vt:lpstr>
      <vt:lpstr>Calibri</vt:lpstr>
      <vt:lpstr>HP001 4 hàng</vt:lpstr>
      <vt:lpstr>Times New Roman</vt:lpstr>
      <vt:lpstr>Verdana</vt:lpstr>
      <vt:lpstr>Wingdings</vt:lpstr>
      <vt:lpstr>Proposal</vt:lpstr>
      <vt:lpstr>Office 主题​​</vt:lpstr>
      <vt:lpstr>PowerPoint Presentation</vt:lpstr>
      <vt:lpstr>PowerPoint Presentation</vt:lpstr>
      <vt:lpstr>1. Quan sát tranh ảnh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Truc Dao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Chóc mõng n¨m míi !</dc:title>
  <dc:creator>hp</dc:creator>
  <cp:lastModifiedBy>Admin</cp:lastModifiedBy>
  <cp:revision>983</cp:revision>
  <dcterms:created xsi:type="dcterms:W3CDTF">2008-01-17T00:56:22Z</dcterms:created>
  <dcterms:modified xsi:type="dcterms:W3CDTF">2022-03-28T02:35:41Z</dcterms:modified>
</cp:coreProperties>
</file>