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 id="2147484625" r:id="rId2"/>
  </p:sldMasterIdLst>
  <p:notesMasterIdLst>
    <p:notesMasterId r:id="rId14"/>
  </p:notesMasterIdLst>
  <p:sldIdLst>
    <p:sldId id="362" r:id="rId3"/>
    <p:sldId id="344" r:id="rId4"/>
    <p:sldId id="345" r:id="rId5"/>
    <p:sldId id="347" r:id="rId6"/>
    <p:sldId id="348" r:id="rId7"/>
    <p:sldId id="271" r:id="rId8"/>
    <p:sldId id="356" r:id="rId9"/>
    <p:sldId id="357" r:id="rId10"/>
    <p:sldId id="299" r:id="rId11"/>
    <p:sldId id="293" r:id="rId12"/>
    <p:sldId id="269" r:id="rId13"/>
  </p:sldIdLst>
  <p:sldSz cx="12192000" cy="6858000"/>
  <p:notesSz cx="6858000" cy="9144000"/>
  <p:custDataLst>
    <p:tags r:id="rId15"/>
  </p:custDataLst>
  <p:defaultTextStyle>
    <a:defPPr>
      <a:defRPr lang="en-US"/>
    </a:defPPr>
    <a:lvl1pPr algn="l" rtl="0" eaLnBrk="0" fontAlgn="base" hangingPunct="0">
      <a:spcBef>
        <a:spcPct val="0"/>
      </a:spcBef>
      <a:spcAft>
        <a:spcPct val="0"/>
      </a:spcAft>
      <a:defRPr b="1" kern="1200">
        <a:solidFill>
          <a:schemeClr val="tx1"/>
        </a:solidFill>
        <a:latin typeface=".VnTime" pitchFamily="34" charset="0"/>
        <a:ea typeface="+mn-ea"/>
        <a:cs typeface="+mn-cs"/>
      </a:defRPr>
    </a:lvl1pPr>
    <a:lvl2pPr marL="457200" algn="l" rtl="0" eaLnBrk="0" fontAlgn="base" hangingPunct="0">
      <a:spcBef>
        <a:spcPct val="0"/>
      </a:spcBef>
      <a:spcAft>
        <a:spcPct val="0"/>
      </a:spcAft>
      <a:defRPr b="1" kern="1200">
        <a:solidFill>
          <a:schemeClr val="tx1"/>
        </a:solidFill>
        <a:latin typeface=".VnTime" pitchFamily="34" charset="0"/>
        <a:ea typeface="+mn-ea"/>
        <a:cs typeface="+mn-cs"/>
      </a:defRPr>
    </a:lvl2pPr>
    <a:lvl3pPr marL="914400" algn="l" rtl="0" eaLnBrk="0" fontAlgn="base" hangingPunct="0">
      <a:spcBef>
        <a:spcPct val="0"/>
      </a:spcBef>
      <a:spcAft>
        <a:spcPct val="0"/>
      </a:spcAft>
      <a:defRPr b="1" kern="1200">
        <a:solidFill>
          <a:schemeClr val="tx1"/>
        </a:solidFill>
        <a:latin typeface=".VnTime" pitchFamily="34" charset="0"/>
        <a:ea typeface="+mn-ea"/>
        <a:cs typeface="+mn-cs"/>
      </a:defRPr>
    </a:lvl3pPr>
    <a:lvl4pPr marL="1371600" algn="l" rtl="0" eaLnBrk="0" fontAlgn="base" hangingPunct="0">
      <a:spcBef>
        <a:spcPct val="0"/>
      </a:spcBef>
      <a:spcAft>
        <a:spcPct val="0"/>
      </a:spcAft>
      <a:defRPr b="1" kern="1200">
        <a:solidFill>
          <a:schemeClr val="tx1"/>
        </a:solidFill>
        <a:latin typeface=".VnTime" pitchFamily="34" charset="0"/>
        <a:ea typeface="+mn-ea"/>
        <a:cs typeface="+mn-cs"/>
      </a:defRPr>
    </a:lvl4pPr>
    <a:lvl5pPr marL="1828800" algn="l" rtl="0" eaLnBrk="0" fontAlgn="base" hangingPunct="0">
      <a:spcBef>
        <a:spcPct val="0"/>
      </a:spcBef>
      <a:spcAft>
        <a:spcPct val="0"/>
      </a:spcAft>
      <a:defRPr b="1" kern="1200">
        <a:solidFill>
          <a:schemeClr val="tx1"/>
        </a:solidFill>
        <a:latin typeface=".VnTime" pitchFamily="34" charset="0"/>
        <a:ea typeface="+mn-ea"/>
        <a:cs typeface="+mn-cs"/>
      </a:defRPr>
    </a:lvl5pPr>
    <a:lvl6pPr marL="2286000" algn="l" defTabSz="914400" rtl="0" eaLnBrk="1" latinLnBrk="0" hangingPunct="1">
      <a:defRPr b="1" kern="1200">
        <a:solidFill>
          <a:schemeClr val="tx1"/>
        </a:solidFill>
        <a:latin typeface=".VnTime" pitchFamily="34" charset="0"/>
        <a:ea typeface="+mn-ea"/>
        <a:cs typeface="+mn-cs"/>
      </a:defRPr>
    </a:lvl6pPr>
    <a:lvl7pPr marL="2743200" algn="l" defTabSz="914400" rtl="0" eaLnBrk="1" latinLnBrk="0" hangingPunct="1">
      <a:defRPr b="1" kern="1200">
        <a:solidFill>
          <a:schemeClr val="tx1"/>
        </a:solidFill>
        <a:latin typeface=".VnTime" pitchFamily="34" charset="0"/>
        <a:ea typeface="+mn-ea"/>
        <a:cs typeface="+mn-cs"/>
      </a:defRPr>
    </a:lvl7pPr>
    <a:lvl8pPr marL="3200400" algn="l" defTabSz="914400" rtl="0" eaLnBrk="1" latinLnBrk="0" hangingPunct="1">
      <a:defRPr b="1" kern="1200">
        <a:solidFill>
          <a:schemeClr val="tx1"/>
        </a:solidFill>
        <a:latin typeface=".VnTime" pitchFamily="34" charset="0"/>
        <a:ea typeface="+mn-ea"/>
        <a:cs typeface="+mn-cs"/>
      </a:defRPr>
    </a:lvl8pPr>
    <a:lvl9pPr marL="3657600" algn="l" defTabSz="914400" rtl="0" eaLnBrk="1" latinLnBrk="0" hangingPunct="1">
      <a:defRPr b="1" kern="1200">
        <a:solidFill>
          <a:schemeClr val="tx1"/>
        </a:solidFill>
        <a:latin typeface=".VnTime"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FF0000"/>
    <a:srgbClr val="009900"/>
    <a:srgbClr val="0000FF"/>
    <a:srgbClr val="FFCCFF"/>
    <a:srgbClr val="9999FF"/>
    <a:srgbClr val="006600"/>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147" autoAdjust="0"/>
    <p:restoredTop sz="93969" autoAdjust="0"/>
  </p:normalViewPr>
  <p:slideViewPr>
    <p:cSldViewPr>
      <p:cViewPr varScale="1">
        <p:scale>
          <a:sx n="70" d="100"/>
          <a:sy n="70" d="100"/>
        </p:scale>
        <p:origin x="936" y="60"/>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95289CCD-6BED-436E-B37D-03738E8B68D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smtClean="0"/>
            </a:lvl1pPr>
          </a:lstStyle>
          <a:p>
            <a:pPr>
              <a:defRPr/>
            </a:pPr>
            <a:endParaRPr lang="en-US"/>
          </a:p>
        </p:txBody>
      </p:sp>
      <p:sp>
        <p:nvSpPr>
          <p:cNvPr id="3" name="Date Placeholder 2">
            <a:extLst>
              <a:ext uri="{FF2B5EF4-FFF2-40B4-BE49-F238E27FC236}">
                <a16:creationId xmlns:a16="http://schemas.microsoft.com/office/drawing/2014/main" xmlns="" id="{BC28FED2-74F5-4942-8878-9C4F153E76B7}"/>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smtClean="0"/>
            </a:lvl1pPr>
          </a:lstStyle>
          <a:p>
            <a:pPr>
              <a:defRPr/>
            </a:pPr>
            <a:fld id="{78CF1216-4053-45A4-AA4D-A81F70EC4A25}" type="datetimeFigureOut">
              <a:rPr lang="en-US"/>
              <a:pPr>
                <a:defRPr/>
              </a:pPr>
              <a:t>3/26/2022</a:t>
            </a:fld>
            <a:endParaRPr lang="en-US"/>
          </a:p>
        </p:txBody>
      </p:sp>
      <p:sp>
        <p:nvSpPr>
          <p:cNvPr id="4" name="Slide Image Placeholder 3">
            <a:extLst>
              <a:ext uri="{FF2B5EF4-FFF2-40B4-BE49-F238E27FC236}">
                <a16:creationId xmlns:a16="http://schemas.microsoft.com/office/drawing/2014/main" xmlns="" id="{3B111256-A6A4-41A8-8123-FB6DCB130050}"/>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xmlns="" id="{64066359-D8F1-4D70-982E-88AF57C1347E}"/>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xmlns="" id="{8F06A65E-EE0A-4596-A199-868CE21592A6}"/>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smtClean="0"/>
            </a:lvl1pPr>
          </a:lstStyle>
          <a:p>
            <a:pPr>
              <a:defRPr/>
            </a:pPr>
            <a:endParaRPr lang="en-US"/>
          </a:p>
        </p:txBody>
      </p:sp>
      <p:sp>
        <p:nvSpPr>
          <p:cNvPr id="7" name="Slide Number Placeholder 6">
            <a:extLst>
              <a:ext uri="{FF2B5EF4-FFF2-40B4-BE49-F238E27FC236}">
                <a16:creationId xmlns:a16="http://schemas.microsoft.com/office/drawing/2014/main" xmlns="" id="{14113CE1-B791-4A49-B75A-CBFA7A87CEC2}"/>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1F0F14F7-6542-4A36-BE8E-678BFE143283}" type="slidenum">
              <a:rPr lang="en-US" altLang="en-US"/>
              <a:pPr/>
              <a:t>‹#›</a:t>
            </a:fld>
            <a:endParaRPr lang="en-US" altLang="en-US"/>
          </a:p>
        </p:txBody>
      </p:sp>
    </p:spTree>
    <p:extLst>
      <p:ext uri="{BB962C8B-B14F-4D97-AF65-F5344CB8AC3E}">
        <p14:creationId xmlns:p14="http://schemas.microsoft.com/office/powerpoint/2010/main" val="188994375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FEB609-20FC-4234-934C-164CEB15BF7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6439507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80E0C2-0D4A-4881-ADBA-8A3F58F5279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946938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FEB609-20FC-4234-934C-164CEB15BF7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3903525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titlemaster_med">
            <a:extLst>
              <a:ext uri="{FF2B5EF4-FFF2-40B4-BE49-F238E27FC236}">
                <a16:creationId xmlns:a16="http://schemas.microsoft.com/office/drawing/2014/main" xmlns="" id="{45CE39B9-6000-4BA3-AD06-9722C84225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ltGray">
          <a:xfrm>
            <a:off x="0" y="1"/>
            <a:ext cx="1219200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8006" name="Rectangle 6"/>
          <p:cNvSpPr>
            <a:spLocks noGrp="1" noChangeArrowheads="1"/>
          </p:cNvSpPr>
          <p:nvPr>
            <p:ph type="subTitle" sz="quarter" idx="1"/>
          </p:nvPr>
        </p:nvSpPr>
        <p:spPr>
          <a:xfrm>
            <a:off x="3149600" y="3429000"/>
            <a:ext cx="8534400" cy="1447800"/>
          </a:xfrm>
          <a:solidFill>
            <a:schemeClr val="bg1">
              <a:alpha val="50000"/>
            </a:schemeClr>
          </a:solidFill>
          <a:ln w="76200">
            <a:solidFill>
              <a:schemeClr val="tx1"/>
            </a:solidFill>
          </a:ln>
        </p:spPr>
        <p:txBody>
          <a:bodyPr anchor="ctr"/>
          <a:lstStyle>
            <a:lvl1pPr marL="0" indent="0" algn="ctr">
              <a:buFont typeface="Wingdings" pitchFamily="2" charset="2"/>
              <a:buNone/>
              <a:defRPr/>
            </a:lvl1pPr>
          </a:lstStyle>
          <a:p>
            <a:r>
              <a:rPr lang="en-US"/>
              <a:t>Click to edit Master subtitle style</a:t>
            </a:r>
          </a:p>
        </p:txBody>
      </p:sp>
      <p:sp>
        <p:nvSpPr>
          <p:cNvPr id="128007" name="Rectangle 7"/>
          <p:cNvSpPr>
            <a:spLocks noGrp="1" noChangeArrowheads="1"/>
          </p:cNvSpPr>
          <p:nvPr>
            <p:ph type="ctrTitle" sz="quarter"/>
          </p:nvPr>
        </p:nvSpPr>
        <p:spPr>
          <a:xfrm>
            <a:off x="1117600" y="1371600"/>
            <a:ext cx="10160000" cy="2057400"/>
          </a:xfrm>
          <a:solidFill>
            <a:schemeClr val="bg1">
              <a:alpha val="50000"/>
            </a:schemeClr>
          </a:solidFill>
          <a:ln w="76200">
            <a:solidFill>
              <a:schemeClr val="tx1"/>
            </a:solidFill>
          </a:ln>
        </p:spPr>
        <p:txBody>
          <a:bodyPr/>
          <a:lstStyle>
            <a:lvl1pPr algn="ctr">
              <a:defRPr sz="5400">
                <a:solidFill>
                  <a:schemeClr val="tx1"/>
                </a:solidFill>
              </a:defRPr>
            </a:lvl1pPr>
          </a:lstStyle>
          <a:p>
            <a:r>
              <a:rPr lang="en-US"/>
              <a:t>Click to edit Master title style</a:t>
            </a:r>
          </a:p>
        </p:txBody>
      </p:sp>
      <p:sp>
        <p:nvSpPr>
          <p:cNvPr id="5" name="Rectangle 3">
            <a:extLst>
              <a:ext uri="{FF2B5EF4-FFF2-40B4-BE49-F238E27FC236}">
                <a16:creationId xmlns:a16="http://schemas.microsoft.com/office/drawing/2014/main" xmlns="" id="{7FA5535C-16CA-454B-8C82-D7DCD265E413}"/>
              </a:ext>
            </a:extLst>
          </p:cNvPr>
          <p:cNvSpPr>
            <a:spLocks noGrp="1" noChangeArrowheads="1"/>
          </p:cNvSpPr>
          <p:nvPr>
            <p:ph type="dt" sz="half" idx="10"/>
          </p:nvPr>
        </p:nvSpPr>
        <p:spPr>
          <a:xfrm>
            <a:off x="406400" y="6248400"/>
            <a:ext cx="2540000" cy="457200"/>
          </a:xfrm>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xmlns="" id="{3345A321-0C61-49EC-83A5-8C4DF156F973}"/>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xmlns="" id="{6F07C170-B07E-4A56-8B1D-C9F259CA7475}"/>
              </a:ext>
            </a:extLst>
          </p:cNvPr>
          <p:cNvSpPr>
            <a:spLocks noGrp="1" noChangeArrowheads="1"/>
          </p:cNvSpPr>
          <p:nvPr>
            <p:ph type="sldNum" sz="quarter" idx="12"/>
          </p:nvPr>
        </p:nvSpPr>
        <p:spPr>
          <a:xfrm>
            <a:off x="9347200" y="6248400"/>
            <a:ext cx="2540000" cy="457200"/>
          </a:xfrm>
        </p:spPr>
        <p:txBody>
          <a:bodyPr/>
          <a:lstStyle>
            <a:lvl1pPr>
              <a:defRPr/>
            </a:lvl1pPr>
          </a:lstStyle>
          <a:p>
            <a:fld id="{5B6BFD0B-3077-463E-B0D1-4C1A5CAD00E5}" type="slidenum">
              <a:rPr lang="en-US" altLang="en-US"/>
              <a:pPr/>
              <a:t>‹#›</a:t>
            </a:fld>
            <a:endParaRPr lang="en-US" altLang="en-US"/>
          </a:p>
        </p:txBody>
      </p:sp>
    </p:spTree>
    <p:extLst>
      <p:ext uri="{BB962C8B-B14F-4D97-AF65-F5344CB8AC3E}">
        <p14:creationId xmlns:p14="http://schemas.microsoft.com/office/powerpoint/2010/main" val="420005541"/>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a:extLst>
              <a:ext uri="{FF2B5EF4-FFF2-40B4-BE49-F238E27FC236}">
                <a16:creationId xmlns:a16="http://schemas.microsoft.com/office/drawing/2014/main" xmlns="" id="{21B78DAA-8504-421F-B5BD-34C928708D8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8">
            <a:extLst>
              <a:ext uri="{FF2B5EF4-FFF2-40B4-BE49-F238E27FC236}">
                <a16:creationId xmlns:a16="http://schemas.microsoft.com/office/drawing/2014/main" xmlns="" id="{704F89A3-7DC4-4558-A2CA-E549CBE9F2F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9">
            <a:extLst>
              <a:ext uri="{FF2B5EF4-FFF2-40B4-BE49-F238E27FC236}">
                <a16:creationId xmlns:a16="http://schemas.microsoft.com/office/drawing/2014/main" xmlns="" id="{69151694-A0D2-4CD7-A663-7D0A60FDFAC5}"/>
              </a:ext>
            </a:extLst>
          </p:cNvPr>
          <p:cNvSpPr>
            <a:spLocks noGrp="1" noChangeArrowheads="1"/>
          </p:cNvSpPr>
          <p:nvPr>
            <p:ph type="sldNum" sz="quarter" idx="12"/>
          </p:nvPr>
        </p:nvSpPr>
        <p:spPr>
          <a:ln/>
        </p:spPr>
        <p:txBody>
          <a:bodyPr/>
          <a:lstStyle>
            <a:lvl1pPr>
              <a:defRPr/>
            </a:lvl1pPr>
          </a:lstStyle>
          <a:p>
            <a:fld id="{45B74A53-45C0-414C-B94B-901DFAE88D45}" type="slidenum">
              <a:rPr lang="en-US" altLang="en-US"/>
              <a:pPr/>
              <a:t>‹#›</a:t>
            </a:fld>
            <a:endParaRPr lang="en-US" altLang="en-US"/>
          </a:p>
        </p:txBody>
      </p:sp>
    </p:spTree>
    <p:extLst>
      <p:ext uri="{BB962C8B-B14F-4D97-AF65-F5344CB8AC3E}">
        <p14:creationId xmlns:p14="http://schemas.microsoft.com/office/powerpoint/2010/main" val="2976031520"/>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52000" y="228600"/>
            <a:ext cx="21336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251200" y="228600"/>
            <a:ext cx="61976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a:extLst>
              <a:ext uri="{FF2B5EF4-FFF2-40B4-BE49-F238E27FC236}">
                <a16:creationId xmlns:a16="http://schemas.microsoft.com/office/drawing/2014/main" xmlns="" id="{AA9BA98E-2C31-4826-BAF4-EF084001114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8">
            <a:extLst>
              <a:ext uri="{FF2B5EF4-FFF2-40B4-BE49-F238E27FC236}">
                <a16:creationId xmlns:a16="http://schemas.microsoft.com/office/drawing/2014/main" xmlns="" id="{E3979A64-F209-4DF6-A09D-076C611C12B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9">
            <a:extLst>
              <a:ext uri="{FF2B5EF4-FFF2-40B4-BE49-F238E27FC236}">
                <a16:creationId xmlns:a16="http://schemas.microsoft.com/office/drawing/2014/main" xmlns="" id="{7A9EA3FB-7F9D-4A12-8A0C-2E269BD72000}"/>
              </a:ext>
            </a:extLst>
          </p:cNvPr>
          <p:cNvSpPr>
            <a:spLocks noGrp="1" noChangeArrowheads="1"/>
          </p:cNvSpPr>
          <p:nvPr>
            <p:ph type="sldNum" sz="quarter" idx="12"/>
          </p:nvPr>
        </p:nvSpPr>
        <p:spPr>
          <a:ln/>
        </p:spPr>
        <p:txBody>
          <a:bodyPr/>
          <a:lstStyle>
            <a:lvl1pPr>
              <a:defRPr/>
            </a:lvl1pPr>
          </a:lstStyle>
          <a:p>
            <a:fld id="{991EC269-AD9A-429C-9E93-4D70FC1B9ECD}" type="slidenum">
              <a:rPr lang="en-US" altLang="en-US"/>
              <a:pPr/>
              <a:t>‹#›</a:t>
            </a:fld>
            <a:endParaRPr lang="en-US" altLang="en-US"/>
          </a:p>
        </p:txBody>
      </p:sp>
    </p:spTree>
    <p:extLst>
      <p:ext uri="{BB962C8B-B14F-4D97-AF65-F5344CB8AC3E}">
        <p14:creationId xmlns:p14="http://schemas.microsoft.com/office/powerpoint/2010/main" val="1936245283"/>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F431D388-6C7D-4821-9CAF-D5170341552B}"/>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xmlns="" id="{60A73F77-DF79-4A2D-BEFC-794C8F55FB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xmlns="" id="{5BA76167-1CFE-4FB3-94B8-BA7DC99EFFDD}"/>
              </a:ext>
            </a:extLst>
          </p:cNvPr>
          <p:cNvSpPr>
            <a:spLocks noGrp="1"/>
          </p:cNvSpPr>
          <p:nvPr>
            <p:ph type="dt" sz="half" idx="10"/>
          </p:nvPr>
        </p:nvSpPr>
        <p:spPr/>
        <p:txBody>
          <a:bodyPr/>
          <a:lstStyle/>
          <a:p>
            <a:fld id="{A6332DFF-139B-4A56-89CE-268933A5BF12}" type="datetimeFigureOut">
              <a:rPr lang="zh-CN" altLang="en-US" smtClean="0"/>
              <a:pPr/>
              <a:t>2022/3/26</a:t>
            </a:fld>
            <a:endParaRPr lang="zh-CN" altLang="en-US"/>
          </a:p>
        </p:txBody>
      </p:sp>
      <p:sp>
        <p:nvSpPr>
          <p:cNvPr id="5" name="页脚占位符 4">
            <a:extLst>
              <a:ext uri="{FF2B5EF4-FFF2-40B4-BE49-F238E27FC236}">
                <a16:creationId xmlns:a16="http://schemas.microsoft.com/office/drawing/2014/main" xmlns="" id="{DE930B64-9EF9-4D98-89C4-0A3458E540D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27D3AE18-7B15-4002-8930-720360B80FCD}"/>
              </a:ext>
            </a:extLst>
          </p:cNvPr>
          <p:cNvSpPr>
            <a:spLocks noGrp="1"/>
          </p:cNvSpPr>
          <p:nvPr>
            <p:ph type="sldNum" sz="quarter" idx="12"/>
          </p:nvPr>
        </p:nvSpPr>
        <p:spPr/>
        <p:txBody>
          <a:bodyPr/>
          <a:lstStyle/>
          <a:p>
            <a:fld id="{7D158A4B-13F8-4102-82ED-E8F16841985B}" type="slidenum">
              <a:rPr lang="zh-CN" altLang="en-US" smtClean="0"/>
              <a:pPr/>
              <a:t>‹#›</a:t>
            </a:fld>
            <a:endParaRPr lang="zh-CN" altLang="en-US"/>
          </a:p>
        </p:txBody>
      </p:sp>
    </p:spTree>
    <p:extLst>
      <p:ext uri="{BB962C8B-B14F-4D97-AF65-F5344CB8AC3E}">
        <p14:creationId xmlns:p14="http://schemas.microsoft.com/office/powerpoint/2010/main" val="36009594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C16DFDEE-16BB-4744-B5D9-22C6F6ECAE7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3A759B7C-57AF-4E54-AF0D-53D51230A455}"/>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26775465-88BD-40A0-B58D-5983F4C69324}"/>
              </a:ext>
            </a:extLst>
          </p:cNvPr>
          <p:cNvSpPr>
            <a:spLocks noGrp="1"/>
          </p:cNvSpPr>
          <p:nvPr>
            <p:ph type="dt" sz="half" idx="10"/>
          </p:nvPr>
        </p:nvSpPr>
        <p:spPr/>
        <p:txBody>
          <a:bodyPr/>
          <a:lstStyle/>
          <a:p>
            <a:fld id="{A6332DFF-139B-4A56-89CE-268933A5BF12}" type="datetimeFigureOut">
              <a:rPr lang="zh-CN" altLang="en-US" smtClean="0"/>
              <a:pPr/>
              <a:t>2022/3/26</a:t>
            </a:fld>
            <a:endParaRPr lang="zh-CN" altLang="en-US"/>
          </a:p>
        </p:txBody>
      </p:sp>
      <p:sp>
        <p:nvSpPr>
          <p:cNvPr id="5" name="页脚占位符 4">
            <a:extLst>
              <a:ext uri="{FF2B5EF4-FFF2-40B4-BE49-F238E27FC236}">
                <a16:creationId xmlns:a16="http://schemas.microsoft.com/office/drawing/2014/main" xmlns="" id="{88A6F589-C376-4B13-A721-4D8E5C5925E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DC01E7C2-B68A-47FC-881A-FE88362DC0A1}"/>
              </a:ext>
            </a:extLst>
          </p:cNvPr>
          <p:cNvSpPr>
            <a:spLocks noGrp="1"/>
          </p:cNvSpPr>
          <p:nvPr>
            <p:ph type="sldNum" sz="quarter" idx="12"/>
          </p:nvPr>
        </p:nvSpPr>
        <p:spPr/>
        <p:txBody>
          <a:bodyPr/>
          <a:lstStyle/>
          <a:p>
            <a:fld id="{7D158A4B-13F8-4102-82ED-E8F16841985B}" type="slidenum">
              <a:rPr lang="zh-CN" altLang="en-US" smtClean="0"/>
              <a:pPr/>
              <a:t>‹#›</a:t>
            </a:fld>
            <a:endParaRPr lang="zh-CN" altLang="en-US"/>
          </a:p>
        </p:txBody>
      </p:sp>
    </p:spTree>
    <p:extLst>
      <p:ext uri="{BB962C8B-B14F-4D97-AF65-F5344CB8AC3E}">
        <p14:creationId xmlns:p14="http://schemas.microsoft.com/office/powerpoint/2010/main" val="18080207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850325DE-5655-408B-A631-EBD161CD3039}"/>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xmlns="" id="{4A0803EC-A8E6-455A-AA43-47C48FD5D5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xmlns="" id="{AFF0AF27-3396-45A6-B09D-CEC6E5B4C481}"/>
              </a:ext>
            </a:extLst>
          </p:cNvPr>
          <p:cNvSpPr>
            <a:spLocks noGrp="1"/>
          </p:cNvSpPr>
          <p:nvPr>
            <p:ph type="dt" sz="half" idx="10"/>
          </p:nvPr>
        </p:nvSpPr>
        <p:spPr/>
        <p:txBody>
          <a:bodyPr/>
          <a:lstStyle/>
          <a:p>
            <a:fld id="{A6332DFF-139B-4A56-89CE-268933A5BF12}" type="datetimeFigureOut">
              <a:rPr lang="zh-CN" altLang="en-US" smtClean="0"/>
              <a:pPr/>
              <a:t>2022/3/26</a:t>
            </a:fld>
            <a:endParaRPr lang="zh-CN" altLang="en-US"/>
          </a:p>
        </p:txBody>
      </p:sp>
      <p:sp>
        <p:nvSpPr>
          <p:cNvPr id="5" name="页脚占位符 4">
            <a:extLst>
              <a:ext uri="{FF2B5EF4-FFF2-40B4-BE49-F238E27FC236}">
                <a16:creationId xmlns:a16="http://schemas.microsoft.com/office/drawing/2014/main" xmlns="" id="{5D735FBB-2019-4CD8-B8D3-23BEF84D97C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077804DA-137F-474C-B883-A3A1CB5A52D2}"/>
              </a:ext>
            </a:extLst>
          </p:cNvPr>
          <p:cNvSpPr>
            <a:spLocks noGrp="1"/>
          </p:cNvSpPr>
          <p:nvPr>
            <p:ph type="sldNum" sz="quarter" idx="12"/>
          </p:nvPr>
        </p:nvSpPr>
        <p:spPr/>
        <p:txBody>
          <a:bodyPr/>
          <a:lstStyle/>
          <a:p>
            <a:fld id="{7D158A4B-13F8-4102-82ED-E8F16841985B}" type="slidenum">
              <a:rPr lang="zh-CN" altLang="en-US" smtClean="0"/>
              <a:pPr/>
              <a:t>‹#›</a:t>
            </a:fld>
            <a:endParaRPr lang="zh-CN" altLang="en-US"/>
          </a:p>
        </p:txBody>
      </p:sp>
    </p:spTree>
    <p:extLst>
      <p:ext uri="{BB962C8B-B14F-4D97-AF65-F5344CB8AC3E}">
        <p14:creationId xmlns:p14="http://schemas.microsoft.com/office/powerpoint/2010/main" val="42302700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1050D43A-B44B-41E1-A924-97E5F0397823}"/>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94185352-7CB2-49FE-AF8D-F9EAEA35EF60}"/>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xmlns="" id="{2F4F5AB2-C7F8-4E56-A865-AC1E4437C693}"/>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xmlns="" id="{6B1F07CB-5939-4D25-A65F-A13AA69A17E5}"/>
              </a:ext>
            </a:extLst>
          </p:cNvPr>
          <p:cNvSpPr>
            <a:spLocks noGrp="1"/>
          </p:cNvSpPr>
          <p:nvPr>
            <p:ph type="dt" sz="half" idx="10"/>
          </p:nvPr>
        </p:nvSpPr>
        <p:spPr/>
        <p:txBody>
          <a:bodyPr/>
          <a:lstStyle/>
          <a:p>
            <a:fld id="{A6332DFF-139B-4A56-89CE-268933A5BF12}" type="datetimeFigureOut">
              <a:rPr lang="zh-CN" altLang="en-US" smtClean="0"/>
              <a:pPr/>
              <a:t>2022/3/26</a:t>
            </a:fld>
            <a:endParaRPr lang="zh-CN" altLang="en-US"/>
          </a:p>
        </p:txBody>
      </p:sp>
      <p:sp>
        <p:nvSpPr>
          <p:cNvPr id="6" name="页脚占位符 5">
            <a:extLst>
              <a:ext uri="{FF2B5EF4-FFF2-40B4-BE49-F238E27FC236}">
                <a16:creationId xmlns:a16="http://schemas.microsoft.com/office/drawing/2014/main" xmlns="" id="{3A8DA740-165E-4BF1-93CB-7FA95F8C0318}"/>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F1948572-CFFD-4DEA-8F00-888E1BDD8873}"/>
              </a:ext>
            </a:extLst>
          </p:cNvPr>
          <p:cNvSpPr>
            <a:spLocks noGrp="1"/>
          </p:cNvSpPr>
          <p:nvPr>
            <p:ph type="sldNum" sz="quarter" idx="12"/>
          </p:nvPr>
        </p:nvSpPr>
        <p:spPr/>
        <p:txBody>
          <a:bodyPr/>
          <a:lstStyle/>
          <a:p>
            <a:fld id="{7D158A4B-13F8-4102-82ED-E8F16841985B}" type="slidenum">
              <a:rPr lang="zh-CN" altLang="en-US" smtClean="0"/>
              <a:pPr/>
              <a:t>‹#›</a:t>
            </a:fld>
            <a:endParaRPr lang="zh-CN" altLang="en-US"/>
          </a:p>
        </p:txBody>
      </p:sp>
    </p:spTree>
    <p:extLst>
      <p:ext uri="{BB962C8B-B14F-4D97-AF65-F5344CB8AC3E}">
        <p14:creationId xmlns:p14="http://schemas.microsoft.com/office/powerpoint/2010/main" val="26203213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4929280C-FDEA-45DF-88ED-88B3649BD60B}"/>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B12F73AB-BCCC-47DC-9499-403B3E55049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xmlns="" id="{B45BCFEB-3C85-45F5-909F-6C481E285C38}"/>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xmlns="" id="{FA8C8CF7-EF72-45DF-A83F-02A71BE7B0A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xmlns="" id="{8500FADD-17BF-4355-A063-448F34271FC1}"/>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xmlns="" id="{0FC5C9B1-F1CC-4605-96C7-730214C4B764}"/>
              </a:ext>
            </a:extLst>
          </p:cNvPr>
          <p:cNvSpPr>
            <a:spLocks noGrp="1"/>
          </p:cNvSpPr>
          <p:nvPr>
            <p:ph type="dt" sz="half" idx="10"/>
          </p:nvPr>
        </p:nvSpPr>
        <p:spPr/>
        <p:txBody>
          <a:bodyPr/>
          <a:lstStyle/>
          <a:p>
            <a:fld id="{A6332DFF-139B-4A56-89CE-268933A5BF12}" type="datetimeFigureOut">
              <a:rPr lang="zh-CN" altLang="en-US" smtClean="0"/>
              <a:pPr/>
              <a:t>2022/3/26</a:t>
            </a:fld>
            <a:endParaRPr lang="zh-CN" altLang="en-US"/>
          </a:p>
        </p:txBody>
      </p:sp>
      <p:sp>
        <p:nvSpPr>
          <p:cNvPr id="8" name="页脚占位符 7">
            <a:extLst>
              <a:ext uri="{FF2B5EF4-FFF2-40B4-BE49-F238E27FC236}">
                <a16:creationId xmlns:a16="http://schemas.microsoft.com/office/drawing/2014/main" xmlns="" id="{1D7755F4-C6BA-43F5-8B99-33C21780C34D}"/>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xmlns="" id="{B87A1224-70DF-4675-BB94-9B1276104FCC}"/>
              </a:ext>
            </a:extLst>
          </p:cNvPr>
          <p:cNvSpPr>
            <a:spLocks noGrp="1"/>
          </p:cNvSpPr>
          <p:nvPr>
            <p:ph type="sldNum" sz="quarter" idx="12"/>
          </p:nvPr>
        </p:nvSpPr>
        <p:spPr/>
        <p:txBody>
          <a:bodyPr/>
          <a:lstStyle/>
          <a:p>
            <a:fld id="{7D158A4B-13F8-4102-82ED-E8F16841985B}" type="slidenum">
              <a:rPr lang="zh-CN" altLang="en-US" smtClean="0"/>
              <a:pPr/>
              <a:t>‹#›</a:t>
            </a:fld>
            <a:endParaRPr lang="zh-CN" altLang="en-US"/>
          </a:p>
        </p:txBody>
      </p:sp>
    </p:spTree>
    <p:extLst>
      <p:ext uri="{BB962C8B-B14F-4D97-AF65-F5344CB8AC3E}">
        <p14:creationId xmlns:p14="http://schemas.microsoft.com/office/powerpoint/2010/main" val="36443450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35FBC830-D17F-445E-BB6E-4E227C05AA7E}"/>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13B4719B-3793-4986-B08C-1A6569383D32}"/>
              </a:ext>
            </a:extLst>
          </p:cNvPr>
          <p:cNvSpPr>
            <a:spLocks noGrp="1"/>
          </p:cNvSpPr>
          <p:nvPr>
            <p:ph type="dt" sz="half" idx="10"/>
          </p:nvPr>
        </p:nvSpPr>
        <p:spPr/>
        <p:txBody>
          <a:bodyPr/>
          <a:lstStyle/>
          <a:p>
            <a:fld id="{A6332DFF-139B-4A56-89CE-268933A5BF12}" type="datetimeFigureOut">
              <a:rPr lang="zh-CN" altLang="en-US" smtClean="0"/>
              <a:pPr/>
              <a:t>2022/3/26</a:t>
            </a:fld>
            <a:endParaRPr lang="zh-CN" altLang="en-US"/>
          </a:p>
        </p:txBody>
      </p:sp>
      <p:sp>
        <p:nvSpPr>
          <p:cNvPr id="4" name="页脚占位符 3">
            <a:extLst>
              <a:ext uri="{FF2B5EF4-FFF2-40B4-BE49-F238E27FC236}">
                <a16:creationId xmlns:a16="http://schemas.microsoft.com/office/drawing/2014/main" xmlns="" id="{797706BD-B499-49F9-B342-AE5DBB6FF206}"/>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xmlns="" id="{AAC4E84A-3955-45EC-AAE4-8A75CC260214}"/>
              </a:ext>
            </a:extLst>
          </p:cNvPr>
          <p:cNvSpPr>
            <a:spLocks noGrp="1"/>
          </p:cNvSpPr>
          <p:nvPr>
            <p:ph type="sldNum" sz="quarter" idx="12"/>
          </p:nvPr>
        </p:nvSpPr>
        <p:spPr/>
        <p:txBody>
          <a:bodyPr/>
          <a:lstStyle/>
          <a:p>
            <a:fld id="{7D158A4B-13F8-4102-82ED-E8F16841985B}" type="slidenum">
              <a:rPr lang="zh-CN" altLang="en-US" smtClean="0"/>
              <a:pPr/>
              <a:t>‹#›</a:t>
            </a:fld>
            <a:endParaRPr lang="zh-CN" altLang="en-US"/>
          </a:p>
        </p:txBody>
      </p:sp>
    </p:spTree>
    <p:extLst>
      <p:ext uri="{BB962C8B-B14F-4D97-AF65-F5344CB8AC3E}">
        <p14:creationId xmlns:p14="http://schemas.microsoft.com/office/powerpoint/2010/main" val="937778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F8E2CB11-54F7-437D-BD1D-23311EAE73A3}"/>
              </a:ext>
            </a:extLst>
          </p:cNvPr>
          <p:cNvSpPr>
            <a:spLocks noGrp="1"/>
          </p:cNvSpPr>
          <p:nvPr>
            <p:ph type="dt" sz="half" idx="10"/>
          </p:nvPr>
        </p:nvSpPr>
        <p:spPr/>
        <p:txBody>
          <a:bodyPr/>
          <a:lstStyle/>
          <a:p>
            <a:fld id="{A6332DFF-139B-4A56-89CE-268933A5BF12}" type="datetimeFigureOut">
              <a:rPr lang="zh-CN" altLang="en-US" smtClean="0"/>
              <a:pPr/>
              <a:t>2022/3/26</a:t>
            </a:fld>
            <a:endParaRPr lang="zh-CN" altLang="en-US"/>
          </a:p>
        </p:txBody>
      </p:sp>
      <p:sp>
        <p:nvSpPr>
          <p:cNvPr id="3" name="页脚占位符 2">
            <a:extLst>
              <a:ext uri="{FF2B5EF4-FFF2-40B4-BE49-F238E27FC236}">
                <a16:creationId xmlns:a16="http://schemas.microsoft.com/office/drawing/2014/main" xmlns="" id="{16272BC7-F2CB-4161-9B73-46533D09A4D9}"/>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xmlns="" id="{59B67786-E7D2-4C8D-AECB-F92965587785}"/>
              </a:ext>
            </a:extLst>
          </p:cNvPr>
          <p:cNvSpPr>
            <a:spLocks noGrp="1"/>
          </p:cNvSpPr>
          <p:nvPr>
            <p:ph type="sldNum" sz="quarter" idx="12"/>
          </p:nvPr>
        </p:nvSpPr>
        <p:spPr/>
        <p:txBody>
          <a:bodyPr/>
          <a:lstStyle/>
          <a:p>
            <a:fld id="{7D158A4B-13F8-4102-82ED-E8F16841985B}" type="slidenum">
              <a:rPr lang="zh-CN" altLang="en-US" smtClean="0"/>
              <a:pPr/>
              <a:t>‹#›</a:t>
            </a:fld>
            <a:endParaRPr lang="zh-CN" altLang="en-US"/>
          </a:p>
        </p:txBody>
      </p:sp>
    </p:spTree>
    <p:extLst>
      <p:ext uri="{BB962C8B-B14F-4D97-AF65-F5344CB8AC3E}">
        <p14:creationId xmlns:p14="http://schemas.microsoft.com/office/powerpoint/2010/main" val="41576168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xmlns="" id="{5E811432-9264-407C-9B36-56643A16915E}"/>
              </a:ext>
            </a:extLst>
          </p:cNvPr>
          <p:cNvPicPr>
            <a:picLocks noChangeAspect="1"/>
          </p:cNvPicPr>
          <p:nvPr userDrawn="1"/>
        </p:nvPicPr>
        <p:blipFill>
          <a:blip r:embed="rId2"/>
          <a:stretch>
            <a:fillRect/>
          </a:stretch>
        </p:blipFill>
        <p:spPr>
          <a:xfrm>
            <a:off x="0" y="1"/>
            <a:ext cx="12192000" cy="6851250"/>
          </a:xfrm>
          <a:prstGeom prst="rect">
            <a:avLst/>
          </a:prstGeom>
        </p:spPr>
      </p:pic>
    </p:spTree>
    <p:extLst>
      <p:ext uri="{BB962C8B-B14F-4D97-AF65-F5344CB8AC3E}">
        <p14:creationId xmlns:p14="http://schemas.microsoft.com/office/powerpoint/2010/main" val="173548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a:extLst>
              <a:ext uri="{FF2B5EF4-FFF2-40B4-BE49-F238E27FC236}">
                <a16:creationId xmlns:a16="http://schemas.microsoft.com/office/drawing/2014/main" xmlns="" id="{12A30C89-4E73-42B1-9A72-26E2998C405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8">
            <a:extLst>
              <a:ext uri="{FF2B5EF4-FFF2-40B4-BE49-F238E27FC236}">
                <a16:creationId xmlns:a16="http://schemas.microsoft.com/office/drawing/2014/main" xmlns="" id="{1F7010DE-51C6-44F2-B77A-8A5C97B6484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9">
            <a:extLst>
              <a:ext uri="{FF2B5EF4-FFF2-40B4-BE49-F238E27FC236}">
                <a16:creationId xmlns:a16="http://schemas.microsoft.com/office/drawing/2014/main" xmlns="" id="{9A097497-C249-4CD4-8D76-B4ADFB7676F8}"/>
              </a:ext>
            </a:extLst>
          </p:cNvPr>
          <p:cNvSpPr>
            <a:spLocks noGrp="1" noChangeArrowheads="1"/>
          </p:cNvSpPr>
          <p:nvPr>
            <p:ph type="sldNum" sz="quarter" idx="12"/>
          </p:nvPr>
        </p:nvSpPr>
        <p:spPr>
          <a:ln/>
        </p:spPr>
        <p:txBody>
          <a:bodyPr/>
          <a:lstStyle>
            <a:lvl1pPr>
              <a:defRPr/>
            </a:lvl1pPr>
          </a:lstStyle>
          <a:p>
            <a:fld id="{CA66EAB4-2E76-44D8-8E0C-DCFBDDB9E651}" type="slidenum">
              <a:rPr lang="en-US" altLang="en-US"/>
              <a:pPr/>
              <a:t>‹#›</a:t>
            </a:fld>
            <a:endParaRPr lang="en-US" altLang="en-US"/>
          </a:p>
        </p:txBody>
      </p:sp>
    </p:spTree>
    <p:extLst>
      <p:ext uri="{BB962C8B-B14F-4D97-AF65-F5344CB8AC3E}">
        <p14:creationId xmlns:p14="http://schemas.microsoft.com/office/powerpoint/2010/main" val="3947686477"/>
      </p:ext>
    </p:extLst>
  </p:cSld>
  <p:clrMapOvr>
    <a:masterClrMapping/>
  </p:clrMapOvr>
  <p:transition spd="slow"/>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9FEBF7E8-62EB-4F18-A26B-7498A2AA0E43}"/>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xmlns="" id="{B25C88B9-0789-4B05-A073-4A83ECC7B98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xmlns="" id="{2623DE69-8782-4276-82E4-955B8F0A65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xmlns="" id="{6FFC02C0-9968-4F2A-B011-56CE73DD206F}"/>
              </a:ext>
            </a:extLst>
          </p:cNvPr>
          <p:cNvSpPr>
            <a:spLocks noGrp="1"/>
          </p:cNvSpPr>
          <p:nvPr>
            <p:ph type="dt" sz="half" idx="10"/>
          </p:nvPr>
        </p:nvSpPr>
        <p:spPr/>
        <p:txBody>
          <a:bodyPr/>
          <a:lstStyle/>
          <a:p>
            <a:fld id="{A6332DFF-139B-4A56-89CE-268933A5BF12}" type="datetimeFigureOut">
              <a:rPr lang="zh-CN" altLang="en-US" smtClean="0"/>
              <a:pPr/>
              <a:t>2022/3/26</a:t>
            </a:fld>
            <a:endParaRPr lang="zh-CN" altLang="en-US"/>
          </a:p>
        </p:txBody>
      </p:sp>
      <p:sp>
        <p:nvSpPr>
          <p:cNvPr id="6" name="页脚占位符 5">
            <a:extLst>
              <a:ext uri="{FF2B5EF4-FFF2-40B4-BE49-F238E27FC236}">
                <a16:creationId xmlns:a16="http://schemas.microsoft.com/office/drawing/2014/main" xmlns="" id="{9953D36F-2ECF-4412-8BF9-C8BA67D88043}"/>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25C6F205-B294-4902-9AAF-F1A53EE485AF}"/>
              </a:ext>
            </a:extLst>
          </p:cNvPr>
          <p:cNvSpPr>
            <a:spLocks noGrp="1"/>
          </p:cNvSpPr>
          <p:nvPr>
            <p:ph type="sldNum" sz="quarter" idx="12"/>
          </p:nvPr>
        </p:nvSpPr>
        <p:spPr/>
        <p:txBody>
          <a:bodyPr/>
          <a:lstStyle/>
          <a:p>
            <a:fld id="{7D158A4B-13F8-4102-82ED-E8F16841985B}" type="slidenum">
              <a:rPr lang="zh-CN" altLang="en-US" smtClean="0"/>
              <a:pPr/>
              <a:t>‹#›</a:t>
            </a:fld>
            <a:endParaRPr lang="zh-CN" altLang="en-US"/>
          </a:p>
        </p:txBody>
      </p:sp>
    </p:spTree>
    <p:extLst>
      <p:ext uri="{BB962C8B-B14F-4D97-AF65-F5344CB8AC3E}">
        <p14:creationId xmlns:p14="http://schemas.microsoft.com/office/powerpoint/2010/main" val="18008890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7EA7F04E-B3B2-408B-A05C-A1280ECE9FE5}"/>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xmlns="" id="{F7028E60-63E6-4482-96C9-07050FE9B38A}"/>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56F8631A-F2BB-436A-977A-BB99321FDCE5}"/>
              </a:ext>
            </a:extLst>
          </p:cNvPr>
          <p:cNvSpPr>
            <a:spLocks noGrp="1"/>
          </p:cNvSpPr>
          <p:nvPr>
            <p:ph type="dt" sz="half" idx="10"/>
          </p:nvPr>
        </p:nvSpPr>
        <p:spPr/>
        <p:txBody>
          <a:bodyPr/>
          <a:lstStyle/>
          <a:p>
            <a:fld id="{A6332DFF-139B-4A56-89CE-268933A5BF12}" type="datetimeFigureOut">
              <a:rPr lang="zh-CN" altLang="en-US" smtClean="0"/>
              <a:pPr/>
              <a:t>2022/3/26</a:t>
            </a:fld>
            <a:endParaRPr lang="zh-CN" altLang="en-US"/>
          </a:p>
        </p:txBody>
      </p:sp>
      <p:sp>
        <p:nvSpPr>
          <p:cNvPr id="5" name="页脚占位符 4">
            <a:extLst>
              <a:ext uri="{FF2B5EF4-FFF2-40B4-BE49-F238E27FC236}">
                <a16:creationId xmlns:a16="http://schemas.microsoft.com/office/drawing/2014/main" xmlns="" id="{81A16580-30C8-43A3-9612-5015678493E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8C2EC192-2E88-4C4B-91D3-70C6CCAA03A4}"/>
              </a:ext>
            </a:extLst>
          </p:cNvPr>
          <p:cNvSpPr>
            <a:spLocks noGrp="1"/>
          </p:cNvSpPr>
          <p:nvPr>
            <p:ph type="sldNum" sz="quarter" idx="12"/>
          </p:nvPr>
        </p:nvSpPr>
        <p:spPr/>
        <p:txBody>
          <a:bodyPr/>
          <a:lstStyle/>
          <a:p>
            <a:fld id="{7D158A4B-13F8-4102-82ED-E8F16841985B}" type="slidenum">
              <a:rPr lang="zh-CN" altLang="en-US" smtClean="0"/>
              <a:pPr/>
              <a:t>‹#›</a:t>
            </a:fld>
            <a:endParaRPr lang="zh-CN" altLang="en-US"/>
          </a:p>
        </p:txBody>
      </p:sp>
    </p:spTree>
    <p:extLst>
      <p:ext uri="{BB962C8B-B14F-4D97-AF65-F5344CB8AC3E}">
        <p14:creationId xmlns:p14="http://schemas.microsoft.com/office/powerpoint/2010/main" val="27737100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 id="{BB5B74B6-FCF5-4EE8-B194-79798BB74903}"/>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xmlns="" id="{ED1E14FB-E62B-429A-B615-B7BBAB8C63EF}"/>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8F72E1F2-F736-401C-8C2E-2EB628402C0C}"/>
              </a:ext>
            </a:extLst>
          </p:cNvPr>
          <p:cNvSpPr>
            <a:spLocks noGrp="1"/>
          </p:cNvSpPr>
          <p:nvPr>
            <p:ph type="dt" sz="half" idx="10"/>
          </p:nvPr>
        </p:nvSpPr>
        <p:spPr/>
        <p:txBody>
          <a:bodyPr/>
          <a:lstStyle/>
          <a:p>
            <a:fld id="{A6332DFF-139B-4A56-89CE-268933A5BF12}" type="datetimeFigureOut">
              <a:rPr lang="zh-CN" altLang="en-US" smtClean="0"/>
              <a:pPr/>
              <a:t>2022/3/26</a:t>
            </a:fld>
            <a:endParaRPr lang="zh-CN" altLang="en-US"/>
          </a:p>
        </p:txBody>
      </p:sp>
      <p:sp>
        <p:nvSpPr>
          <p:cNvPr id="5" name="页脚占位符 4">
            <a:extLst>
              <a:ext uri="{FF2B5EF4-FFF2-40B4-BE49-F238E27FC236}">
                <a16:creationId xmlns:a16="http://schemas.microsoft.com/office/drawing/2014/main" xmlns="" id="{12B495D2-2ECF-41AD-967F-E9461E5B813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EFCFEE49-1BD5-4B65-ACB4-C3B664037447}"/>
              </a:ext>
            </a:extLst>
          </p:cNvPr>
          <p:cNvSpPr>
            <a:spLocks noGrp="1"/>
          </p:cNvSpPr>
          <p:nvPr>
            <p:ph type="sldNum" sz="quarter" idx="12"/>
          </p:nvPr>
        </p:nvSpPr>
        <p:spPr/>
        <p:txBody>
          <a:bodyPr/>
          <a:lstStyle/>
          <a:p>
            <a:fld id="{7D158A4B-13F8-4102-82ED-E8F16841985B}" type="slidenum">
              <a:rPr lang="zh-CN" altLang="en-US" smtClean="0"/>
              <a:pPr/>
              <a:t>‹#›</a:t>
            </a:fld>
            <a:endParaRPr lang="zh-CN" altLang="en-US"/>
          </a:p>
        </p:txBody>
      </p:sp>
    </p:spTree>
    <p:extLst>
      <p:ext uri="{BB962C8B-B14F-4D97-AF65-F5344CB8AC3E}">
        <p14:creationId xmlns:p14="http://schemas.microsoft.com/office/powerpoint/2010/main" val="29283808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9585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7">
            <a:extLst>
              <a:ext uri="{FF2B5EF4-FFF2-40B4-BE49-F238E27FC236}">
                <a16:creationId xmlns:a16="http://schemas.microsoft.com/office/drawing/2014/main" xmlns="" id="{1C7860AC-343D-4B56-96F9-D037FAC3C8C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8">
            <a:extLst>
              <a:ext uri="{FF2B5EF4-FFF2-40B4-BE49-F238E27FC236}">
                <a16:creationId xmlns:a16="http://schemas.microsoft.com/office/drawing/2014/main" xmlns="" id="{1EFCAF91-3F7F-490A-8C39-54EEC3E1051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9">
            <a:extLst>
              <a:ext uri="{FF2B5EF4-FFF2-40B4-BE49-F238E27FC236}">
                <a16:creationId xmlns:a16="http://schemas.microsoft.com/office/drawing/2014/main" xmlns="" id="{912205FB-88BF-4C11-BB09-637E098DFC80}"/>
              </a:ext>
            </a:extLst>
          </p:cNvPr>
          <p:cNvSpPr>
            <a:spLocks noGrp="1" noChangeArrowheads="1"/>
          </p:cNvSpPr>
          <p:nvPr>
            <p:ph type="sldNum" sz="quarter" idx="12"/>
          </p:nvPr>
        </p:nvSpPr>
        <p:spPr>
          <a:ln/>
        </p:spPr>
        <p:txBody>
          <a:bodyPr/>
          <a:lstStyle>
            <a:lvl1pPr>
              <a:defRPr/>
            </a:lvl1pPr>
          </a:lstStyle>
          <a:p>
            <a:fld id="{B76ED46D-FDE5-478E-B47B-AAA1D3337FC5}" type="slidenum">
              <a:rPr lang="en-US" altLang="en-US"/>
              <a:pPr/>
              <a:t>‹#›</a:t>
            </a:fld>
            <a:endParaRPr lang="en-US" altLang="en-US"/>
          </a:p>
        </p:txBody>
      </p:sp>
    </p:spTree>
    <p:extLst>
      <p:ext uri="{BB962C8B-B14F-4D97-AF65-F5344CB8AC3E}">
        <p14:creationId xmlns:p14="http://schemas.microsoft.com/office/powerpoint/2010/main" val="1589742072"/>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251200" y="1600200"/>
            <a:ext cx="4165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620000" y="1600200"/>
            <a:ext cx="4165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a:extLst>
              <a:ext uri="{FF2B5EF4-FFF2-40B4-BE49-F238E27FC236}">
                <a16:creationId xmlns:a16="http://schemas.microsoft.com/office/drawing/2014/main" xmlns="" id="{DBFFD27E-5F1E-4CF7-B8A0-1D24034E86C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8">
            <a:extLst>
              <a:ext uri="{FF2B5EF4-FFF2-40B4-BE49-F238E27FC236}">
                <a16:creationId xmlns:a16="http://schemas.microsoft.com/office/drawing/2014/main" xmlns="" id="{83F66623-DAF1-4E4E-B537-B47555C6FB2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9">
            <a:extLst>
              <a:ext uri="{FF2B5EF4-FFF2-40B4-BE49-F238E27FC236}">
                <a16:creationId xmlns:a16="http://schemas.microsoft.com/office/drawing/2014/main" xmlns="" id="{617D4DC6-1E27-4B88-BFBE-80AAE47E69D9}"/>
              </a:ext>
            </a:extLst>
          </p:cNvPr>
          <p:cNvSpPr>
            <a:spLocks noGrp="1" noChangeArrowheads="1"/>
          </p:cNvSpPr>
          <p:nvPr>
            <p:ph type="sldNum" sz="quarter" idx="12"/>
          </p:nvPr>
        </p:nvSpPr>
        <p:spPr>
          <a:ln/>
        </p:spPr>
        <p:txBody>
          <a:bodyPr/>
          <a:lstStyle>
            <a:lvl1pPr>
              <a:defRPr/>
            </a:lvl1pPr>
          </a:lstStyle>
          <a:p>
            <a:fld id="{26ECCD62-8B2F-4AC6-920A-86D8FD197C9D}" type="slidenum">
              <a:rPr lang="en-US" altLang="en-US"/>
              <a:pPr/>
              <a:t>‹#›</a:t>
            </a:fld>
            <a:endParaRPr lang="en-US" altLang="en-US"/>
          </a:p>
        </p:txBody>
      </p:sp>
    </p:spTree>
    <p:extLst>
      <p:ext uri="{BB962C8B-B14F-4D97-AF65-F5344CB8AC3E}">
        <p14:creationId xmlns:p14="http://schemas.microsoft.com/office/powerpoint/2010/main" val="3486625722"/>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7">
            <a:extLst>
              <a:ext uri="{FF2B5EF4-FFF2-40B4-BE49-F238E27FC236}">
                <a16:creationId xmlns:a16="http://schemas.microsoft.com/office/drawing/2014/main" xmlns="" id="{4FBBC724-47F0-4A12-9B66-214967D2912C}"/>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8">
            <a:extLst>
              <a:ext uri="{FF2B5EF4-FFF2-40B4-BE49-F238E27FC236}">
                <a16:creationId xmlns:a16="http://schemas.microsoft.com/office/drawing/2014/main" xmlns="" id="{AE0723D3-423C-46EB-BA01-11562510603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9">
            <a:extLst>
              <a:ext uri="{FF2B5EF4-FFF2-40B4-BE49-F238E27FC236}">
                <a16:creationId xmlns:a16="http://schemas.microsoft.com/office/drawing/2014/main" xmlns="" id="{EFAC86FE-C5AD-4C0A-84BC-7D0B4EAA9FCA}"/>
              </a:ext>
            </a:extLst>
          </p:cNvPr>
          <p:cNvSpPr>
            <a:spLocks noGrp="1" noChangeArrowheads="1"/>
          </p:cNvSpPr>
          <p:nvPr>
            <p:ph type="sldNum" sz="quarter" idx="12"/>
          </p:nvPr>
        </p:nvSpPr>
        <p:spPr>
          <a:ln/>
        </p:spPr>
        <p:txBody>
          <a:bodyPr/>
          <a:lstStyle>
            <a:lvl1pPr>
              <a:defRPr/>
            </a:lvl1pPr>
          </a:lstStyle>
          <a:p>
            <a:fld id="{C7FCD535-F5BC-4DD9-B0A5-2502B97820D9}" type="slidenum">
              <a:rPr lang="en-US" altLang="en-US"/>
              <a:pPr/>
              <a:t>‹#›</a:t>
            </a:fld>
            <a:endParaRPr lang="en-US" altLang="en-US"/>
          </a:p>
        </p:txBody>
      </p:sp>
    </p:spTree>
    <p:extLst>
      <p:ext uri="{BB962C8B-B14F-4D97-AF65-F5344CB8AC3E}">
        <p14:creationId xmlns:p14="http://schemas.microsoft.com/office/powerpoint/2010/main" val="1868528339"/>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7">
            <a:extLst>
              <a:ext uri="{FF2B5EF4-FFF2-40B4-BE49-F238E27FC236}">
                <a16:creationId xmlns:a16="http://schemas.microsoft.com/office/drawing/2014/main" xmlns="" id="{A6D2B1BA-D5A2-4E36-8390-E8736A465CA1}"/>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8">
            <a:extLst>
              <a:ext uri="{FF2B5EF4-FFF2-40B4-BE49-F238E27FC236}">
                <a16:creationId xmlns:a16="http://schemas.microsoft.com/office/drawing/2014/main" xmlns="" id="{B877E9E4-5BD8-4B5F-B9CE-B875367D4F7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9">
            <a:extLst>
              <a:ext uri="{FF2B5EF4-FFF2-40B4-BE49-F238E27FC236}">
                <a16:creationId xmlns:a16="http://schemas.microsoft.com/office/drawing/2014/main" xmlns="" id="{23DB762C-18CC-401B-B7D4-59689EC8D6E1}"/>
              </a:ext>
            </a:extLst>
          </p:cNvPr>
          <p:cNvSpPr>
            <a:spLocks noGrp="1" noChangeArrowheads="1"/>
          </p:cNvSpPr>
          <p:nvPr>
            <p:ph type="sldNum" sz="quarter" idx="12"/>
          </p:nvPr>
        </p:nvSpPr>
        <p:spPr>
          <a:ln/>
        </p:spPr>
        <p:txBody>
          <a:bodyPr/>
          <a:lstStyle>
            <a:lvl1pPr>
              <a:defRPr/>
            </a:lvl1pPr>
          </a:lstStyle>
          <a:p>
            <a:fld id="{9E923D8E-9749-4E45-A810-BADC1B9652B6}" type="slidenum">
              <a:rPr lang="en-US" altLang="en-US"/>
              <a:pPr/>
              <a:t>‹#›</a:t>
            </a:fld>
            <a:endParaRPr lang="en-US" altLang="en-US"/>
          </a:p>
        </p:txBody>
      </p:sp>
    </p:spTree>
    <p:extLst>
      <p:ext uri="{BB962C8B-B14F-4D97-AF65-F5344CB8AC3E}">
        <p14:creationId xmlns:p14="http://schemas.microsoft.com/office/powerpoint/2010/main" val="1370917848"/>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xmlns="" id="{64EC09F5-B8AB-4A3A-A62B-C7135D34C2C0}"/>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8">
            <a:extLst>
              <a:ext uri="{FF2B5EF4-FFF2-40B4-BE49-F238E27FC236}">
                <a16:creationId xmlns:a16="http://schemas.microsoft.com/office/drawing/2014/main" xmlns="" id="{6E93E456-F45D-48A4-A787-CFE52AFB42B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9">
            <a:extLst>
              <a:ext uri="{FF2B5EF4-FFF2-40B4-BE49-F238E27FC236}">
                <a16:creationId xmlns:a16="http://schemas.microsoft.com/office/drawing/2014/main" xmlns="" id="{80B8141E-3FD9-4C4E-8759-897085A6B28C}"/>
              </a:ext>
            </a:extLst>
          </p:cNvPr>
          <p:cNvSpPr>
            <a:spLocks noGrp="1" noChangeArrowheads="1"/>
          </p:cNvSpPr>
          <p:nvPr>
            <p:ph type="sldNum" sz="quarter" idx="12"/>
          </p:nvPr>
        </p:nvSpPr>
        <p:spPr>
          <a:ln/>
        </p:spPr>
        <p:txBody>
          <a:bodyPr/>
          <a:lstStyle>
            <a:lvl1pPr>
              <a:defRPr/>
            </a:lvl1pPr>
          </a:lstStyle>
          <a:p>
            <a:fld id="{3EF638DA-8C23-4D40-881D-B0305EF6C7E1}" type="slidenum">
              <a:rPr lang="en-US" altLang="en-US"/>
              <a:pPr/>
              <a:t>‹#›</a:t>
            </a:fld>
            <a:endParaRPr lang="en-US" altLang="en-US"/>
          </a:p>
        </p:txBody>
      </p:sp>
    </p:spTree>
    <p:extLst>
      <p:ext uri="{BB962C8B-B14F-4D97-AF65-F5344CB8AC3E}">
        <p14:creationId xmlns:p14="http://schemas.microsoft.com/office/powerpoint/2010/main" val="4036472424"/>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a:extLst>
              <a:ext uri="{FF2B5EF4-FFF2-40B4-BE49-F238E27FC236}">
                <a16:creationId xmlns:a16="http://schemas.microsoft.com/office/drawing/2014/main" xmlns="" id="{FDCB4853-6BAF-4B6D-8594-C2640ECDEA9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8">
            <a:extLst>
              <a:ext uri="{FF2B5EF4-FFF2-40B4-BE49-F238E27FC236}">
                <a16:creationId xmlns:a16="http://schemas.microsoft.com/office/drawing/2014/main" xmlns="" id="{96BB33E8-7B7A-496C-BD21-CE22DEA6FFC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9">
            <a:extLst>
              <a:ext uri="{FF2B5EF4-FFF2-40B4-BE49-F238E27FC236}">
                <a16:creationId xmlns:a16="http://schemas.microsoft.com/office/drawing/2014/main" xmlns="" id="{4655F5DD-00DA-4FC0-A67D-7CC9277C5FE9}"/>
              </a:ext>
            </a:extLst>
          </p:cNvPr>
          <p:cNvSpPr>
            <a:spLocks noGrp="1" noChangeArrowheads="1"/>
          </p:cNvSpPr>
          <p:nvPr>
            <p:ph type="sldNum" sz="quarter" idx="12"/>
          </p:nvPr>
        </p:nvSpPr>
        <p:spPr>
          <a:ln/>
        </p:spPr>
        <p:txBody>
          <a:bodyPr/>
          <a:lstStyle>
            <a:lvl1pPr>
              <a:defRPr/>
            </a:lvl1pPr>
          </a:lstStyle>
          <a:p>
            <a:fld id="{529001A9-C603-405E-AAC7-D75429ACE20A}" type="slidenum">
              <a:rPr lang="en-US" altLang="en-US"/>
              <a:pPr/>
              <a:t>‹#›</a:t>
            </a:fld>
            <a:endParaRPr lang="en-US" altLang="en-US"/>
          </a:p>
        </p:txBody>
      </p:sp>
    </p:spTree>
    <p:extLst>
      <p:ext uri="{BB962C8B-B14F-4D97-AF65-F5344CB8AC3E}">
        <p14:creationId xmlns:p14="http://schemas.microsoft.com/office/powerpoint/2010/main" val="2071620313"/>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a:extLst>
              <a:ext uri="{FF2B5EF4-FFF2-40B4-BE49-F238E27FC236}">
                <a16:creationId xmlns:a16="http://schemas.microsoft.com/office/drawing/2014/main" xmlns="" id="{C1A7427E-FCAE-4B64-BA7D-036909A6748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8">
            <a:extLst>
              <a:ext uri="{FF2B5EF4-FFF2-40B4-BE49-F238E27FC236}">
                <a16:creationId xmlns:a16="http://schemas.microsoft.com/office/drawing/2014/main" xmlns="" id="{52F0B353-485E-493C-A236-F99ECDFDF6E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9">
            <a:extLst>
              <a:ext uri="{FF2B5EF4-FFF2-40B4-BE49-F238E27FC236}">
                <a16:creationId xmlns:a16="http://schemas.microsoft.com/office/drawing/2014/main" xmlns="" id="{7BBECE4D-7CA1-4F82-9DD4-0C4E39927F4B}"/>
              </a:ext>
            </a:extLst>
          </p:cNvPr>
          <p:cNvSpPr>
            <a:spLocks noGrp="1" noChangeArrowheads="1"/>
          </p:cNvSpPr>
          <p:nvPr>
            <p:ph type="sldNum" sz="quarter" idx="12"/>
          </p:nvPr>
        </p:nvSpPr>
        <p:spPr>
          <a:ln/>
        </p:spPr>
        <p:txBody>
          <a:bodyPr/>
          <a:lstStyle>
            <a:lvl1pPr>
              <a:defRPr/>
            </a:lvl1pPr>
          </a:lstStyle>
          <a:p>
            <a:fld id="{3AEE0B88-4F19-49D1-94A3-0732ACE7FDC2}" type="slidenum">
              <a:rPr lang="en-US" altLang="en-US"/>
              <a:pPr/>
              <a:t>‹#›</a:t>
            </a:fld>
            <a:endParaRPr lang="en-US" altLang="en-US"/>
          </a:p>
        </p:txBody>
      </p:sp>
    </p:spTree>
    <p:extLst>
      <p:ext uri="{BB962C8B-B14F-4D97-AF65-F5344CB8AC3E}">
        <p14:creationId xmlns:p14="http://schemas.microsoft.com/office/powerpoint/2010/main" val="3467109126"/>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0" name="Group 2">
            <a:extLst>
              <a:ext uri="{FF2B5EF4-FFF2-40B4-BE49-F238E27FC236}">
                <a16:creationId xmlns:a16="http://schemas.microsoft.com/office/drawing/2014/main" xmlns="" id="{95D7AA41-6ADB-4B53-96D5-AD680BB24784}"/>
              </a:ext>
            </a:extLst>
          </p:cNvPr>
          <p:cNvGrpSpPr>
            <a:grpSpLocks/>
          </p:cNvGrpSpPr>
          <p:nvPr/>
        </p:nvGrpSpPr>
        <p:grpSpPr bwMode="auto">
          <a:xfrm>
            <a:off x="0" y="0"/>
            <a:ext cx="3556000" cy="6858000"/>
            <a:chOff x="0" y="0"/>
            <a:chExt cx="1680" cy="4320"/>
          </a:xfrm>
        </p:grpSpPr>
        <p:sp>
          <p:nvSpPr>
            <p:cNvPr id="126979" name="Rectangle 3">
              <a:extLst>
                <a:ext uri="{FF2B5EF4-FFF2-40B4-BE49-F238E27FC236}">
                  <a16:creationId xmlns:a16="http://schemas.microsoft.com/office/drawing/2014/main" xmlns="" id="{33A39199-0D1E-4CA4-8539-4C63FD662F97}"/>
                </a:ext>
              </a:extLst>
            </p:cNvPr>
            <p:cNvSpPr>
              <a:spLocks noChangeArrowheads="1"/>
            </p:cNvSpPr>
            <p:nvPr/>
          </p:nvSpPr>
          <p:spPr bwMode="hidden">
            <a:xfrm>
              <a:off x="1248" y="0"/>
              <a:ext cx="432" cy="4320"/>
            </a:xfrm>
            <a:prstGeom prst="rect">
              <a:avLst/>
            </a:prstGeom>
            <a:gradFill rotWithShape="0">
              <a:gsLst>
                <a:gs pos="0">
                  <a:schemeClr val="bg1">
                    <a:gamma/>
                    <a:shade val="45490"/>
                    <a:invGamma/>
                  </a:schemeClr>
                </a:gs>
                <a:gs pos="100000">
                  <a:schemeClr val="bg1"/>
                </a:gs>
              </a:gsLst>
              <a:lin ang="0" scaled="1"/>
            </a:gradFill>
            <a:ln w="9525">
              <a:noFill/>
              <a:miter lim="800000"/>
              <a:headEnd/>
              <a:tailEnd/>
            </a:ln>
            <a:effectLst/>
          </p:spPr>
          <p:txBody>
            <a:bodyPr wrap="none" anchor="ctr"/>
            <a:lstStyle/>
            <a:p>
              <a:pPr algn="ctr" eaLnBrk="1" hangingPunct="1">
                <a:defRPr/>
              </a:pPr>
              <a:endParaRPr lang="en-US" b="0">
                <a:latin typeface="Arial" charset="0"/>
              </a:endParaRPr>
            </a:p>
          </p:txBody>
        </p:sp>
        <p:pic>
          <p:nvPicPr>
            <p:cNvPr id="2057" name="Picture 4" descr="slidemaster_med3">
              <a:extLst>
                <a:ext uri="{FF2B5EF4-FFF2-40B4-BE49-F238E27FC236}">
                  <a16:creationId xmlns:a16="http://schemas.microsoft.com/office/drawing/2014/main" xmlns="" id="{45937797-47DE-4AC1-AF57-39F6BCAD8133}"/>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ltGray">
            <a:xfrm>
              <a:off x="0" y="0"/>
              <a:ext cx="1348"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6981" name="Rectangle 5">
            <a:extLst>
              <a:ext uri="{FF2B5EF4-FFF2-40B4-BE49-F238E27FC236}">
                <a16:creationId xmlns:a16="http://schemas.microsoft.com/office/drawing/2014/main" xmlns="" id="{BBB56266-4CF1-453D-BB82-888E17B0C906}"/>
              </a:ext>
            </a:extLst>
          </p:cNvPr>
          <p:cNvSpPr>
            <a:spLocks noGrp="1" noChangeArrowheads="1"/>
          </p:cNvSpPr>
          <p:nvPr>
            <p:ph type="title"/>
          </p:nvPr>
        </p:nvSpPr>
        <p:spPr bwMode="auto">
          <a:xfrm>
            <a:off x="3251200" y="228600"/>
            <a:ext cx="8534400" cy="121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26982" name="Rectangle 6">
            <a:extLst>
              <a:ext uri="{FF2B5EF4-FFF2-40B4-BE49-F238E27FC236}">
                <a16:creationId xmlns:a16="http://schemas.microsoft.com/office/drawing/2014/main" xmlns="" id="{2255C9CE-FDE0-459D-B8F4-7AB76841FAE2}"/>
              </a:ext>
            </a:extLst>
          </p:cNvPr>
          <p:cNvSpPr>
            <a:spLocks noGrp="1" noChangeArrowheads="1"/>
          </p:cNvSpPr>
          <p:nvPr>
            <p:ph type="body" idx="1"/>
          </p:nvPr>
        </p:nvSpPr>
        <p:spPr bwMode="auto">
          <a:xfrm>
            <a:off x="3251200" y="1600200"/>
            <a:ext cx="85344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6983" name="Rectangle 7">
            <a:extLst>
              <a:ext uri="{FF2B5EF4-FFF2-40B4-BE49-F238E27FC236}">
                <a16:creationId xmlns:a16="http://schemas.microsoft.com/office/drawing/2014/main" xmlns="" id="{F624A498-040A-4558-8A60-5FFDA055C145}"/>
              </a:ext>
            </a:extLst>
          </p:cNvPr>
          <p:cNvSpPr>
            <a:spLocks noGrp="1" noChangeArrowheads="1"/>
          </p:cNvSpPr>
          <p:nvPr>
            <p:ph type="dt" sz="half" idx="2"/>
          </p:nvPr>
        </p:nvSpPr>
        <p:spPr bwMode="auto">
          <a:xfrm>
            <a:off x="203201" y="6248400"/>
            <a:ext cx="2535767"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b="0">
                <a:effectLst>
                  <a:outerShdw blurRad="38100" dist="38100" dir="2700000" algn="tl">
                    <a:srgbClr val="C0C0C0"/>
                  </a:outerShdw>
                </a:effectLst>
                <a:latin typeface="+mn-lt"/>
              </a:defRPr>
            </a:lvl1pPr>
          </a:lstStyle>
          <a:p>
            <a:pPr>
              <a:defRPr/>
            </a:pPr>
            <a:endParaRPr lang="en-US"/>
          </a:p>
        </p:txBody>
      </p:sp>
      <p:sp>
        <p:nvSpPr>
          <p:cNvPr id="126984" name="Rectangle 8">
            <a:extLst>
              <a:ext uri="{FF2B5EF4-FFF2-40B4-BE49-F238E27FC236}">
                <a16:creationId xmlns:a16="http://schemas.microsoft.com/office/drawing/2014/main" xmlns="" id="{87E1205F-4383-40B9-9C7A-93FBEB95BEA4}"/>
              </a:ext>
            </a:extLst>
          </p:cNvPr>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b="0">
                <a:effectLst>
                  <a:outerShdw blurRad="38100" dist="38100" dir="2700000" algn="tl">
                    <a:srgbClr val="C0C0C0"/>
                  </a:outerShdw>
                </a:effectLst>
                <a:latin typeface="+mn-lt"/>
              </a:defRPr>
            </a:lvl1pPr>
          </a:lstStyle>
          <a:p>
            <a:pPr>
              <a:defRPr/>
            </a:pPr>
            <a:endParaRPr lang="en-US"/>
          </a:p>
        </p:txBody>
      </p:sp>
      <p:sp>
        <p:nvSpPr>
          <p:cNvPr id="126985" name="Rectangle 9">
            <a:extLst>
              <a:ext uri="{FF2B5EF4-FFF2-40B4-BE49-F238E27FC236}">
                <a16:creationId xmlns:a16="http://schemas.microsoft.com/office/drawing/2014/main" xmlns="" id="{12C7C193-5017-425F-8F65-FC8A5F30D614}"/>
              </a:ext>
            </a:extLst>
          </p:cNvPr>
          <p:cNvSpPr>
            <a:spLocks noGrp="1" noChangeArrowheads="1"/>
          </p:cNvSpPr>
          <p:nvPr>
            <p:ph type="sldNum" sz="quarter" idx="4"/>
          </p:nvPr>
        </p:nvSpPr>
        <p:spPr bwMode="auto">
          <a:xfrm>
            <a:off x="9245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b="0">
                <a:effectLst>
                  <a:outerShdw blurRad="38100" dist="38100" dir="2700000" algn="tl">
                    <a:srgbClr val="C0C0C0"/>
                  </a:outerShdw>
                </a:effectLst>
                <a:latin typeface="Arial" panose="020B0604020202020204" pitchFamily="34" charset="0"/>
              </a:defRPr>
            </a:lvl1pPr>
          </a:lstStyle>
          <a:p>
            <a:fld id="{0D5B110F-C7F9-41E3-8D4F-D6055935D82D}"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624" r:id="rId1"/>
    <p:sldLayoutId id="2147484613" r:id="rId2"/>
    <p:sldLayoutId id="2147484614" r:id="rId3"/>
    <p:sldLayoutId id="2147484615" r:id="rId4"/>
    <p:sldLayoutId id="2147484616" r:id="rId5"/>
    <p:sldLayoutId id="2147484617" r:id="rId6"/>
    <p:sldLayoutId id="2147484618" r:id="rId7"/>
    <p:sldLayoutId id="2147484619" r:id="rId8"/>
    <p:sldLayoutId id="2147484620" r:id="rId9"/>
    <p:sldLayoutId id="2147484621" r:id="rId10"/>
    <p:sldLayoutId id="2147484622" r:id="rId11"/>
  </p:sldLayoutIdLst>
  <p:transition spd="slow"/>
  <p:txStyles>
    <p:titleStyle>
      <a:lvl1pPr algn="l" rtl="0" eaLnBrk="0" fontAlgn="base" hangingPunct="0">
        <a:spcBef>
          <a:spcPct val="0"/>
        </a:spcBef>
        <a:spcAft>
          <a:spcPct val="0"/>
        </a:spcAft>
        <a:defRPr sz="3600">
          <a:solidFill>
            <a:schemeClr val="tx2"/>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3600">
          <a:solidFill>
            <a:schemeClr val="tx2"/>
          </a:solidFill>
          <a:effectLst>
            <a:outerShdw blurRad="38100" dist="38100" dir="2700000" algn="tl">
              <a:srgbClr val="C0C0C0"/>
            </a:outerShdw>
          </a:effectLst>
          <a:latin typeface="Arial" charset="0"/>
        </a:defRPr>
      </a:lvl2pPr>
      <a:lvl3pPr algn="l" rtl="0" eaLnBrk="0" fontAlgn="base" hangingPunct="0">
        <a:spcBef>
          <a:spcPct val="0"/>
        </a:spcBef>
        <a:spcAft>
          <a:spcPct val="0"/>
        </a:spcAft>
        <a:defRPr sz="3600">
          <a:solidFill>
            <a:schemeClr val="tx2"/>
          </a:solidFill>
          <a:effectLst>
            <a:outerShdw blurRad="38100" dist="38100" dir="2700000" algn="tl">
              <a:srgbClr val="C0C0C0"/>
            </a:outerShdw>
          </a:effectLst>
          <a:latin typeface="Arial" charset="0"/>
        </a:defRPr>
      </a:lvl3pPr>
      <a:lvl4pPr algn="l" rtl="0" eaLnBrk="0" fontAlgn="base" hangingPunct="0">
        <a:spcBef>
          <a:spcPct val="0"/>
        </a:spcBef>
        <a:spcAft>
          <a:spcPct val="0"/>
        </a:spcAft>
        <a:defRPr sz="3600">
          <a:solidFill>
            <a:schemeClr val="tx2"/>
          </a:solidFill>
          <a:effectLst>
            <a:outerShdw blurRad="38100" dist="38100" dir="2700000" algn="tl">
              <a:srgbClr val="C0C0C0"/>
            </a:outerShdw>
          </a:effectLst>
          <a:latin typeface="Arial" charset="0"/>
        </a:defRPr>
      </a:lvl4pPr>
      <a:lvl5pPr algn="l" rtl="0" eaLnBrk="0" fontAlgn="base" hangingPunct="0">
        <a:spcBef>
          <a:spcPct val="0"/>
        </a:spcBef>
        <a:spcAft>
          <a:spcPct val="0"/>
        </a:spcAft>
        <a:defRPr sz="3600">
          <a:solidFill>
            <a:schemeClr val="tx2"/>
          </a:solidFill>
          <a:effectLst>
            <a:outerShdw blurRad="38100" dist="38100" dir="2700000" algn="tl">
              <a:srgbClr val="C0C0C0"/>
            </a:outerShdw>
          </a:effectLst>
          <a:latin typeface="Arial" charset="0"/>
        </a:defRPr>
      </a:lvl5pPr>
      <a:lvl6pPr marL="457200" algn="l" rtl="0" fontAlgn="base">
        <a:spcBef>
          <a:spcPct val="0"/>
        </a:spcBef>
        <a:spcAft>
          <a:spcPct val="0"/>
        </a:spcAft>
        <a:defRPr sz="3600">
          <a:solidFill>
            <a:schemeClr val="tx2"/>
          </a:solidFill>
          <a:effectLst>
            <a:outerShdw blurRad="38100" dist="38100" dir="2700000" algn="tl">
              <a:srgbClr val="C0C0C0"/>
            </a:outerShdw>
          </a:effectLst>
          <a:latin typeface="Arial" charset="0"/>
        </a:defRPr>
      </a:lvl6pPr>
      <a:lvl7pPr marL="914400" algn="l" rtl="0" fontAlgn="base">
        <a:spcBef>
          <a:spcPct val="0"/>
        </a:spcBef>
        <a:spcAft>
          <a:spcPct val="0"/>
        </a:spcAft>
        <a:defRPr sz="3600">
          <a:solidFill>
            <a:schemeClr val="tx2"/>
          </a:solidFill>
          <a:effectLst>
            <a:outerShdw blurRad="38100" dist="38100" dir="2700000" algn="tl">
              <a:srgbClr val="C0C0C0"/>
            </a:outerShdw>
          </a:effectLst>
          <a:latin typeface="Arial" charset="0"/>
        </a:defRPr>
      </a:lvl7pPr>
      <a:lvl8pPr marL="1371600" algn="l" rtl="0" fontAlgn="base">
        <a:spcBef>
          <a:spcPct val="0"/>
        </a:spcBef>
        <a:spcAft>
          <a:spcPct val="0"/>
        </a:spcAft>
        <a:defRPr sz="3600">
          <a:solidFill>
            <a:schemeClr val="tx2"/>
          </a:solidFill>
          <a:effectLst>
            <a:outerShdw blurRad="38100" dist="38100" dir="2700000" algn="tl">
              <a:srgbClr val="C0C0C0"/>
            </a:outerShdw>
          </a:effectLst>
          <a:latin typeface="Arial" charset="0"/>
        </a:defRPr>
      </a:lvl8pPr>
      <a:lvl9pPr marL="1828800" algn="l" rtl="0" fontAlgn="base">
        <a:spcBef>
          <a:spcPct val="0"/>
        </a:spcBef>
        <a:spcAft>
          <a:spcPct val="0"/>
        </a:spcAft>
        <a:defRPr sz="3600">
          <a:solidFill>
            <a:schemeClr val="tx2"/>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70000"/>
        <a:buFont typeface="Wingdings" panose="05000000000000000000" pitchFamily="2" charset="2"/>
        <a:buChar char="l"/>
        <a:defRPr sz="2800">
          <a:solidFill>
            <a:schemeClr val="tx1"/>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lr>
          <a:schemeClr val="hlink"/>
        </a:buClr>
        <a:buSzPct val="70000"/>
        <a:buFont typeface="Wingdings" panose="05000000000000000000" pitchFamily="2" charset="2"/>
        <a:buChar char="n"/>
        <a:defRPr sz="2400">
          <a:solidFill>
            <a:schemeClr val="tx1"/>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lr>
          <a:schemeClr val="folHlink"/>
        </a:buClr>
        <a:buSzPct val="70000"/>
        <a:buFont typeface="Wingdings" panose="05000000000000000000" pitchFamily="2" charset="2"/>
        <a:buChar char="l"/>
        <a:defRPr sz="2000">
          <a:solidFill>
            <a:schemeClr val="tx1"/>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C0C0C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xmlns="" id="{57E43B6F-1D9E-4BA8-B705-7E0513DFE8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xmlns="" id="{279F49D3-DAAA-4AB7-BCA7-2C3371E5401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CB9DF173-B46A-4633-97F1-B97C8121E2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332DFF-139B-4A56-89CE-268933A5BF12}" type="datetimeFigureOut">
              <a:rPr lang="zh-CN" altLang="en-US" smtClean="0"/>
              <a:pPr/>
              <a:t>2022/3/26</a:t>
            </a:fld>
            <a:endParaRPr lang="zh-CN" altLang="en-US"/>
          </a:p>
        </p:txBody>
      </p:sp>
      <p:sp>
        <p:nvSpPr>
          <p:cNvPr id="5" name="页脚占位符 4">
            <a:extLst>
              <a:ext uri="{FF2B5EF4-FFF2-40B4-BE49-F238E27FC236}">
                <a16:creationId xmlns:a16="http://schemas.microsoft.com/office/drawing/2014/main" xmlns="" id="{CEE580BF-70F9-4009-8CE6-FBADCB1A89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xmlns="" id="{1B8349D3-C080-4F36-9AE7-D9CA122BA61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158A4B-13F8-4102-82ED-E8F16841985B}" type="slidenum">
              <a:rPr lang="zh-CN" altLang="en-US" smtClean="0"/>
              <a:pPr/>
              <a:t>‹#›</a:t>
            </a:fld>
            <a:endParaRPr lang="zh-CN" altLang="en-US"/>
          </a:p>
        </p:txBody>
      </p:sp>
    </p:spTree>
    <p:extLst>
      <p:ext uri="{BB962C8B-B14F-4D97-AF65-F5344CB8AC3E}">
        <p14:creationId xmlns:p14="http://schemas.microsoft.com/office/powerpoint/2010/main" val="2583607696"/>
      </p:ext>
    </p:extLst>
  </p:cSld>
  <p:clrMap bg1="lt1" tx1="dk1" bg2="lt2" tx2="dk2" accent1="accent1" accent2="accent2" accent3="accent3" accent4="accent4" accent5="accent5" accent6="accent6" hlink="hlink" folHlink="folHlink"/>
  <p:sldLayoutIdLst>
    <p:sldLayoutId id="2147484626" r:id="rId1"/>
    <p:sldLayoutId id="2147484627" r:id="rId2"/>
    <p:sldLayoutId id="2147484628" r:id="rId3"/>
    <p:sldLayoutId id="2147484629" r:id="rId4"/>
    <p:sldLayoutId id="2147484630" r:id="rId5"/>
    <p:sldLayoutId id="2147484631" r:id="rId6"/>
    <p:sldLayoutId id="2147484632" r:id="rId7"/>
    <p:sldLayoutId id="2147484633" r:id="rId8"/>
    <p:sldLayoutId id="2147484634" r:id="rId9"/>
    <p:sldLayoutId id="2147484635" r:id="rId10"/>
    <p:sldLayoutId id="2147484636" r:id="rId11"/>
    <p:sldLayoutId id="214748463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7.emf"/><Relationship Id="rId7" Type="http://schemas.openxmlformats.org/officeDocument/2006/relationships/image" Target="../media/image21.emf"/><Relationship Id="rId2" Type="http://schemas.openxmlformats.org/officeDocument/2006/relationships/notesSlide" Target="../notesSlides/notesSlide3.xml"/><Relationship Id="rId1" Type="http://schemas.openxmlformats.org/officeDocument/2006/relationships/slideLayout" Target="../slideLayouts/slideLayout19.xml"/><Relationship Id="rId6" Type="http://schemas.openxmlformats.org/officeDocument/2006/relationships/image" Target="../media/image20.emf"/><Relationship Id="rId5" Type="http://schemas.openxmlformats.org/officeDocument/2006/relationships/image" Target="../media/image19.png"/><Relationship Id="rId4" Type="http://schemas.openxmlformats.org/officeDocument/2006/relationships/image" Target="../media/image18.emf"/></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21.emf"/><Relationship Id="rId5" Type="http://schemas.openxmlformats.org/officeDocument/2006/relationships/image" Target="../media/image20.emf"/><Relationship Id="rId4" Type="http://schemas.openxmlformats.org/officeDocument/2006/relationships/image" Target="../media/image23.gif"/></Relationships>
</file>

<file path=ppt/slides/_rels/slide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19.xml"/><Relationship Id="rId4" Type="http://schemas.openxmlformats.org/officeDocument/2006/relationships/image" Target="../media/image7.emf"/></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19.xml"/><Relationship Id="rId4" Type="http://schemas.openxmlformats.org/officeDocument/2006/relationships/image" Target="../media/image7.emf"/></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19.xml"/><Relationship Id="rId4" Type="http://schemas.openxmlformats.org/officeDocument/2006/relationships/image" Target="../media/image7.emf"/></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19.xml"/><Relationship Id="rId4" Type="http://schemas.openxmlformats.org/officeDocument/2006/relationships/image" Target="../media/image7.emf"/></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7" Type="http://schemas.openxmlformats.org/officeDocument/2006/relationships/image" Target="../media/image12.emf"/><Relationship Id="rId2" Type="http://schemas.openxmlformats.org/officeDocument/2006/relationships/notesSlide" Target="../notesSlides/notesSlide1.xml"/><Relationship Id="rId1" Type="http://schemas.openxmlformats.org/officeDocument/2006/relationships/slideLayout" Target="../slideLayouts/slideLayout19.xml"/><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image" Target="../media/image9.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xml"/><Relationship Id="rId1" Type="http://schemas.openxmlformats.org/officeDocument/2006/relationships/slideLayout" Target="../slideLayouts/slideLayout19.xml"/><Relationship Id="rId6" Type="http://schemas.openxmlformats.org/officeDocument/2006/relationships/image" Target="../media/image16.emf"/><Relationship Id="rId5" Type="http://schemas.openxmlformats.org/officeDocument/2006/relationships/image" Target="../media/image15.emf"/><Relationship Id="rId4" Type="http://schemas.openxmlformats.org/officeDocument/2006/relationships/image" Target="../media/image1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838200"/>
            <a:ext cx="78994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31" name="TextBox 3"/>
          <p:cNvSpPr txBox="1">
            <a:spLocks noChangeArrowheads="1"/>
          </p:cNvSpPr>
          <p:nvPr/>
        </p:nvSpPr>
        <p:spPr bwMode="auto">
          <a:xfrm>
            <a:off x="1981200" y="990600"/>
            <a:ext cx="8686800" cy="390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FontTx/>
              <a:buNone/>
              <a:defRPr/>
            </a:pPr>
            <a:r>
              <a:rPr lang="en-US" sz="3000" dirty="0" err="1">
                <a:latin typeface="Times New Roman" panose="02020603050405020304" pitchFamily="18" charset="0"/>
                <a:cs typeface="Times New Roman" panose="02020603050405020304" pitchFamily="18" charset="0"/>
                <a:sym typeface="Wingdings" panose="05000000000000000000" pitchFamily="2" charset="2"/>
              </a:rPr>
              <a:t>Trường</a:t>
            </a:r>
            <a:r>
              <a:rPr lang="en-US" sz="3000" dirty="0">
                <a:latin typeface="Times New Roman" panose="02020603050405020304" pitchFamily="18" charset="0"/>
                <a:cs typeface="Times New Roman" panose="02020603050405020304" pitchFamily="18" charset="0"/>
                <a:sym typeface="Wingdings" panose="05000000000000000000" pitchFamily="2" charset="2"/>
              </a:rPr>
              <a:t> </a:t>
            </a:r>
            <a:r>
              <a:rPr lang="en-US" sz="3000" dirty="0" err="1">
                <a:latin typeface="Times New Roman" panose="02020603050405020304" pitchFamily="18" charset="0"/>
                <a:cs typeface="Times New Roman" panose="02020603050405020304" pitchFamily="18" charset="0"/>
                <a:sym typeface="Wingdings" panose="05000000000000000000" pitchFamily="2" charset="2"/>
              </a:rPr>
              <a:t>Tiểu</a:t>
            </a:r>
            <a:r>
              <a:rPr lang="en-US" sz="3000" dirty="0">
                <a:latin typeface="Times New Roman" panose="02020603050405020304" pitchFamily="18" charset="0"/>
                <a:cs typeface="Times New Roman" panose="02020603050405020304" pitchFamily="18" charset="0"/>
                <a:sym typeface="Wingdings" panose="05000000000000000000" pitchFamily="2" charset="2"/>
              </a:rPr>
              <a:t> </a:t>
            </a:r>
            <a:r>
              <a:rPr lang="en-US" sz="3000" dirty="0" err="1">
                <a:latin typeface="Times New Roman" panose="02020603050405020304" pitchFamily="18" charset="0"/>
                <a:cs typeface="Times New Roman" panose="02020603050405020304" pitchFamily="18" charset="0"/>
                <a:sym typeface="Wingdings" panose="05000000000000000000" pitchFamily="2" charset="2"/>
              </a:rPr>
              <a:t>học</a:t>
            </a:r>
            <a:r>
              <a:rPr lang="en-US" sz="3000" dirty="0">
                <a:latin typeface="Times New Roman" panose="02020603050405020304" pitchFamily="18" charset="0"/>
                <a:cs typeface="Times New Roman" panose="02020603050405020304" pitchFamily="18" charset="0"/>
                <a:sym typeface="Wingdings" panose="05000000000000000000" pitchFamily="2" charset="2"/>
              </a:rPr>
              <a:t> </a:t>
            </a:r>
            <a:r>
              <a:rPr lang="en-US" sz="3000" dirty="0" err="1">
                <a:latin typeface="Times New Roman" panose="02020603050405020304" pitchFamily="18" charset="0"/>
                <a:cs typeface="Times New Roman" panose="02020603050405020304" pitchFamily="18" charset="0"/>
                <a:sym typeface="Wingdings" panose="05000000000000000000" pitchFamily="2" charset="2"/>
              </a:rPr>
              <a:t>Ái</a:t>
            </a:r>
            <a:r>
              <a:rPr lang="en-US" sz="3000" dirty="0">
                <a:latin typeface="Times New Roman" panose="02020603050405020304" pitchFamily="18" charset="0"/>
                <a:cs typeface="Times New Roman" panose="02020603050405020304" pitchFamily="18" charset="0"/>
                <a:sym typeface="Wingdings" panose="05000000000000000000" pitchFamily="2" charset="2"/>
              </a:rPr>
              <a:t> </a:t>
            </a:r>
            <a:r>
              <a:rPr lang="en-US" sz="3000" dirty="0" err="1">
                <a:latin typeface="Times New Roman" panose="02020603050405020304" pitchFamily="18" charset="0"/>
                <a:cs typeface="Times New Roman" panose="02020603050405020304" pitchFamily="18" charset="0"/>
                <a:sym typeface="Wingdings" panose="05000000000000000000" pitchFamily="2" charset="2"/>
              </a:rPr>
              <a:t>Mộ</a:t>
            </a:r>
            <a:r>
              <a:rPr lang="en-US" sz="3000" dirty="0">
                <a:latin typeface="Times New Roman" panose="02020603050405020304" pitchFamily="18" charset="0"/>
                <a:cs typeface="Times New Roman" panose="02020603050405020304" pitchFamily="18" charset="0"/>
                <a:sym typeface="Wingdings" panose="05000000000000000000" pitchFamily="2" charset="2"/>
              </a:rPr>
              <a:t> A</a:t>
            </a:r>
          </a:p>
          <a:p>
            <a:pPr algn="ctr" eaLnBrk="1" hangingPunct="1">
              <a:spcBef>
                <a:spcPct val="0"/>
              </a:spcBef>
              <a:buClrTx/>
              <a:buFontTx/>
              <a:buNone/>
              <a:defRPr/>
            </a:pPr>
            <a:r>
              <a:rPr lang="en-US" sz="3000" dirty="0" err="1">
                <a:latin typeface="Times New Roman" panose="02020603050405020304" pitchFamily="18" charset="0"/>
                <a:cs typeface="Times New Roman" panose="02020603050405020304" pitchFamily="18" charset="0"/>
                <a:sym typeface="Wingdings" panose="05000000000000000000" pitchFamily="2" charset="2"/>
              </a:rPr>
              <a:t>Bài</a:t>
            </a:r>
            <a:r>
              <a:rPr lang="en-US" sz="3000" dirty="0">
                <a:latin typeface="Times New Roman" panose="02020603050405020304" pitchFamily="18" charset="0"/>
                <a:cs typeface="Times New Roman" panose="02020603050405020304" pitchFamily="18" charset="0"/>
                <a:sym typeface="Wingdings" panose="05000000000000000000" pitchFamily="2" charset="2"/>
              </a:rPr>
              <a:t> </a:t>
            </a:r>
            <a:r>
              <a:rPr lang="en-US" sz="3000" dirty="0" err="1">
                <a:latin typeface="Times New Roman" panose="02020603050405020304" pitchFamily="18" charset="0"/>
                <a:cs typeface="Times New Roman" panose="02020603050405020304" pitchFamily="18" charset="0"/>
                <a:sym typeface="Wingdings" panose="05000000000000000000" pitchFamily="2" charset="2"/>
              </a:rPr>
              <a:t>giảng</a:t>
            </a:r>
            <a:r>
              <a:rPr lang="en-US" sz="3000" dirty="0">
                <a:latin typeface="Times New Roman" panose="02020603050405020304" pitchFamily="18" charset="0"/>
                <a:cs typeface="Times New Roman" panose="02020603050405020304" pitchFamily="18" charset="0"/>
                <a:sym typeface="Wingdings" panose="05000000000000000000" pitchFamily="2" charset="2"/>
              </a:rPr>
              <a:t> </a:t>
            </a:r>
            <a:r>
              <a:rPr lang="en-US" sz="3000" dirty="0" err="1">
                <a:latin typeface="Times New Roman" panose="02020603050405020304" pitchFamily="18" charset="0"/>
                <a:cs typeface="Times New Roman" panose="02020603050405020304" pitchFamily="18" charset="0"/>
                <a:sym typeface="Wingdings" panose="05000000000000000000" pitchFamily="2" charset="2"/>
              </a:rPr>
              <a:t>Lớp</a:t>
            </a:r>
            <a:r>
              <a:rPr lang="en-US" sz="3000" dirty="0">
                <a:latin typeface="Times New Roman" panose="02020603050405020304" pitchFamily="18" charset="0"/>
                <a:cs typeface="Times New Roman" panose="02020603050405020304" pitchFamily="18" charset="0"/>
                <a:sym typeface="Wingdings" panose="05000000000000000000" pitchFamily="2" charset="2"/>
              </a:rPr>
              <a:t> 3</a:t>
            </a:r>
          </a:p>
          <a:p>
            <a:pPr algn="ctr" eaLnBrk="1" hangingPunct="1">
              <a:spcBef>
                <a:spcPct val="0"/>
              </a:spcBef>
              <a:buClrTx/>
              <a:buFontTx/>
              <a:buNone/>
              <a:defRPr/>
            </a:pPr>
            <a:r>
              <a:rPr lang="en-US" sz="3000" dirty="0">
                <a:latin typeface="Times New Roman" panose="02020603050405020304" pitchFamily="18" charset="0"/>
                <a:cs typeface="Times New Roman" panose="02020603050405020304" pitchFamily="18" charset="0"/>
                <a:sym typeface="Wingdings" panose="05000000000000000000" pitchFamily="2" charset="2"/>
              </a:rPr>
              <a:t>   </a:t>
            </a:r>
            <a:r>
              <a:rPr lang="en-US" sz="3000" dirty="0" err="1">
                <a:latin typeface="Times New Roman" panose="02020603050405020304" pitchFamily="18" charset="0"/>
                <a:cs typeface="Times New Roman" panose="02020603050405020304" pitchFamily="18" charset="0"/>
                <a:sym typeface="Wingdings" panose="05000000000000000000" pitchFamily="2" charset="2"/>
              </a:rPr>
              <a:t>P.Môn</a:t>
            </a:r>
            <a:r>
              <a:rPr lang="en-US" sz="3000" dirty="0">
                <a:latin typeface="Times New Roman" panose="02020603050405020304" pitchFamily="18" charset="0"/>
                <a:cs typeface="Times New Roman" panose="02020603050405020304" pitchFamily="18" charset="0"/>
                <a:sym typeface="Wingdings" panose="05000000000000000000" pitchFamily="2" charset="2"/>
              </a:rPr>
              <a:t>:  </a:t>
            </a:r>
            <a:r>
              <a:rPr lang="en-US" sz="3000" dirty="0" err="1" smtClean="0">
                <a:latin typeface="Times New Roman" panose="02020603050405020304" pitchFamily="18" charset="0"/>
                <a:cs typeface="Times New Roman" panose="02020603050405020304" pitchFamily="18" charset="0"/>
                <a:sym typeface="Wingdings" panose="05000000000000000000" pitchFamily="2" charset="2"/>
              </a:rPr>
              <a:t>Chính</a:t>
            </a:r>
            <a:r>
              <a:rPr lang="en-US" sz="30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3000" dirty="0" err="1" smtClean="0">
                <a:latin typeface="Times New Roman" panose="02020603050405020304" pitchFamily="18" charset="0"/>
                <a:cs typeface="Times New Roman" panose="02020603050405020304" pitchFamily="18" charset="0"/>
                <a:sym typeface="Wingdings" panose="05000000000000000000" pitchFamily="2" charset="2"/>
              </a:rPr>
              <a:t>tả</a:t>
            </a:r>
            <a:endParaRPr lang="en-US" sz="3000" dirty="0">
              <a:latin typeface="Times New Roman" panose="02020603050405020304" pitchFamily="18" charset="0"/>
              <a:cs typeface="Times New Roman" panose="02020603050405020304" pitchFamily="18" charset="0"/>
              <a:sym typeface="Wingdings" panose="05000000000000000000" pitchFamily="2" charset="2"/>
            </a:endParaRPr>
          </a:p>
          <a:p>
            <a:pPr algn="ctr" eaLnBrk="1" hangingPunct="1">
              <a:spcBef>
                <a:spcPct val="0"/>
              </a:spcBef>
              <a:buClrTx/>
              <a:buFontTx/>
              <a:buNone/>
              <a:defRPr/>
            </a:pPr>
            <a:r>
              <a:rPr lang="en-US" sz="3000" dirty="0" err="1">
                <a:latin typeface="Times New Roman" panose="02020603050405020304" pitchFamily="18" charset="0"/>
                <a:cs typeface="Times New Roman" panose="02020603050405020304" pitchFamily="18" charset="0"/>
                <a:sym typeface="Wingdings" panose="05000000000000000000" pitchFamily="2" charset="2"/>
              </a:rPr>
              <a:t>Tuần</a:t>
            </a:r>
            <a:r>
              <a:rPr lang="en-US" sz="3000" dirty="0">
                <a:latin typeface="Times New Roman" panose="02020603050405020304" pitchFamily="18" charset="0"/>
                <a:cs typeface="Times New Roman" panose="02020603050405020304" pitchFamily="18" charset="0"/>
                <a:sym typeface="Wingdings" panose="05000000000000000000" pitchFamily="2" charset="2"/>
              </a:rPr>
              <a:t>:    28</a:t>
            </a:r>
          </a:p>
          <a:p>
            <a:pPr algn="ctr" eaLnBrk="1" hangingPunct="1">
              <a:spcBef>
                <a:spcPct val="0"/>
              </a:spcBef>
              <a:buClrTx/>
              <a:buFontTx/>
              <a:buNone/>
              <a:defRPr/>
            </a:pPr>
            <a:endParaRPr lang="en-US" sz="1519" dirty="0">
              <a:solidFill>
                <a:srgbClr val="FF00FF"/>
              </a:solidFill>
              <a:latin typeface="Times New Roman" panose="02020603050405020304" pitchFamily="18" charset="0"/>
              <a:cs typeface="Times New Roman" panose="02020603050405020304" pitchFamily="18" charset="0"/>
              <a:sym typeface="Wingdings" panose="05000000000000000000" pitchFamily="2" charset="2"/>
            </a:endParaRPr>
          </a:p>
          <a:p>
            <a:pPr algn="ctr" eaLnBrk="1" hangingPunct="1">
              <a:spcBef>
                <a:spcPct val="0"/>
              </a:spcBef>
              <a:buClrTx/>
              <a:buFontTx/>
              <a:buNone/>
              <a:defRPr/>
            </a:pPr>
            <a:r>
              <a:rPr lang="en-US" sz="300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Bài</a:t>
            </a:r>
            <a:r>
              <a:rPr lang="en-US" sz="30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CUỘC CHẠY ĐUA TRONG RỪNG                    </a:t>
            </a:r>
            <a:endParaRPr lang="en-US" sz="3000" dirty="0">
              <a:latin typeface="Times New Roman" panose="02020603050405020304" pitchFamily="18" charset="0"/>
              <a:cs typeface="Times New Roman" panose="02020603050405020304" pitchFamily="18" charset="0"/>
              <a:sym typeface="Wingdings" panose="05000000000000000000" pitchFamily="2" charset="2"/>
            </a:endParaRPr>
          </a:p>
          <a:p>
            <a:pPr algn="ctr" eaLnBrk="1" hangingPunct="1">
              <a:spcBef>
                <a:spcPct val="0"/>
              </a:spcBef>
              <a:buClrTx/>
              <a:buFontTx/>
              <a:buNone/>
              <a:defRPr/>
            </a:pPr>
            <a:endParaRPr lang="en-US" sz="3000" dirty="0">
              <a:latin typeface="Times New Roman" panose="02020603050405020304" pitchFamily="18" charset="0"/>
              <a:cs typeface="Times New Roman" panose="02020603050405020304" pitchFamily="18" charset="0"/>
              <a:sym typeface="Wingdings" panose="05000000000000000000" pitchFamily="2" charset="2"/>
            </a:endParaRPr>
          </a:p>
          <a:p>
            <a:pPr algn="ctr" eaLnBrk="1" hangingPunct="1">
              <a:spcBef>
                <a:spcPct val="0"/>
              </a:spcBef>
              <a:buClrTx/>
              <a:buFontTx/>
              <a:buNone/>
              <a:defRPr/>
            </a:pPr>
            <a:r>
              <a:rPr lang="en-US" sz="2400" i="1" dirty="0" err="1">
                <a:latin typeface="Times New Roman" panose="02020603050405020304" pitchFamily="18" charset="0"/>
                <a:cs typeface="Times New Roman" panose="02020603050405020304" pitchFamily="18" charset="0"/>
                <a:sym typeface="Wingdings" panose="05000000000000000000" pitchFamily="2" charset="2"/>
              </a:rPr>
              <a:t>Giáo</a:t>
            </a:r>
            <a:r>
              <a:rPr lang="en-US" sz="2400" i="1" dirty="0">
                <a:latin typeface="Times New Roman" panose="02020603050405020304" pitchFamily="18" charset="0"/>
                <a:cs typeface="Times New Roman" panose="02020603050405020304" pitchFamily="18" charset="0"/>
                <a:sym typeface="Wingdings" panose="05000000000000000000" pitchFamily="2" charset="2"/>
              </a:rPr>
              <a:t> </a:t>
            </a:r>
            <a:r>
              <a:rPr lang="en-US" sz="2400" i="1" dirty="0" err="1">
                <a:latin typeface="Times New Roman" panose="02020603050405020304" pitchFamily="18" charset="0"/>
                <a:cs typeface="Times New Roman" panose="02020603050405020304" pitchFamily="18" charset="0"/>
                <a:sym typeface="Wingdings" panose="05000000000000000000" pitchFamily="2" charset="2"/>
              </a:rPr>
              <a:t>viên</a:t>
            </a:r>
            <a:r>
              <a:rPr lang="en-US" sz="2400" i="1" dirty="0">
                <a:latin typeface="Times New Roman" panose="02020603050405020304" pitchFamily="18" charset="0"/>
                <a:cs typeface="Times New Roman" panose="02020603050405020304" pitchFamily="18" charset="0"/>
                <a:sym typeface="Wingdings" panose="05000000000000000000" pitchFamily="2" charset="2"/>
              </a:rPr>
              <a:t>: </a:t>
            </a:r>
            <a:r>
              <a:rPr lang="en-US" sz="2400" i="1" dirty="0" err="1">
                <a:latin typeface="Times New Roman" panose="02020603050405020304" pitchFamily="18" charset="0"/>
                <a:cs typeface="Times New Roman" panose="02020603050405020304" pitchFamily="18" charset="0"/>
                <a:sym typeface="Wingdings" panose="05000000000000000000" pitchFamily="2" charset="2"/>
              </a:rPr>
              <a:t>Nguyễn</a:t>
            </a:r>
            <a:r>
              <a:rPr lang="en-US" sz="2400" i="1" dirty="0">
                <a:latin typeface="Times New Roman" panose="02020603050405020304" pitchFamily="18" charset="0"/>
                <a:cs typeface="Times New Roman" panose="02020603050405020304" pitchFamily="18" charset="0"/>
                <a:sym typeface="Wingdings" panose="05000000000000000000" pitchFamily="2" charset="2"/>
              </a:rPr>
              <a:t> </a:t>
            </a:r>
            <a:r>
              <a:rPr lang="en-US" sz="2400" i="1" dirty="0" err="1">
                <a:latin typeface="Times New Roman" panose="02020603050405020304" pitchFamily="18" charset="0"/>
                <a:cs typeface="Times New Roman" panose="02020603050405020304" pitchFamily="18" charset="0"/>
                <a:sym typeface="Wingdings" panose="05000000000000000000" pitchFamily="2" charset="2"/>
              </a:rPr>
              <a:t>Thị</a:t>
            </a:r>
            <a:r>
              <a:rPr lang="en-US" sz="2400" i="1" dirty="0">
                <a:latin typeface="Times New Roman" panose="02020603050405020304" pitchFamily="18" charset="0"/>
                <a:cs typeface="Times New Roman" panose="02020603050405020304" pitchFamily="18" charset="0"/>
                <a:sym typeface="Wingdings" panose="05000000000000000000" pitchFamily="2" charset="2"/>
              </a:rPr>
              <a:t> </a:t>
            </a:r>
            <a:r>
              <a:rPr lang="en-US" sz="2400" i="1" dirty="0" err="1">
                <a:latin typeface="Times New Roman" panose="02020603050405020304" pitchFamily="18" charset="0"/>
                <a:cs typeface="Times New Roman" panose="02020603050405020304" pitchFamily="18" charset="0"/>
                <a:sym typeface="Wingdings" panose="05000000000000000000" pitchFamily="2" charset="2"/>
              </a:rPr>
              <a:t>Thúy</a:t>
            </a:r>
            <a:endParaRPr lang="en-US" sz="2400" i="1" dirty="0">
              <a:latin typeface="Times New Roman" panose="02020603050405020304" pitchFamily="18" charset="0"/>
              <a:cs typeface="Times New Roman" panose="02020603050405020304" pitchFamily="18" charset="0"/>
              <a:sym typeface="Wingdings" panose="05000000000000000000" pitchFamily="2" charset="2"/>
            </a:endParaRPr>
          </a:p>
          <a:p>
            <a:pPr eaLnBrk="1" hangingPunct="1">
              <a:spcBef>
                <a:spcPct val="0"/>
              </a:spcBef>
              <a:buClrTx/>
              <a:buFontTx/>
              <a:buNone/>
              <a:defRPr/>
            </a:pPr>
            <a:endParaRPr lang="en-US" sz="1856"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endParaRPr>
          </a:p>
          <a:p>
            <a:pPr eaLnBrk="1" hangingPunct="1">
              <a:spcBef>
                <a:spcPct val="0"/>
              </a:spcBef>
              <a:buClrTx/>
              <a:buFontTx/>
              <a:buNone/>
              <a:defRPr/>
            </a:pPr>
            <a:endParaRPr lang="en-US" sz="1013"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endParaRPr>
          </a:p>
        </p:txBody>
      </p:sp>
    </p:spTree>
    <p:extLst>
      <p:ext uri="{BB962C8B-B14F-4D97-AF65-F5344CB8AC3E}">
        <p14:creationId xmlns:p14="http://schemas.microsoft.com/office/powerpoint/2010/main" val="3942671033"/>
      </p:ext>
    </p:extLst>
  </p:cSld>
  <p:clrMapOvr>
    <a:masterClrMapping/>
  </p:clrMapOvr>
  <mc:AlternateContent xmlns:mc="http://schemas.openxmlformats.org/markup-compatibility/2006">
    <mc:Choice xmlns:p14="http://schemas.microsoft.com/office/powerpoint/2010/main" Requires="p14">
      <p:transition spd="slow" p14:dur="2000" advTm="13534"/>
    </mc:Choice>
    <mc:Fallback>
      <p:transition spd="slow" advTm="13534"/>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34"/>
          <p:cNvSpPr>
            <a:spLocks/>
          </p:cNvSpPr>
          <p:nvPr/>
        </p:nvSpPr>
        <p:spPr bwMode="auto">
          <a:xfrm>
            <a:off x="0" y="5913438"/>
            <a:ext cx="12192000" cy="944562"/>
          </a:xfrm>
          <a:custGeom>
            <a:avLst/>
            <a:gdLst>
              <a:gd name="T0" fmla="*/ 5752 w 5752"/>
              <a:gd name="T1" fmla="*/ 970 h 970"/>
              <a:gd name="T2" fmla="*/ 0 w 5752"/>
              <a:gd name="T3" fmla="*/ 970 h 970"/>
              <a:gd name="T4" fmla="*/ 0 w 5752"/>
              <a:gd name="T5" fmla="*/ 293 h 970"/>
              <a:gd name="T6" fmla="*/ 0 w 5752"/>
              <a:gd name="T7" fmla="*/ 293 h 970"/>
              <a:gd name="T8" fmla="*/ 176 w 5752"/>
              <a:gd name="T9" fmla="*/ 247 h 970"/>
              <a:gd name="T10" fmla="*/ 365 w 5752"/>
              <a:gd name="T11" fmla="*/ 201 h 970"/>
              <a:gd name="T12" fmla="*/ 591 w 5752"/>
              <a:gd name="T13" fmla="*/ 147 h 970"/>
              <a:gd name="T14" fmla="*/ 713 w 5752"/>
              <a:gd name="T15" fmla="*/ 121 h 970"/>
              <a:gd name="T16" fmla="*/ 837 w 5752"/>
              <a:gd name="T17" fmla="*/ 93 h 970"/>
              <a:gd name="T18" fmla="*/ 961 w 5752"/>
              <a:gd name="T19" fmla="*/ 69 h 970"/>
              <a:gd name="T20" fmla="*/ 1078 w 5752"/>
              <a:gd name="T21" fmla="*/ 47 h 970"/>
              <a:gd name="T22" fmla="*/ 1192 w 5752"/>
              <a:gd name="T23" fmla="*/ 27 h 970"/>
              <a:gd name="T24" fmla="*/ 1296 w 5752"/>
              <a:gd name="T25" fmla="*/ 13 h 970"/>
              <a:gd name="T26" fmla="*/ 1390 w 5752"/>
              <a:gd name="T27" fmla="*/ 3 h 970"/>
              <a:gd name="T28" fmla="*/ 1430 w 5752"/>
              <a:gd name="T29" fmla="*/ 0 h 970"/>
              <a:gd name="T30" fmla="*/ 1468 w 5752"/>
              <a:gd name="T31" fmla="*/ 0 h 970"/>
              <a:gd name="T32" fmla="*/ 1468 w 5752"/>
              <a:gd name="T33" fmla="*/ 0 h 970"/>
              <a:gd name="T34" fmla="*/ 1538 w 5752"/>
              <a:gd name="T35" fmla="*/ 0 h 970"/>
              <a:gd name="T36" fmla="*/ 1612 w 5752"/>
              <a:gd name="T37" fmla="*/ 3 h 970"/>
              <a:gd name="T38" fmla="*/ 1686 w 5752"/>
              <a:gd name="T39" fmla="*/ 11 h 970"/>
              <a:gd name="T40" fmla="*/ 1764 w 5752"/>
              <a:gd name="T41" fmla="*/ 21 h 970"/>
              <a:gd name="T42" fmla="*/ 1845 w 5752"/>
              <a:gd name="T43" fmla="*/ 35 h 970"/>
              <a:gd name="T44" fmla="*/ 1927 w 5752"/>
              <a:gd name="T45" fmla="*/ 49 h 970"/>
              <a:gd name="T46" fmla="*/ 2011 w 5752"/>
              <a:gd name="T47" fmla="*/ 67 h 970"/>
              <a:gd name="T48" fmla="*/ 2097 w 5752"/>
              <a:gd name="T49" fmla="*/ 87 h 970"/>
              <a:gd name="T50" fmla="*/ 2185 w 5752"/>
              <a:gd name="T51" fmla="*/ 109 h 970"/>
              <a:gd name="T52" fmla="*/ 2275 w 5752"/>
              <a:gd name="T53" fmla="*/ 133 h 970"/>
              <a:gd name="T54" fmla="*/ 2457 w 5752"/>
              <a:gd name="T55" fmla="*/ 185 h 970"/>
              <a:gd name="T56" fmla="*/ 2640 w 5752"/>
              <a:gd name="T57" fmla="*/ 241 h 970"/>
              <a:gd name="T58" fmla="*/ 2826 w 5752"/>
              <a:gd name="T59" fmla="*/ 301 h 970"/>
              <a:gd name="T60" fmla="*/ 3196 w 5752"/>
              <a:gd name="T61" fmla="*/ 421 h 970"/>
              <a:gd name="T62" fmla="*/ 3377 w 5752"/>
              <a:gd name="T63" fmla="*/ 479 h 970"/>
              <a:gd name="T64" fmla="*/ 3553 w 5752"/>
              <a:gd name="T65" fmla="*/ 533 h 970"/>
              <a:gd name="T66" fmla="*/ 3723 w 5752"/>
              <a:gd name="T67" fmla="*/ 583 h 970"/>
              <a:gd name="T68" fmla="*/ 3805 w 5752"/>
              <a:gd name="T69" fmla="*/ 605 h 970"/>
              <a:gd name="T70" fmla="*/ 3885 w 5752"/>
              <a:gd name="T71" fmla="*/ 625 h 970"/>
              <a:gd name="T72" fmla="*/ 3960 w 5752"/>
              <a:gd name="T73" fmla="*/ 643 h 970"/>
              <a:gd name="T74" fmla="*/ 4036 w 5752"/>
              <a:gd name="T75" fmla="*/ 658 h 970"/>
              <a:gd name="T76" fmla="*/ 4108 w 5752"/>
              <a:gd name="T77" fmla="*/ 670 h 970"/>
              <a:gd name="T78" fmla="*/ 4176 w 5752"/>
              <a:gd name="T79" fmla="*/ 682 h 970"/>
              <a:gd name="T80" fmla="*/ 4176 w 5752"/>
              <a:gd name="T81" fmla="*/ 682 h 970"/>
              <a:gd name="T82" fmla="*/ 4252 w 5752"/>
              <a:gd name="T83" fmla="*/ 688 h 970"/>
              <a:gd name="T84" fmla="*/ 4346 w 5752"/>
              <a:gd name="T85" fmla="*/ 694 h 970"/>
              <a:gd name="T86" fmla="*/ 4454 w 5752"/>
              <a:gd name="T87" fmla="*/ 696 h 970"/>
              <a:gd name="T88" fmla="*/ 4572 w 5752"/>
              <a:gd name="T89" fmla="*/ 698 h 970"/>
              <a:gd name="T90" fmla="*/ 4699 w 5752"/>
              <a:gd name="T91" fmla="*/ 698 h 970"/>
              <a:gd name="T92" fmla="*/ 4831 w 5752"/>
              <a:gd name="T93" fmla="*/ 696 h 970"/>
              <a:gd name="T94" fmla="*/ 5097 w 5752"/>
              <a:gd name="T95" fmla="*/ 690 h 970"/>
              <a:gd name="T96" fmla="*/ 5347 w 5752"/>
              <a:gd name="T97" fmla="*/ 682 h 970"/>
              <a:gd name="T98" fmla="*/ 5556 w 5752"/>
              <a:gd name="T99" fmla="*/ 674 h 970"/>
              <a:gd name="T100" fmla="*/ 5752 w 5752"/>
              <a:gd name="T101" fmla="*/ 664 h 970"/>
              <a:gd name="T102" fmla="*/ 5752 w 5752"/>
              <a:gd name="T103" fmla="*/ 970 h 97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752" h="970">
                <a:moveTo>
                  <a:pt x="5752" y="970"/>
                </a:moveTo>
                <a:lnTo>
                  <a:pt x="0" y="970"/>
                </a:lnTo>
                <a:lnTo>
                  <a:pt x="0" y="293"/>
                </a:lnTo>
                <a:lnTo>
                  <a:pt x="176" y="247"/>
                </a:lnTo>
                <a:lnTo>
                  <a:pt x="365" y="201"/>
                </a:lnTo>
                <a:lnTo>
                  <a:pt x="591" y="147"/>
                </a:lnTo>
                <a:lnTo>
                  <a:pt x="713" y="121"/>
                </a:lnTo>
                <a:lnTo>
                  <a:pt x="837" y="93"/>
                </a:lnTo>
                <a:lnTo>
                  <a:pt x="961" y="69"/>
                </a:lnTo>
                <a:lnTo>
                  <a:pt x="1078" y="47"/>
                </a:lnTo>
                <a:lnTo>
                  <a:pt x="1192" y="27"/>
                </a:lnTo>
                <a:lnTo>
                  <a:pt x="1296" y="13"/>
                </a:lnTo>
                <a:lnTo>
                  <a:pt x="1390" y="3"/>
                </a:lnTo>
                <a:lnTo>
                  <a:pt x="1430" y="0"/>
                </a:lnTo>
                <a:lnTo>
                  <a:pt x="1468" y="0"/>
                </a:lnTo>
                <a:lnTo>
                  <a:pt x="1538" y="0"/>
                </a:lnTo>
                <a:lnTo>
                  <a:pt x="1612" y="3"/>
                </a:lnTo>
                <a:lnTo>
                  <a:pt x="1686" y="11"/>
                </a:lnTo>
                <a:lnTo>
                  <a:pt x="1764" y="21"/>
                </a:lnTo>
                <a:lnTo>
                  <a:pt x="1845" y="35"/>
                </a:lnTo>
                <a:lnTo>
                  <a:pt x="1927" y="49"/>
                </a:lnTo>
                <a:lnTo>
                  <a:pt x="2011" y="67"/>
                </a:lnTo>
                <a:lnTo>
                  <a:pt x="2097" y="87"/>
                </a:lnTo>
                <a:lnTo>
                  <a:pt x="2185" y="109"/>
                </a:lnTo>
                <a:lnTo>
                  <a:pt x="2275" y="133"/>
                </a:lnTo>
                <a:lnTo>
                  <a:pt x="2457" y="185"/>
                </a:lnTo>
                <a:lnTo>
                  <a:pt x="2640" y="241"/>
                </a:lnTo>
                <a:lnTo>
                  <a:pt x="2826" y="301"/>
                </a:lnTo>
                <a:lnTo>
                  <a:pt x="3196" y="421"/>
                </a:lnTo>
                <a:lnTo>
                  <a:pt x="3377" y="479"/>
                </a:lnTo>
                <a:lnTo>
                  <a:pt x="3553" y="533"/>
                </a:lnTo>
                <a:lnTo>
                  <a:pt x="3723" y="583"/>
                </a:lnTo>
                <a:lnTo>
                  <a:pt x="3805" y="605"/>
                </a:lnTo>
                <a:lnTo>
                  <a:pt x="3885" y="625"/>
                </a:lnTo>
                <a:lnTo>
                  <a:pt x="3960" y="643"/>
                </a:lnTo>
                <a:lnTo>
                  <a:pt x="4036" y="658"/>
                </a:lnTo>
                <a:lnTo>
                  <a:pt x="4108" y="670"/>
                </a:lnTo>
                <a:lnTo>
                  <a:pt x="4176" y="682"/>
                </a:lnTo>
                <a:lnTo>
                  <a:pt x="4252" y="688"/>
                </a:lnTo>
                <a:lnTo>
                  <a:pt x="4346" y="694"/>
                </a:lnTo>
                <a:lnTo>
                  <a:pt x="4454" y="696"/>
                </a:lnTo>
                <a:lnTo>
                  <a:pt x="4572" y="698"/>
                </a:lnTo>
                <a:lnTo>
                  <a:pt x="4699" y="698"/>
                </a:lnTo>
                <a:lnTo>
                  <a:pt x="4831" y="696"/>
                </a:lnTo>
                <a:lnTo>
                  <a:pt x="5097" y="690"/>
                </a:lnTo>
                <a:lnTo>
                  <a:pt x="5347" y="682"/>
                </a:lnTo>
                <a:lnTo>
                  <a:pt x="5556" y="674"/>
                </a:lnTo>
                <a:lnTo>
                  <a:pt x="5752" y="664"/>
                </a:lnTo>
                <a:lnTo>
                  <a:pt x="5752" y="970"/>
                </a:lnTo>
                <a:close/>
              </a:path>
            </a:pathLst>
          </a:custGeom>
          <a:gradFill rotWithShape="1">
            <a:gsLst>
              <a:gs pos="0">
                <a:srgbClr val="5C7802"/>
              </a:gs>
              <a:gs pos="50000">
                <a:srgbClr val="87AE08"/>
              </a:gs>
              <a:gs pos="100000">
                <a:srgbClr val="A2D00C"/>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itchFamily="18" charset="0"/>
              <a:ea typeface="等线" panose="02010600030101010101" pitchFamily="2" charset="-122"/>
              <a:cs typeface="Times New Roman" pitchFamily="18" charset="0"/>
            </a:endParaRPr>
          </a:p>
        </p:txBody>
      </p:sp>
      <p:pic>
        <p:nvPicPr>
          <p:cNvPr id="9" name="图片 8"/>
          <p:cNvPicPr>
            <a:picLocks noChangeAspect="1"/>
          </p:cNvPicPr>
          <p:nvPr/>
        </p:nvPicPr>
        <p:blipFill>
          <a:blip r:embed="rId3"/>
          <a:stretch>
            <a:fillRect/>
          </a:stretch>
        </p:blipFill>
        <p:spPr>
          <a:xfrm>
            <a:off x="-144246" y="-61358"/>
            <a:ext cx="2012512" cy="1295400"/>
          </a:xfrm>
          <a:prstGeom prst="rect">
            <a:avLst/>
          </a:prstGeom>
        </p:spPr>
      </p:pic>
      <p:pic>
        <p:nvPicPr>
          <p:cNvPr id="12" name="图片 11"/>
          <p:cNvPicPr>
            <a:picLocks noChangeAspect="1"/>
          </p:cNvPicPr>
          <p:nvPr/>
        </p:nvPicPr>
        <p:blipFill rotWithShape="1">
          <a:blip r:embed="rId4"/>
          <a:srcRect l="66309" t="17606" r="1991"/>
          <a:stretch/>
        </p:blipFill>
        <p:spPr>
          <a:xfrm>
            <a:off x="8248650" y="0"/>
            <a:ext cx="3943350" cy="4270474"/>
          </a:xfrm>
          <a:prstGeom prst="rect">
            <a:avLst/>
          </a:prstGeom>
        </p:spPr>
      </p:pic>
      <p:pic>
        <p:nvPicPr>
          <p:cNvPr id="19" name="图片 18">
            <a:extLst>
              <a:ext uri="{FF2B5EF4-FFF2-40B4-BE49-F238E27FC236}">
                <a16:creationId xmlns:a16="http://schemas.microsoft.com/office/drawing/2014/main" xmlns="" id="{2A01E6D5-6A60-4BE5-B33A-CE53F77BCB2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73317" y="409003"/>
            <a:ext cx="6937828" cy="2124302"/>
          </a:xfrm>
          <a:prstGeom prst="rect">
            <a:avLst/>
          </a:prstGeom>
        </p:spPr>
      </p:pic>
      <p:grpSp>
        <p:nvGrpSpPr>
          <p:cNvPr id="20" name="组合 19">
            <a:extLst>
              <a:ext uri="{FF2B5EF4-FFF2-40B4-BE49-F238E27FC236}">
                <a16:creationId xmlns:a16="http://schemas.microsoft.com/office/drawing/2014/main" xmlns="" id="{78C2FEFB-A892-4D4A-B926-E11DCC079126}"/>
              </a:ext>
            </a:extLst>
          </p:cNvPr>
          <p:cNvGrpSpPr/>
          <p:nvPr/>
        </p:nvGrpSpPr>
        <p:grpSpPr>
          <a:xfrm>
            <a:off x="2078386" y="2753704"/>
            <a:ext cx="8318930" cy="2056864"/>
            <a:chOff x="1936535" y="3935752"/>
            <a:chExt cx="8318930" cy="2056864"/>
          </a:xfrm>
        </p:grpSpPr>
        <p:sp>
          <p:nvSpPr>
            <p:cNvPr id="21" name="任意多边形 3">
              <a:extLst>
                <a:ext uri="{FF2B5EF4-FFF2-40B4-BE49-F238E27FC236}">
                  <a16:creationId xmlns:a16="http://schemas.microsoft.com/office/drawing/2014/main" xmlns="" id="{4E7BB6B0-E794-424E-82AE-DCFA3DD1D34E}"/>
                </a:ext>
              </a:extLst>
            </p:cNvPr>
            <p:cNvSpPr/>
            <p:nvPr/>
          </p:nvSpPr>
          <p:spPr>
            <a:xfrm>
              <a:off x="1936535" y="3935752"/>
              <a:ext cx="8318930" cy="2056864"/>
            </a:xfrm>
            <a:custGeom>
              <a:avLst/>
              <a:gdLst>
                <a:gd name="connsiteX0" fmla="*/ 137997 w 9326460"/>
                <a:gd name="connsiteY0" fmla="*/ 1296215 h 2298297"/>
                <a:gd name="connsiteX1" fmla="*/ 21883 w 9326460"/>
                <a:gd name="connsiteY1" fmla="*/ 410843 h 2298297"/>
                <a:gd name="connsiteX2" fmla="*/ 660511 w 9326460"/>
                <a:gd name="connsiteY2" fmla="*/ 178615 h 2298297"/>
                <a:gd name="connsiteX3" fmla="*/ 1342683 w 9326460"/>
                <a:gd name="connsiteY3" fmla="*/ 4443 h 2298297"/>
                <a:gd name="connsiteX4" fmla="*/ 3142454 w 9326460"/>
                <a:gd name="connsiteY4" fmla="*/ 47986 h 2298297"/>
                <a:gd name="connsiteX5" fmla="*/ 5493769 w 9326460"/>
                <a:gd name="connsiteY5" fmla="*/ 91529 h 2298297"/>
                <a:gd name="connsiteX6" fmla="*/ 7133883 w 9326460"/>
                <a:gd name="connsiteY6" fmla="*/ 77015 h 2298297"/>
                <a:gd name="connsiteX7" fmla="*/ 8367597 w 9326460"/>
                <a:gd name="connsiteY7" fmla="*/ 135072 h 2298297"/>
                <a:gd name="connsiteX8" fmla="*/ 9180397 w 9326460"/>
                <a:gd name="connsiteY8" fmla="*/ 178615 h 2298297"/>
                <a:gd name="connsiteX9" fmla="*/ 9311026 w 9326460"/>
                <a:gd name="connsiteY9" fmla="*/ 643072 h 2298297"/>
                <a:gd name="connsiteX10" fmla="*/ 9311026 w 9326460"/>
                <a:gd name="connsiteY10" fmla="*/ 1484901 h 2298297"/>
                <a:gd name="connsiteX11" fmla="*/ 9194911 w 9326460"/>
                <a:gd name="connsiteY11" fmla="*/ 1934843 h 2298297"/>
                <a:gd name="connsiteX12" fmla="*/ 8832054 w 9326460"/>
                <a:gd name="connsiteY12" fmla="*/ 2196101 h 2298297"/>
                <a:gd name="connsiteX13" fmla="*/ 7337083 w 9326460"/>
                <a:gd name="connsiteY13" fmla="*/ 2297701 h 2298297"/>
                <a:gd name="connsiteX14" fmla="*/ 6074340 w 9326460"/>
                <a:gd name="connsiteY14" fmla="*/ 2196101 h 2298297"/>
                <a:gd name="connsiteX15" fmla="*/ 4797083 w 9326460"/>
                <a:gd name="connsiteY15" fmla="*/ 2297701 h 2298297"/>
                <a:gd name="connsiteX16" fmla="*/ 2866683 w 9326460"/>
                <a:gd name="connsiteY16" fmla="*/ 2138043 h 2298297"/>
                <a:gd name="connsiteX17" fmla="*/ 1095940 w 9326460"/>
                <a:gd name="connsiteY17" fmla="*/ 2210615 h 2298297"/>
                <a:gd name="connsiteX18" fmla="*/ 181540 w 9326460"/>
                <a:gd name="connsiteY18" fmla="*/ 2196101 h 2298297"/>
                <a:gd name="connsiteX19" fmla="*/ 94454 w 9326460"/>
                <a:gd name="connsiteY19" fmla="*/ 1833243 h 2298297"/>
                <a:gd name="connsiteX20" fmla="*/ 36397 w 9326460"/>
                <a:gd name="connsiteY20" fmla="*/ 1397815 h 2298297"/>
                <a:gd name="connsiteX21" fmla="*/ 137997 w 9326460"/>
                <a:gd name="connsiteY21" fmla="*/ 1296215 h 2298297"/>
                <a:gd name="connsiteX0" fmla="*/ 59709 w 9349772"/>
                <a:gd name="connsiteY0" fmla="*/ 1397815 h 2298297"/>
                <a:gd name="connsiteX1" fmla="*/ 45195 w 9349772"/>
                <a:gd name="connsiteY1" fmla="*/ 410843 h 2298297"/>
                <a:gd name="connsiteX2" fmla="*/ 683823 w 9349772"/>
                <a:gd name="connsiteY2" fmla="*/ 178615 h 2298297"/>
                <a:gd name="connsiteX3" fmla="*/ 1365995 w 9349772"/>
                <a:gd name="connsiteY3" fmla="*/ 4443 h 2298297"/>
                <a:gd name="connsiteX4" fmla="*/ 3165766 w 9349772"/>
                <a:gd name="connsiteY4" fmla="*/ 47986 h 2298297"/>
                <a:gd name="connsiteX5" fmla="*/ 5517081 w 9349772"/>
                <a:gd name="connsiteY5" fmla="*/ 91529 h 2298297"/>
                <a:gd name="connsiteX6" fmla="*/ 7157195 w 9349772"/>
                <a:gd name="connsiteY6" fmla="*/ 77015 h 2298297"/>
                <a:gd name="connsiteX7" fmla="*/ 8390909 w 9349772"/>
                <a:gd name="connsiteY7" fmla="*/ 135072 h 2298297"/>
                <a:gd name="connsiteX8" fmla="*/ 9203709 w 9349772"/>
                <a:gd name="connsiteY8" fmla="*/ 178615 h 2298297"/>
                <a:gd name="connsiteX9" fmla="*/ 9334338 w 9349772"/>
                <a:gd name="connsiteY9" fmla="*/ 643072 h 2298297"/>
                <a:gd name="connsiteX10" fmla="*/ 9334338 w 9349772"/>
                <a:gd name="connsiteY10" fmla="*/ 1484901 h 2298297"/>
                <a:gd name="connsiteX11" fmla="*/ 9218223 w 9349772"/>
                <a:gd name="connsiteY11" fmla="*/ 1934843 h 2298297"/>
                <a:gd name="connsiteX12" fmla="*/ 8855366 w 9349772"/>
                <a:gd name="connsiteY12" fmla="*/ 2196101 h 2298297"/>
                <a:gd name="connsiteX13" fmla="*/ 7360395 w 9349772"/>
                <a:gd name="connsiteY13" fmla="*/ 2297701 h 2298297"/>
                <a:gd name="connsiteX14" fmla="*/ 6097652 w 9349772"/>
                <a:gd name="connsiteY14" fmla="*/ 2196101 h 2298297"/>
                <a:gd name="connsiteX15" fmla="*/ 4820395 w 9349772"/>
                <a:gd name="connsiteY15" fmla="*/ 2297701 h 2298297"/>
                <a:gd name="connsiteX16" fmla="*/ 2889995 w 9349772"/>
                <a:gd name="connsiteY16" fmla="*/ 2138043 h 2298297"/>
                <a:gd name="connsiteX17" fmla="*/ 1119252 w 9349772"/>
                <a:gd name="connsiteY17" fmla="*/ 2210615 h 2298297"/>
                <a:gd name="connsiteX18" fmla="*/ 204852 w 9349772"/>
                <a:gd name="connsiteY18" fmla="*/ 2196101 h 2298297"/>
                <a:gd name="connsiteX19" fmla="*/ 117766 w 9349772"/>
                <a:gd name="connsiteY19" fmla="*/ 1833243 h 2298297"/>
                <a:gd name="connsiteX20" fmla="*/ 59709 w 9349772"/>
                <a:gd name="connsiteY20" fmla="*/ 1397815 h 2298297"/>
                <a:gd name="connsiteX0" fmla="*/ 24725 w 9314788"/>
                <a:gd name="connsiteY0" fmla="*/ 1405232 h 2305714"/>
                <a:gd name="connsiteX1" fmla="*/ 10211 w 9314788"/>
                <a:gd name="connsiteY1" fmla="*/ 418260 h 2305714"/>
                <a:gd name="connsiteX2" fmla="*/ 140839 w 9314788"/>
                <a:gd name="connsiteY2" fmla="*/ 40889 h 2305714"/>
                <a:gd name="connsiteX3" fmla="*/ 1331011 w 9314788"/>
                <a:gd name="connsiteY3" fmla="*/ 11860 h 2305714"/>
                <a:gd name="connsiteX4" fmla="*/ 3130782 w 9314788"/>
                <a:gd name="connsiteY4" fmla="*/ 55403 h 2305714"/>
                <a:gd name="connsiteX5" fmla="*/ 5482097 w 9314788"/>
                <a:gd name="connsiteY5" fmla="*/ 98946 h 2305714"/>
                <a:gd name="connsiteX6" fmla="*/ 7122211 w 9314788"/>
                <a:gd name="connsiteY6" fmla="*/ 84432 h 2305714"/>
                <a:gd name="connsiteX7" fmla="*/ 8355925 w 9314788"/>
                <a:gd name="connsiteY7" fmla="*/ 142489 h 2305714"/>
                <a:gd name="connsiteX8" fmla="*/ 9168725 w 9314788"/>
                <a:gd name="connsiteY8" fmla="*/ 186032 h 2305714"/>
                <a:gd name="connsiteX9" fmla="*/ 9299354 w 9314788"/>
                <a:gd name="connsiteY9" fmla="*/ 650489 h 2305714"/>
                <a:gd name="connsiteX10" fmla="*/ 9299354 w 9314788"/>
                <a:gd name="connsiteY10" fmla="*/ 1492318 h 2305714"/>
                <a:gd name="connsiteX11" fmla="*/ 9183239 w 9314788"/>
                <a:gd name="connsiteY11" fmla="*/ 1942260 h 2305714"/>
                <a:gd name="connsiteX12" fmla="*/ 8820382 w 9314788"/>
                <a:gd name="connsiteY12" fmla="*/ 2203518 h 2305714"/>
                <a:gd name="connsiteX13" fmla="*/ 7325411 w 9314788"/>
                <a:gd name="connsiteY13" fmla="*/ 2305118 h 2305714"/>
                <a:gd name="connsiteX14" fmla="*/ 6062668 w 9314788"/>
                <a:gd name="connsiteY14" fmla="*/ 2203518 h 2305714"/>
                <a:gd name="connsiteX15" fmla="*/ 4785411 w 9314788"/>
                <a:gd name="connsiteY15" fmla="*/ 2305118 h 2305714"/>
                <a:gd name="connsiteX16" fmla="*/ 2855011 w 9314788"/>
                <a:gd name="connsiteY16" fmla="*/ 2145460 h 2305714"/>
                <a:gd name="connsiteX17" fmla="*/ 1084268 w 9314788"/>
                <a:gd name="connsiteY17" fmla="*/ 2218032 h 2305714"/>
                <a:gd name="connsiteX18" fmla="*/ 169868 w 9314788"/>
                <a:gd name="connsiteY18" fmla="*/ 2203518 h 2305714"/>
                <a:gd name="connsiteX19" fmla="*/ 82782 w 9314788"/>
                <a:gd name="connsiteY19" fmla="*/ 1840660 h 2305714"/>
                <a:gd name="connsiteX20" fmla="*/ 24725 w 9314788"/>
                <a:gd name="connsiteY20" fmla="*/ 1405232 h 2305714"/>
                <a:gd name="connsiteX0" fmla="*/ 118449 w 9408512"/>
                <a:gd name="connsiteY0" fmla="*/ 1410096 h 2310578"/>
                <a:gd name="connsiteX1" fmla="*/ 2335 w 9408512"/>
                <a:gd name="connsiteY1" fmla="*/ 495695 h 2310578"/>
                <a:gd name="connsiteX2" fmla="*/ 234563 w 9408512"/>
                <a:gd name="connsiteY2" fmla="*/ 45753 h 2310578"/>
                <a:gd name="connsiteX3" fmla="*/ 1424735 w 9408512"/>
                <a:gd name="connsiteY3" fmla="*/ 16724 h 2310578"/>
                <a:gd name="connsiteX4" fmla="*/ 3224506 w 9408512"/>
                <a:gd name="connsiteY4" fmla="*/ 60267 h 2310578"/>
                <a:gd name="connsiteX5" fmla="*/ 5575821 w 9408512"/>
                <a:gd name="connsiteY5" fmla="*/ 103810 h 2310578"/>
                <a:gd name="connsiteX6" fmla="*/ 7215935 w 9408512"/>
                <a:gd name="connsiteY6" fmla="*/ 89296 h 2310578"/>
                <a:gd name="connsiteX7" fmla="*/ 8449649 w 9408512"/>
                <a:gd name="connsiteY7" fmla="*/ 147353 h 2310578"/>
                <a:gd name="connsiteX8" fmla="*/ 9262449 w 9408512"/>
                <a:gd name="connsiteY8" fmla="*/ 190896 h 2310578"/>
                <a:gd name="connsiteX9" fmla="*/ 9393078 w 9408512"/>
                <a:gd name="connsiteY9" fmla="*/ 655353 h 2310578"/>
                <a:gd name="connsiteX10" fmla="*/ 9393078 w 9408512"/>
                <a:gd name="connsiteY10" fmla="*/ 1497182 h 2310578"/>
                <a:gd name="connsiteX11" fmla="*/ 9276963 w 9408512"/>
                <a:gd name="connsiteY11" fmla="*/ 1947124 h 2310578"/>
                <a:gd name="connsiteX12" fmla="*/ 8914106 w 9408512"/>
                <a:gd name="connsiteY12" fmla="*/ 2208382 h 2310578"/>
                <a:gd name="connsiteX13" fmla="*/ 7419135 w 9408512"/>
                <a:gd name="connsiteY13" fmla="*/ 2309982 h 2310578"/>
                <a:gd name="connsiteX14" fmla="*/ 6156392 w 9408512"/>
                <a:gd name="connsiteY14" fmla="*/ 2208382 h 2310578"/>
                <a:gd name="connsiteX15" fmla="*/ 4879135 w 9408512"/>
                <a:gd name="connsiteY15" fmla="*/ 2309982 h 2310578"/>
                <a:gd name="connsiteX16" fmla="*/ 2948735 w 9408512"/>
                <a:gd name="connsiteY16" fmla="*/ 2150324 h 2310578"/>
                <a:gd name="connsiteX17" fmla="*/ 1177992 w 9408512"/>
                <a:gd name="connsiteY17" fmla="*/ 2222896 h 2310578"/>
                <a:gd name="connsiteX18" fmla="*/ 263592 w 9408512"/>
                <a:gd name="connsiteY18" fmla="*/ 2208382 h 2310578"/>
                <a:gd name="connsiteX19" fmla="*/ 176506 w 9408512"/>
                <a:gd name="connsiteY19" fmla="*/ 1845524 h 2310578"/>
                <a:gd name="connsiteX20" fmla="*/ 118449 w 9408512"/>
                <a:gd name="connsiteY20" fmla="*/ 1410096 h 2310578"/>
                <a:gd name="connsiteX0" fmla="*/ 118971 w 9409034"/>
                <a:gd name="connsiteY0" fmla="*/ 1393372 h 2293854"/>
                <a:gd name="connsiteX1" fmla="*/ 2857 w 9409034"/>
                <a:gd name="connsiteY1" fmla="*/ 478971 h 2293854"/>
                <a:gd name="connsiteX2" fmla="*/ 249600 w 9409034"/>
                <a:gd name="connsiteY2" fmla="*/ 130629 h 2293854"/>
                <a:gd name="connsiteX3" fmla="*/ 1425257 w 9409034"/>
                <a:gd name="connsiteY3" fmla="*/ 0 h 2293854"/>
                <a:gd name="connsiteX4" fmla="*/ 3225028 w 9409034"/>
                <a:gd name="connsiteY4" fmla="*/ 43543 h 2293854"/>
                <a:gd name="connsiteX5" fmla="*/ 5576343 w 9409034"/>
                <a:gd name="connsiteY5" fmla="*/ 87086 h 2293854"/>
                <a:gd name="connsiteX6" fmla="*/ 7216457 w 9409034"/>
                <a:gd name="connsiteY6" fmla="*/ 72572 h 2293854"/>
                <a:gd name="connsiteX7" fmla="*/ 8450171 w 9409034"/>
                <a:gd name="connsiteY7" fmla="*/ 130629 h 2293854"/>
                <a:gd name="connsiteX8" fmla="*/ 9262971 w 9409034"/>
                <a:gd name="connsiteY8" fmla="*/ 174172 h 2293854"/>
                <a:gd name="connsiteX9" fmla="*/ 9393600 w 9409034"/>
                <a:gd name="connsiteY9" fmla="*/ 638629 h 2293854"/>
                <a:gd name="connsiteX10" fmla="*/ 9393600 w 9409034"/>
                <a:gd name="connsiteY10" fmla="*/ 1480458 h 2293854"/>
                <a:gd name="connsiteX11" fmla="*/ 9277485 w 9409034"/>
                <a:gd name="connsiteY11" fmla="*/ 1930400 h 2293854"/>
                <a:gd name="connsiteX12" fmla="*/ 8914628 w 9409034"/>
                <a:gd name="connsiteY12" fmla="*/ 2191658 h 2293854"/>
                <a:gd name="connsiteX13" fmla="*/ 7419657 w 9409034"/>
                <a:gd name="connsiteY13" fmla="*/ 2293258 h 2293854"/>
                <a:gd name="connsiteX14" fmla="*/ 6156914 w 9409034"/>
                <a:gd name="connsiteY14" fmla="*/ 2191658 h 2293854"/>
                <a:gd name="connsiteX15" fmla="*/ 4879657 w 9409034"/>
                <a:gd name="connsiteY15" fmla="*/ 2293258 h 2293854"/>
                <a:gd name="connsiteX16" fmla="*/ 2949257 w 9409034"/>
                <a:gd name="connsiteY16" fmla="*/ 2133600 h 2293854"/>
                <a:gd name="connsiteX17" fmla="*/ 1178514 w 9409034"/>
                <a:gd name="connsiteY17" fmla="*/ 2206172 h 2293854"/>
                <a:gd name="connsiteX18" fmla="*/ 264114 w 9409034"/>
                <a:gd name="connsiteY18" fmla="*/ 2191658 h 2293854"/>
                <a:gd name="connsiteX19" fmla="*/ 177028 w 9409034"/>
                <a:gd name="connsiteY19" fmla="*/ 1828800 h 2293854"/>
                <a:gd name="connsiteX20" fmla="*/ 118971 w 9409034"/>
                <a:gd name="connsiteY20" fmla="*/ 1393372 h 2293854"/>
                <a:gd name="connsiteX0" fmla="*/ 104764 w 9394827"/>
                <a:gd name="connsiteY0" fmla="*/ 1393372 h 2293854"/>
                <a:gd name="connsiteX1" fmla="*/ 3165 w 9394827"/>
                <a:gd name="connsiteY1" fmla="*/ 624114 h 2293854"/>
                <a:gd name="connsiteX2" fmla="*/ 235393 w 9394827"/>
                <a:gd name="connsiteY2" fmla="*/ 130629 h 2293854"/>
                <a:gd name="connsiteX3" fmla="*/ 1411050 w 9394827"/>
                <a:gd name="connsiteY3" fmla="*/ 0 h 2293854"/>
                <a:gd name="connsiteX4" fmla="*/ 3210821 w 9394827"/>
                <a:gd name="connsiteY4" fmla="*/ 43543 h 2293854"/>
                <a:gd name="connsiteX5" fmla="*/ 5562136 w 9394827"/>
                <a:gd name="connsiteY5" fmla="*/ 87086 h 2293854"/>
                <a:gd name="connsiteX6" fmla="*/ 7202250 w 9394827"/>
                <a:gd name="connsiteY6" fmla="*/ 72572 h 2293854"/>
                <a:gd name="connsiteX7" fmla="*/ 8435964 w 9394827"/>
                <a:gd name="connsiteY7" fmla="*/ 130629 h 2293854"/>
                <a:gd name="connsiteX8" fmla="*/ 9248764 w 9394827"/>
                <a:gd name="connsiteY8" fmla="*/ 174172 h 2293854"/>
                <a:gd name="connsiteX9" fmla="*/ 9379393 w 9394827"/>
                <a:gd name="connsiteY9" fmla="*/ 638629 h 2293854"/>
                <a:gd name="connsiteX10" fmla="*/ 9379393 w 9394827"/>
                <a:gd name="connsiteY10" fmla="*/ 1480458 h 2293854"/>
                <a:gd name="connsiteX11" fmla="*/ 9263278 w 9394827"/>
                <a:gd name="connsiteY11" fmla="*/ 1930400 h 2293854"/>
                <a:gd name="connsiteX12" fmla="*/ 8900421 w 9394827"/>
                <a:gd name="connsiteY12" fmla="*/ 2191658 h 2293854"/>
                <a:gd name="connsiteX13" fmla="*/ 7405450 w 9394827"/>
                <a:gd name="connsiteY13" fmla="*/ 2293258 h 2293854"/>
                <a:gd name="connsiteX14" fmla="*/ 6142707 w 9394827"/>
                <a:gd name="connsiteY14" fmla="*/ 2191658 h 2293854"/>
                <a:gd name="connsiteX15" fmla="*/ 4865450 w 9394827"/>
                <a:gd name="connsiteY15" fmla="*/ 2293258 h 2293854"/>
                <a:gd name="connsiteX16" fmla="*/ 2935050 w 9394827"/>
                <a:gd name="connsiteY16" fmla="*/ 2133600 h 2293854"/>
                <a:gd name="connsiteX17" fmla="*/ 1164307 w 9394827"/>
                <a:gd name="connsiteY17" fmla="*/ 2206172 h 2293854"/>
                <a:gd name="connsiteX18" fmla="*/ 249907 w 9394827"/>
                <a:gd name="connsiteY18" fmla="*/ 2191658 h 2293854"/>
                <a:gd name="connsiteX19" fmla="*/ 162821 w 9394827"/>
                <a:gd name="connsiteY19" fmla="*/ 1828800 h 2293854"/>
                <a:gd name="connsiteX20" fmla="*/ 104764 w 9394827"/>
                <a:gd name="connsiteY20" fmla="*/ 1393372 h 2293854"/>
                <a:gd name="connsiteX0" fmla="*/ 104764 w 9394827"/>
                <a:gd name="connsiteY0" fmla="*/ 1407886 h 2308368"/>
                <a:gd name="connsiteX1" fmla="*/ 3165 w 9394827"/>
                <a:gd name="connsiteY1" fmla="*/ 638628 h 2308368"/>
                <a:gd name="connsiteX2" fmla="*/ 235393 w 9394827"/>
                <a:gd name="connsiteY2" fmla="*/ 145143 h 2308368"/>
                <a:gd name="connsiteX3" fmla="*/ 1411050 w 9394827"/>
                <a:gd name="connsiteY3" fmla="*/ 14514 h 2308368"/>
                <a:gd name="connsiteX4" fmla="*/ 3210821 w 9394827"/>
                <a:gd name="connsiteY4" fmla="*/ 58057 h 2308368"/>
                <a:gd name="connsiteX5" fmla="*/ 5591164 w 9394827"/>
                <a:gd name="connsiteY5" fmla="*/ 0 h 2308368"/>
                <a:gd name="connsiteX6" fmla="*/ 7202250 w 9394827"/>
                <a:gd name="connsiteY6" fmla="*/ 87086 h 2308368"/>
                <a:gd name="connsiteX7" fmla="*/ 8435964 w 9394827"/>
                <a:gd name="connsiteY7" fmla="*/ 145143 h 2308368"/>
                <a:gd name="connsiteX8" fmla="*/ 9248764 w 9394827"/>
                <a:gd name="connsiteY8" fmla="*/ 188686 h 2308368"/>
                <a:gd name="connsiteX9" fmla="*/ 9379393 w 9394827"/>
                <a:gd name="connsiteY9" fmla="*/ 653143 h 2308368"/>
                <a:gd name="connsiteX10" fmla="*/ 9379393 w 9394827"/>
                <a:gd name="connsiteY10" fmla="*/ 1494972 h 2308368"/>
                <a:gd name="connsiteX11" fmla="*/ 9263278 w 9394827"/>
                <a:gd name="connsiteY11" fmla="*/ 1944914 h 2308368"/>
                <a:gd name="connsiteX12" fmla="*/ 8900421 w 9394827"/>
                <a:gd name="connsiteY12" fmla="*/ 2206172 h 2308368"/>
                <a:gd name="connsiteX13" fmla="*/ 7405450 w 9394827"/>
                <a:gd name="connsiteY13" fmla="*/ 2307772 h 2308368"/>
                <a:gd name="connsiteX14" fmla="*/ 6142707 w 9394827"/>
                <a:gd name="connsiteY14" fmla="*/ 2206172 h 2308368"/>
                <a:gd name="connsiteX15" fmla="*/ 4865450 w 9394827"/>
                <a:gd name="connsiteY15" fmla="*/ 2307772 h 2308368"/>
                <a:gd name="connsiteX16" fmla="*/ 2935050 w 9394827"/>
                <a:gd name="connsiteY16" fmla="*/ 2148114 h 2308368"/>
                <a:gd name="connsiteX17" fmla="*/ 1164307 w 9394827"/>
                <a:gd name="connsiteY17" fmla="*/ 2220686 h 2308368"/>
                <a:gd name="connsiteX18" fmla="*/ 249907 w 9394827"/>
                <a:gd name="connsiteY18" fmla="*/ 2206172 h 2308368"/>
                <a:gd name="connsiteX19" fmla="*/ 162821 w 9394827"/>
                <a:gd name="connsiteY19" fmla="*/ 1843314 h 2308368"/>
                <a:gd name="connsiteX20" fmla="*/ 104764 w 9394827"/>
                <a:gd name="connsiteY20" fmla="*/ 1407886 h 2308368"/>
                <a:gd name="connsiteX0" fmla="*/ 104764 w 9394827"/>
                <a:gd name="connsiteY0" fmla="*/ 1422400 h 2322882"/>
                <a:gd name="connsiteX1" fmla="*/ 3165 w 9394827"/>
                <a:gd name="connsiteY1" fmla="*/ 653142 h 2322882"/>
                <a:gd name="connsiteX2" fmla="*/ 235393 w 9394827"/>
                <a:gd name="connsiteY2" fmla="*/ 159657 h 2322882"/>
                <a:gd name="connsiteX3" fmla="*/ 1411050 w 9394827"/>
                <a:gd name="connsiteY3" fmla="*/ 29028 h 2322882"/>
                <a:gd name="connsiteX4" fmla="*/ 3210821 w 9394827"/>
                <a:gd name="connsiteY4" fmla="*/ 72571 h 2322882"/>
                <a:gd name="connsiteX5" fmla="*/ 5591164 w 9394827"/>
                <a:gd name="connsiteY5" fmla="*/ 14514 h 2322882"/>
                <a:gd name="connsiteX6" fmla="*/ 7202250 w 9394827"/>
                <a:gd name="connsiteY6" fmla="*/ 101600 h 2322882"/>
                <a:gd name="connsiteX7" fmla="*/ 8508536 w 9394827"/>
                <a:gd name="connsiteY7" fmla="*/ 0 h 2322882"/>
                <a:gd name="connsiteX8" fmla="*/ 9248764 w 9394827"/>
                <a:gd name="connsiteY8" fmla="*/ 203200 h 2322882"/>
                <a:gd name="connsiteX9" fmla="*/ 9379393 w 9394827"/>
                <a:gd name="connsiteY9" fmla="*/ 667657 h 2322882"/>
                <a:gd name="connsiteX10" fmla="*/ 9379393 w 9394827"/>
                <a:gd name="connsiteY10" fmla="*/ 1509486 h 2322882"/>
                <a:gd name="connsiteX11" fmla="*/ 9263278 w 9394827"/>
                <a:gd name="connsiteY11" fmla="*/ 1959428 h 2322882"/>
                <a:gd name="connsiteX12" fmla="*/ 8900421 w 9394827"/>
                <a:gd name="connsiteY12" fmla="*/ 2220686 h 2322882"/>
                <a:gd name="connsiteX13" fmla="*/ 7405450 w 9394827"/>
                <a:gd name="connsiteY13" fmla="*/ 2322286 h 2322882"/>
                <a:gd name="connsiteX14" fmla="*/ 6142707 w 9394827"/>
                <a:gd name="connsiteY14" fmla="*/ 2220686 h 2322882"/>
                <a:gd name="connsiteX15" fmla="*/ 4865450 w 9394827"/>
                <a:gd name="connsiteY15" fmla="*/ 2322286 h 2322882"/>
                <a:gd name="connsiteX16" fmla="*/ 2935050 w 9394827"/>
                <a:gd name="connsiteY16" fmla="*/ 2162628 h 2322882"/>
                <a:gd name="connsiteX17" fmla="*/ 1164307 w 9394827"/>
                <a:gd name="connsiteY17" fmla="*/ 2235200 h 2322882"/>
                <a:gd name="connsiteX18" fmla="*/ 249907 w 9394827"/>
                <a:gd name="connsiteY18" fmla="*/ 2220686 h 2322882"/>
                <a:gd name="connsiteX19" fmla="*/ 162821 w 9394827"/>
                <a:gd name="connsiteY19" fmla="*/ 1857828 h 2322882"/>
                <a:gd name="connsiteX20" fmla="*/ 104764 w 9394827"/>
                <a:gd name="connsiteY20" fmla="*/ 1422400 h 232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394827" h="2322882">
                  <a:moveTo>
                    <a:pt x="104764" y="1422400"/>
                  </a:moveTo>
                  <a:cubicBezTo>
                    <a:pt x="78155" y="1221619"/>
                    <a:pt x="-18607" y="863599"/>
                    <a:pt x="3165" y="653142"/>
                  </a:cubicBezTo>
                  <a:cubicBezTo>
                    <a:pt x="24937" y="442685"/>
                    <a:pt x="746" y="263676"/>
                    <a:pt x="235393" y="159657"/>
                  </a:cubicBezTo>
                  <a:cubicBezTo>
                    <a:pt x="470041" y="55638"/>
                    <a:pt x="915145" y="43542"/>
                    <a:pt x="1411050" y="29028"/>
                  </a:cubicBezTo>
                  <a:cubicBezTo>
                    <a:pt x="2010974" y="43542"/>
                    <a:pt x="2514135" y="74990"/>
                    <a:pt x="3210821" y="72571"/>
                  </a:cubicBezTo>
                  <a:cubicBezTo>
                    <a:pt x="3907507" y="70152"/>
                    <a:pt x="4797716" y="33866"/>
                    <a:pt x="5591164" y="14514"/>
                  </a:cubicBezTo>
                  <a:cubicBezTo>
                    <a:pt x="6128193" y="43543"/>
                    <a:pt x="6716021" y="104019"/>
                    <a:pt x="7202250" y="101600"/>
                  </a:cubicBezTo>
                  <a:cubicBezTo>
                    <a:pt x="7688479" y="99181"/>
                    <a:pt x="8073107" y="33867"/>
                    <a:pt x="8508536" y="0"/>
                  </a:cubicBezTo>
                  <a:cubicBezTo>
                    <a:pt x="8755279" y="67733"/>
                    <a:pt x="9103621" y="91924"/>
                    <a:pt x="9248764" y="203200"/>
                  </a:cubicBezTo>
                  <a:cubicBezTo>
                    <a:pt x="9393907" y="314476"/>
                    <a:pt x="9357622" y="449943"/>
                    <a:pt x="9379393" y="667657"/>
                  </a:cubicBezTo>
                  <a:cubicBezTo>
                    <a:pt x="9401164" y="885371"/>
                    <a:pt x="9398745" y="1294191"/>
                    <a:pt x="9379393" y="1509486"/>
                  </a:cubicBezTo>
                  <a:cubicBezTo>
                    <a:pt x="9360041" y="1724781"/>
                    <a:pt x="9343107" y="1840895"/>
                    <a:pt x="9263278" y="1959428"/>
                  </a:cubicBezTo>
                  <a:cubicBezTo>
                    <a:pt x="9183449" y="2077961"/>
                    <a:pt x="9210059" y="2160210"/>
                    <a:pt x="8900421" y="2220686"/>
                  </a:cubicBezTo>
                  <a:cubicBezTo>
                    <a:pt x="8590783" y="2281162"/>
                    <a:pt x="7865069" y="2322286"/>
                    <a:pt x="7405450" y="2322286"/>
                  </a:cubicBezTo>
                  <a:cubicBezTo>
                    <a:pt x="6945831" y="2322286"/>
                    <a:pt x="6566040" y="2220686"/>
                    <a:pt x="6142707" y="2220686"/>
                  </a:cubicBezTo>
                  <a:cubicBezTo>
                    <a:pt x="5719374" y="2220686"/>
                    <a:pt x="5400059" y="2331962"/>
                    <a:pt x="4865450" y="2322286"/>
                  </a:cubicBezTo>
                  <a:cubicBezTo>
                    <a:pt x="4330841" y="2312610"/>
                    <a:pt x="3551907" y="2177142"/>
                    <a:pt x="2935050" y="2162628"/>
                  </a:cubicBezTo>
                  <a:cubicBezTo>
                    <a:pt x="2318193" y="2148114"/>
                    <a:pt x="1611831" y="2225524"/>
                    <a:pt x="1164307" y="2235200"/>
                  </a:cubicBezTo>
                  <a:cubicBezTo>
                    <a:pt x="716783" y="2244876"/>
                    <a:pt x="416821" y="2283581"/>
                    <a:pt x="249907" y="2220686"/>
                  </a:cubicBezTo>
                  <a:cubicBezTo>
                    <a:pt x="82993" y="2157791"/>
                    <a:pt x="187011" y="1990876"/>
                    <a:pt x="162821" y="1857828"/>
                  </a:cubicBezTo>
                  <a:cubicBezTo>
                    <a:pt x="138630" y="1724780"/>
                    <a:pt x="131373" y="1623181"/>
                    <a:pt x="104764" y="1422400"/>
                  </a:cubicBezTo>
                  <a:close/>
                </a:path>
              </a:pathLst>
            </a:custGeom>
            <a:solidFill>
              <a:srgbClr val="FFE78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Times New Roman" pitchFamily="18" charset="0"/>
                <a:ea typeface="微软雅黑" panose="020B0503020204020204" pitchFamily="34" charset="-122"/>
                <a:cs typeface="Times New Roman" pitchFamily="18" charset="0"/>
              </a:endParaRPr>
            </a:p>
          </p:txBody>
        </p:sp>
        <p:sp>
          <p:nvSpPr>
            <p:cNvPr id="22" name="任意多边形 4">
              <a:extLst>
                <a:ext uri="{FF2B5EF4-FFF2-40B4-BE49-F238E27FC236}">
                  <a16:creationId xmlns:a16="http://schemas.microsoft.com/office/drawing/2014/main" xmlns="" id="{A40FB6FA-22BF-45E4-A443-B052ECE9E8CB}"/>
                </a:ext>
              </a:extLst>
            </p:cNvPr>
            <p:cNvSpPr/>
            <p:nvPr/>
          </p:nvSpPr>
          <p:spPr>
            <a:xfrm flipH="1">
              <a:off x="2206171" y="4093028"/>
              <a:ext cx="7779658" cy="1698173"/>
            </a:xfrm>
            <a:custGeom>
              <a:avLst/>
              <a:gdLst>
                <a:gd name="connsiteX0" fmla="*/ 137997 w 9326460"/>
                <a:gd name="connsiteY0" fmla="*/ 1296215 h 2298297"/>
                <a:gd name="connsiteX1" fmla="*/ 21883 w 9326460"/>
                <a:gd name="connsiteY1" fmla="*/ 410843 h 2298297"/>
                <a:gd name="connsiteX2" fmla="*/ 660511 w 9326460"/>
                <a:gd name="connsiteY2" fmla="*/ 178615 h 2298297"/>
                <a:gd name="connsiteX3" fmla="*/ 1342683 w 9326460"/>
                <a:gd name="connsiteY3" fmla="*/ 4443 h 2298297"/>
                <a:gd name="connsiteX4" fmla="*/ 3142454 w 9326460"/>
                <a:gd name="connsiteY4" fmla="*/ 47986 h 2298297"/>
                <a:gd name="connsiteX5" fmla="*/ 5493769 w 9326460"/>
                <a:gd name="connsiteY5" fmla="*/ 91529 h 2298297"/>
                <a:gd name="connsiteX6" fmla="*/ 7133883 w 9326460"/>
                <a:gd name="connsiteY6" fmla="*/ 77015 h 2298297"/>
                <a:gd name="connsiteX7" fmla="*/ 8367597 w 9326460"/>
                <a:gd name="connsiteY7" fmla="*/ 135072 h 2298297"/>
                <a:gd name="connsiteX8" fmla="*/ 9180397 w 9326460"/>
                <a:gd name="connsiteY8" fmla="*/ 178615 h 2298297"/>
                <a:gd name="connsiteX9" fmla="*/ 9311026 w 9326460"/>
                <a:gd name="connsiteY9" fmla="*/ 643072 h 2298297"/>
                <a:gd name="connsiteX10" fmla="*/ 9311026 w 9326460"/>
                <a:gd name="connsiteY10" fmla="*/ 1484901 h 2298297"/>
                <a:gd name="connsiteX11" fmla="*/ 9194911 w 9326460"/>
                <a:gd name="connsiteY11" fmla="*/ 1934843 h 2298297"/>
                <a:gd name="connsiteX12" fmla="*/ 8832054 w 9326460"/>
                <a:gd name="connsiteY12" fmla="*/ 2196101 h 2298297"/>
                <a:gd name="connsiteX13" fmla="*/ 7337083 w 9326460"/>
                <a:gd name="connsiteY13" fmla="*/ 2297701 h 2298297"/>
                <a:gd name="connsiteX14" fmla="*/ 6074340 w 9326460"/>
                <a:gd name="connsiteY14" fmla="*/ 2196101 h 2298297"/>
                <a:gd name="connsiteX15" fmla="*/ 4797083 w 9326460"/>
                <a:gd name="connsiteY15" fmla="*/ 2297701 h 2298297"/>
                <a:gd name="connsiteX16" fmla="*/ 2866683 w 9326460"/>
                <a:gd name="connsiteY16" fmla="*/ 2138043 h 2298297"/>
                <a:gd name="connsiteX17" fmla="*/ 1095940 w 9326460"/>
                <a:gd name="connsiteY17" fmla="*/ 2210615 h 2298297"/>
                <a:gd name="connsiteX18" fmla="*/ 181540 w 9326460"/>
                <a:gd name="connsiteY18" fmla="*/ 2196101 h 2298297"/>
                <a:gd name="connsiteX19" fmla="*/ 94454 w 9326460"/>
                <a:gd name="connsiteY19" fmla="*/ 1833243 h 2298297"/>
                <a:gd name="connsiteX20" fmla="*/ 36397 w 9326460"/>
                <a:gd name="connsiteY20" fmla="*/ 1397815 h 2298297"/>
                <a:gd name="connsiteX21" fmla="*/ 137997 w 9326460"/>
                <a:gd name="connsiteY21" fmla="*/ 1296215 h 2298297"/>
                <a:gd name="connsiteX0" fmla="*/ 59709 w 9349772"/>
                <a:gd name="connsiteY0" fmla="*/ 1397815 h 2298297"/>
                <a:gd name="connsiteX1" fmla="*/ 45195 w 9349772"/>
                <a:gd name="connsiteY1" fmla="*/ 410843 h 2298297"/>
                <a:gd name="connsiteX2" fmla="*/ 683823 w 9349772"/>
                <a:gd name="connsiteY2" fmla="*/ 178615 h 2298297"/>
                <a:gd name="connsiteX3" fmla="*/ 1365995 w 9349772"/>
                <a:gd name="connsiteY3" fmla="*/ 4443 h 2298297"/>
                <a:gd name="connsiteX4" fmla="*/ 3165766 w 9349772"/>
                <a:gd name="connsiteY4" fmla="*/ 47986 h 2298297"/>
                <a:gd name="connsiteX5" fmla="*/ 5517081 w 9349772"/>
                <a:gd name="connsiteY5" fmla="*/ 91529 h 2298297"/>
                <a:gd name="connsiteX6" fmla="*/ 7157195 w 9349772"/>
                <a:gd name="connsiteY6" fmla="*/ 77015 h 2298297"/>
                <a:gd name="connsiteX7" fmla="*/ 8390909 w 9349772"/>
                <a:gd name="connsiteY7" fmla="*/ 135072 h 2298297"/>
                <a:gd name="connsiteX8" fmla="*/ 9203709 w 9349772"/>
                <a:gd name="connsiteY8" fmla="*/ 178615 h 2298297"/>
                <a:gd name="connsiteX9" fmla="*/ 9334338 w 9349772"/>
                <a:gd name="connsiteY9" fmla="*/ 643072 h 2298297"/>
                <a:gd name="connsiteX10" fmla="*/ 9334338 w 9349772"/>
                <a:gd name="connsiteY10" fmla="*/ 1484901 h 2298297"/>
                <a:gd name="connsiteX11" fmla="*/ 9218223 w 9349772"/>
                <a:gd name="connsiteY11" fmla="*/ 1934843 h 2298297"/>
                <a:gd name="connsiteX12" fmla="*/ 8855366 w 9349772"/>
                <a:gd name="connsiteY12" fmla="*/ 2196101 h 2298297"/>
                <a:gd name="connsiteX13" fmla="*/ 7360395 w 9349772"/>
                <a:gd name="connsiteY13" fmla="*/ 2297701 h 2298297"/>
                <a:gd name="connsiteX14" fmla="*/ 6097652 w 9349772"/>
                <a:gd name="connsiteY14" fmla="*/ 2196101 h 2298297"/>
                <a:gd name="connsiteX15" fmla="*/ 4820395 w 9349772"/>
                <a:gd name="connsiteY15" fmla="*/ 2297701 h 2298297"/>
                <a:gd name="connsiteX16" fmla="*/ 2889995 w 9349772"/>
                <a:gd name="connsiteY16" fmla="*/ 2138043 h 2298297"/>
                <a:gd name="connsiteX17" fmla="*/ 1119252 w 9349772"/>
                <a:gd name="connsiteY17" fmla="*/ 2210615 h 2298297"/>
                <a:gd name="connsiteX18" fmla="*/ 204852 w 9349772"/>
                <a:gd name="connsiteY18" fmla="*/ 2196101 h 2298297"/>
                <a:gd name="connsiteX19" fmla="*/ 117766 w 9349772"/>
                <a:gd name="connsiteY19" fmla="*/ 1833243 h 2298297"/>
                <a:gd name="connsiteX20" fmla="*/ 59709 w 9349772"/>
                <a:gd name="connsiteY20" fmla="*/ 1397815 h 2298297"/>
                <a:gd name="connsiteX0" fmla="*/ 24725 w 9314788"/>
                <a:gd name="connsiteY0" fmla="*/ 1405232 h 2305714"/>
                <a:gd name="connsiteX1" fmla="*/ 10211 w 9314788"/>
                <a:gd name="connsiteY1" fmla="*/ 418260 h 2305714"/>
                <a:gd name="connsiteX2" fmla="*/ 140839 w 9314788"/>
                <a:gd name="connsiteY2" fmla="*/ 40889 h 2305714"/>
                <a:gd name="connsiteX3" fmla="*/ 1331011 w 9314788"/>
                <a:gd name="connsiteY3" fmla="*/ 11860 h 2305714"/>
                <a:gd name="connsiteX4" fmla="*/ 3130782 w 9314788"/>
                <a:gd name="connsiteY4" fmla="*/ 55403 h 2305714"/>
                <a:gd name="connsiteX5" fmla="*/ 5482097 w 9314788"/>
                <a:gd name="connsiteY5" fmla="*/ 98946 h 2305714"/>
                <a:gd name="connsiteX6" fmla="*/ 7122211 w 9314788"/>
                <a:gd name="connsiteY6" fmla="*/ 84432 h 2305714"/>
                <a:gd name="connsiteX7" fmla="*/ 8355925 w 9314788"/>
                <a:gd name="connsiteY7" fmla="*/ 142489 h 2305714"/>
                <a:gd name="connsiteX8" fmla="*/ 9168725 w 9314788"/>
                <a:gd name="connsiteY8" fmla="*/ 186032 h 2305714"/>
                <a:gd name="connsiteX9" fmla="*/ 9299354 w 9314788"/>
                <a:gd name="connsiteY9" fmla="*/ 650489 h 2305714"/>
                <a:gd name="connsiteX10" fmla="*/ 9299354 w 9314788"/>
                <a:gd name="connsiteY10" fmla="*/ 1492318 h 2305714"/>
                <a:gd name="connsiteX11" fmla="*/ 9183239 w 9314788"/>
                <a:gd name="connsiteY11" fmla="*/ 1942260 h 2305714"/>
                <a:gd name="connsiteX12" fmla="*/ 8820382 w 9314788"/>
                <a:gd name="connsiteY12" fmla="*/ 2203518 h 2305714"/>
                <a:gd name="connsiteX13" fmla="*/ 7325411 w 9314788"/>
                <a:gd name="connsiteY13" fmla="*/ 2305118 h 2305714"/>
                <a:gd name="connsiteX14" fmla="*/ 6062668 w 9314788"/>
                <a:gd name="connsiteY14" fmla="*/ 2203518 h 2305714"/>
                <a:gd name="connsiteX15" fmla="*/ 4785411 w 9314788"/>
                <a:gd name="connsiteY15" fmla="*/ 2305118 h 2305714"/>
                <a:gd name="connsiteX16" fmla="*/ 2855011 w 9314788"/>
                <a:gd name="connsiteY16" fmla="*/ 2145460 h 2305714"/>
                <a:gd name="connsiteX17" fmla="*/ 1084268 w 9314788"/>
                <a:gd name="connsiteY17" fmla="*/ 2218032 h 2305714"/>
                <a:gd name="connsiteX18" fmla="*/ 169868 w 9314788"/>
                <a:gd name="connsiteY18" fmla="*/ 2203518 h 2305714"/>
                <a:gd name="connsiteX19" fmla="*/ 82782 w 9314788"/>
                <a:gd name="connsiteY19" fmla="*/ 1840660 h 2305714"/>
                <a:gd name="connsiteX20" fmla="*/ 24725 w 9314788"/>
                <a:gd name="connsiteY20" fmla="*/ 1405232 h 2305714"/>
                <a:gd name="connsiteX0" fmla="*/ 118449 w 9408512"/>
                <a:gd name="connsiteY0" fmla="*/ 1410096 h 2310578"/>
                <a:gd name="connsiteX1" fmla="*/ 2335 w 9408512"/>
                <a:gd name="connsiteY1" fmla="*/ 495695 h 2310578"/>
                <a:gd name="connsiteX2" fmla="*/ 234563 w 9408512"/>
                <a:gd name="connsiteY2" fmla="*/ 45753 h 2310578"/>
                <a:gd name="connsiteX3" fmla="*/ 1424735 w 9408512"/>
                <a:gd name="connsiteY3" fmla="*/ 16724 h 2310578"/>
                <a:gd name="connsiteX4" fmla="*/ 3224506 w 9408512"/>
                <a:gd name="connsiteY4" fmla="*/ 60267 h 2310578"/>
                <a:gd name="connsiteX5" fmla="*/ 5575821 w 9408512"/>
                <a:gd name="connsiteY5" fmla="*/ 103810 h 2310578"/>
                <a:gd name="connsiteX6" fmla="*/ 7215935 w 9408512"/>
                <a:gd name="connsiteY6" fmla="*/ 89296 h 2310578"/>
                <a:gd name="connsiteX7" fmla="*/ 8449649 w 9408512"/>
                <a:gd name="connsiteY7" fmla="*/ 147353 h 2310578"/>
                <a:gd name="connsiteX8" fmla="*/ 9262449 w 9408512"/>
                <a:gd name="connsiteY8" fmla="*/ 190896 h 2310578"/>
                <a:gd name="connsiteX9" fmla="*/ 9393078 w 9408512"/>
                <a:gd name="connsiteY9" fmla="*/ 655353 h 2310578"/>
                <a:gd name="connsiteX10" fmla="*/ 9393078 w 9408512"/>
                <a:gd name="connsiteY10" fmla="*/ 1497182 h 2310578"/>
                <a:gd name="connsiteX11" fmla="*/ 9276963 w 9408512"/>
                <a:gd name="connsiteY11" fmla="*/ 1947124 h 2310578"/>
                <a:gd name="connsiteX12" fmla="*/ 8914106 w 9408512"/>
                <a:gd name="connsiteY12" fmla="*/ 2208382 h 2310578"/>
                <a:gd name="connsiteX13" fmla="*/ 7419135 w 9408512"/>
                <a:gd name="connsiteY13" fmla="*/ 2309982 h 2310578"/>
                <a:gd name="connsiteX14" fmla="*/ 6156392 w 9408512"/>
                <a:gd name="connsiteY14" fmla="*/ 2208382 h 2310578"/>
                <a:gd name="connsiteX15" fmla="*/ 4879135 w 9408512"/>
                <a:gd name="connsiteY15" fmla="*/ 2309982 h 2310578"/>
                <a:gd name="connsiteX16" fmla="*/ 2948735 w 9408512"/>
                <a:gd name="connsiteY16" fmla="*/ 2150324 h 2310578"/>
                <a:gd name="connsiteX17" fmla="*/ 1177992 w 9408512"/>
                <a:gd name="connsiteY17" fmla="*/ 2222896 h 2310578"/>
                <a:gd name="connsiteX18" fmla="*/ 263592 w 9408512"/>
                <a:gd name="connsiteY18" fmla="*/ 2208382 h 2310578"/>
                <a:gd name="connsiteX19" fmla="*/ 176506 w 9408512"/>
                <a:gd name="connsiteY19" fmla="*/ 1845524 h 2310578"/>
                <a:gd name="connsiteX20" fmla="*/ 118449 w 9408512"/>
                <a:gd name="connsiteY20" fmla="*/ 1410096 h 2310578"/>
                <a:gd name="connsiteX0" fmla="*/ 118971 w 9409034"/>
                <a:gd name="connsiteY0" fmla="*/ 1393372 h 2293854"/>
                <a:gd name="connsiteX1" fmla="*/ 2857 w 9409034"/>
                <a:gd name="connsiteY1" fmla="*/ 478971 h 2293854"/>
                <a:gd name="connsiteX2" fmla="*/ 249600 w 9409034"/>
                <a:gd name="connsiteY2" fmla="*/ 130629 h 2293854"/>
                <a:gd name="connsiteX3" fmla="*/ 1425257 w 9409034"/>
                <a:gd name="connsiteY3" fmla="*/ 0 h 2293854"/>
                <a:gd name="connsiteX4" fmla="*/ 3225028 w 9409034"/>
                <a:gd name="connsiteY4" fmla="*/ 43543 h 2293854"/>
                <a:gd name="connsiteX5" fmla="*/ 5576343 w 9409034"/>
                <a:gd name="connsiteY5" fmla="*/ 87086 h 2293854"/>
                <a:gd name="connsiteX6" fmla="*/ 7216457 w 9409034"/>
                <a:gd name="connsiteY6" fmla="*/ 72572 h 2293854"/>
                <a:gd name="connsiteX7" fmla="*/ 8450171 w 9409034"/>
                <a:gd name="connsiteY7" fmla="*/ 130629 h 2293854"/>
                <a:gd name="connsiteX8" fmla="*/ 9262971 w 9409034"/>
                <a:gd name="connsiteY8" fmla="*/ 174172 h 2293854"/>
                <a:gd name="connsiteX9" fmla="*/ 9393600 w 9409034"/>
                <a:gd name="connsiteY9" fmla="*/ 638629 h 2293854"/>
                <a:gd name="connsiteX10" fmla="*/ 9393600 w 9409034"/>
                <a:gd name="connsiteY10" fmla="*/ 1480458 h 2293854"/>
                <a:gd name="connsiteX11" fmla="*/ 9277485 w 9409034"/>
                <a:gd name="connsiteY11" fmla="*/ 1930400 h 2293854"/>
                <a:gd name="connsiteX12" fmla="*/ 8914628 w 9409034"/>
                <a:gd name="connsiteY12" fmla="*/ 2191658 h 2293854"/>
                <a:gd name="connsiteX13" fmla="*/ 7419657 w 9409034"/>
                <a:gd name="connsiteY13" fmla="*/ 2293258 h 2293854"/>
                <a:gd name="connsiteX14" fmla="*/ 6156914 w 9409034"/>
                <a:gd name="connsiteY14" fmla="*/ 2191658 h 2293854"/>
                <a:gd name="connsiteX15" fmla="*/ 4879657 w 9409034"/>
                <a:gd name="connsiteY15" fmla="*/ 2293258 h 2293854"/>
                <a:gd name="connsiteX16" fmla="*/ 2949257 w 9409034"/>
                <a:gd name="connsiteY16" fmla="*/ 2133600 h 2293854"/>
                <a:gd name="connsiteX17" fmla="*/ 1178514 w 9409034"/>
                <a:gd name="connsiteY17" fmla="*/ 2206172 h 2293854"/>
                <a:gd name="connsiteX18" fmla="*/ 264114 w 9409034"/>
                <a:gd name="connsiteY18" fmla="*/ 2191658 h 2293854"/>
                <a:gd name="connsiteX19" fmla="*/ 177028 w 9409034"/>
                <a:gd name="connsiteY19" fmla="*/ 1828800 h 2293854"/>
                <a:gd name="connsiteX20" fmla="*/ 118971 w 9409034"/>
                <a:gd name="connsiteY20" fmla="*/ 1393372 h 2293854"/>
                <a:gd name="connsiteX0" fmla="*/ 104764 w 9394827"/>
                <a:gd name="connsiteY0" fmla="*/ 1393372 h 2293854"/>
                <a:gd name="connsiteX1" fmla="*/ 3165 w 9394827"/>
                <a:gd name="connsiteY1" fmla="*/ 624114 h 2293854"/>
                <a:gd name="connsiteX2" fmla="*/ 235393 w 9394827"/>
                <a:gd name="connsiteY2" fmla="*/ 130629 h 2293854"/>
                <a:gd name="connsiteX3" fmla="*/ 1411050 w 9394827"/>
                <a:gd name="connsiteY3" fmla="*/ 0 h 2293854"/>
                <a:gd name="connsiteX4" fmla="*/ 3210821 w 9394827"/>
                <a:gd name="connsiteY4" fmla="*/ 43543 h 2293854"/>
                <a:gd name="connsiteX5" fmla="*/ 5562136 w 9394827"/>
                <a:gd name="connsiteY5" fmla="*/ 87086 h 2293854"/>
                <a:gd name="connsiteX6" fmla="*/ 7202250 w 9394827"/>
                <a:gd name="connsiteY6" fmla="*/ 72572 h 2293854"/>
                <a:gd name="connsiteX7" fmla="*/ 8435964 w 9394827"/>
                <a:gd name="connsiteY7" fmla="*/ 130629 h 2293854"/>
                <a:gd name="connsiteX8" fmla="*/ 9248764 w 9394827"/>
                <a:gd name="connsiteY8" fmla="*/ 174172 h 2293854"/>
                <a:gd name="connsiteX9" fmla="*/ 9379393 w 9394827"/>
                <a:gd name="connsiteY9" fmla="*/ 638629 h 2293854"/>
                <a:gd name="connsiteX10" fmla="*/ 9379393 w 9394827"/>
                <a:gd name="connsiteY10" fmla="*/ 1480458 h 2293854"/>
                <a:gd name="connsiteX11" fmla="*/ 9263278 w 9394827"/>
                <a:gd name="connsiteY11" fmla="*/ 1930400 h 2293854"/>
                <a:gd name="connsiteX12" fmla="*/ 8900421 w 9394827"/>
                <a:gd name="connsiteY12" fmla="*/ 2191658 h 2293854"/>
                <a:gd name="connsiteX13" fmla="*/ 7405450 w 9394827"/>
                <a:gd name="connsiteY13" fmla="*/ 2293258 h 2293854"/>
                <a:gd name="connsiteX14" fmla="*/ 6142707 w 9394827"/>
                <a:gd name="connsiteY14" fmla="*/ 2191658 h 2293854"/>
                <a:gd name="connsiteX15" fmla="*/ 4865450 w 9394827"/>
                <a:gd name="connsiteY15" fmla="*/ 2293258 h 2293854"/>
                <a:gd name="connsiteX16" fmla="*/ 2935050 w 9394827"/>
                <a:gd name="connsiteY16" fmla="*/ 2133600 h 2293854"/>
                <a:gd name="connsiteX17" fmla="*/ 1164307 w 9394827"/>
                <a:gd name="connsiteY17" fmla="*/ 2206172 h 2293854"/>
                <a:gd name="connsiteX18" fmla="*/ 249907 w 9394827"/>
                <a:gd name="connsiteY18" fmla="*/ 2191658 h 2293854"/>
                <a:gd name="connsiteX19" fmla="*/ 162821 w 9394827"/>
                <a:gd name="connsiteY19" fmla="*/ 1828800 h 2293854"/>
                <a:gd name="connsiteX20" fmla="*/ 104764 w 9394827"/>
                <a:gd name="connsiteY20" fmla="*/ 1393372 h 2293854"/>
                <a:gd name="connsiteX0" fmla="*/ 104764 w 9394827"/>
                <a:gd name="connsiteY0" fmla="*/ 1407886 h 2308368"/>
                <a:gd name="connsiteX1" fmla="*/ 3165 w 9394827"/>
                <a:gd name="connsiteY1" fmla="*/ 638628 h 2308368"/>
                <a:gd name="connsiteX2" fmla="*/ 235393 w 9394827"/>
                <a:gd name="connsiteY2" fmla="*/ 145143 h 2308368"/>
                <a:gd name="connsiteX3" fmla="*/ 1411050 w 9394827"/>
                <a:gd name="connsiteY3" fmla="*/ 14514 h 2308368"/>
                <a:gd name="connsiteX4" fmla="*/ 3210821 w 9394827"/>
                <a:gd name="connsiteY4" fmla="*/ 58057 h 2308368"/>
                <a:gd name="connsiteX5" fmla="*/ 5591164 w 9394827"/>
                <a:gd name="connsiteY5" fmla="*/ 0 h 2308368"/>
                <a:gd name="connsiteX6" fmla="*/ 7202250 w 9394827"/>
                <a:gd name="connsiteY6" fmla="*/ 87086 h 2308368"/>
                <a:gd name="connsiteX7" fmla="*/ 8435964 w 9394827"/>
                <a:gd name="connsiteY7" fmla="*/ 145143 h 2308368"/>
                <a:gd name="connsiteX8" fmla="*/ 9248764 w 9394827"/>
                <a:gd name="connsiteY8" fmla="*/ 188686 h 2308368"/>
                <a:gd name="connsiteX9" fmla="*/ 9379393 w 9394827"/>
                <a:gd name="connsiteY9" fmla="*/ 653143 h 2308368"/>
                <a:gd name="connsiteX10" fmla="*/ 9379393 w 9394827"/>
                <a:gd name="connsiteY10" fmla="*/ 1494972 h 2308368"/>
                <a:gd name="connsiteX11" fmla="*/ 9263278 w 9394827"/>
                <a:gd name="connsiteY11" fmla="*/ 1944914 h 2308368"/>
                <a:gd name="connsiteX12" fmla="*/ 8900421 w 9394827"/>
                <a:gd name="connsiteY12" fmla="*/ 2206172 h 2308368"/>
                <a:gd name="connsiteX13" fmla="*/ 7405450 w 9394827"/>
                <a:gd name="connsiteY13" fmla="*/ 2307772 h 2308368"/>
                <a:gd name="connsiteX14" fmla="*/ 6142707 w 9394827"/>
                <a:gd name="connsiteY14" fmla="*/ 2206172 h 2308368"/>
                <a:gd name="connsiteX15" fmla="*/ 4865450 w 9394827"/>
                <a:gd name="connsiteY15" fmla="*/ 2307772 h 2308368"/>
                <a:gd name="connsiteX16" fmla="*/ 2935050 w 9394827"/>
                <a:gd name="connsiteY16" fmla="*/ 2148114 h 2308368"/>
                <a:gd name="connsiteX17" fmla="*/ 1164307 w 9394827"/>
                <a:gd name="connsiteY17" fmla="*/ 2220686 h 2308368"/>
                <a:gd name="connsiteX18" fmla="*/ 249907 w 9394827"/>
                <a:gd name="connsiteY18" fmla="*/ 2206172 h 2308368"/>
                <a:gd name="connsiteX19" fmla="*/ 162821 w 9394827"/>
                <a:gd name="connsiteY19" fmla="*/ 1843314 h 2308368"/>
                <a:gd name="connsiteX20" fmla="*/ 104764 w 9394827"/>
                <a:gd name="connsiteY20" fmla="*/ 1407886 h 2308368"/>
                <a:gd name="connsiteX0" fmla="*/ 104764 w 9394827"/>
                <a:gd name="connsiteY0" fmla="*/ 1422400 h 2322882"/>
                <a:gd name="connsiteX1" fmla="*/ 3165 w 9394827"/>
                <a:gd name="connsiteY1" fmla="*/ 653142 h 2322882"/>
                <a:gd name="connsiteX2" fmla="*/ 235393 w 9394827"/>
                <a:gd name="connsiteY2" fmla="*/ 159657 h 2322882"/>
                <a:gd name="connsiteX3" fmla="*/ 1411050 w 9394827"/>
                <a:gd name="connsiteY3" fmla="*/ 29028 h 2322882"/>
                <a:gd name="connsiteX4" fmla="*/ 3210821 w 9394827"/>
                <a:gd name="connsiteY4" fmla="*/ 72571 h 2322882"/>
                <a:gd name="connsiteX5" fmla="*/ 5591164 w 9394827"/>
                <a:gd name="connsiteY5" fmla="*/ 14514 h 2322882"/>
                <a:gd name="connsiteX6" fmla="*/ 7202250 w 9394827"/>
                <a:gd name="connsiteY6" fmla="*/ 101600 h 2322882"/>
                <a:gd name="connsiteX7" fmla="*/ 8508536 w 9394827"/>
                <a:gd name="connsiteY7" fmla="*/ 0 h 2322882"/>
                <a:gd name="connsiteX8" fmla="*/ 9248764 w 9394827"/>
                <a:gd name="connsiteY8" fmla="*/ 203200 h 2322882"/>
                <a:gd name="connsiteX9" fmla="*/ 9379393 w 9394827"/>
                <a:gd name="connsiteY9" fmla="*/ 667657 h 2322882"/>
                <a:gd name="connsiteX10" fmla="*/ 9379393 w 9394827"/>
                <a:gd name="connsiteY10" fmla="*/ 1509486 h 2322882"/>
                <a:gd name="connsiteX11" fmla="*/ 9263278 w 9394827"/>
                <a:gd name="connsiteY11" fmla="*/ 1959428 h 2322882"/>
                <a:gd name="connsiteX12" fmla="*/ 8900421 w 9394827"/>
                <a:gd name="connsiteY12" fmla="*/ 2220686 h 2322882"/>
                <a:gd name="connsiteX13" fmla="*/ 7405450 w 9394827"/>
                <a:gd name="connsiteY13" fmla="*/ 2322286 h 2322882"/>
                <a:gd name="connsiteX14" fmla="*/ 6142707 w 9394827"/>
                <a:gd name="connsiteY14" fmla="*/ 2220686 h 2322882"/>
                <a:gd name="connsiteX15" fmla="*/ 4865450 w 9394827"/>
                <a:gd name="connsiteY15" fmla="*/ 2322286 h 2322882"/>
                <a:gd name="connsiteX16" fmla="*/ 2935050 w 9394827"/>
                <a:gd name="connsiteY16" fmla="*/ 2162628 h 2322882"/>
                <a:gd name="connsiteX17" fmla="*/ 1164307 w 9394827"/>
                <a:gd name="connsiteY17" fmla="*/ 2235200 h 2322882"/>
                <a:gd name="connsiteX18" fmla="*/ 249907 w 9394827"/>
                <a:gd name="connsiteY18" fmla="*/ 2220686 h 2322882"/>
                <a:gd name="connsiteX19" fmla="*/ 162821 w 9394827"/>
                <a:gd name="connsiteY19" fmla="*/ 1857828 h 2322882"/>
                <a:gd name="connsiteX20" fmla="*/ 104764 w 9394827"/>
                <a:gd name="connsiteY20" fmla="*/ 1422400 h 232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394827" h="2322882">
                  <a:moveTo>
                    <a:pt x="104764" y="1422400"/>
                  </a:moveTo>
                  <a:cubicBezTo>
                    <a:pt x="78155" y="1221619"/>
                    <a:pt x="-18607" y="863599"/>
                    <a:pt x="3165" y="653142"/>
                  </a:cubicBezTo>
                  <a:cubicBezTo>
                    <a:pt x="24937" y="442685"/>
                    <a:pt x="746" y="263676"/>
                    <a:pt x="235393" y="159657"/>
                  </a:cubicBezTo>
                  <a:cubicBezTo>
                    <a:pt x="470041" y="55638"/>
                    <a:pt x="915145" y="43542"/>
                    <a:pt x="1411050" y="29028"/>
                  </a:cubicBezTo>
                  <a:cubicBezTo>
                    <a:pt x="2010974" y="43542"/>
                    <a:pt x="2514135" y="74990"/>
                    <a:pt x="3210821" y="72571"/>
                  </a:cubicBezTo>
                  <a:cubicBezTo>
                    <a:pt x="3907507" y="70152"/>
                    <a:pt x="4797716" y="33866"/>
                    <a:pt x="5591164" y="14514"/>
                  </a:cubicBezTo>
                  <a:cubicBezTo>
                    <a:pt x="6128193" y="43543"/>
                    <a:pt x="6716021" y="104019"/>
                    <a:pt x="7202250" y="101600"/>
                  </a:cubicBezTo>
                  <a:cubicBezTo>
                    <a:pt x="7688479" y="99181"/>
                    <a:pt x="8073107" y="33867"/>
                    <a:pt x="8508536" y="0"/>
                  </a:cubicBezTo>
                  <a:cubicBezTo>
                    <a:pt x="8755279" y="67733"/>
                    <a:pt x="9103621" y="91924"/>
                    <a:pt x="9248764" y="203200"/>
                  </a:cubicBezTo>
                  <a:cubicBezTo>
                    <a:pt x="9393907" y="314476"/>
                    <a:pt x="9357622" y="449943"/>
                    <a:pt x="9379393" y="667657"/>
                  </a:cubicBezTo>
                  <a:cubicBezTo>
                    <a:pt x="9401164" y="885371"/>
                    <a:pt x="9398745" y="1294191"/>
                    <a:pt x="9379393" y="1509486"/>
                  </a:cubicBezTo>
                  <a:cubicBezTo>
                    <a:pt x="9360041" y="1724781"/>
                    <a:pt x="9343107" y="1840895"/>
                    <a:pt x="9263278" y="1959428"/>
                  </a:cubicBezTo>
                  <a:cubicBezTo>
                    <a:pt x="9183449" y="2077961"/>
                    <a:pt x="9210059" y="2160210"/>
                    <a:pt x="8900421" y="2220686"/>
                  </a:cubicBezTo>
                  <a:cubicBezTo>
                    <a:pt x="8590783" y="2281162"/>
                    <a:pt x="7865069" y="2322286"/>
                    <a:pt x="7405450" y="2322286"/>
                  </a:cubicBezTo>
                  <a:cubicBezTo>
                    <a:pt x="6945831" y="2322286"/>
                    <a:pt x="6566040" y="2220686"/>
                    <a:pt x="6142707" y="2220686"/>
                  </a:cubicBezTo>
                  <a:cubicBezTo>
                    <a:pt x="5719374" y="2220686"/>
                    <a:pt x="5400059" y="2331962"/>
                    <a:pt x="4865450" y="2322286"/>
                  </a:cubicBezTo>
                  <a:cubicBezTo>
                    <a:pt x="4330841" y="2312610"/>
                    <a:pt x="3551907" y="2177142"/>
                    <a:pt x="2935050" y="2162628"/>
                  </a:cubicBezTo>
                  <a:cubicBezTo>
                    <a:pt x="2318193" y="2148114"/>
                    <a:pt x="1611831" y="2225524"/>
                    <a:pt x="1164307" y="2235200"/>
                  </a:cubicBezTo>
                  <a:cubicBezTo>
                    <a:pt x="716783" y="2244876"/>
                    <a:pt x="416821" y="2283581"/>
                    <a:pt x="249907" y="2220686"/>
                  </a:cubicBezTo>
                  <a:cubicBezTo>
                    <a:pt x="82993" y="2157791"/>
                    <a:pt x="187011" y="1990876"/>
                    <a:pt x="162821" y="1857828"/>
                  </a:cubicBezTo>
                  <a:cubicBezTo>
                    <a:pt x="138630" y="1724780"/>
                    <a:pt x="131373" y="1623181"/>
                    <a:pt x="104764" y="1422400"/>
                  </a:cubicBezTo>
                  <a:close/>
                </a:path>
              </a:pathLst>
            </a:cu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Times New Roman" pitchFamily="18" charset="0"/>
                <a:ea typeface="微软雅黑" panose="020B0503020204020204" pitchFamily="34" charset="-122"/>
                <a:cs typeface="Times New Roman" pitchFamily="18" charset="0"/>
              </a:endParaRPr>
            </a:p>
          </p:txBody>
        </p:sp>
      </p:grpSp>
      <p:sp>
        <p:nvSpPr>
          <p:cNvPr id="23" name="文本框 22">
            <a:extLst>
              <a:ext uri="{FF2B5EF4-FFF2-40B4-BE49-F238E27FC236}">
                <a16:creationId xmlns:a16="http://schemas.microsoft.com/office/drawing/2014/main" xmlns="" id="{C35B6AC6-6899-4B15-B724-C092C553A752}"/>
              </a:ext>
            </a:extLst>
          </p:cNvPr>
          <p:cNvSpPr txBox="1"/>
          <p:nvPr/>
        </p:nvSpPr>
        <p:spPr>
          <a:xfrm>
            <a:off x="4497493" y="1704404"/>
            <a:ext cx="2933457" cy="631711"/>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prstClr val="white"/>
                </a:solidFill>
                <a:effectLst/>
                <a:uLnTx/>
                <a:uFillTx/>
                <a:latin typeface="Times New Roman" pitchFamily="18" charset="0"/>
                <a:ea typeface="微软雅黑" panose="020B0503020204020204" pitchFamily="34" charset="-122"/>
                <a:cs typeface="Times New Roman" pitchFamily="18" charset="0"/>
              </a:rPr>
              <a:t>Dặn dò</a:t>
            </a:r>
            <a:endParaRPr kumimoji="0" lang="zh-CN" altLang="en-US" sz="3200" b="1" i="0" u="none" strike="noStrike" kern="1200" cap="none" spc="0" normalizeH="0" baseline="0" noProof="0" dirty="0">
              <a:ln>
                <a:noFill/>
              </a:ln>
              <a:solidFill>
                <a:prstClr val="white"/>
              </a:solidFill>
              <a:effectLst/>
              <a:uLnTx/>
              <a:uFillTx/>
              <a:latin typeface="Times New Roman" pitchFamily="18" charset="0"/>
              <a:ea typeface="微软雅黑" panose="020B0503020204020204" pitchFamily="34" charset="-122"/>
              <a:cs typeface="Times New Roman" pitchFamily="18" charset="0"/>
            </a:endParaRPr>
          </a:p>
        </p:txBody>
      </p:sp>
      <p:sp>
        <p:nvSpPr>
          <p:cNvPr id="24" name="文本框 23">
            <a:extLst>
              <a:ext uri="{FF2B5EF4-FFF2-40B4-BE49-F238E27FC236}">
                <a16:creationId xmlns:a16="http://schemas.microsoft.com/office/drawing/2014/main" xmlns="" id="{8391C5DD-97BE-48D3-8F72-3B0FCB2189A2}"/>
              </a:ext>
            </a:extLst>
          </p:cNvPr>
          <p:cNvSpPr txBox="1"/>
          <p:nvPr/>
        </p:nvSpPr>
        <p:spPr>
          <a:xfrm>
            <a:off x="2325982" y="3121958"/>
            <a:ext cx="7495702" cy="1274195"/>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altLang="zh-CN" sz="3200" b="1" i="0" u="none" strike="noStrike" kern="1200" cap="none" spc="0" normalizeH="0" baseline="0" noProof="0" dirty="0" err="1">
                <a:ln>
                  <a:noFill/>
                </a:ln>
                <a:solidFill>
                  <a:srgbClr val="FF0000"/>
                </a:solidFill>
                <a:effectLst/>
                <a:uLnTx/>
                <a:uFillTx/>
                <a:latin typeface="Times New Roman" pitchFamily="18" charset="0"/>
                <a:ea typeface="微软雅黑" panose="020B0503020204020204" pitchFamily="34" charset="-122"/>
                <a:cs typeface="Times New Roman" pitchFamily="18" charset="0"/>
              </a:rPr>
              <a:t>Về</a:t>
            </a:r>
            <a:r>
              <a:rPr kumimoji="0" lang="en-US" altLang="zh-CN" sz="3200" b="1" i="0" u="none" strike="noStrike" kern="1200" cap="none" spc="0" normalizeH="0" noProof="0" dirty="0">
                <a:ln>
                  <a:noFill/>
                </a:ln>
                <a:solidFill>
                  <a:srgbClr val="FF0000"/>
                </a:solidFill>
                <a:effectLst/>
                <a:uLnTx/>
                <a:uFillTx/>
                <a:latin typeface="Times New Roman" pitchFamily="18" charset="0"/>
                <a:ea typeface="微软雅黑" panose="020B0503020204020204" pitchFamily="34" charset="-122"/>
                <a:cs typeface="Times New Roman" pitchFamily="18" charset="0"/>
              </a:rPr>
              <a:t> </a:t>
            </a:r>
            <a:r>
              <a:rPr kumimoji="0" lang="en-US" altLang="zh-CN" sz="3200" b="1" i="0" u="none" strike="noStrike" kern="1200" cap="none" spc="0" normalizeH="0" noProof="0" dirty="0" err="1">
                <a:ln>
                  <a:noFill/>
                </a:ln>
                <a:solidFill>
                  <a:srgbClr val="FF0000"/>
                </a:solidFill>
                <a:effectLst/>
                <a:uLnTx/>
                <a:uFillTx/>
                <a:latin typeface="Times New Roman" pitchFamily="18" charset="0"/>
                <a:ea typeface="微软雅黑" panose="020B0503020204020204" pitchFamily="34" charset="-122"/>
                <a:cs typeface="Times New Roman" pitchFamily="18" charset="0"/>
              </a:rPr>
              <a:t>xem</a:t>
            </a:r>
            <a:r>
              <a:rPr kumimoji="0" lang="en-US" altLang="zh-CN" sz="3200" b="1" i="0" u="none" strike="noStrike" kern="1200" cap="none" spc="0" normalizeH="0" noProof="0" dirty="0">
                <a:ln>
                  <a:noFill/>
                </a:ln>
                <a:solidFill>
                  <a:srgbClr val="FF0000"/>
                </a:solidFill>
                <a:effectLst/>
                <a:uLnTx/>
                <a:uFillTx/>
                <a:latin typeface="Times New Roman" pitchFamily="18" charset="0"/>
                <a:ea typeface="微软雅黑" panose="020B0503020204020204" pitchFamily="34" charset="-122"/>
                <a:cs typeface="Times New Roman" pitchFamily="18" charset="0"/>
              </a:rPr>
              <a:t> </a:t>
            </a:r>
            <a:r>
              <a:rPr kumimoji="0" lang="en-US" altLang="zh-CN" sz="3200" b="1" i="0" u="none" strike="noStrike" kern="1200" cap="none" spc="0" normalizeH="0" noProof="0" dirty="0" err="1">
                <a:ln>
                  <a:noFill/>
                </a:ln>
                <a:solidFill>
                  <a:srgbClr val="FF0000"/>
                </a:solidFill>
                <a:effectLst/>
                <a:uLnTx/>
                <a:uFillTx/>
                <a:latin typeface="Times New Roman" pitchFamily="18" charset="0"/>
                <a:ea typeface="微软雅黑" panose="020B0503020204020204" pitchFamily="34" charset="-122"/>
                <a:cs typeface="Times New Roman" pitchFamily="18" charset="0"/>
              </a:rPr>
              <a:t>lại</a:t>
            </a:r>
            <a:r>
              <a:rPr kumimoji="0" lang="en-US" altLang="zh-CN" sz="3200" b="1" i="0" u="none" strike="noStrike" kern="1200" cap="none" spc="0" normalizeH="0" noProof="0" dirty="0">
                <a:ln>
                  <a:noFill/>
                </a:ln>
                <a:solidFill>
                  <a:srgbClr val="FF0000"/>
                </a:solidFill>
                <a:effectLst/>
                <a:uLnTx/>
                <a:uFillTx/>
                <a:latin typeface="Times New Roman" pitchFamily="18" charset="0"/>
                <a:ea typeface="微软雅黑" panose="020B0503020204020204" pitchFamily="34" charset="-122"/>
                <a:cs typeface="Times New Roman" pitchFamily="18" charset="0"/>
              </a:rPr>
              <a:t> </a:t>
            </a:r>
            <a:r>
              <a:rPr kumimoji="0" lang="en-US" altLang="zh-CN" sz="3200" b="1" i="0" u="none" strike="noStrike" kern="1200" cap="none" spc="0" normalizeH="0" noProof="0" dirty="0" err="1">
                <a:ln>
                  <a:noFill/>
                </a:ln>
                <a:solidFill>
                  <a:srgbClr val="FF0000"/>
                </a:solidFill>
                <a:effectLst/>
                <a:uLnTx/>
                <a:uFillTx/>
                <a:latin typeface="Times New Roman" pitchFamily="18" charset="0"/>
                <a:ea typeface="微软雅黑" panose="020B0503020204020204" pitchFamily="34" charset="-122"/>
                <a:cs typeface="Times New Roman" pitchFamily="18" charset="0"/>
              </a:rPr>
              <a:t>bài</a:t>
            </a:r>
            <a:r>
              <a:rPr kumimoji="0" lang="en-US" altLang="zh-CN" sz="3200" b="1" i="0" u="none" strike="noStrike" kern="1200" cap="none" spc="0" normalizeH="0" noProof="0" dirty="0">
                <a:ln>
                  <a:noFill/>
                </a:ln>
                <a:solidFill>
                  <a:srgbClr val="FF0000"/>
                </a:solidFill>
                <a:effectLst/>
                <a:uLnTx/>
                <a:uFillTx/>
                <a:latin typeface="Times New Roman" pitchFamily="18" charset="0"/>
                <a:ea typeface="微软雅黑" panose="020B0503020204020204" pitchFamily="34" charset="-122"/>
                <a:cs typeface="Times New Roman" pitchFamily="18" charset="0"/>
              </a:rPr>
              <a:t>.</a:t>
            </a:r>
          </a:p>
          <a:p>
            <a:pPr lvl="0" algn="ctr" eaLnBrk="1" fontAlgn="auto" hangingPunct="1">
              <a:lnSpc>
                <a:spcPct val="120000"/>
              </a:lnSpc>
              <a:spcBef>
                <a:spcPts val="0"/>
              </a:spcBef>
              <a:spcAft>
                <a:spcPts val="0"/>
              </a:spcAft>
              <a:defRPr/>
            </a:pPr>
            <a:r>
              <a:rPr lang="en-US" altLang="zh-CN" sz="3200" baseline="0" dirty="0" err="1">
                <a:solidFill>
                  <a:srgbClr val="FF0000"/>
                </a:solidFill>
                <a:latin typeface="Times New Roman" pitchFamily="18" charset="0"/>
                <a:ea typeface="微软雅黑" panose="020B0503020204020204" pitchFamily="34" charset="-122"/>
                <a:cs typeface="Times New Roman" pitchFamily="18" charset="0"/>
              </a:rPr>
              <a:t>Chuẩn</a:t>
            </a:r>
            <a:r>
              <a:rPr lang="en-US" altLang="zh-CN" sz="3200" dirty="0">
                <a:solidFill>
                  <a:srgbClr val="FF0000"/>
                </a:solidFill>
                <a:latin typeface="Times New Roman" pitchFamily="18" charset="0"/>
                <a:ea typeface="微软雅黑" panose="020B0503020204020204" pitchFamily="34" charset="-122"/>
                <a:cs typeface="Times New Roman" pitchFamily="18" charset="0"/>
              </a:rPr>
              <a:t> </a:t>
            </a:r>
            <a:r>
              <a:rPr lang="en-US" altLang="zh-CN" sz="3200" dirty="0" err="1">
                <a:solidFill>
                  <a:srgbClr val="FF0000"/>
                </a:solidFill>
                <a:latin typeface="Times New Roman" pitchFamily="18" charset="0"/>
                <a:ea typeface="微软雅黑" panose="020B0503020204020204" pitchFamily="34" charset="-122"/>
                <a:cs typeface="Times New Roman" pitchFamily="18" charset="0"/>
              </a:rPr>
              <a:t>bị</a:t>
            </a:r>
            <a:r>
              <a:rPr lang="en-US" altLang="zh-CN" sz="3200" dirty="0">
                <a:solidFill>
                  <a:srgbClr val="FF0000"/>
                </a:solidFill>
                <a:latin typeface="Times New Roman" pitchFamily="18" charset="0"/>
                <a:ea typeface="微软雅黑" panose="020B0503020204020204" pitchFamily="34" charset="-122"/>
                <a:cs typeface="Times New Roman" pitchFamily="18" charset="0"/>
              </a:rPr>
              <a:t> </a:t>
            </a:r>
            <a:r>
              <a:rPr lang="en-US" altLang="zh-CN" sz="3200" dirty="0" err="1" smtClean="0">
                <a:solidFill>
                  <a:srgbClr val="FF0000"/>
                </a:solidFill>
                <a:latin typeface="Times New Roman" pitchFamily="18" charset="0"/>
                <a:ea typeface="微软雅黑" panose="020B0503020204020204" pitchFamily="34" charset="-122"/>
                <a:cs typeface="Times New Roman" pitchFamily="18" charset="0"/>
              </a:rPr>
              <a:t>bài</a:t>
            </a:r>
            <a:r>
              <a:rPr lang="en-US" altLang="zh-CN" sz="3200" dirty="0" smtClean="0">
                <a:solidFill>
                  <a:srgbClr val="FF0000"/>
                </a:solidFill>
                <a:latin typeface="Times New Roman" pitchFamily="18" charset="0"/>
                <a:ea typeface="微软雅黑" panose="020B0503020204020204" pitchFamily="34" charset="-122"/>
                <a:cs typeface="Times New Roman" pitchFamily="18" charset="0"/>
              </a:rPr>
              <a:t>: </a:t>
            </a:r>
            <a:r>
              <a:rPr lang="vi-VN" sz="2800" i="1" dirty="0">
                <a:latin typeface="Times New Roman" panose="02020603050405020304" pitchFamily="18" charset="0"/>
                <a:cs typeface="Times New Roman" panose="02020603050405020304" pitchFamily="18" charset="0"/>
              </a:rPr>
              <a:t>Buổi học thể dục </a:t>
            </a:r>
            <a:endParaRPr kumimoji="0" lang="zh-CN" altLang="en-US" sz="3200" b="1" i="1" u="none" strike="noStrike" kern="1200" cap="none" spc="0" normalizeH="0" baseline="0" noProof="0" dirty="0">
              <a:ln>
                <a:noFill/>
              </a:ln>
              <a:solidFill>
                <a:srgbClr val="FF0000"/>
              </a:solidFill>
              <a:effectLst/>
              <a:uLnTx/>
              <a:uFillTx/>
              <a:latin typeface="Times New Roman" pitchFamily="18" charset="0"/>
              <a:ea typeface="微软雅黑" panose="020B0503020204020204" pitchFamily="34" charset="-122"/>
              <a:cs typeface="Times New Roman" pitchFamily="18" charset="0"/>
            </a:endParaRPr>
          </a:p>
        </p:txBody>
      </p:sp>
      <p:pic>
        <p:nvPicPr>
          <p:cNvPr id="25" name="图片 24">
            <a:extLst>
              <a:ext uri="{FF2B5EF4-FFF2-40B4-BE49-F238E27FC236}">
                <a16:creationId xmlns:a16="http://schemas.microsoft.com/office/drawing/2014/main" xmlns="" id="{C836BA51-9ECA-4AA8-A03A-F112A18C5F71}"/>
              </a:ext>
            </a:extLst>
          </p:cNvPr>
          <p:cNvPicPr>
            <a:picLocks noChangeAspect="1"/>
          </p:cNvPicPr>
          <p:nvPr/>
        </p:nvPicPr>
        <p:blipFill>
          <a:blip r:embed="rId6"/>
          <a:stretch>
            <a:fillRect/>
          </a:stretch>
        </p:blipFill>
        <p:spPr>
          <a:xfrm>
            <a:off x="1341927" y="4153063"/>
            <a:ext cx="8092359" cy="2697906"/>
          </a:xfrm>
          <a:prstGeom prst="rect">
            <a:avLst/>
          </a:prstGeom>
        </p:spPr>
      </p:pic>
      <p:pic>
        <p:nvPicPr>
          <p:cNvPr id="26" name="图片 25">
            <a:extLst>
              <a:ext uri="{FF2B5EF4-FFF2-40B4-BE49-F238E27FC236}">
                <a16:creationId xmlns:a16="http://schemas.microsoft.com/office/drawing/2014/main" xmlns="" id="{E283B23B-0707-48B7-8293-4B745115DFAD}"/>
              </a:ext>
            </a:extLst>
          </p:cNvPr>
          <p:cNvPicPr>
            <a:picLocks noChangeAspect="1"/>
          </p:cNvPicPr>
          <p:nvPr/>
        </p:nvPicPr>
        <p:blipFill>
          <a:blip r:embed="rId7"/>
          <a:stretch>
            <a:fillRect/>
          </a:stretch>
        </p:blipFill>
        <p:spPr>
          <a:xfrm>
            <a:off x="9158965" y="3905778"/>
            <a:ext cx="2201380" cy="2938159"/>
          </a:xfrm>
          <a:prstGeom prst="rect">
            <a:avLst/>
          </a:prstGeom>
        </p:spPr>
      </p:pic>
    </p:spTree>
    <p:extLst>
      <p:ext uri="{BB962C8B-B14F-4D97-AF65-F5344CB8AC3E}">
        <p14:creationId xmlns:p14="http://schemas.microsoft.com/office/powerpoint/2010/main" val="415706509"/>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37" presetClass="entr" presetSubtype="0" fill="hold"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1000"/>
                                        <p:tgtEl>
                                          <p:spTgt spid="19"/>
                                        </p:tgtEl>
                                      </p:cBhvr>
                                    </p:animEffect>
                                    <p:anim calcmode="lin" valueType="num">
                                      <p:cBhvr>
                                        <p:cTn id="24" dur="1000" fill="hold"/>
                                        <p:tgtEl>
                                          <p:spTgt spid="19"/>
                                        </p:tgtEl>
                                        <p:attrNameLst>
                                          <p:attrName>ppt_x</p:attrName>
                                        </p:attrNameLst>
                                      </p:cBhvr>
                                      <p:tavLst>
                                        <p:tav tm="0">
                                          <p:val>
                                            <p:strVal val="#ppt_x"/>
                                          </p:val>
                                        </p:tav>
                                        <p:tav tm="100000">
                                          <p:val>
                                            <p:strVal val="#ppt_x"/>
                                          </p:val>
                                        </p:tav>
                                      </p:tavLst>
                                    </p:anim>
                                    <p:anim calcmode="lin" valueType="num">
                                      <p:cBhvr>
                                        <p:cTn id="25" dur="900" decel="100000" fill="hold"/>
                                        <p:tgtEl>
                                          <p:spTgt spid="19"/>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16" presetClass="entr" presetSubtype="21"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barn(inVertical)">
                                      <p:cBhvr>
                                        <p:cTn id="30" dur="500"/>
                                        <p:tgtEl>
                                          <p:spTgt spid="23"/>
                                        </p:tgtEl>
                                      </p:cBhvr>
                                    </p:animEffect>
                                  </p:childTnLst>
                                </p:cTn>
                              </p:par>
                            </p:childTnLst>
                          </p:cTn>
                        </p:par>
                        <p:par>
                          <p:cTn id="31" fill="hold">
                            <p:stCondLst>
                              <p:cond delay="4000"/>
                            </p:stCondLst>
                            <p:childTnLst>
                              <p:par>
                                <p:cTn id="32" presetID="42" presetClass="entr" presetSubtype="0" fill="hold" nodeType="after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1000"/>
                                        <p:tgtEl>
                                          <p:spTgt spid="20"/>
                                        </p:tgtEl>
                                      </p:cBhvr>
                                    </p:animEffect>
                                    <p:anim calcmode="lin" valueType="num">
                                      <p:cBhvr>
                                        <p:cTn id="35" dur="1000" fill="hold"/>
                                        <p:tgtEl>
                                          <p:spTgt spid="20"/>
                                        </p:tgtEl>
                                        <p:attrNameLst>
                                          <p:attrName>ppt_x</p:attrName>
                                        </p:attrNameLst>
                                      </p:cBhvr>
                                      <p:tavLst>
                                        <p:tav tm="0">
                                          <p:val>
                                            <p:strVal val="#ppt_x"/>
                                          </p:val>
                                        </p:tav>
                                        <p:tav tm="100000">
                                          <p:val>
                                            <p:strVal val="#ppt_x"/>
                                          </p:val>
                                        </p:tav>
                                      </p:tavLst>
                                    </p:anim>
                                    <p:anim calcmode="lin" valueType="num">
                                      <p:cBhvr>
                                        <p:cTn id="36" dur="1000" fill="hold"/>
                                        <p:tgtEl>
                                          <p:spTgt spid="20"/>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1" presetClass="entr" presetSubtype="0" fill="hold" grpId="0" nodeType="afterEffect">
                                  <p:stCondLst>
                                    <p:cond delay="0"/>
                                  </p:stCondLst>
                                  <p:iterate type="lt">
                                    <p:tmPct val="10000"/>
                                  </p:iterate>
                                  <p:childTnLst>
                                    <p:set>
                                      <p:cBhvr>
                                        <p:cTn id="39" dur="1" fill="hold">
                                          <p:stCondLst>
                                            <p:cond delay="0"/>
                                          </p:stCondLst>
                                        </p:cTn>
                                        <p:tgtEl>
                                          <p:spTgt spid="24"/>
                                        </p:tgtEl>
                                        <p:attrNameLst>
                                          <p:attrName>style.visibility</p:attrName>
                                        </p:attrNameLst>
                                      </p:cBhvr>
                                      <p:to>
                                        <p:strVal val="visible"/>
                                      </p:to>
                                    </p:set>
                                    <p:anim calcmode="lin" valueType="num">
                                      <p:cBhvr>
                                        <p:cTn id="40"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41" dur="500" fill="hold"/>
                                        <p:tgtEl>
                                          <p:spTgt spid="24"/>
                                        </p:tgtEl>
                                        <p:attrNameLst>
                                          <p:attrName>ppt_y</p:attrName>
                                        </p:attrNameLst>
                                      </p:cBhvr>
                                      <p:tavLst>
                                        <p:tav tm="0">
                                          <p:val>
                                            <p:strVal val="#ppt_y"/>
                                          </p:val>
                                        </p:tav>
                                        <p:tav tm="100000">
                                          <p:val>
                                            <p:strVal val="#ppt_y"/>
                                          </p:val>
                                        </p:tav>
                                      </p:tavLst>
                                    </p:anim>
                                    <p:anim calcmode="lin" valueType="num">
                                      <p:cBhvr>
                                        <p:cTn id="42"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43" dur="5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44" dur="500" tmFilter="0,0; .5, 1; 1, 1"/>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3" grpId="0"/>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showMasterPhAnim="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5602" name="Text Box 7">
            <a:extLst>
              <a:ext uri="{FF2B5EF4-FFF2-40B4-BE49-F238E27FC236}">
                <a16:creationId xmlns:a16="http://schemas.microsoft.com/office/drawing/2014/main" xmlns="" id="{EC73706A-D0CB-43B3-B594-B68B7FCCF026}"/>
              </a:ext>
            </a:extLst>
          </p:cNvPr>
          <p:cNvSpPr txBox="1">
            <a:spLocks noChangeArrowheads="1"/>
          </p:cNvSpPr>
          <p:nvPr/>
        </p:nvSpPr>
        <p:spPr bwMode="auto">
          <a:xfrm>
            <a:off x="1828800" y="2110288"/>
            <a:ext cx="8153400" cy="278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folHlink"/>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folHlink"/>
              </a:buClr>
              <a:buSzPct val="7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a:spcBef>
                <a:spcPct val="50000"/>
              </a:spcBef>
              <a:buClrTx/>
              <a:buSzTx/>
              <a:buFontTx/>
              <a:buNone/>
            </a:pPr>
            <a:r>
              <a:rPr lang="en-US" altLang="en-US" sz="4800">
                <a:solidFill>
                  <a:srgbClr val="000099"/>
                </a:solidFill>
                <a:latin typeface="Times New Roman" panose="02020603050405020304" pitchFamily="18" charset="0"/>
              </a:rPr>
              <a:t>CHÚC CÁC EM CHĂM NGOAN HỌC GIỎI !</a:t>
            </a:r>
          </a:p>
          <a:p>
            <a:pPr>
              <a:spcBef>
                <a:spcPct val="50000"/>
              </a:spcBef>
              <a:buClrTx/>
              <a:buSzTx/>
              <a:buFontTx/>
              <a:buNone/>
            </a:pPr>
            <a:endParaRPr lang="en-US" altLang="en-US" sz="5400">
              <a:solidFill>
                <a:srgbClr val="000099"/>
              </a:solidFill>
              <a:latin typeface="Times New Roman" panose="02020603050405020304" pitchFamily="18" charset="0"/>
            </a:endParaRPr>
          </a:p>
        </p:txBody>
      </p:sp>
      <p:pic>
        <p:nvPicPr>
          <p:cNvPr id="25604" name="Picture 52" descr="DSTARS-P">
            <a:extLst>
              <a:ext uri="{FF2B5EF4-FFF2-40B4-BE49-F238E27FC236}">
                <a16:creationId xmlns:a16="http://schemas.microsoft.com/office/drawing/2014/main" xmlns="" id="{0735CCC8-64A4-4341-99BD-941C6B18972C}"/>
              </a:ext>
            </a:extLst>
          </p:cNvPr>
          <p:cNvPicPr>
            <a:picLocks noChangeAspect="1" noChangeArrowheads="1" noCrop="1"/>
          </p:cNvPicPr>
          <p:nvPr/>
        </p:nvPicPr>
        <p:blipFill>
          <a:blip r:embed="rId4">
            <a:lum contrast="-6000"/>
            <a:extLst>
              <a:ext uri="{28A0092B-C50C-407E-A947-70E740481C1C}">
                <a14:useLocalDpi xmlns:a14="http://schemas.microsoft.com/office/drawing/2010/main" val="0"/>
              </a:ext>
            </a:extLst>
          </a:blip>
          <a:srcRect/>
          <a:stretch>
            <a:fillRect/>
          </a:stretch>
        </p:blipFill>
        <p:spPr bwMode="auto">
          <a:xfrm>
            <a:off x="6477000" y="5029200"/>
            <a:ext cx="1143000"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52" descr="DSTARS-P">
            <a:extLst>
              <a:ext uri="{FF2B5EF4-FFF2-40B4-BE49-F238E27FC236}">
                <a16:creationId xmlns:a16="http://schemas.microsoft.com/office/drawing/2014/main" xmlns="" id="{DE02ADB5-BA98-4853-85E1-6716BB60B76A}"/>
              </a:ext>
            </a:extLst>
          </p:cNvPr>
          <p:cNvPicPr>
            <a:picLocks noChangeAspect="1" noChangeArrowheads="1" noCrop="1"/>
          </p:cNvPicPr>
          <p:nvPr/>
        </p:nvPicPr>
        <p:blipFill>
          <a:blip r:embed="rId4">
            <a:lum contrast="-6000"/>
            <a:extLst>
              <a:ext uri="{28A0092B-C50C-407E-A947-70E740481C1C}">
                <a14:useLocalDpi xmlns:a14="http://schemas.microsoft.com/office/drawing/2010/main" val="0"/>
              </a:ext>
            </a:extLst>
          </a:blip>
          <a:srcRect/>
          <a:stretch>
            <a:fillRect/>
          </a:stretch>
        </p:blipFill>
        <p:spPr bwMode="auto">
          <a:xfrm>
            <a:off x="5029200" y="4800600"/>
            <a:ext cx="1143000"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52" descr="DSTARS-P">
            <a:extLst>
              <a:ext uri="{FF2B5EF4-FFF2-40B4-BE49-F238E27FC236}">
                <a16:creationId xmlns:a16="http://schemas.microsoft.com/office/drawing/2014/main" xmlns="" id="{F1279F5E-DFC0-4D16-ADC7-66B7EA3410C4}"/>
              </a:ext>
            </a:extLst>
          </p:cNvPr>
          <p:cNvPicPr>
            <a:picLocks noChangeAspect="1" noChangeArrowheads="1" noCrop="1"/>
          </p:cNvPicPr>
          <p:nvPr/>
        </p:nvPicPr>
        <p:blipFill>
          <a:blip r:embed="rId4">
            <a:lum contrast="-6000"/>
            <a:extLst>
              <a:ext uri="{28A0092B-C50C-407E-A947-70E740481C1C}">
                <a14:useLocalDpi xmlns:a14="http://schemas.microsoft.com/office/drawing/2010/main" val="0"/>
              </a:ext>
            </a:extLst>
          </a:blip>
          <a:srcRect/>
          <a:stretch>
            <a:fillRect/>
          </a:stretch>
        </p:blipFill>
        <p:spPr bwMode="auto">
          <a:xfrm>
            <a:off x="7924800" y="2133600"/>
            <a:ext cx="1143000"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52" descr="DSTARS-P">
            <a:extLst>
              <a:ext uri="{FF2B5EF4-FFF2-40B4-BE49-F238E27FC236}">
                <a16:creationId xmlns:a16="http://schemas.microsoft.com/office/drawing/2014/main" xmlns="" id="{5F89ABA6-CD39-4DD9-9E10-0207F963CDF0}"/>
              </a:ext>
            </a:extLst>
          </p:cNvPr>
          <p:cNvPicPr>
            <a:picLocks noChangeAspect="1" noChangeArrowheads="1" noCrop="1"/>
          </p:cNvPicPr>
          <p:nvPr/>
        </p:nvPicPr>
        <p:blipFill>
          <a:blip r:embed="rId4">
            <a:lum contrast="-6000"/>
            <a:extLst>
              <a:ext uri="{28A0092B-C50C-407E-A947-70E740481C1C}">
                <a14:useLocalDpi xmlns:a14="http://schemas.microsoft.com/office/drawing/2010/main" val="0"/>
              </a:ext>
            </a:extLst>
          </a:blip>
          <a:srcRect/>
          <a:stretch>
            <a:fillRect/>
          </a:stretch>
        </p:blipFill>
        <p:spPr bwMode="auto">
          <a:xfrm>
            <a:off x="5486400" y="914400"/>
            <a:ext cx="1143000"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34">
            <a:extLst>
              <a:ext uri="{FF2B5EF4-FFF2-40B4-BE49-F238E27FC236}">
                <a16:creationId xmlns:a16="http://schemas.microsoft.com/office/drawing/2014/main" xmlns="" id="{ACD0BD52-F1DF-4741-83A3-14A87B4B4EA1}"/>
              </a:ext>
            </a:extLst>
          </p:cNvPr>
          <p:cNvSpPr>
            <a:spLocks/>
          </p:cNvSpPr>
          <p:nvPr/>
        </p:nvSpPr>
        <p:spPr bwMode="auto">
          <a:xfrm>
            <a:off x="0" y="5913438"/>
            <a:ext cx="12192000" cy="944562"/>
          </a:xfrm>
          <a:custGeom>
            <a:avLst/>
            <a:gdLst>
              <a:gd name="T0" fmla="*/ 5752 w 5752"/>
              <a:gd name="T1" fmla="*/ 970 h 970"/>
              <a:gd name="T2" fmla="*/ 0 w 5752"/>
              <a:gd name="T3" fmla="*/ 970 h 970"/>
              <a:gd name="T4" fmla="*/ 0 w 5752"/>
              <a:gd name="T5" fmla="*/ 293 h 970"/>
              <a:gd name="T6" fmla="*/ 0 w 5752"/>
              <a:gd name="T7" fmla="*/ 293 h 970"/>
              <a:gd name="T8" fmla="*/ 176 w 5752"/>
              <a:gd name="T9" fmla="*/ 247 h 970"/>
              <a:gd name="T10" fmla="*/ 365 w 5752"/>
              <a:gd name="T11" fmla="*/ 201 h 970"/>
              <a:gd name="T12" fmla="*/ 591 w 5752"/>
              <a:gd name="T13" fmla="*/ 147 h 970"/>
              <a:gd name="T14" fmla="*/ 713 w 5752"/>
              <a:gd name="T15" fmla="*/ 121 h 970"/>
              <a:gd name="T16" fmla="*/ 837 w 5752"/>
              <a:gd name="T17" fmla="*/ 93 h 970"/>
              <a:gd name="T18" fmla="*/ 961 w 5752"/>
              <a:gd name="T19" fmla="*/ 69 h 970"/>
              <a:gd name="T20" fmla="*/ 1078 w 5752"/>
              <a:gd name="T21" fmla="*/ 47 h 970"/>
              <a:gd name="T22" fmla="*/ 1192 w 5752"/>
              <a:gd name="T23" fmla="*/ 27 h 970"/>
              <a:gd name="T24" fmla="*/ 1296 w 5752"/>
              <a:gd name="T25" fmla="*/ 13 h 970"/>
              <a:gd name="T26" fmla="*/ 1390 w 5752"/>
              <a:gd name="T27" fmla="*/ 3 h 970"/>
              <a:gd name="T28" fmla="*/ 1430 w 5752"/>
              <a:gd name="T29" fmla="*/ 0 h 970"/>
              <a:gd name="T30" fmla="*/ 1468 w 5752"/>
              <a:gd name="T31" fmla="*/ 0 h 970"/>
              <a:gd name="T32" fmla="*/ 1468 w 5752"/>
              <a:gd name="T33" fmla="*/ 0 h 970"/>
              <a:gd name="T34" fmla="*/ 1538 w 5752"/>
              <a:gd name="T35" fmla="*/ 0 h 970"/>
              <a:gd name="T36" fmla="*/ 1612 w 5752"/>
              <a:gd name="T37" fmla="*/ 3 h 970"/>
              <a:gd name="T38" fmla="*/ 1686 w 5752"/>
              <a:gd name="T39" fmla="*/ 11 h 970"/>
              <a:gd name="T40" fmla="*/ 1764 w 5752"/>
              <a:gd name="T41" fmla="*/ 21 h 970"/>
              <a:gd name="T42" fmla="*/ 1845 w 5752"/>
              <a:gd name="T43" fmla="*/ 35 h 970"/>
              <a:gd name="T44" fmla="*/ 1927 w 5752"/>
              <a:gd name="T45" fmla="*/ 49 h 970"/>
              <a:gd name="T46" fmla="*/ 2011 w 5752"/>
              <a:gd name="T47" fmla="*/ 67 h 970"/>
              <a:gd name="T48" fmla="*/ 2097 w 5752"/>
              <a:gd name="T49" fmla="*/ 87 h 970"/>
              <a:gd name="T50" fmla="*/ 2185 w 5752"/>
              <a:gd name="T51" fmla="*/ 109 h 970"/>
              <a:gd name="T52" fmla="*/ 2275 w 5752"/>
              <a:gd name="T53" fmla="*/ 133 h 970"/>
              <a:gd name="T54" fmla="*/ 2457 w 5752"/>
              <a:gd name="T55" fmla="*/ 185 h 970"/>
              <a:gd name="T56" fmla="*/ 2640 w 5752"/>
              <a:gd name="T57" fmla="*/ 241 h 970"/>
              <a:gd name="T58" fmla="*/ 2826 w 5752"/>
              <a:gd name="T59" fmla="*/ 301 h 970"/>
              <a:gd name="T60" fmla="*/ 3196 w 5752"/>
              <a:gd name="T61" fmla="*/ 421 h 970"/>
              <a:gd name="T62" fmla="*/ 3377 w 5752"/>
              <a:gd name="T63" fmla="*/ 479 h 970"/>
              <a:gd name="T64" fmla="*/ 3553 w 5752"/>
              <a:gd name="T65" fmla="*/ 533 h 970"/>
              <a:gd name="T66" fmla="*/ 3723 w 5752"/>
              <a:gd name="T67" fmla="*/ 583 h 970"/>
              <a:gd name="T68" fmla="*/ 3805 w 5752"/>
              <a:gd name="T69" fmla="*/ 605 h 970"/>
              <a:gd name="T70" fmla="*/ 3885 w 5752"/>
              <a:gd name="T71" fmla="*/ 625 h 970"/>
              <a:gd name="T72" fmla="*/ 3960 w 5752"/>
              <a:gd name="T73" fmla="*/ 643 h 970"/>
              <a:gd name="T74" fmla="*/ 4036 w 5752"/>
              <a:gd name="T75" fmla="*/ 658 h 970"/>
              <a:gd name="T76" fmla="*/ 4108 w 5752"/>
              <a:gd name="T77" fmla="*/ 670 h 970"/>
              <a:gd name="T78" fmla="*/ 4176 w 5752"/>
              <a:gd name="T79" fmla="*/ 682 h 970"/>
              <a:gd name="T80" fmla="*/ 4176 w 5752"/>
              <a:gd name="T81" fmla="*/ 682 h 970"/>
              <a:gd name="T82" fmla="*/ 4252 w 5752"/>
              <a:gd name="T83" fmla="*/ 688 h 970"/>
              <a:gd name="T84" fmla="*/ 4346 w 5752"/>
              <a:gd name="T85" fmla="*/ 694 h 970"/>
              <a:gd name="T86" fmla="*/ 4454 w 5752"/>
              <a:gd name="T87" fmla="*/ 696 h 970"/>
              <a:gd name="T88" fmla="*/ 4572 w 5752"/>
              <a:gd name="T89" fmla="*/ 698 h 970"/>
              <a:gd name="T90" fmla="*/ 4699 w 5752"/>
              <a:gd name="T91" fmla="*/ 698 h 970"/>
              <a:gd name="T92" fmla="*/ 4831 w 5752"/>
              <a:gd name="T93" fmla="*/ 696 h 970"/>
              <a:gd name="T94" fmla="*/ 5097 w 5752"/>
              <a:gd name="T95" fmla="*/ 690 h 970"/>
              <a:gd name="T96" fmla="*/ 5347 w 5752"/>
              <a:gd name="T97" fmla="*/ 682 h 970"/>
              <a:gd name="T98" fmla="*/ 5556 w 5752"/>
              <a:gd name="T99" fmla="*/ 674 h 970"/>
              <a:gd name="T100" fmla="*/ 5752 w 5752"/>
              <a:gd name="T101" fmla="*/ 664 h 970"/>
              <a:gd name="T102" fmla="*/ 5752 w 5752"/>
              <a:gd name="T103" fmla="*/ 970 h 97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752" h="970">
                <a:moveTo>
                  <a:pt x="5752" y="970"/>
                </a:moveTo>
                <a:lnTo>
                  <a:pt x="0" y="970"/>
                </a:lnTo>
                <a:lnTo>
                  <a:pt x="0" y="293"/>
                </a:lnTo>
                <a:lnTo>
                  <a:pt x="176" y="247"/>
                </a:lnTo>
                <a:lnTo>
                  <a:pt x="365" y="201"/>
                </a:lnTo>
                <a:lnTo>
                  <a:pt x="591" y="147"/>
                </a:lnTo>
                <a:lnTo>
                  <a:pt x="713" y="121"/>
                </a:lnTo>
                <a:lnTo>
                  <a:pt x="837" y="93"/>
                </a:lnTo>
                <a:lnTo>
                  <a:pt x="961" y="69"/>
                </a:lnTo>
                <a:lnTo>
                  <a:pt x="1078" y="47"/>
                </a:lnTo>
                <a:lnTo>
                  <a:pt x="1192" y="27"/>
                </a:lnTo>
                <a:lnTo>
                  <a:pt x="1296" y="13"/>
                </a:lnTo>
                <a:lnTo>
                  <a:pt x="1390" y="3"/>
                </a:lnTo>
                <a:lnTo>
                  <a:pt x="1430" y="0"/>
                </a:lnTo>
                <a:lnTo>
                  <a:pt x="1468" y="0"/>
                </a:lnTo>
                <a:lnTo>
                  <a:pt x="1538" y="0"/>
                </a:lnTo>
                <a:lnTo>
                  <a:pt x="1612" y="3"/>
                </a:lnTo>
                <a:lnTo>
                  <a:pt x="1686" y="11"/>
                </a:lnTo>
                <a:lnTo>
                  <a:pt x="1764" y="21"/>
                </a:lnTo>
                <a:lnTo>
                  <a:pt x="1845" y="35"/>
                </a:lnTo>
                <a:lnTo>
                  <a:pt x="1927" y="49"/>
                </a:lnTo>
                <a:lnTo>
                  <a:pt x="2011" y="67"/>
                </a:lnTo>
                <a:lnTo>
                  <a:pt x="2097" y="87"/>
                </a:lnTo>
                <a:lnTo>
                  <a:pt x="2185" y="109"/>
                </a:lnTo>
                <a:lnTo>
                  <a:pt x="2275" y="133"/>
                </a:lnTo>
                <a:lnTo>
                  <a:pt x="2457" y="185"/>
                </a:lnTo>
                <a:lnTo>
                  <a:pt x="2640" y="241"/>
                </a:lnTo>
                <a:lnTo>
                  <a:pt x="2826" y="301"/>
                </a:lnTo>
                <a:lnTo>
                  <a:pt x="3196" y="421"/>
                </a:lnTo>
                <a:lnTo>
                  <a:pt x="3377" y="479"/>
                </a:lnTo>
                <a:lnTo>
                  <a:pt x="3553" y="533"/>
                </a:lnTo>
                <a:lnTo>
                  <a:pt x="3723" y="583"/>
                </a:lnTo>
                <a:lnTo>
                  <a:pt x="3805" y="605"/>
                </a:lnTo>
                <a:lnTo>
                  <a:pt x="3885" y="625"/>
                </a:lnTo>
                <a:lnTo>
                  <a:pt x="3960" y="643"/>
                </a:lnTo>
                <a:lnTo>
                  <a:pt x="4036" y="658"/>
                </a:lnTo>
                <a:lnTo>
                  <a:pt x="4108" y="670"/>
                </a:lnTo>
                <a:lnTo>
                  <a:pt x="4176" y="682"/>
                </a:lnTo>
                <a:lnTo>
                  <a:pt x="4252" y="688"/>
                </a:lnTo>
                <a:lnTo>
                  <a:pt x="4346" y="694"/>
                </a:lnTo>
                <a:lnTo>
                  <a:pt x="4454" y="696"/>
                </a:lnTo>
                <a:lnTo>
                  <a:pt x="4572" y="698"/>
                </a:lnTo>
                <a:lnTo>
                  <a:pt x="4699" y="698"/>
                </a:lnTo>
                <a:lnTo>
                  <a:pt x="4831" y="696"/>
                </a:lnTo>
                <a:lnTo>
                  <a:pt x="5097" y="690"/>
                </a:lnTo>
                <a:lnTo>
                  <a:pt x="5347" y="682"/>
                </a:lnTo>
                <a:lnTo>
                  <a:pt x="5556" y="674"/>
                </a:lnTo>
                <a:lnTo>
                  <a:pt x="5752" y="664"/>
                </a:lnTo>
                <a:lnTo>
                  <a:pt x="5752" y="970"/>
                </a:lnTo>
                <a:close/>
              </a:path>
            </a:pathLst>
          </a:custGeom>
          <a:gradFill rotWithShape="1">
            <a:gsLst>
              <a:gs pos="0">
                <a:srgbClr val="5C7802"/>
              </a:gs>
              <a:gs pos="50000">
                <a:srgbClr val="87AE08"/>
              </a:gs>
              <a:gs pos="100000">
                <a:srgbClr val="A2D00C"/>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itchFamily="18" charset="0"/>
              <a:ea typeface="等线" panose="02010600030101010101" pitchFamily="2" charset="-122"/>
              <a:cs typeface="Times New Roman" pitchFamily="18" charset="0"/>
            </a:endParaRPr>
          </a:p>
        </p:txBody>
      </p:sp>
      <p:pic>
        <p:nvPicPr>
          <p:cNvPr id="12" name="图片 24">
            <a:extLst>
              <a:ext uri="{FF2B5EF4-FFF2-40B4-BE49-F238E27FC236}">
                <a16:creationId xmlns:a16="http://schemas.microsoft.com/office/drawing/2014/main" xmlns="" id="{E928C623-4B46-4FB5-9976-1698FDE53D2A}"/>
              </a:ext>
            </a:extLst>
          </p:cNvPr>
          <p:cNvPicPr>
            <a:picLocks noChangeAspect="1"/>
          </p:cNvPicPr>
          <p:nvPr/>
        </p:nvPicPr>
        <p:blipFill>
          <a:blip r:embed="rId5"/>
          <a:stretch>
            <a:fillRect/>
          </a:stretch>
        </p:blipFill>
        <p:spPr>
          <a:xfrm>
            <a:off x="1341927" y="4153063"/>
            <a:ext cx="8092359" cy="2697906"/>
          </a:xfrm>
          <a:prstGeom prst="rect">
            <a:avLst/>
          </a:prstGeom>
        </p:spPr>
      </p:pic>
      <p:pic>
        <p:nvPicPr>
          <p:cNvPr id="13" name="图片 25">
            <a:extLst>
              <a:ext uri="{FF2B5EF4-FFF2-40B4-BE49-F238E27FC236}">
                <a16:creationId xmlns:a16="http://schemas.microsoft.com/office/drawing/2014/main" xmlns="" id="{7B773F7B-5986-4816-9A5E-D90BA8EF45B4}"/>
              </a:ext>
            </a:extLst>
          </p:cNvPr>
          <p:cNvPicPr>
            <a:picLocks noChangeAspect="1"/>
          </p:cNvPicPr>
          <p:nvPr/>
        </p:nvPicPr>
        <p:blipFill>
          <a:blip r:embed="rId6"/>
          <a:stretch>
            <a:fillRect/>
          </a:stretch>
        </p:blipFill>
        <p:spPr>
          <a:xfrm>
            <a:off x="9158965" y="3905778"/>
            <a:ext cx="2201380" cy="2938159"/>
          </a:xfrm>
          <a:prstGeom prst="rect">
            <a:avLst/>
          </a:prstGeom>
        </p:spPr>
      </p:pic>
    </p:spTree>
  </p:cSld>
  <p:clrMapOvr>
    <a:masterClrMapping/>
  </p:clrMapOvr>
  <p:transition spd="slow">
    <p:circle/>
    <p:sndAc>
      <p:stSnd>
        <p:snd r:embed="rId2" name="applaus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1">
            <a:extLst>
              <a:ext uri="{FF2B5EF4-FFF2-40B4-BE49-F238E27FC236}">
                <a16:creationId xmlns:a16="http://schemas.microsoft.com/office/drawing/2014/main" xmlns="" id="{5873A54A-325D-4169-A867-18B87732263D}"/>
              </a:ext>
            </a:extLst>
          </p:cNvPr>
          <p:cNvSpPr txBox="1">
            <a:spLocks noChangeArrowheads="1"/>
          </p:cNvSpPr>
          <p:nvPr/>
        </p:nvSpPr>
        <p:spPr bwMode="auto">
          <a:xfrm>
            <a:off x="1905000" y="73094"/>
            <a:ext cx="7086600" cy="1569660"/>
          </a:xfrm>
          <a:prstGeom prst="rect">
            <a:avLst/>
          </a:prstGeom>
          <a:solidFill>
            <a:schemeClr val="bg1"/>
          </a:solidFill>
          <a:ln w="9525">
            <a:noFill/>
            <a:miter lim="800000"/>
            <a:headEnd/>
            <a:tailEnd/>
          </a:ln>
        </p:spPr>
        <p:txBody>
          <a:bodyPr wrap="square">
            <a:spAutoFit/>
          </a:bodyPr>
          <a:lstStyle>
            <a:lvl1pPr>
              <a:defRPr b="1">
                <a:solidFill>
                  <a:schemeClr val="tx1"/>
                </a:solidFill>
                <a:latin typeface=".VnTime" pitchFamily="34" charset="0"/>
              </a:defRPr>
            </a:lvl1pPr>
            <a:lvl2pPr marL="742950" indent="-285750">
              <a:defRPr b="1">
                <a:solidFill>
                  <a:schemeClr val="tx1"/>
                </a:solidFill>
                <a:latin typeface=".VnTime" pitchFamily="34" charset="0"/>
              </a:defRPr>
            </a:lvl2pPr>
            <a:lvl3pPr marL="1143000" indent="-228600">
              <a:defRPr b="1">
                <a:solidFill>
                  <a:schemeClr val="tx1"/>
                </a:solidFill>
                <a:latin typeface=".VnTime" pitchFamily="34" charset="0"/>
              </a:defRPr>
            </a:lvl3pPr>
            <a:lvl4pPr marL="1600200" indent="-228600">
              <a:defRPr b="1">
                <a:solidFill>
                  <a:schemeClr val="tx1"/>
                </a:solidFill>
                <a:latin typeface=".VnTime" pitchFamily="34" charset="0"/>
              </a:defRPr>
            </a:lvl4pPr>
            <a:lvl5pPr marL="2057400" indent="-228600">
              <a:defRPr b="1">
                <a:solidFill>
                  <a:schemeClr val="tx1"/>
                </a:solidFill>
                <a:latin typeface=".VnTime" pitchFamily="34" charset="0"/>
              </a:defRPr>
            </a:lvl5pPr>
            <a:lvl6pPr marL="2514600" indent="-228600" eaLnBrk="0" fontAlgn="base" hangingPunct="0">
              <a:spcBef>
                <a:spcPct val="0"/>
              </a:spcBef>
              <a:spcAft>
                <a:spcPct val="0"/>
              </a:spcAft>
              <a:defRPr b="1">
                <a:solidFill>
                  <a:schemeClr val="tx1"/>
                </a:solidFill>
                <a:latin typeface=".VnTime" pitchFamily="34" charset="0"/>
              </a:defRPr>
            </a:lvl6pPr>
            <a:lvl7pPr marL="2971800" indent="-228600" eaLnBrk="0" fontAlgn="base" hangingPunct="0">
              <a:spcBef>
                <a:spcPct val="0"/>
              </a:spcBef>
              <a:spcAft>
                <a:spcPct val="0"/>
              </a:spcAft>
              <a:defRPr b="1">
                <a:solidFill>
                  <a:schemeClr val="tx1"/>
                </a:solidFill>
                <a:latin typeface=".VnTime" pitchFamily="34" charset="0"/>
              </a:defRPr>
            </a:lvl7pPr>
            <a:lvl8pPr marL="3429000" indent="-228600" eaLnBrk="0" fontAlgn="base" hangingPunct="0">
              <a:spcBef>
                <a:spcPct val="0"/>
              </a:spcBef>
              <a:spcAft>
                <a:spcPct val="0"/>
              </a:spcAft>
              <a:defRPr b="1">
                <a:solidFill>
                  <a:schemeClr val="tx1"/>
                </a:solidFill>
                <a:latin typeface=".VnTime" pitchFamily="34" charset="0"/>
              </a:defRPr>
            </a:lvl8pPr>
            <a:lvl9pPr marL="3886200" indent="-228600" eaLnBrk="0" fontAlgn="base" hangingPunct="0">
              <a:spcBef>
                <a:spcPct val="0"/>
              </a:spcBef>
              <a:spcAft>
                <a:spcPct val="0"/>
              </a:spcAft>
              <a:defRPr b="1">
                <a:solidFill>
                  <a:schemeClr val="tx1"/>
                </a:solidFill>
                <a:latin typeface=".VnTime" pitchFamily="34" charset="0"/>
              </a:defRPr>
            </a:lvl9pPr>
          </a:lstStyle>
          <a:p>
            <a:pPr algn="ctr">
              <a:defRPr/>
            </a:pPr>
            <a:r>
              <a:rPr lang="en-US" sz="3200" dirty="0" err="1" smtClean="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Thứ</a:t>
            </a:r>
            <a:r>
              <a:rPr lang="en-US" sz="3200" dirty="0" smtClean="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3200" dirty="0" err="1" smtClean="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ba</a:t>
            </a:r>
            <a:r>
              <a:rPr lang="en-US" sz="3200" dirty="0" smtClean="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3200" dirty="0" err="1" smtClean="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ngày</a:t>
            </a:r>
            <a:r>
              <a:rPr lang="en-US" sz="3200" dirty="0" smtClean="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29 </a:t>
            </a:r>
            <a:r>
              <a:rPr lang="en-US" sz="3200" dirty="0" err="1" smtClean="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tháng</a:t>
            </a:r>
            <a:r>
              <a:rPr lang="en-US" sz="3200" dirty="0" smtClean="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3 </a:t>
            </a:r>
            <a:r>
              <a:rPr lang="en-US" sz="3200" dirty="0" err="1" smtClean="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năm</a:t>
            </a:r>
            <a:r>
              <a:rPr lang="en-US" sz="3200" dirty="0" smtClean="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2022</a:t>
            </a:r>
          </a:p>
          <a:p>
            <a:pPr algn="ctr">
              <a:defRPr/>
            </a:pPr>
            <a:r>
              <a:rPr lang="en-US" sz="3200" dirty="0" err="1" smtClean="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Chính</a:t>
            </a:r>
            <a:r>
              <a:rPr lang="en-US" sz="3200" dirty="0" smtClean="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3200" dirty="0" err="1" smtClean="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tả</a:t>
            </a:r>
            <a:endParaRPr lang="en-US" sz="3200" dirty="0" smtClean="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a:p>
            <a:pPr algn="ctr">
              <a:defRPr/>
            </a:pPr>
            <a:r>
              <a:rPr lang="en-US" sz="3200" dirty="0" err="1" smtClean="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Cuộc</a:t>
            </a:r>
            <a:r>
              <a:rPr lang="en-US" sz="3200" dirty="0" smtClean="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3200" dirty="0" err="1">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chạy</a:t>
            </a:r>
            <a:r>
              <a:rPr lang="en-US" sz="3200" dirty="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3200" dirty="0" err="1">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đua</a:t>
            </a:r>
            <a:r>
              <a:rPr lang="en-US" sz="3200" dirty="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3200" dirty="0" err="1">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trong</a:t>
            </a:r>
            <a:r>
              <a:rPr lang="en-US" sz="3200" dirty="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3200" dirty="0" err="1">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rừng</a:t>
            </a:r>
            <a:endParaRPr lang="en-US" sz="3200" dirty="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3" name="TextBox 12">
            <a:extLst>
              <a:ext uri="{FF2B5EF4-FFF2-40B4-BE49-F238E27FC236}">
                <a16:creationId xmlns:a16="http://schemas.microsoft.com/office/drawing/2014/main" xmlns="" id="{CC28AF80-040A-4402-A242-AD1F93E4302C}"/>
              </a:ext>
            </a:extLst>
          </p:cNvPr>
          <p:cNvSpPr txBox="1">
            <a:spLocks noChangeArrowheads="1"/>
          </p:cNvSpPr>
          <p:nvPr/>
        </p:nvSpPr>
        <p:spPr bwMode="auto">
          <a:xfrm>
            <a:off x="717281" y="1861141"/>
            <a:ext cx="9677400" cy="4524315"/>
          </a:xfrm>
          <a:prstGeom prst="rect">
            <a:avLst/>
          </a:prstGeom>
          <a:solidFill>
            <a:schemeClr val="bg1"/>
          </a:solidFill>
          <a:ln>
            <a:noFill/>
          </a:ln>
        </p:spPr>
        <p:txBody>
          <a:bodyPr wrap="square">
            <a:spAutoFit/>
          </a:bodyPr>
          <a:lstStyle>
            <a:lvl1pPr>
              <a:defRPr b="1">
                <a:solidFill>
                  <a:schemeClr val="tx1"/>
                </a:solidFill>
                <a:latin typeface=".VnTime" pitchFamily="34" charset="0"/>
              </a:defRPr>
            </a:lvl1pPr>
            <a:lvl2pPr marL="742950" indent="-285750">
              <a:defRPr b="1">
                <a:solidFill>
                  <a:schemeClr val="tx1"/>
                </a:solidFill>
                <a:latin typeface=".VnTime" pitchFamily="34" charset="0"/>
              </a:defRPr>
            </a:lvl2pPr>
            <a:lvl3pPr marL="1143000" indent="-228600">
              <a:defRPr b="1">
                <a:solidFill>
                  <a:schemeClr val="tx1"/>
                </a:solidFill>
                <a:latin typeface=".VnTime" pitchFamily="34" charset="0"/>
              </a:defRPr>
            </a:lvl3pPr>
            <a:lvl4pPr marL="1600200" indent="-228600">
              <a:defRPr b="1">
                <a:solidFill>
                  <a:schemeClr val="tx1"/>
                </a:solidFill>
                <a:latin typeface=".VnTime" pitchFamily="34" charset="0"/>
              </a:defRPr>
            </a:lvl4pPr>
            <a:lvl5pPr marL="2057400" indent="-228600">
              <a:defRPr b="1">
                <a:solidFill>
                  <a:schemeClr val="tx1"/>
                </a:solidFill>
                <a:latin typeface=".VnTime" pitchFamily="34" charset="0"/>
              </a:defRPr>
            </a:lvl5pPr>
            <a:lvl6pPr marL="2514600" indent="-228600" eaLnBrk="0" fontAlgn="base" hangingPunct="0">
              <a:spcBef>
                <a:spcPct val="0"/>
              </a:spcBef>
              <a:spcAft>
                <a:spcPct val="0"/>
              </a:spcAft>
              <a:defRPr b="1">
                <a:solidFill>
                  <a:schemeClr val="tx1"/>
                </a:solidFill>
                <a:latin typeface=".VnTime" pitchFamily="34" charset="0"/>
              </a:defRPr>
            </a:lvl6pPr>
            <a:lvl7pPr marL="2971800" indent="-228600" eaLnBrk="0" fontAlgn="base" hangingPunct="0">
              <a:spcBef>
                <a:spcPct val="0"/>
              </a:spcBef>
              <a:spcAft>
                <a:spcPct val="0"/>
              </a:spcAft>
              <a:defRPr b="1">
                <a:solidFill>
                  <a:schemeClr val="tx1"/>
                </a:solidFill>
                <a:latin typeface=".VnTime" pitchFamily="34" charset="0"/>
              </a:defRPr>
            </a:lvl7pPr>
            <a:lvl8pPr marL="3429000" indent="-228600" eaLnBrk="0" fontAlgn="base" hangingPunct="0">
              <a:spcBef>
                <a:spcPct val="0"/>
              </a:spcBef>
              <a:spcAft>
                <a:spcPct val="0"/>
              </a:spcAft>
              <a:defRPr b="1">
                <a:solidFill>
                  <a:schemeClr val="tx1"/>
                </a:solidFill>
                <a:latin typeface=".VnTime" pitchFamily="34" charset="0"/>
              </a:defRPr>
            </a:lvl8pPr>
            <a:lvl9pPr marL="3886200" indent="-228600" eaLnBrk="0" fontAlgn="base" hangingPunct="0">
              <a:spcBef>
                <a:spcPct val="0"/>
              </a:spcBef>
              <a:spcAft>
                <a:spcPct val="0"/>
              </a:spcAft>
              <a:defRPr b="1">
                <a:solidFill>
                  <a:schemeClr val="tx1"/>
                </a:solidFill>
                <a:latin typeface=".VnTime" pitchFamily="34" charset="0"/>
              </a:defRPr>
            </a:lvl9pPr>
          </a:lstStyle>
          <a:p>
            <a:pPr algn="just"/>
            <a:r>
              <a:rPr lang="en-US" altLang="en-US" sz="3600" dirty="0">
                <a:latin typeface="HP001 4 hàng" panose="020B0603050302020204" pitchFamily="34" charset="0"/>
                <a:cs typeface="Times New Roman" panose="02020603050405020304" pitchFamily="18" charset="0"/>
              </a:rPr>
              <a:t>      </a:t>
            </a:r>
          </a:p>
          <a:p>
            <a:pPr algn="just"/>
            <a:r>
              <a:rPr lang="en-US" altLang="en-US" sz="3600" dirty="0">
                <a:latin typeface="HP001 4 hàng" panose="020B0603050302020204" pitchFamily="34"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Ngựa</a:t>
            </a:r>
            <a:r>
              <a:rPr lang="en-US" altLang="en-US" sz="3600" dirty="0">
                <a:latin typeface="Times New Roman" panose="02020603050405020304" pitchFamily="18" charset="0"/>
                <a:cs typeface="Times New Roman" panose="02020603050405020304" pitchFamily="18" charset="0"/>
              </a:rPr>
              <a:t> Con </a:t>
            </a:r>
            <a:r>
              <a:rPr lang="en-US" altLang="en-US" sz="3600" dirty="0" err="1">
                <a:latin typeface="Times New Roman" panose="02020603050405020304" pitchFamily="18" charset="0"/>
                <a:cs typeface="Times New Roman" panose="02020603050405020304" pitchFamily="18" charset="0"/>
              </a:rPr>
              <a:t>chuẩn</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bị</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tham</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gia</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hội</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thi</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chạy</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Vốn</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khỏe</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và</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nhanh</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nhẹn</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chú</a:t>
            </a:r>
            <a:r>
              <a:rPr lang="en-US" altLang="en-US" sz="3600" dirty="0">
                <a:latin typeface="Times New Roman" panose="02020603050405020304" pitchFamily="18" charset="0"/>
                <a:cs typeface="Times New Roman" panose="02020603050405020304" pitchFamily="18" charset="0"/>
              </a:rPr>
              <a:t> tin </a:t>
            </a:r>
            <a:r>
              <a:rPr lang="en-US" altLang="en-US" sz="3600" dirty="0" err="1">
                <a:latin typeface="Times New Roman" panose="02020603050405020304" pitchFamily="18" charset="0"/>
                <a:cs typeface="Times New Roman" panose="02020603050405020304" pitchFamily="18" charset="0"/>
              </a:rPr>
              <a:t>chắc</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sẽ</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giành</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được</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vòng</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nguyệt</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quế</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nên</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chỉ</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mải</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ngắm</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mình</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dưới</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suối</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chẳng</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nghe</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lời</a:t>
            </a:r>
            <a:r>
              <a:rPr lang="en-US" altLang="en-US" sz="3600" dirty="0">
                <a:latin typeface="Times New Roman" panose="02020603050405020304" pitchFamily="18" charset="0"/>
                <a:cs typeface="Times New Roman" panose="02020603050405020304" pitchFamily="18" charset="0"/>
              </a:rPr>
              <a:t> cha </a:t>
            </a:r>
            <a:r>
              <a:rPr lang="en-US" altLang="en-US" sz="3600" dirty="0" err="1">
                <a:latin typeface="Times New Roman" panose="02020603050405020304" pitchFamily="18" charset="0"/>
                <a:cs typeface="Times New Roman" panose="02020603050405020304" pitchFamily="18" charset="0"/>
              </a:rPr>
              <a:t>đến</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bác</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thợ</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rèn</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kiểm</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tra</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lại</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móng</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Khi</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thua</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cuộc</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Ngựa</a:t>
            </a:r>
            <a:r>
              <a:rPr lang="en-US" altLang="en-US" sz="3600" dirty="0">
                <a:latin typeface="Times New Roman" panose="02020603050405020304" pitchFamily="18" charset="0"/>
                <a:cs typeface="Times New Roman" panose="02020603050405020304" pitchFamily="18" charset="0"/>
              </a:rPr>
              <a:t> Con </a:t>
            </a:r>
            <a:r>
              <a:rPr lang="en-US" altLang="en-US" sz="3600" dirty="0" err="1">
                <a:latin typeface="Times New Roman" panose="02020603050405020304" pitchFamily="18" charset="0"/>
                <a:cs typeface="Times New Roman" panose="02020603050405020304" pitchFamily="18" charset="0"/>
              </a:rPr>
              <a:t>mới</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rút</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ra</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được</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bài</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học</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quý</a:t>
            </a:r>
            <a:r>
              <a:rPr lang="en-US" altLang="en-US" sz="3600" dirty="0">
                <a:latin typeface="Times New Roman" panose="02020603050405020304" pitchFamily="18" charset="0"/>
                <a:cs typeface="Times New Roman" panose="02020603050405020304" pitchFamily="18" charset="0"/>
              </a:rPr>
              <a:t> : </a:t>
            </a:r>
            <a:r>
              <a:rPr lang="en-US" altLang="en-US" sz="3600" dirty="0" err="1">
                <a:latin typeface="Times New Roman" panose="02020603050405020304" pitchFamily="18" charset="0"/>
                <a:cs typeface="Times New Roman" panose="02020603050405020304" pitchFamily="18" charset="0"/>
              </a:rPr>
              <a:t>đừng</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bao</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giờ</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chủ</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quan</a:t>
            </a:r>
            <a:r>
              <a:rPr lang="en-US" altLang="en-US" sz="3600" dirty="0" smtClean="0">
                <a:latin typeface="Times New Roman" panose="02020603050405020304" pitchFamily="18" charset="0"/>
                <a:cs typeface="Times New Roman" panose="02020603050405020304" pitchFamily="18" charset="0"/>
              </a:rPr>
              <a:t>.</a:t>
            </a:r>
            <a:endParaRPr lang="en-US" altLang="en-US" sz="3600" dirty="0">
              <a:latin typeface="Times New Roman" panose="02020603050405020304" pitchFamily="18" charset="0"/>
              <a:cs typeface="Times New Roman" panose="02020603050405020304" pitchFamily="18" charset="0"/>
            </a:endParaRPr>
          </a:p>
        </p:txBody>
      </p:sp>
      <p:pic>
        <p:nvPicPr>
          <p:cNvPr id="4" name="图片 10">
            <a:extLst>
              <a:ext uri="{FF2B5EF4-FFF2-40B4-BE49-F238E27FC236}">
                <a16:creationId xmlns:a16="http://schemas.microsoft.com/office/drawing/2014/main" xmlns="" id="{854373FB-7307-49F5-A7A9-5B84A19AB819}"/>
              </a:ext>
            </a:extLst>
          </p:cNvPr>
          <p:cNvPicPr>
            <a:picLocks noChangeAspect="1"/>
          </p:cNvPicPr>
          <p:nvPr/>
        </p:nvPicPr>
        <p:blipFill>
          <a:blip r:embed="rId2"/>
          <a:stretch>
            <a:fillRect/>
          </a:stretch>
        </p:blipFill>
        <p:spPr>
          <a:xfrm>
            <a:off x="10139404" y="4395351"/>
            <a:ext cx="2050296" cy="2206705"/>
          </a:xfrm>
          <a:prstGeom prst="rect">
            <a:avLst/>
          </a:prstGeom>
        </p:spPr>
      </p:pic>
      <p:pic>
        <p:nvPicPr>
          <p:cNvPr id="5" name="图片 11">
            <a:extLst>
              <a:ext uri="{FF2B5EF4-FFF2-40B4-BE49-F238E27FC236}">
                <a16:creationId xmlns:a16="http://schemas.microsoft.com/office/drawing/2014/main" xmlns="" id="{78B86372-2895-4F24-99C3-C2EC4327E244}"/>
              </a:ext>
            </a:extLst>
          </p:cNvPr>
          <p:cNvPicPr>
            <a:picLocks noChangeAspect="1"/>
          </p:cNvPicPr>
          <p:nvPr/>
        </p:nvPicPr>
        <p:blipFill>
          <a:blip r:embed="rId3"/>
          <a:stretch>
            <a:fillRect/>
          </a:stretch>
        </p:blipFill>
        <p:spPr>
          <a:xfrm>
            <a:off x="10267095" y="2324740"/>
            <a:ext cx="1851398" cy="2083848"/>
          </a:xfrm>
          <a:prstGeom prst="rect">
            <a:avLst/>
          </a:prstGeom>
        </p:spPr>
      </p:pic>
      <p:pic>
        <p:nvPicPr>
          <p:cNvPr id="6" name="图片 12">
            <a:extLst>
              <a:ext uri="{FF2B5EF4-FFF2-40B4-BE49-F238E27FC236}">
                <a16:creationId xmlns:a16="http://schemas.microsoft.com/office/drawing/2014/main" xmlns="" id="{F68E9F01-D186-40C4-B950-F6B77C043E87}"/>
              </a:ext>
            </a:extLst>
          </p:cNvPr>
          <p:cNvPicPr>
            <a:picLocks noChangeAspect="1"/>
          </p:cNvPicPr>
          <p:nvPr/>
        </p:nvPicPr>
        <p:blipFill>
          <a:blip r:embed="rId4"/>
          <a:stretch>
            <a:fillRect/>
          </a:stretch>
        </p:blipFill>
        <p:spPr>
          <a:xfrm>
            <a:off x="10035928" y="-144704"/>
            <a:ext cx="2156072" cy="2245782"/>
          </a:xfrm>
          <a:prstGeom prst="rect">
            <a:avLst/>
          </a:prstGeom>
        </p:spPr>
      </p:pic>
      <p:sp>
        <p:nvSpPr>
          <p:cNvPr id="7" name="Oval 6"/>
          <p:cNvSpPr/>
          <p:nvPr/>
        </p:nvSpPr>
        <p:spPr>
          <a:xfrm>
            <a:off x="10625973" y="1371600"/>
            <a:ext cx="1261228" cy="95314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a:latin typeface="Times New Roman" panose="02020603050405020304" pitchFamily="18" charset="0"/>
                <a:cs typeface="Times New Roman" panose="02020603050405020304" pitchFamily="18" charset="0"/>
              </a:rPr>
              <a:t>83</a:t>
            </a:r>
          </a:p>
        </p:txBody>
      </p:sp>
    </p:spTree>
    <p:extLst>
      <p:ext uri="{BB962C8B-B14F-4D97-AF65-F5344CB8AC3E}">
        <p14:creationId xmlns:p14="http://schemas.microsoft.com/office/powerpoint/2010/main" val="35108482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1">
            <a:extLst>
              <a:ext uri="{FF2B5EF4-FFF2-40B4-BE49-F238E27FC236}">
                <a16:creationId xmlns:a16="http://schemas.microsoft.com/office/drawing/2014/main" xmlns="" id="{5873A54A-325D-4169-A867-18B87732263D}"/>
              </a:ext>
            </a:extLst>
          </p:cNvPr>
          <p:cNvSpPr txBox="1">
            <a:spLocks noChangeArrowheads="1"/>
          </p:cNvSpPr>
          <p:nvPr/>
        </p:nvSpPr>
        <p:spPr bwMode="auto">
          <a:xfrm>
            <a:off x="1371600" y="152400"/>
            <a:ext cx="7086600" cy="584775"/>
          </a:xfrm>
          <a:prstGeom prst="rect">
            <a:avLst/>
          </a:prstGeom>
          <a:solidFill>
            <a:schemeClr val="bg1"/>
          </a:solidFill>
          <a:ln w="9525">
            <a:noFill/>
            <a:miter lim="800000"/>
            <a:headEnd/>
            <a:tailEnd/>
          </a:ln>
        </p:spPr>
        <p:txBody>
          <a:bodyPr wrap="square">
            <a:spAutoFit/>
          </a:bodyPr>
          <a:lstStyle>
            <a:lvl1pPr>
              <a:defRPr b="1">
                <a:solidFill>
                  <a:schemeClr val="tx1"/>
                </a:solidFill>
                <a:latin typeface=".VnTime" pitchFamily="34" charset="0"/>
              </a:defRPr>
            </a:lvl1pPr>
            <a:lvl2pPr marL="742950" indent="-285750">
              <a:defRPr b="1">
                <a:solidFill>
                  <a:schemeClr val="tx1"/>
                </a:solidFill>
                <a:latin typeface=".VnTime" pitchFamily="34" charset="0"/>
              </a:defRPr>
            </a:lvl2pPr>
            <a:lvl3pPr marL="1143000" indent="-228600">
              <a:defRPr b="1">
                <a:solidFill>
                  <a:schemeClr val="tx1"/>
                </a:solidFill>
                <a:latin typeface=".VnTime" pitchFamily="34" charset="0"/>
              </a:defRPr>
            </a:lvl3pPr>
            <a:lvl4pPr marL="1600200" indent="-228600">
              <a:defRPr b="1">
                <a:solidFill>
                  <a:schemeClr val="tx1"/>
                </a:solidFill>
                <a:latin typeface=".VnTime" pitchFamily="34" charset="0"/>
              </a:defRPr>
            </a:lvl4pPr>
            <a:lvl5pPr marL="2057400" indent="-228600">
              <a:defRPr b="1">
                <a:solidFill>
                  <a:schemeClr val="tx1"/>
                </a:solidFill>
                <a:latin typeface=".VnTime" pitchFamily="34" charset="0"/>
              </a:defRPr>
            </a:lvl5pPr>
            <a:lvl6pPr marL="2514600" indent="-228600" eaLnBrk="0" fontAlgn="base" hangingPunct="0">
              <a:spcBef>
                <a:spcPct val="0"/>
              </a:spcBef>
              <a:spcAft>
                <a:spcPct val="0"/>
              </a:spcAft>
              <a:defRPr b="1">
                <a:solidFill>
                  <a:schemeClr val="tx1"/>
                </a:solidFill>
                <a:latin typeface=".VnTime" pitchFamily="34" charset="0"/>
              </a:defRPr>
            </a:lvl6pPr>
            <a:lvl7pPr marL="2971800" indent="-228600" eaLnBrk="0" fontAlgn="base" hangingPunct="0">
              <a:spcBef>
                <a:spcPct val="0"/>
              </a:spcBef>
              <a:spcAft>
                <a:spcPct val="0"/>
              </a:spcAft>
              <a:defRPr b="1">
                <a:solidFill>
                  <a:schemeClr val="tx1"/>
                </a:solidFill>
                <a:latin typeface=".VnTime" pitchFamily="34" charset="0"/>
              </a:defRPr>
            </a:lvl7pPr>
            <a:lvl8pPr marL="3429000" indent="-228600" eaLnBrk="0" fontAlgn="base" hangingPunct="0">
              <a:spcBef>
                <a:spcPct val="0"/>
              </a:spcBef>
              <a:spcAft>
                <a:spcPct val="0"/>
              </a:spcAft>
              <a:defRPr b="1">
                <a:solidFill>
                  <a:schemeClr val="tx1"/>
                </a:solidFill>
                <a:latin typeface=".VnTime" pitchFamily="34" charset="0"/>
              </a:defRPr>
            </a:lvl8pPr>
            <a:lvl9pPr marL="3886200" indent="-228600" eaLnBrk="0" fontAlgn="base" hangingPunct="0">
              <a:spcBef>
                <a:spcPct val="0"/>
              </a:spcBef>
              <a:spcAft>
                <a:spcPct val="0"/>
              </a:spcAft>
              <a:defRPr b="1">
                <a:solidFill>
                  <a:schemeClr val="tx1"/>
                </a:solidFill>
                <a:latin typeface=".VnTime"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err="1">
                <a:ln>
                  <a:noFill/>
                </a:ln>
                <a:solidFill>
                  <a:srgbClr val="0000FF"/>
                </a:solidFill>
                <a:effectLst>
                  <a:outerShdw blurRad="38100" dist="38100" dir="2700000" algn="tl">
                    <a:srgbClr val="C0C0C0"/>
                  </a:outerShdw>
                </a:effectLst>
                <a:uLnTx/>
                <a:uFillTx/>
                <a:latin typeface="Times New Roman" panose="02020603050405020304" pitchFamily="18" charset="0"/>
                <a:ea typeface="微软雅黑"/>
                <a:cs typeface="Times New Roman" panose="02020603050405020304" pitchFamily="18" charset="0"/>
              </a:rPr>
              <a:t>Cuộc</a:t>
            </a:r>
            <a:r>
              <a:rPr kumimoji="0" lang="en-US" sz="3200" b="1" i="0" u="none" strike="noStrike" kern="1200" cap="none" spc="0" normalizeH="0" baseline="0" noProof="0" dirty="0">
                <a:ln>
                  <a:noFill/>
                </a:ln>
                <a:solidFill>
                  <a:srgbClr val="0000FF"/>
                </a:solidFill>
                <a:effectLst>
                  <a:outerShdw blurRad="38100" dist="38100" dir="2700000" algn="tl">
                    <a:srgbClr val="C0C0C0"/>
                  </a:outerShdw>
                </a:effectLst>
                <a:uLnTx/>
                <a:uFillTx/>
                <a:latin typeface="Times New Roman" panose="02020603050405020304" pitchFamily="18" charset="0"/>
                <a:ea typeface="微软雅黑"/>
                <a:cs typeface="Times New Roman" panose="02020603050405020304" pitchFamily="18" charset="0"/>
              </a:rPr>
              <a:t> </a:t>
            </a:r>
            <a:r>
              <a:rPr kumimoji="0" lang="en-US" sz="3200" b="1" i="0" u="none" strike="noStrike" kern="1200" cap="none" spc="0" normalizeH="0" baseline="0" noProof="0" dirty="0" err="1">
                <a:ln>
                  <a:noFill/>
                </a:ln>
                <a:solidFill>
                  <a:srgbClr val="0000FF"/>
                </a:solidFill>
                <a:effectLst>
                  <a:outerShdw blurRad="38100" dist="38100" dir="2700000" algn="tl">
                    <a:srgbClr val="C0C0C0"/>
                  </a:outerShdw>
                </a:effectLst>
                <a:uLnTx/>
                <a:uFillTx/>
                <a:latin typeface="Times New Roman" panose="02020603050405020304" pitchFamily="18" charset="0"/>
                <a:ea typeface="微软雅黑"/>
                <a:cs typeface="Times New Roman" panose="02020603050405020304" pitchFamily="18" charset="0"/>
              </a:rPr>
              <a:t>chạy</a:t>
            </a:r>
            <a:r>
              <a:rPr kumimoji="0" lang="en-US" sz="3200" b="1" i="0" u="none" strike="noStrike" kern="1200" cap="none" spc="0" normalizeH="0" baseline="0" noProof="0" dirty="0">
                <a:ln>
                  <a:noFill/>
                </a:ln>
                <a:solidFill>
                  <a:srgbClr val="0000FF"/>
                </a:solidFill>
                <a:effectLst>
                  <a:outerShdw blurRad="38100" dist="38100" dir="2700000" algn="tl">
                    <a:srgbClr val="C0C0C0"/>
                  </a:outerShdw>
                </a:effectLst>
                <a:uLnTx/>
                <a:uFillTx/>
                <a:latin typeface="Times New Roman" panose="02020603050405020304" pitchFamily="18" charset="0"/>
                <a:ea typeface="微软雅黑"/>
                <a:cs typeface="Times New Roman" panose="02020603050405020304" pitchFamily="18" charset="0"/>
              </a:rPr>
              <a:t> </a:t>
            </a:r>
            <a:r>
              <a:rPr kumimoji="0" lang="en-US" sz="3200" b="1" i="0" u="none" strike="noStrike" kern="1200" cap="none" spc="0" normalizeH="0" baseline="0" noProof="0" dirty="0" err="1">
                <a:ln>
                  <a:noFill/>
                </a:ln>
                <a:solidFill>
                  <a:srgbClr val="0000FF"/>
                </a:solidFill>
                <a:effectLst>
                  <a:outerShdw blurRad="38100" dist="38100" dir="2700000" algn="tl">
                    <a:srgbClr val="C0C0C0"/>
                  </a:outerShdw>
                </a:effectLst>
                <a:uLnTx/>
                <a:uFillTx/>
                <a:latin typeface="Times New Roman" panose="02020603050405020304" pitchFamily="18" charset="0"/>
                <a:ea typeface="微软雅黑"/>
                <a:cs typeface="Times New Roman" panose="02020603050405020304" pitchFamily="18" charset="0"/>
              </a:rPr>
              <a:t>đua</a:t>
            </a:r>
            <a:r>
              <a:rPr kumimoji="0" lang="en-US" sz="3200" b="1" i="0" u="none" strike="noStrike" kern="1200" cap="none" spc="0" normalizeH="0" baseline="0" noProof="0" dirty="0">
                <a:ln>
                  <a:noFill/>
                </a:ln>
                <a:solidFill>
                  <a:srgbClr val="0000FF"/>
                </a:solidFill>
                <a:effectLst>
                  <a:outerShdw blurRad="38100" dist="38100" dir="2700000" algn="tl">
                    <a:srgbClr val="C0C0C0"/>
                  </a:outerShdw>
                </a:effectLst>
                <a:uLnTx/>
                <a:uFillTx/>
                <a:latin typeface="Times New Roman" panose="02020603050405020304" pitchFamily="18" charset="0"/>
                <a:ea typeface="微软雅黑"/>
                <a:cs typeface="Times New Roman" panose="02020603050405020304" pitchFamily="18" charset="0"/>
              </a:rPr>
              <a:t> </a:t>
            </a:r>
            <a:r>
              <a:rPr kumimoji="0" lang="en-US" sz="3200" b="1" i="0" u="none" strike="noStrike" kern="1200" cap="none" spc="0" normalizeH="0" baseline="0" noProof="0" dirty="0" err="1">
                <a:ln>
                  <a:noFill/>
                </a:ln>
                <a:solidFill>
                  <a:srgbClr val="0000FF"/>
                </a:solidFill>
                <a:effectLst>
                  <a:outerShdw blurRad="38100" dist="38100" dir="2700000" algn="tl">
                    <a:srgbClr val="C0C0C0"/>
                  </a:outerShdw>
                </a:effectLst>
                <a:uLnTx/>
                <a:uFillTx/>
                <a:latin typeface="Times New Roman" panose="02020603050405020304" pitchFamily="18" charset="0"/>
                <a:ea typeface="微软雅黑"/>
                <a:cs typeface="Times New Roman" panose="02020603050405020304" pitchFamily="18" charset="0"/>
              </a:rPr>
              <a:t>trong</a:t>
            </a:r>
            <a:r>
              <a:rPr kumimoji="0" lang="en-US" sz="3200" b="1" i="0" u="none" strike="noStrike" kern="1200" cap="none" spc="0" normalizeH="0" baseline="0" noProof="0" dirty="0">
                <a:ln>
                  <a:noFill/>
                </a:ln>
                <a:solidFill>
                  <a:srgbClr val="0000FF"/>
                </a:solidFill>
                <a:effectLst>
                  <a:outerShdw blurRad="38100" dist="38100" dir="2700000" algn="tl">
                    <a:srgbClr val="C0C0C0"/>
                  </a:outerShdw>
                </a:effectLst>
                <a:uLnTx/>
                <a:uFillTx/>
                <a:latin typeface="Times New Roman" panose="02020603050405020304" pitchFamily="18" charset="0"/>
                <a:ea typeface="微软雅黑"/>
                <a:cs typeface="Times New Roman" panose="02020603050405020304" pitchFamily="18" charset="0"/>
              </a:rPr>
              <a:t> </a:t>
            </a:r>
            <a:r>
              <a:rPr kumimoji="0" lang="en-US" sz="3200" b="1" i="0" u="none" strike="noStrike" kern="1200" cap="none" spc="0" normalizeH="0" baseline="0" noProof="0" dirty="0" err="1">
                <a:ln>
                  <a:noFill/>
                </a:ln>
                <a:solidFill>
                  <a:srgbClr val="0000FF"/>
                </a:solidFill>
                <a:effectLst>
                  <a:outerShdw blurRad="38100" dist="38100" dir="2700000" algn="tl">
                    <a:srgbClr val="C0C0C0"/>
                  </a:outerShdw>
                </a:effectLst>
                <a:uLnTx/>
                <a:uFillTx/>
                <a:latin typeface="Times New Roman" panose="02020603050405020304" pitchFamily="18" charset="0"/>
                <a:ea typeface="微软雅黑"/>
                <a:cs typeface="Times New Roman" panose="02020603050405020304" pitchFamily="18" charset="0"/>
              </a:rPr>
              <a:t>rừng</a:t>
            </a:r>
            <a:endParaRPr kumimoji="0" lang="en-US" sz="3200" b="1" i="0" u="none" strike="noStrike" kern="1200" cap="none" spc="0" normalizeH="0" baseline="0" noProof="0" dirty="0">
              <a:ln>
                <a:noFill/>
              </a:ln>
              <a:solidFill>
                <a:srgbClr val="0000FF"/>
              </a:solidFill>
              <a:effectLst>
                <a:outerShdw blurRad="38100" dist="38100" dir="2700000" algn="tl">
                  <a:srgbClr val="C0C0C0"/>
                </a:outerShdw>
              </a:effectLst>
              <a:uLnTx/>
              <a:uFillTx/>
              <a:latin typeface="Times New Roman" panose="02020603050405020304" pitchFamily="18" charset="0"/>
              <a:ea typeface="微软雅黑"/>
              <a:cs typeface="Times New Roman" panose="02020603050405020304" pitchFamily="18" charset="0"/>
            </a:endParaRPr>
          </a:p>
        </p:txBody>
      </p:sp>
      <p:sp>
        <p:nvSpPr>
          <p:cNvPr id="3" name="TextBox 12">
            <a:extLst>
              <a:ext uri="{FF2B5EF4-FFF2-40B4-BE49-F238E27FC236}">
                <a16:creationId xmlns:a16="http://schemas.microsoft.com/office/drawing/2014/main" xmlns="" id="{CC28AF80-040A-4402-A242-AD1F93E4302C}"/>
              </a:ext>
            </a:extLst>
          </p:cNvPr>
          <p:cNvSpPr txBox="1">
            <a:spLocks noChangeArrowheads="1"/>
          </p:cNvSpPr>
          <p:nvPr/>
        </p:nvSpPr>
        <p:spPr bwMode="auto">
          <a:xfrm>
            <a:off x="287321" y="978187"/>
            <a:ext cx="9677400" cy="3970318"/>
          </a:xfrm>
          <a:prstGeom prst="rect">
            <a:avLst/>
          </a:prstGeom>
          <a:solidFill>
            <a:schemeClr val="bg1"/>
          </a:solidFill>
          <a:ln>
            <a:noFill/>
          </a:ln>
        </p:spPr>
        <p:txBody>
          <a:bodyPr wrap="square">
            <a:spAutoFit/>
          </a:bodyPr>
          <a:lstStyle>
            <a:lvl1pPr>
              <a:defRPr b="1">
                <a:solidFill>
                  <a:schemeClr val="tx1"/>
                </a:solidFill>
                <a:latin typeface=".VnTime" pitchFamily="34" charset="0"/>
              </a:defRPr>
            </a:lvl1pPr>
            <a:lvl2pPr marL="742950" indent="-285750">
              <a:defRPr b="1">
                <a:solidFill>
                  <a:schemeClr val="tx1"/>
                </a:solidFill>
                <a:latin typeface=".VnTime" pitchFamily="34" charset="0"/>
              </a:defRPr>
            </a:lvl2pPr>
            <a:lvl3pPr marL="1143000" indent="-228600">
              <a:defRPr b="1">
                <a:solidFill>
                  <a:schemeClr val="tx1"/>
                </a:solidFill>
                <a:latin typeface=".VnTime" pitchFamily="34" charset="0"/>
              </a:defRPr>
            </a:lvl3pPr>
            <a:lvl4pPr marL="1600200" indent="-228600">
              <a:defRPr b="1">
                <a:solidFill>
                  <a:schemeClr val="tx1"/>
                </a:solidFill>
                <a:latin typeface=".VnTime" pitchFamily="34" charset="0"/>
              </a:defRPr>
            </a:lvl4pPr>
            <a:lvl5pPr marL="2057400" indent="-228600">
              <a:defRPr b="1">
                <a:solidFill>
                  <a:schemeClr val="tx1"/>
                </a:solidFill>
                <a:latin typeface=".VnTime" pitchFamily="34" charset="0"/>
              </a:defRPr>
            </a:lvl5pPr>
            <a:lvl6pPr marL="2514600" indent="-228600" eaLnBrk="0" fontAlgn="base" hangingPunct="0">
              <a:spcBef>
                <a:spcPct val="0"/>
              </a:spcBef>
              <a:spcAft>
                <a:spcPct val="0"/>
              </a:spcAft>
              <a:defRPr b="1">
                <a:solidFill>
                  <a:schemeClr val="tx1"/>
                </a:solidFill>
                <a:latin typeface=".VnTime" pitchFamily="34" charset="0"/>
              </a:defRPr>
            </a:lvl6pPr>
            <a:lvl7pPr marL="2971800" indent="-228600" eaLnBrk="0" fontAlgn="base" hangingPunct="0">
              <a:spcBef>
                <a:spcPct val="0"/>
              </a:spcBef>
              <a:spcAft>
                <a:spcPct val="0"/>
              </a:spcAft>
              <a:defRPr b="1">
                <a:solidFill>
                  <a:schemeClr val="tx1"/>
                </a:solidFill>
                <a:latin typeface=".VnTime" pitchFamily="34" charset="0"/>
              </a:defRPr>
            </a:lvl7pPr>
            <a:lvl8pPr marL="3429000" indent="-228600" eaLnBrk="0" fontAlgn="base" hangingPunct="0">
              <a:spcBef>
                <a:spcPct val="0"/>
              </a:spcBef>
              <a:spcAft>
                <a:spcPct val="0"/>
              </a:spcAft>
              <a:defRPr b="1">
                <a:solidFill>
                  <a:schemeClr val="tx1"/>
                </a:solidFill>
                <a:latin typeface=".VnTime" pitchFamily="34" charset="0"/>
              </a:defRPr>
            </a:lvl8pPr>
            <a:lvl9pPr marL="3886200" indent="-228600" eaLnBrk="0" fontAlgn="base" hangingPunct="0">
              <a:spcBef>
                <a:spcPct val="0"/>
              </a:spcBef>
              <a:spcAft>
                <a:spcPct val="0"/>
              </a:spcAft>
              <a:defRPr b="1">
                <a:solidFill>
                  <a:schemeClr val="tx1"/>
                </a:solidFill>
                <a:latin typeface=".VnTime"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en-US" sz="3600" i="0" u="none" strike="noStrike" kern="1200" cap="none" spc="0" normalizeH="0" baseline="0" noProof="0" dirty="0" err="1" smtClean="0">
                <a:ln>
                  <a:noFill/>
                </a:ln>
                <a:solidFill>
                  <a:prstClr val="black"/>
                </a:solidFill>
                <a:effectLst/>
                <a:uLnTx/>
                <a:uFillTx/>
                <a:latin typeface="Times New Roman" panose="02020603050405020304" pitchFamily="18" charset="0"/>
                <a:ea typeface="微软雅黑"/>
                <a:cs typeface="Times New Roman" panose="02020603050405020304" pitchFamily="18" charset="0"/>
              </a:rPr>
              <a:t>Ngựa</a:t>
            </a:r>
            <a:r>
              <a:rPr kumimoji="0" lang="en-US" altLang="en-US" sz="3600" i="0" u="none" strike="noStrike" kern="1200" cap="none" spc="0" normalizeH="0" baseline="0" noProof="0" dirty="0" smtClean="0">
                <a:ln>
                  <a:noFill/>
                </a:ln>
                <a:solidFill>
                  <a:prstClr val="black"/>
                </a:solidFill>
                <a:effectLst/>
                <a:uLnTx/>
                <a:uFillTx/>
                <a:latin typeface="Times New Roman" panose="02020603050405020304" pitchFamily="18" charset="0"/>
                <a:ea typeface="微软雅黑"/>
                <a:cs typeface="Times New Roman" panose="02020603050405020304" pitchFamily="18" charset="0"/>
              </a:rPr>
              <a:t> Con </a:t>
            </a:r>
            <a:r>
              <a:rPr kumimoji="0" lang="en-US" altLang="en-US" sz="3600" i="0" u="none" strike="noStrike" kern="1200" cap="none" spc="0" normalizeH="0" baseline="0" noProof="0" dirty="0" err="1" smtClean="0">
                <a:ln>
                  <a:noFill/>
                </a:ln>
                <a:solidFill>
                  <a:prstClr val="black"/>
                </a:solidFill>
                <a:effectLst/>
                <a:uLnTx/>
                <a:uFillTx/>
                <a:latin typeface="Times New Roman" panose="02020603050405020304" pitchFamily="18" charset="0"/>
                <a:ea typeface="微软雅黑"/>
                <a:cs typeface="Times New Roman" panose="02020603050405020304" pitchFamily="18" charset="0"/>
              </a:rPr>
              <a:t>chuẩn</a:t>
            </a:r>
            <a:r>
              <a:rPr kumimoji="0" lang="en-US" altLang="en-US" sz="3600" i="0" u="none" strike="noStrike" kern="1200" cap="none" spc="0" normalizeH="0" baseline="0" noProof="0" dirty="0" smtClean="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en-US" sz="3600" i="0" u="none" strike="noStrike" kern="1200" cap="none" spc="0" normalizeH="0" baseline="0" noProof="0" dirty="0" err="1" smtClean="0">
                <a:ln>
                  <a:noFill/>
                </a:ln>
                <a:solidFill>
                  <a:prstClr val="black"/>
                </a:solidFill>
                <a:effectLst/>
                <a:uLnTx/>
                <a:uFillTx/>
                <a:latin typeface="Times New Roman" panose="02020603050405020304" pitchFamily="18" charset="0"/>
                <a:ea typeface="微软雅黑"/>
                <a:cs typeface="Times New Roman" panose="02020603050405020304" pitchFamily="18" charset="0"/>
              </a:rPr>
              <a:t>bị</a:t>
            </a:r>
            <a:r>
              <a:rPr kumimoji="0" lang="en-US" altLang="en-US" sz="3600" i="0" u="none" strike="noStrike" kern="1200" cap="none" spc="0" normalizeH="0" baseline="0" noProof="0" dirty="0" smtClean="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en-US" sz="3600" i="0" u="none" strike="noStrike" kern="1200" cap="none" spc="0" normalizeH="0" baseline="0" noProof="0" dirty="0" err="1" smtClean="0">
                <a:ln>
                  <a:noFill/>
                </a:ln>
                <a:solidFill>
                  <a:prstClr val="black"/>
                </a:solidFill>
                <a:effectLst/>
                <a:uLnTx/>
                <a:uFillTx/>
                <a:latin typeface="Times New Roman" panose="02020603050405020304" pitchFamily="18" charset="0"/>
                <a:ea typeface="微软雅黑"/>
                <a:cs typeface="Times New Roman" panose="02020603050405020304" pitchFamily="18" charset="0"/>
              </a:rPr>
              <a:t>tham</a:t>
            </a:r>
            <a:r>
              <a:rPr kumimoji="0" lang="en-US" altLang="en-US" sz="3600" i="0" u="none" strike="noStrike" kern="1200" cap="none" spc="0" normalizeH="0" baseline="0" noProof="0" dirty="0" smtClean="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en-US" sz="3600" i="0" u="none" strike="noStrike" kern="1200" cap="none" spc="0" normalizeH="0" baseline="0" noProof="0" dirty="0" err="1" smtClean="0">
                <a:ln>
                  <a:noFill/>
                </a:ln>
                <a:solidFill>
                  <a:prstClr val="black"/>
                </a:solidFill>
                <a:effectLst/>
                <a:uLnTx/>
                <a:uFillTx/>
                <a:latin typeface="Times New Roman" panose="02020603050405020304" pitchFamily="18" charset="0"/>
                <a:ea typeface="微软雅黑"/>
                <a:cs typeface="Times New Roman" panose="02020603050405020304" pitchFamily="18" charset="0"/>
              </a:rPr>
              <a:t>gia</a:t>
            </a:r>
            <a:r>
              <a:rPr kumimoji="0" lang="en-US" altLang="en-US" sz="3600" i="0" u="none" strike="noStrike" kern="1200" cap="none" spc="0" normalizeH="0" baseline="0" noProof="0" dirty="0" smtClean="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en-US" sz="3600" i="0" u="none" strike="noStrike" kern="1200" cap="none" spc="0" normalizeH="0" baseline="0" noProof="0" dirty="0" err="1" smtClean="0">
                <a:ln>
                  <a:noFill/>
                </a:ln>
                <a:solidFill>
                  <a:prstClr val="black"/>
                </a:solidFill>
                <a:effectLst/>
                <a:uLnTx/>
                <a:uFillTx/>
                <a:latin typeface="Times New Roman" panose="02020603050405020304" pitchFamily="18" charset="0"/>
                <a:ea typeface="微软雅黑"/>
                <a:cs typeface="Times New Roman" panose="02020603050405020304" pitchFamily="18" charset="0"/>
              </a:rPr>
              <a:t>hội</a:t>
            </a:r>
            <a:r>
              <a:rPr kumimoji="0" lang="en-US" altLang="en-US" sz="3600" i="0" u="none" strike="noStrike" kern="1200" cap="none" spc="0" normalizeH="0" baseline="0" noProof="0" dirty="0" smtClean="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en-US" sz="3600" i="0" u="none" strike="noStrike" kern="1200" cap="none" spc="0" normalizeH="0" baseline="0" noProof="0" dirty="0" err="1" smtClean="0">
                <a:ln>
                  <a:noFill/>
                </a:ln>
                <a:solidFill>
                  <a:prstClr val="black"/>
                </a:solidFill>
                <a:effectLst/>
                <a:uLnTx/>
                <a:uFillTx/>
                <a:latin typeface="Times New Roman" panose="02020603050405020304" pitchFamily="18" charset="0"/>
                <a:ea typeface="微软雅黑"/>
                <a:cs typeface="Times New Roman" panose="02020603050405020304" pitchFamily="18" charset="0"/>
              </a:rPr>
              <a:t>thi</a:t>
            </a:r>
            <a:r>
              <a:rPr kumimoji="0" lang="en-US" altLang="en-US" sz="3600" i="0" u="none" strike="noStrike" kern="1200" cap="none" spc="0" normalizeH="0" baseline="0" noProof="0" dirty="0" smtClean="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en-US" sz="3600" i="0" u="none" strike="noStrike" kern="1200" cap="none" spc="0" normalizeH="0" baseline="0" noProof="0" dirty="0" err="1" smtClean="0">
                <a:ln>
                  <a:noFill/>
                </a:ln>
                <a:solidFill>
                  <a:prstClr val="black"/>
                </a:solidFill>
                <a:effectLst/>
                <a:uLnTx/>
                <a:uFillTx/>
                <a:latin typeface="Times New Roman" panose="02020603050405020304" pitchFamily="18" charset="0"/>
                <a:ea typeface="微软雅黑"/>
                <a:cs typeface="Times New Roman" panose="02020603050405020304" pitchFamily="18" charset="0"/>
              </a:rPr>
              <a:t>chạy</a:t>
            </a:r>
            <a:r>
              <a:rPr kumimoji="0" lang="en-US" altLang="en-US" sz="3600" i="0" u="none" strike="noStrike" kern="1200" cap="none" spc="0" normalizeH="0" baseline="0" noProof="0" dirty="0" smtClean="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en-US" sz="3600" i="0" u="none" strike="noStrike" kern="1200" cap="none" spc="0" normalizeH="0" baseline="0" noProof="0" dirty="0" err="1" smtClean="0">
                <a:ln>
                  <a:noFill/>
                </a:ln>
                <a:solidFill>
                  <a:prstClr val="black"/>
                </a:solidFill>
                <a:effectLst/>
                <a:uLnTx/>
                <a:uFillTx/>
                <a:latin typeface="Times New Roman" panose="02020603050405020304" pitchFamily="18" charset="0"/>
                <a:ea typeface="微软雅黑"/>
                <a:cs typeface="Times New Roman" panose="02020603050405020304" pitchFamily="18" charset="0"/>
              </a:rPr>
              <a:t>Vốn</a:t>
            </a:r>
            <a:r>
              <a:rPr kumimoji="0" lang="en-US" altLang="en-US" sz="3600" i="0" u="none" strike="noStrike" kern="1200" cap="none" spc="0" normalizeH="0" baseline="0" noProof="0" dirty="0" smtClean="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en-US" sz="3600" i="0" u="none" strike="noStrike" kern="1200" cap="none" spc="0" normalizeH="0" baseline="0" noProof="0" dirty="0" err="1" smtClean="0">
                <a:ln>
                  <a:noFill/>
                </a:ln>
                <a:solidFill>
                  <a:prstClr val="black"/>
                </a:solidFill>
                <a:effectLst/>
                <a:uLnTx/>
                <a:uFillTx/>
                <a:latin typeface="Times New Roman" panose="02020603050405020304" pitchFamily="18" charset="0"/>
                <a:ea typeface="微软雅黑"/>
                <a:cs typeface="Times New Roman" panose="02020603050405020304" pitchFamily="18" charset="0"/>
              </a:rPr>
              <a:t>khỏe</a:t>
            </a:r>
            <a:r>
              <a:rPr kumimoji="0" lang="en-US" altLang="en-US" sz="3600" i="0" u="none" strike="noStrike" kern="1200" cap="none" spc="0" normalizeH="0" baseline="0" noProof="0" dirty="0" smtClean="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en-US" sz="3600" i="0" u="none" strike="noStrike" kern="1200" cap="none" spc="0" normalizeH="0" baseline="0" noProof="0" dirty="0" err="1" smtClean="0">
                <a:ln>
                  <a:noFill/>
                </a:ln>
                <a:solidFill>
                  <a:prstClr val="black"/>
                </a:solidFill>
                <a:effectLst/>
                <a:uLnTx/>
                <a:uFillTx/>
                <a:latin typeface="Times New Roman" panose="02020603050405020304" pitchFamily="18" charset="0"/>
                <a:ea typeface="微软雅黑"/>
                <a:cs typeface="Times New Roman" panose="02020603050405020304" pitchFamily="18" charset="0"/>
              </a:rPr>
              <a:t>và</a:t>
            </a:r>
            <a:r>
              <a:rPr kumimoji="0" lang="en-US" altLang="en-US" sz="3600" i="0" u="none" strike="noStrike" kern="1200" cap="none" spc="0" normalizeH="0" baseline="0" noProof="0" dirty="0" smtClean="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en-US" sz="3600" i="0" u="none" strike="noStrike" kern="1200" cap="none" spc="0" normalizeH="0" baseline="0" noProof="0" dirty="0" err="1" smtClean="0">
                <a:ln>
                  <a:noFill/>
                </a:ln>
                <a:solidFill>
                  <a:prstClr val="black"/>
                </a:solidFill>
                <a:effectLst/>
                <a:uLnTx/>
                <a:uFillTx/>
                <a:latin typeface="Times New Roman" panose="02020603050405020304" pitchFamily="18" charset="0"/>
                <a:ea typeface="微软雅黑"/>
                <a:cs typeface="Times New Roman" panose="02020603050405020304" pitchFamily="18" charset="0"/>
              </a:rPr>
              <a:t>nhanh</a:t>
            </a:r>
            <a:r>
              <a:rPr kumimoji="0" lang="en-US" altLang="en-US" sz="3600" i="0" u="none" strike="noStrike" kern="1200" cap="none" spc="0" normalizeH="0" baseline="0" noProof="0" dirty="0" smtClean="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en-US" sz="3600" i="0" u="none" strike="noStrike" kern="1200" cap="none" spc="0" normalizeH="0" baseline="0" noProof="0" dirty="0" err="1" smtClean="0">
                <a:ln>
                  <a:noFill/>
                </a:ln>
                <a:solidFill>
                  <a:prstClr val="black"/>
                </a:solidFill>
                <a:effectLst/>
                <a:uLnTx/>
                <a:uFillTx/>
                <a:latin typeface="Times New Roman" panose="02020603050405020304" pitchFamily="18" charset="0"/>
                <a:ea typeface="微软雅黑"/>
                <a:cs typeface="Times New Roman" panose="02020603050405020304" pitchFamily="18" charset="0"/>
              </a:rPr>
              <a:t>nhẹn</a:t>
            </a:r>
            <a:r>
              <a:rPr kumimoji="0" lang="en-US" altLang="en-US" sz="3600" i="0" u="none" strike="noStrike" kern="1200" cap="none" spc="0" normalizeH="0" baseline="0" noProof="0" dirty="0" smtClean="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en-US" sz="3600" i="0" u="none" strike="noStrike" kern="1200" cap="none" spc="0" normalizeH="0" baseline="0" noProof="0" dirty="0" err="1" smtClean="0">
                <a:ln>
                  <a:noFill/>
                </a:ln>
                <a:solidFill>
                  <a:prstClr val="black"/>
                </a:solidFill>
                <a:effectLst/>
                <a:uLnTx/>
                <a:uFillTx/>
                <a:latin typeface="Times New Roman" panose="02020603050405020304" pitchFamily="18" charset="0"/>
                <a:ea typeface="微软雅黑"/>
                <a:cs typeface="Times New Roman" panose="02020603050405020304" pitchFamily="18" charset="0"/>
              </a:rPr>
              <a:t>chú</a:t>
            </a:r>
            <a:r>
              <a:rPr kumimoji="0" lang="en-US" altLang="en-US" sz="3600" i="0" u="none" strike="noStrike" kern="1200" cap="none" spc="0" normalizeH="0" baseline="0" noProof="0" dirty="0" smtClean="0">
                <a:ln>
                  <a:noFill/>
                </a:ln>
                <a:solidFill>
                  <a:prstClr val="black"/>
                </a:solidFill>
                <a:effectLst/>
                <a:uLnTx/>
                <a:uFillTx/>
                <a:latin typeface="Times New Roman" panose="02020603050405020304" pitchFamily="18" charset="0"/>
                <a:ea typeface="微软雅黑"/>
                <a:cs typeface="Times New Roman" panose="02020603050405020304" pitchFamily="18" charset="0"/>
              </a:rPr>
              <a:t> tin </a:t>
            </a:r>
            <a:r>
              <a:rPr kumimoji="0" lang="en-US" altLang="en-US" sz="3600" i="0" u="none" strike="noStrike" kern="1200" cap="none" spc="0" normalizeH="0" baseline="0" noProof="0" dirty="0" err="1" smtClean="0">
                <a:ln>
                  <a:noFill/>
                </a:ln>
                <a:solidFill>
                  <a:prstClr val="black"/>
                </a:solidFill>
                <a:effectLst/>
                <a:uLnTx/>
                <a:uFillTx/>
                <a:latin typeface="Times New Roman" panose="02020603050405020304" pitchFamily="18" charset="0"/>
                <a:ea typeface="微软雅黑"/>
                <a:cs typeface="Times New Roman" panose="02020603050405020304" pitchFamily="18" charset="0"/>
              </a:rPr>
              <a:t>chắc</a:t>
            </a:r>
            <a:r>
              <a:rPr kumimoji="0" lang="en-US" altLang="en-US" sz="3600" i="0" u="none" strike="noStrike" kern="1200" cap="none" spc="0" normalizeH="0" baseline="0" noProof="0" dirty="0" smtClean="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en-US" sz="3600" i="0" u="none" strike="noStrike" kern="1200" cap="none" spc="0" normalizeH="0" baseline="0" noProof="0" dirty="0" err="1" smtClean="0">
                <a:ln>
                  <a:noFill/>
                </a:ln>
                <a:solidFill>
                  <a:prstClr val="black"/>
                </a:solidFill>
                <a:effectLst/>
                <a:uLnTx/>
                <a:uFillTx/>
                <a:latin typeface="Times New Roman" panose="02020603050405020304" pitchFamily="18" charset="0"/>
                <a:ea typeface="微软雅黑"/>
                <a:cs typeface="Times New Roman" panose="02020603050405020304" pitchFamily="18" charset="0"/>
              </a:rPr>
              <a:t>sẽ</a:t>
            </a:r>
            <a:r>
              <a:rPr kumimoji="0" lang="en-US" altLang="en-US" sz="3600" i="0" u="none" strike="noStrike" kern="1200" cap="none" spc="0" normalizeH="0" baseline="0" noProof="0" dirty="0" smtClean="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en-US" sz="3600" i="0" u="none" strike="noStrike" kern="1200" cap="none" spc="0" normalizeH="0" baseline="0" noProof="0" dirty="0" err="1" smtClean="0">
                <a:ln>
                  <a:noFill/>
                </a:ln>
                <a:solidFill>
                  <a:prstClr val="black"/>
                </a:solidFill>
                <a:effectLst/>
                <a:uLnTx/>
                <a:uFillTx/>
                <a:latin typeface="Times New Roman" panose="02020603050405020304" pitchFamily="18" charset="0"/>
                <a:ea typeface="微软雅黑"/>
                <a:cs typeface="Times New Roman" panose="02020603050405020304" pitchFamily="18" charset="0"/>
              </a:rPr>
              <a:t>giành</a:t>
            </a:r>
            <a:r>
              <a:rPr kumimoji="0" lang="en-US" altLang="en-US" sz="3600" i="0" u="none" strike="noStrike" kern="1200" cap="none" spc="0" normalizeH="0" baseline="0" noProof="0" dirty="0" smtClean="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en-US" sz="3600" i="0" u="none" strike="noStrike" kern="1200" cap="none" spc="0" normalizeH="0" baseline="0" noProof="0" dirty="0" err="1" smtClean="0">
                <a:ln>
                  <a:noFill/>
                </a:ln>
                <a:solidFill>
                  <a:prstClr val="black"/>
                </a:solidFill>
                <a:effectLst/>
                <a:uLnTx/>
                <a:uFillTx/>
                <a:latin typeface="Times New Roman" panose="02020603050405020304" pitchFamily="18" charset="0"/>
                <a:ea typeface="微软雅黑"/>
                <a:cs typeface="Times New Roman" panose="02020603050405020304" pitchFamily="18" charset="0"/>
              </a:rPr>
              <a:t>được</a:t>
            </a:r>
            <a:r>
              <a:rPr kumimoji="0" lang="en-US" altLang="en-US" sz="3600" i="0" u="none" strike="noStrike" kern="1200" cap="none" spc="0" normalizeH="0" baseline="0" noProof="0" dirty="0" smtClean="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en-US" sz="3600" i="0" u="none" strike="noStrike" kern="1200" cap="none" spc="0" normalizeH="0" baseline="0" noProof="0" dirty="0" err="1" smtClean="0">
                <a:ln>
                  <a:noFill/>
                </a:ln>
                <a:solidFill>
                  <a:prstClr val="black"/>
                </a:solidFill>
                <a:effectLst/>
                <a:uLnTx/>
                <a:uFillTx/>
                <a:latin typeface="Times New Roman" panose="02020603050405020304" pitchFamily="18" charset="0"/>
                <a:ea typeface="微软雅黑"/>
                <a:cs typeface="Times New Roman" panose="02020603050405020304" pitchFamily="18" charset="0"/>
              </a:rPr>
              <a:t>vòng</a:t>
            </a:r>
            <a:r>
              <a:rPr kumimoji="0" lang="en-US" altLang="en-US" sz="3600" i="0" u="none" strike="noStrike" kern="1200" cap="none" spc="0" normalizeH="0" baseline="0" noProof="0" dirty="0" smtClean="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en-US" sz="3600" i="0" u="none" strike="noStrike" kern="1200" cap="none" spc="0" normalizeH="0" baseline="0" noProof="0" dirty="0" err="1" smtClean="0">
                <a:ln>
                  <a:noFill/>
                </a:ln>
                <a:solidFill>
                  <a:prstClr val="black"/>
                </a:solidFill>
                <a:effectLst/>
                <a:uLnTx/>
                <a:uFillTx/>
                <a:latin typeface="Times New Roman" panose="02020603050405020304" pitchFamily="18" charset="0"/>
                <a:ea typeface="微软雅黑"/>
                <a:cs typeface="Times New Roman" panose="02020603050405020304" pitchFamily="18" charset="0"/>
              </a:rPr>
              <a:t>nguyệt</a:t>
            </a:r>
            <a:r>
              <a:rPr kumimoji="0" lang="en-US" altLang="en-US" sz="3600" i="0" u="none" strike="noStrike" kern="1200" cap="none" spc="0" normalizeH="0" baseline="0" noProof="0" dirty="0" smtClean="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en-US" sz="3600" i="0" u="none" strike="noStrike" kern="1200" cap="none" spc="0" normalizeH="0" baseline="0" noProof="0" dirty="0" err="1" smtClean="0">
                <a:ln>
                  <a:noFill/>
                </a:ln>
                <a:solidFill>
                  <a:prstClr val="black"/>
                </a:solidFill>
                <a:effectLst/>
                <a:uLnTx/>
                <a:uFillTx/>
                <a:latin typeface="Times New Roman" panose="02020603050405020304" pitchFamily="18" charset="0"/>
                <a:ea typeface="微软雅黑"/>
                <a:cs typeface="Times New Roman" panose="02020603050405020304" pitchFamily="18" charset="0"/>
              </a:rPr>
              <a:t>quế</a:t>
            </a:r>
            <a:r>
              <a:rPr kumimoji="0" lang="en-US" altLang="en-US" sz="3600" i="0" u="none" strike="noStrike" kern="1200" cap="none" spc="0" normalizeH="0" baseline="0" noProof="0" dirty="0" smtClean="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en-US" sz="3600" i="0" u="none" strike="noStrike" kern="1200" cap="none" spc="0" normalizeH="0" baseline="0" noProof="0" dirty="0" err="1" smtClean="0">
                <a:ln>
                  <a:noFill/>
                </a:ln>
                <a:solidFill>
                  <a:prstClr val="black"/>
                </a:solidFill>
                <a:effectLst/>
                <a:uLnTx/>
                <a:uFillTx/>
                <a:latin typeface="Times New Roman" panose="02020603050405020304" pitchFamily="18" charset="0"/>
                <a:ea typeface="微软雅黑"/>
                <a:cs typeface="Times New Roman" panose="02020603050405020304" pitchFamily="18" charset="0"/>
              </a:rPr>
              <a:t>nên</a:t>
            </a:r>
            <a:r>
              <a:rPr kumimoji="0" lang="en-US" altLang="en-US" sz="3600" i="0" u="none" strike="noStrike" kern="1200" cap="none" spc="0" normalizeH="0" baseline="0" noProof="0" dirty="0" smtClean="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en-US" sz="3600" i="0" u="none" strike="noStrike" kern="1200" cap="none" spc="0" normalizeH="0" baseline="0" noProof="0" dirty="0" err="1" smtClean="0">
                <a:ln>
                  <a:noFill/>
                </a:ln>
                <a:solidFill>
                  <a:prstClr val="black"/>
                </a:solidFill>
                <a:effectLst/>
                <a:uLnTx/>
                <a:uFillTx/>
                <a:latin typeface="Times New Roman" panose="02020603050405020304" pitchFamily="18" charset="0"/>
                <a:ea typeface="微软雅黑"/>
                <a:cs typeface="Times New Roman" panose="02020603050405020304" pitchFamily="18" charset="0"/>
              </a:rPr>
              <a:t>chỉ</a:t>
            </a:r>
            <a:r>
              <a:rPr kumimoji="0" lang="en-US" altLang="en-US" sz="3600" i="0" u="none" strike="noStrike" kern="1200" cap="none" spc="0" normalizeH="0" baseline="0" noProof="0" dirty="0" smtClean="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en-US" sz="3600" i="0" u="none" strike="noStrike" kern="1200" cap="none" spc="0" normalizeH="0" baseline="0" noProof="0" dirty="0" err="1" smtClean="0">
                <a:ln>
                  <a:noFill/>
                </a:ln>
                <a:solidFill>
                  <a:prstClr val="black"/>
                </a:solidFill>
                <a:effectLst/>
                <a:uLnTx/>
                <a:uFillTx/>
                <a:latin typeface="Times New Roman" panose="02020603050405020304" pitchFamily="18" charset="0"/>
                <a:ea typeface="微软雅黑"/>
                <a:cs typeface="Times New Roman" panose="02020603050405020304" pitchFamily="18" charset="0"/>
              </a:rPr>
              <a:t>mải</a:t>
            </a:r>
            <a:r>
              <a:rPr kumimoji="0" lang="en-US" altLang="en-US" sz="3600" i="0" u="none" strike="noStrike" kern="1200" cap="none" spc="0" normalizeH="0" baseline="0" noProof="0" dirty="0" smtClean="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en-US" sz="3600" i="0" u="none" strike="noStrike" kern="1200" cap="none" spc="0" normalizeH="0" baseline="0" noProof="0" dirty="0" err="1" smtClean="0">
                <a:ln>
                  <a:noFill/>
                </a:ln>
                <a:solidFill>
                  <a:prstClr val="black"/>
                </a:solidFill>
                <a:effectLst/>
                <a:uLnTx/>
                <a:uFillTx/>
                <a:latin typeface="Times New Roman" panose="02020603050405020304" pitchFamily="18" charset="0"/>
                <a:ea typeface="微软雅黑"/>
                <a:cs typeface="Times New Roman" panose="02020603050405020304" pitchFamily="18" charset="0"/>
              </a:rPr>
              <a:t>ngắm</a:t>
            </a:r>
            <a:r>
              <a:rPr kumimoji="0" lang="en-US" altLang="en-US" sz="3600" i="0" u="none" strike="noStrike" kern="1200" cap="none" spc="0" normalizeH="0" baseline="0" noProof="0" dirty="0" smtClean="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en-US" sz="3600" i="0" u="none" strike="noStrike" kern="1200" cap="none" spc="0" normalizeH="0" baseline="0" noProof="0" dirty="0" err="1" smtClean="0">
                <a:ln>
                  <a:noFill/>
                </a:ln>
                <a:solidFill>
                  <a:prstClr val="black"/>
                </a:solidFill>
                <a:effectLst/>
                <a:uLnTx/>
                <a:uFillTx/>
                <a:latin typeface="Times New Roman" panose="02020603050405020304" pitchFamily="18" charset="0"/>
                <a:ea typeface="微软雅黑"/>
                <a:cs typeface="Times New Roman" panose="02020603050405020304" pitchFamily="18" charset="0"/>
              </a:rPr>
              <a:t>mình</a:t>
            </a:r>
            <a:r>
              <a:rPr kumimoji="0" lang="en-US" altLang="en-US" sz="3600" i="0" u="none" strike="noStrike" kern="1200" cap="none" spc="0" normalizeH="0" baseline="0" noProof="0" dirty="0" smtClean="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en-US" sz="3600" i="0" u="none" strike="noStrike" kern="1200" cap="none" spc="0" normalizeH="0" baseline="0" noProof="0" dirty="0" err="1" smtClean="0">
                <a:ln>
                  <a:noFill/>
                </a:ln>
                <a:solidFill>
                  <a:prstClr val="black"/>
                </a:solidFill>
                <a:effectLst/>
                <a:uLnTx/>
                <a:uFillTx/>
                <a:latin typeface="Times New Roman" panose="02020603050405020304" pitchFamily="18" charset="0"/>
                <a:ea typeface="微软雅黑"/>
                <a:cs typeface="Times New Roman" panose="02020603050405020304" pitchFamily="18" charset="0"/>
              </a:rPr>
              <a:t>dưới</a:t>
            </a:r>
            <a:r>
              <a:rPr kumimoji="0" lang="en-US" altLang="en-US" sz="3600" i="0" u="none" strike="noStrike" kern="1200" cap="none" spc="0" normalizeH="0" baseline="0" noProof="0" dirty="0" smtClean="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en-US" sz="3600" i="0" u="none" strike="noStrike" kern="1200" cap="none" spc="0" normalizeH="0" baseline="0" noProof="0" dirty="0" err="1" smtClean="0">
                <a:ln>
                  <a:noFill/>
                </a:ln>
                <a:solidFill>
                  <a:prstClr val="black"/>
                </a:solidFill>
                <a:effectLst/>
                <a:uLnTx/>
                <a:uFillTx/>
                <a:latin typeface="Times New Roman" panose="02020603050405020304" pitchFamily="18" charset="0"/>
                <a:ea typeface="微软雅黑"/>
                <a:cs typeface="Times New Roman" panose="02020603050405020304" pitchFamily="18" charset="0"/>
              </a:rPr>
              <a:t>suối</a:t>
            </a:r>
            <a:r>
              <a:rPr kumimoji="0" lang="en-US" altLang="en-US" sz="3600" i="0" u="none" strike="noStrike" kern="1200" cap="none" spc="0" normalizeH="0" baseline="0" noProof="0" dirty="0" smtClean="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en-US" sz="3600" i="0" u="none" strike="noStrike" kern="1200" cap="none" spc="0" normalizeH="0" baseline="0" noProof="0" dirty="0" err="1" smtClean="0">
                <a:ln>
                  <a:noFill/>
                </a:ln>
                <a:solidFill>
                  <a:prstClr val="black"/>
                </a:solidFill>
                <a:effectLst/>
                <a:uLnTx/>
                <a:uFillTx/>
                <a:latin typeface="Times New Roman" panose="02020603050405020304" pitchFamily="18" charset="0"/>
                <a:ea typeface="微软雅黑"/>
                <a:cs typeface="Times New Roman" panose="02020603050405020304" pitchFamily="18" charset="0"/>
              </a:rPr>
              <a:t>chẳng</a:t>
            </a:r>
            <a:r>
              <a:rPr kumimoji="0" lang="en-US" altLang="en-US" sz="3600" i="0" u="none" strike="noStrike" kern="1200" cap="none" spc="0" normalizeH="0" baseline="0" noProof="0" dirty="0" smtClean="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en-US" sz="3600" i="0" u="none" strike="noStrike" kern="1200" cap="none" spc="0" normalizeH="0" baseline="0" noProof="0" dirty="0" err="1" smtClean="0">
                <a:ln>
                  <a:noFill/>
                </a:ln>
                <a:solidFill>
                  <a:prstClr val="black"/>
                </a:solidFill>
                <a:effectLst/>
                <a:uLnTx/>
                <a:uFillTx/>
                <a:latin typeface="Times New Roman" panose="02020603050405020304" pitchFamily="18" charset="0"/>
                <a:ea typeface="微软雅黑"/>
                <a:cs typeface="Times New Roman" panose="02020603050405020304" pitchFamily="18" charset="0"/>
              </a:rPr>
              <a:t>nghe</a:t>
            </a:r>
            <a:r>
              <a:rPr kumimoji="0" lang="en-US" altLang="en-US" sz="3600" i="0" u="none" strike="noStrike" kern="1200" cap="none" spc="0" normalizeH="0" baseline="0" noProof="0" dirty="0" smtClean="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en-US" sz="3600" i="0" u="none" strike="noStrike" kern="1200" cap="none" spc="0" normalizeH="0" baseline="0" noProof="0" dirty="0" err="1" smtClean="0">
                <a:ln>
                  <a:noFill/>
                </a:ln>
                <a:solidFill>
                  <a:prstClr val="black"/>
                </a:solidFill>
                <a:effectLst/>
                <a:uLnTx/>
                <a:uFillTx/>
                <a:latin typeface="Times New Roman" panose="02020603050405020304" pitchFamily="18" charset="0"/>
                <a:ea typeface="微软雅黑"/>
                <a:cs typeface="Times New Roman" panose="02020603050405020304" pitchFamily="18" charset="0"/>
              </a:rPr>
              <a:t>lời</a:t>
            </a:r>
            <a:r>
              <a:rPr kumimoji="0" lang="en-US" altLang="en-US" sz="3600" i="0" u="none" strike="noStrike" kern="1200" cap="none" spc="0" normalizeH="0" baseline="0" noProof="0" dirty="0" smtClean="0">
                <a:ln>
                  <a:noFill/>
                </a:ln>
                <a:solidFill>
                  <a:prstClr val="black"/>
                </a:solidFill>
                <a:effectLst/>
                <a:uLnTx/>
                <a:uFillTx/>
                <a:latin typeface="Times New Roman" panose="02020603050405020304" pitchFamily="18" charset="0"/>
                <a:ea typeface="微软雅黑"/>
                <a:cs typeface="Times New Roman" panose="02020603050405020304" pitchFamily="18" charset="0"/>
              </a:rPr>
              <a:t> cha </a:t>
            </a:r>
            <a:r>
              <a:rPr kumimoji="0" lang="en-US" altLang="en-US" sz="3600" i="0" u="none" strike="noStrike" kern="1200" cap="none" spc="0" normalizeH="0" baseline="0" noProof="0" dirty="0" err="1" smtClean="0">
                <a:ln>
                  <a:noFill/>
                </a:ln>
                <a:solidFill>
                  <a:prstClr val="black"/>
                </a:solidFill>
                <a:effectLst/>
                <a:uLnTx/>
                <a:uFillTx/>
                <a:latin typeface="Times New Roman" panose="02020603050405020304" pitchFamily="18" charset="0"/>
                <a:ea typeface="微软雅黑"/>
                <a:cs typeface="Times New Roman" panose="02020603050405020304" pitchFamily="18" charset="0"/>
              </a:rPr>
              <a:t>đến</a:t>
            </a:r>
            <a:r>
              <a:rPr kumimoji="0" lang="en-US" altLang="en-US" sz="3600" i="0" u="none" strike="noStrike" kern="1200" cap="none" spc="0" normalizeH="0" baseline="0" noProof="0" dirty="0" smtClean="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en-US" sz="3600" i="0" u="none" strike="noStrike" kern="1200" cap="none" spc="0" normalizeH="0" baseline="0" noProof="0" dirty="0" err="1" smtClean="0">
                <a:ln>
                  <a:noFill/>
                </a:ln>
                <a:solidFill>
                  <a:prstClr val="black"/>
                </a:solidFill>
                <a:effectLst/>
                <a:uLnTx/>
                <a:uFillTx/>
                <a:latin typeface="Times New Roman" panose="02020603050405020304" pitchFamily="18" charset="0"/>
                <a:ea typeface="微软雅黑"/>
                <a:cs typeface="Times New Roman" panose="02020603050405020304" pitchFamily="18" charset="0"/>
              </a:rPr>
              <a:t>bác</a:t>
            </a:r>
            <a:r>
              <a:rPr kumimoji="0" lang="en-US" altLang="en-US" sz="3600" i="0" u="none" strike="noStrike" kern="1200" cap="none" spc="0" normalizeH="0" baseline="0" noProof="0" dirty="0" smtClean="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en-US" sz="3600" i="0" u="none" strike="noStrike" kern="1200" cap="none" spc="0" normalizeH="0" baseline="0" noProof="0" dirty="0" err="1" smtClean="0">
                <a:ln>
                  <a:noFill/>
                </a:ln>
                <a:solidFill>
                  <a:prstClr val="black"/>
                </a:solidFill>
                <a:effectLst/>
                <a:uLnTx/>
                <a:uFillTx/>
                <a:latin typeface="Times New Roman" panose="02020603050405020304" pitchFamily="18" charset="0"/>
                <a:ea typeface="微软雅黑"/>
                <a:cs typeface="Times New Roman" panose="02020603050405020304" pitchFamily="18" charset="0"/>
              </a:rPr>
              <a:t>thợ</a:t>
            </a:r>
            <a:r>
              <a:rPr kumimoji="0" lang="en-US" altLang="en-US" sz="3600" i="0" u="none" strike="noStrike" kern="1200" cap="none" spc="0" normalizeH="0" baseline="0" noProof="0" dirty="0" smtClean="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en-US" sz="3600" i="0" u="none" strike="noStrike" kern="1200" cap="none" spc="0" normalizeH="0" baseline="0" noProof="0" dirty="0" err="1" smtClean="0">
                <a:ln>
                  <a:noFill/>
                </a:ln>
                <a:solidFill>
                  <a:prstClr val="black"/>
                </a:solidFill>
                <a:effectLst/>
                <a:uLnTx/>
                <a:uFillTx/>
                <a:latin typeface="Times New Roman" panose="02020603050405020304" pitchFamily="18" charset="0"/>
                <a:ea typeface="微软雅黑"/>
                <a:cs typeface="Times New Roman" panose="02020603050405020304" pitchFamily="18" charset="0"/>
              </a:rPr>
              <a:t>rèn</a:t>
            </a:r>
            <a:r>
              <a:rPr kumimoji="0" lang="en-US" altLang="en-US" sz="3600" i="0" u="none" strike="noStrike" kern="1200" cap="none" spc="0" normalizeH="0" baseline="0" noProof="0" dirty="0" smtClean="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en-US" sz="3600" i="0" u="none" strike="noStrike" kern="1200" cap="none" spc="0" normalizeH="0" baseline="0" noProof="0" dirty="0" err="1" smtClean="0">
                <a:ln>
                  <a:noFill/>
                </a:ln>
                <a:solidFill>
                  <a:prstClr val="black"/>
                </a:solidFill>
                <a:effectLst/>
                <a:uLnTx/>
                <a:uFillTx/>
                <a:latin typeface="Times New Roman" panose="02020603050405020304" pitchFamily="18" charset="0"/>
                <a:ea typeface="微软雅黑"/>
                <a:cs typeface="Times New Roman" panose="02020603050405020304" pitchFamily="18" charset="0"/>
              </a:rPr>
              <a:t>kiểm</a:t>
            </a:r>
            <a:r>
              <a:rPr kumimoji="0" lang="en-US" altLang="en-US" sz="3600" i="0" u="none" strike="noStrike" kern="1200" cap="none" spc="0" normalizeH="0" baseline="0" noProof="0" dirty="0" smtClean="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en-US" sz="3600" i="0" u="none" strike="noStrike" kern="1200" cap="none" spc="0" normalizeH="0" baseline="0" noProof="0" dirty="0" err="1" smtClean="0">
                <a:ln>
                  <a:noFill/>
                </a:ln>
                <a:solidFill>
                  <a:prstClr val="black"/>
                </a:solidFill>
                <a:effectLst/>
                <a:uLnTx/>
                <a:uFillTx/>
                <a:latin typeface="Times New Roman" panose="02020603050405020304" pitchFamily="18" charset="0"/>
                <a:ea typeface="微软雅黑"/>
                <a:cs typeface="Times New Roman" panose="02020603050405020304" pitchFamily="18" charset="0"/>
              </a:rPr>
              <a:t>tra</a:t>
            </a:r>
            <a:r>
              <a:rPr kumimoji="0" lang="en-US" altLang="en-US" sz="3600" i="0" u="none" strike="noStrike" kern="1200" cap="none" spc="0" normalizeH="0" baseline="0" noProof="0" dirty="0" smtClean="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en-US" sz="3600" i="0" u="none" strike="noStrike" kern="1200" cap="none" spc="0" normalizeH="0" baseline="0" noProof="0" dirty="0" err="1" smtClean="0">
                <a:ln>
                  <a:noFill/>
                </a:ln>
                <a:solidFill>
                  <a:prstClr val="black"/>
                </a:solidFill>
                <a:effectLst/>
                <a:uLnTx/>
                <a:uFillTx/>
                <a:latin typeface="Times New Roman" panose="02020603050405020304" pitchFamily="18" charset="0"/>
                <a:ea typeface="微软雅黑"/>
                <a:cs typeface="Times New Roman" panose="02020603050405020304" pitchFamily="18" charset="0"/>
              </a:rPr>
              <a:t>lại</a:t>
            </a:r>
            <a:r>
              <a:rPr kumimoji="0" lang="en-US" altLang="en-US" sz="3600" i="0" u="none" strike="noStrike" kern="1200" cap="none" spc="0" normalizeH="0" baseline="0" noProof="0" dirty="0" smtClean="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en-US" sz="3600" i="0" u="none" strike="noStrike" kern="1200" cap="none" spc="0" normalizeH="0" baseline="0" noProof="0" dirty="0" err="1" smtClean="0">
                <a:ln>
                  <a:noFill/>
                </a:ln>
                <a:solidFill>
                  <a:prstClr val="black"/>
                </a:solidFill>
                <a:effectLst/>
                <a:uLnTx/>
                <a:uFillTx/>
                <a:latin typeface="Times New Roman" panose="02020603050405020304" pitchFamily="18" charset="0"/>
                <a:ea typeface="微软雅黑"/>
                <a:cs typeface="Times New Roman" panose="02020603050405020304" pitchFamily="18" charset="0"/>
              </a:rPr>
              <a:t>móng</a:t>
            </a:r>
            <a:r>
              <a:rPr kumimoji="0" lang="en-US" altLang="en-US" sz="3600" i="0" u="none" strike="noStrike" kern="1200" cap="none" spc="0" normalizeH="0" baseline="0" noProof="0" dirty="0" smtClean="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en-US" sz="3600" i="0" u="none" strike="noStrike" kern="1200" cap="none" spc="0" normalizeH="0" baseline="0" noProof="0" dirty="0" err="1" smtClean="0">
                <a:ln>
                  <a:noFill/>
                </a:ln>
                <a:solidFill>
                  <a:prstClr val="black"/>
                </a:solidFill>
                <a:effectLst/>
                <a:uLnTx/>
                <a:uFillTx/>
                <a:latin typeface="Times New Roman" panose="02020603050405020304" pitchFamily="18" charset="0"/>
                <a:ea typeface="微软雅黑"/>
                <a:cs typeface="Times New Roman" panose="02020603050405020304" pitchFamily="18" charset="0"/>
              </a:rPr>
              <a:t>Khi</a:t>
            </a:r>
            <a:r>
              <a:rPr kumimoji="0" lang="en-US" altLang="en-US" sz="3600" i="0" u="none" strike="noStrike" kern="1200" cap="none" spc="0" normalizeH="0" baseline="0" noProof="0" dirty="0" smtClean="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en-US" sz="3600" i="0" u="none" strike="noStrike" kern="1200" cap="none" spc="0" normalizeH="0" baseline="0" noProof="0" dirty="0" err="1" smtClean="0">
                <a:ln>
                  <a:noFill/>
                </a:ln>
                <a:solidFill>
                  <a:prstClr val="black"/>
                </a:solidFill>
                <a:effectLst/>
                <a:uLnTx/>
                <a:uFillTx/>
                <a:latin typeface="Times New Roman" panose="02020603050405020304" pitchFamily="18" charset="0"/>
                <a:ea typeface="微软雅黑"/>
                <a:cs typeface="Times New Roman" panose="02020603050405020304" pitchFamily="18" charset="0"/>
              </a:rPr>
              <a:t>thua</a:t>
            </a:r>
            <a:r>
              <a:rPr kumimoji="0" lang="en-US" altLang="en-US" sz="3600" i="0" u="none" strike="noStrike" kern="1200" cap="none" spc="0" normalizeH="0" baseline="0" noProof="0" dirty="0" smtClean="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en-US" sz="3600" i="0" u="none" strike="noStrike" kern="1200" cap="none" spc="0" normalizeH="0" baseline="0" noProof="0" dirty="0" err="1" smtClean="0">
                <a:ln>
                  <a:noFill/>
                </a:ln>
                <a:solidFill>
                  <a:prstClr val="black"/>
                </a:solidFill>
                <a:effectLst/>
                <a:uLnTx/>
                <a:uFillTx/>
                <a:latin typeface="Times New Roman" panose="02020603050405020304" pitchFamily="18" charset="0"/>
                <a:ea typeface="微软雅黑"/>
                <a:cs typeface="Times New Roman" panose="02020603050405020304" pitchFamily="18" charset="0"/>
              </a:rPr>
              <a:t>cuộc</a:t>
            </a:r>
            <a:r>
              <a:rPr kumimoji="0" lang="en-US" altLang="en-US" sz="3600" i="0" u="none" strike="noStrike" kern="1200" cap="none" spc="0" normalizeH="0" baseline="0" noProof="0" dirty="0" smtClean="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en-US" sz="3600" i="0" u="none" strike="noStrike" kern="1200" cap="none" spc="0" normalizeH="0" baseline="0" noProof="0" dirty="0" err="1" smtClean="0">
                <a:ln>
                  <a:noFill/>
                </a:ln>
                <a:solidFill>
                  <a:prstClr val="black"/>
                </a:solidFill>
                <a:effectLst/>
                <a:uLnTx/>
                <a:uFillTx/>
                <a:latin typeface="Times New Roman" panose="02020603050405020304" pitchFamily="18" charset="0"/>
                <a:ea typeface="微软雅黑"/>
                <a:cs typeface="Times New Roman" panose="02020603050405020304" pitchFamily="18" charset="0"/>
              </a:rPr>
              <a:t>Ngựa</a:t>
            </a:r>
            <a:r>
              <a:rPr kumimoji="0" lang="en-US" altLang="en-US" sz="3600" i="0" u="none" strike="noStrike" kern="1200" cap="none" spc="0" normalizeH="0" baseline="0" noProof="0" dirty="0" smtClean="0">
                <a:ln>
                  <a:noFill/>
                </a:ln>
                <a:solidFill>
                  <a:prstClr val="black"/>
                </a:solidFill>
                <a:effectLst/>
                <a:uLnTx/>
                <a:uFillTx/>
                <a:latin typeface="Times New Roman" panose="02020603050405020304" pitchFamily="18" charset="0"/>
                <a:ea typeface="微软雅黑"/>
                <a:cs typeface="Times New Roman" panose="02020603050405020304" pitchFamily="18" charset="0"/>
              </a:rPr>
              <a:t> Con </a:t>
            </a:r>
            <a:r>
              <a:rPr kumimoji="0" lang="en-US" altLang="en-US" sz="3600" i="0" u="none" strike="noStrike" kern="1200" cap="none" spc="0" normalizeH="0" baseline="0" noProof="0" dirty="0" err="1" smtClean="0">
                <a:ln>
                  <a:noFill/>
                </a:ln>
                <a:solidFill>
                  <a:prstClr val="black"/>
                </a:solidFill>
                <a:effectLst/>
                <a:uLnTx/>
                <a:uFillTx/>
                <a:latin typeface="Times New Roman" panose="02020603050405020304" pitchFamily="18" charset="0"/>
                <a:ea typeface="微软雅黑"/>
                <a:cs typeface="Times New Roman" panose="02020603050405020304" pitchFamily="18" charset="0"/>
              </a:rPr>
              <a:t>mới</a:t>
            </a:r>
            <a:r>
              <a:rPr kumimoji="0" lang="en-US" altLang="en-US" sz="3600" i="0" u="none" strike="noStrike" kern="1200" cap="none" spc="0" normalizeH="0" baseline="0" noProof="0" dirty="0" smtClean="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en-US" sz="3600" i="0" u="none" strike="noStrike" kern="1200" cap="none" spc="0" normalizeH="0" baseline="0" noProof="0" dirty="0" err="1" smtClean="0">
                <a:ln>
                  <a:noFill/>
                </a:ln>
                <a:solidFill>
                  <a:prstClr val="black"/>
                </a:solidFill>
                <a:effectLst/>
                <a:uLnTx/>
                <a:uFillTx/>
                <a:latin typeface="Times New Roman" panose="02020603050405020304" pitchFamily="18" charset="0"/>
                <a:ea typeface="微软雅黑"/>
                <a:cs typeface="Times New Roman" panose="02020603050405020304" pitchFamily="18" charset="0"/>
              </a:rPr>
              <a:t>rút</a:t>
            </a:r>
            <a:r>
              <a:rPr kumimoji="0" lang="en-US" altLang="en-US" sz="3600" i="0" u="none" strike="noStrike" kern="1200" cap="none" spc="0" normalizeH="0" baseline="0" noProof="0" dirty="0" smtClean="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en-US" sz="3600" i="0" u="none" strike="noStrike" kern="1200" cap="none" spc="0" normalizeH="0" baseline="0" noProof="0" dirty="0" err="1" smtClean="0">
                <a:ln>
                  <a:noFill/>
                </a:ln>
                <a:solidFill>
                  <a:prstClr val="black"/>
                </a:solidFill>
                <a:effectLst/>
                <a:uLnTx/>
                <a:uFillTx/>
                <a:latin typeface="Times New Roman" panose="02020603050405020304" pitchFamily="18" charset="0"/>
                <a:ea typeface="微软雅黑"/>
                <a:cs typeface="Times New Roman" panose="02020603050405020304" pitchFamily="18" charset="0"/>
              </a:rPr>
              <a:t>ra</a:t>
            </a:r>
            <a:r>
              <a:rPr kumimoji="0" lang="en-US" altLang="en-US" sz="3600" i="0" u="none" strike="noStrike" kern="1200" cap="none" spc="0" normalizeH="0" baseline="0" noProof="0" dirty="0" smtClean="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en-US" sz="3600" i="0" u="none" strike="noStrike" kern="1200" cap="none" spc="0" normalizeH="0" baseline="0" noProof="0" dirty="0" err="1" smtClean="0">
                <a:ln>
                  <a:noFill/>
                </a:ln>
                <a:solidFill>
                  <a:prstClr val="black"/>
                </a:solidFill>
                <a:effectLst/>
                <a:uLnTx/>
                <a:uFillTx/>
                <a:latin typeface="Times New Roman" panose="02020603050405020304" pitchFamily="18" charset="0"/>
                <a:ea typeface="微软雅黑"/>
                <a:cs typeface="Times New Roman" panose="02020603050405020304" pitchFamily="18" charset="0"/>
              </a:rPr>
              <a:t>được</a:t>
            </a:r>
            <a:r>
              <a:rPr kumimoji="0" lang="en-US" altLang="en-US" sz="3600" i="0" u="none" strike="noStrike" kern="1200" cap="none" spc="0" normalizeH="0" baseline="0" noProof="0" dirty="0" smtClean="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en-US" sz="3600" i="0" u="none" strike="noStrike" kern="1200" cap="none" spc="0" normalizeH="0" baseline="0" noProof="0" dirty="0" err="1" smtClean="0">
                <a:ln>
                  <a:noFill/>
                </a:ln>
                <a:solidFill>
                  <a:prstClr val="black"/>
                </a:solidFill>
                <a:effectLst/>
                <a:uLnTx/>
                <a:uFillTx/>
                <a:latin typeface="Times New Roman" panose="02020603050405020304" pitchFamily="18" charset="0"/>
                <a:ea typeface="微软雅黑"/>
                <a:cs typeface="Times New Roman" panose="02020603050405020304" pitchFamily="18" charset="0"/>
              </a:rPr>
              <a:t>bài</a:t>
            </a:r>
            <a:r>
              <a:rPr kumimoji="0" lang="en-US" altLang="en-US" sz="3600" i="0" u="none" strike="noStrike" kern="1200" cap="none" spc="0" normalizeH="0" baseline="0" noProof="0" dirty="0" smtClean="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en-US" sz="3600" i="0" u="none" strike="noStrike" kern="1200" cap="none" spc="0" normalizeH="0" baseline="0" noProof="0" dirty="0" err="1" smtClean="0">
                <a:ln>
                  <a:noFill/>
                </a:ln>
                <a:solidFill>
                  <a:prstClr val="black"/>
                </a:solidFill>
                <a:effectLst/>
                <a:uLnTx/>
                <a:uFillTx/>
                <a:latin typeface="Times New Roman" panose="02020603050405020304" pitchFamily="18" charset="0"/>
                <a:ea typeface="微软雅黑"/>
                <a:cs typeface="Times New Roman" panose="02020603050405020304" pitchFamily="18" charset="0"/>
              </a:rPr>
              <a:t>học</a:t>
            </a:r>
            <a:r>
              <a:rPr kumimoji="0" lang="en-US" altLang="en-US" sz="3600" i="0" u="none" strike="noStrike" kern="1200" cap="none" spc="0" normalizeH="0" baseline="0" noProof="0" dirty="0" smtClean="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en-US" sz="3600" i="0" u="none" strike="noStrike" kern="1200" cap="none" spc="0" normalizeH="0" baseline="0" noProof="0" dirty="0" err="1" smtClean="0">
                <a:ln>
                  <a:noFill/>
                </a:ln>
                <a:solidFill>
                  <a:prstClr val="black"/>
                </a:solidFill>
                <a:effectLst/>
                <a:uLnTx/>
                <a:uFillTx/>
                <a:latin typeface="Times New Roman" panose="02020603050405020304" pitchFamily="18" charset="0"/>
                <a:ea typeface="微软雅黑"/>
                <a:cs typeface="Times New Roman" panose="02020603050405020304" pitchFamily="18" charset="0"/>
              </a:rPr>
              <a:t>quý</a:t>
            </a:r>
            <a:r>
              <a:rPr kumimoji="0" lang="en-US" altLang="en-US" sz="3600" i="0" u="none" strike="noStrike" kern="1200" cap="none" spc="0" normalizeH="0" baseline="0" noProof="0" dirty="0" smtClean="0">
                <a:ln>
                  <a:noFill/>
                </a:ln>
                <a:solidFill>
                  <a:prstClr val="black"/>
                </a:solidFill>
                <a:effectLst/>
                <a:uLnTx/>
                <a:uFillTx/>
                <a:latin typeface="Times New Roman" panose="02020603050405020304" pitchFamily="18" charset="0"/>
                <a:ea typeface="微软雅黑"/>
                <a:cs typeface="Times New Roman" panose="02020603050405020304" pitchFamily="18" charset="0"/>
              </a:rPr>
              <a:t> : </a:t>
            </a:r>
            <a:r>
              <a:rPr kumimoji="0" lang="en-US" altLang="en-US" sz="3600" i="0" u="none" strike="noStrike" kern="1200" cap="none" spc="0" normalizeH="0" baseline="0" noProof="0" dirty="0" err="1" smtClean="0">
                <a:ln>
                  <a:noFill/>
                </a:ln>
                <a:solidFill>
                  <a:prstClr val="black"/>
                </a:solidFill>
                <a:effectLst/>
                <a:uLnTx/>
                <a:uFillTx/>
                <a:latin typeface="Times New Roman" panose="02020603050405020304" pitchFamily="18" charset="0"/>
                <a:ea typeface="微软雅黑"/>
                <a:cs typeface="Times New Roman" panose="02020603050405020304" pitchFamily="18" charset="0"/>
              </a:rPr>
              <a:t>đừng</a:t>
            </a:r>
            <a:r>
              <a:rPr kumimoji="0" lang="en-US" altLang="en-US" sz="3600" i="0" u="none" strike="noStrike" kern="1200" cap="none" spc="0" normalizeH="0" baseline="0" noProof="0" dirty="0" smtClean="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en-US" sz="3600" i="0" u="none" strike="noStrike" kern="1200" cap="none" spc="0" normalizeH="0" baseline="0" noProof="0" dirty="0" err="1" smtClean="0">
                <a:ln>
                  <a:noFill/>
                </a:ln>
                <a:solidFill>
                  <a:prstClr val="black"/>
                </a:solidFill>
                <a:effectLst/>
                <a:uLnTx/>
                <a:uFillTx/>
                <a:latin typeface="Times New Roman" panose="02020603050405020304" pitchFamily="18" charset="0"/>
                <a:ea typeface="微软雅黑"/>
                <a:cs typeface="Times New Roman" panose="02020603050405020304" pitchFamily="18" charset="0"/>
              </a:rPr>
              <a:t>bao</a:t>
            </a:r>
            <a:r>
              <a:rPr kumimoji="0" lang="en-US" altLang="en-US" sz="3600" i="0" u="none" strike="noStrike" kern="1200" cap="none" spc="0" normalizeH="0" baseline="0" noProof="0" dirty="0" smtClean="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en-US" sz="3600" i="0" u="none" strike="noStrike" kern="1200" cap="none" spc="0" normalizeH="0" baseline="0" noProof="0" dirty="0" err="1" smtClean="0">
                <a:ln>
                  <a:noFill/>
                </a:ln>
                <a:solidFill>
                  <a:prstClr val="black"/>
                </a:solidFill>
                <a:effectLst/>
                <a:uLnTx/>
                <a:uFillTx/>
                <a:latin typeface="Times New Roman" panose="02020603050405020304" pitchFamily="18" charset="0"/>
                <a:ea typeface="微软雅黑"/>
                <a:cs typeface="Times New Roman" panose="02020603050405020304" pitchFamily="18" charset="0"/>
              </a:rPr>
              <a:t>giờ</a:t>
            </a:r>
            <a:r>
              <a:rPr kumimoji="0" lang="en-US" altLang="en-US" sz="3600" i="0" u="none" strike="noStrike" kern="1200" cap="none" spc="0" normalizeH="0" baseline="0" noProof="0" dirty="0" smtClean="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en-US" sz="3600" i="0" u="none" strike="noStrike" kern="1200" cap="none" spc="0" normalizeH="0" baseline="0" noProof="0" dirty="0" err="1" smtClean="0">
                <a:ln>
                  <a:noFill/>
                </a:ln>
                <a:solidFill>
                  <a:prstClr val="black"/>
                </a:solidFill>
                <a:effectLst/>
                <a:uLnTx/>
                <a:uFillTx/>
                <a:latin typeface="Times New Roman" panose="02020603050405020304" pitchFamily="18" charset="0"/>
                <a:ea typeface="微软雅黑"/>
                <a:cs typeface="Times New Roman" panose="02020603050405020304" pitchFamily="18" charset="0"/>
              </a:rPr>
              <a:t>chủ</a:t>
            </a:r>
            <a:r>
              <a:rPr kumimoji="0" lang="en-US" altLang="en-US" sz="3600" i="0" u="none" strike="noStrike" kern="1200" cap="none" spc="0" normalizeH="0" baseline="0" noProof="0" dirty="0" smtClean="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en-US" sz="3600" i="0" u="none" strike="noStrike" kern="1200" cap="none" spc="0" normalizeH="0" baseline="0" noProof="0" dirty="0" err="1" smtClean="0">
                <a:ln>
                  <a:noFill/>
                </a:ln>
                <a:solidFill>
                  <a:prstClr val="black"/>
                </a:solidFill>
                <a:effectLst/>
                <a:uLnTx/>
                <a:uFillTx/>
                <a:latin typeface="Times New Roman" panose="02020603050405020304" pitchFamily="18" charset="0"/>
                <a:ea typeface="微软雅黑"/>
                <a:cs typeface="Times New Roman" panose="02020603050405020304" pitchFamily="18" charset="0"/>
              </a:rPr>
              <a:t>quan</a:t>
            </a:r>
            <a:r>
              <a:rPr kumimoji="0" lang="en-US" altLang="en-US" sz="3600" i="0" u="none" strike="noStrike" kern="1200" cap="none" spc="0" normalizeH="0" baseline="0" noProof="0" dirty="0" smtClean="0">
                <a:ln>
                  <a:noFill/>
                </a:ln>
                <a:solidFill>
                  <a:prstClr val="black"/>
                </a:solidFill>
                <a:effectLst/>
                <a:uLnTx/>
                <a:uFillTx/>
                <a:latin typeface="Times New Roman" panose="02020603050405020304" pitchFamily="18" charset="0"/>
                <a:ea typeface="微软雅黑"/>
                <a:cs typeface="Times New Roman" panose="02020603050405020304" pitchFamily="18" charset="0"/>
              </a:rPr>
              <a:t>.</a:t>
            </a:r>
            <a:endParaRPr kumimoji="0" lang="en-US" altLang="en-US" sz="280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pic>
        <p:nvPicPr>
          <p:cNvPr id="4" name="图片 10">
            <a:extLst>
              <a:ext uri="{FF2B5EF4-FFF2-40B4-BE49-F238E27FC236}">
                <a16:creationId xmlns:a16="http://schemas.microsoft.com/office/drawing/2014/main" xmlns="" id="{854373FB-7307-49F5-A7A9-5B84A19AB819}"/>
              </a:ext>
            </a:extLst>
          </p:cNvPr>
          <p:cNvPicPr>
            <a:picLocks noChangeAspect="1"/>
          </p:cNvPicPr>
          <p:nvPr/>
        </p:nvPicPr>
        <p:blipFill>
          <a:blip r:embed="rId2"/>
          <a:stretch>
            <a:fillRect/>
          </a:stretch>
        </p:blipFill>
        <p:spPr>
          <a:xfrm>
            <a:off x="10139404" y="4395351"/>
            <a:ext cx="2050296" cy="2206705"/>
          </a:xfrm>
          <a:prstGeom prst="rect">
            <a:avLst/>
          </a:prstGeom>
        </p:spPr>
      </p:pic>
      <p:pic>
        <p:nvPicPr>
          <p:cNvPr id="5" name="图片 11">
            <a:extLst>
              <a:ext uri="{FF2B5EF4-FFF2-40B4-BE49-F238E27FC236}">
                <a16:creationId xmlns:a16="http://schemas.microsoft.com/office/drawing/2014/main" xmlns="" id="{78B86372-2895-4F24-99C3-C2EC4327E244}"/>
              </a:ext>
            </a:extLst>
          </p:cNvPr>
          <p:cNvPicPr>
            <a:picLocks noChangeAspect="1"/>
          </p:cNvPicPr>
          <p:nvPr/>
        </p:nvPicPr>
        <p:blipFill>
          <a:blip r:embed="rId3"/>
          <a:stretch>
            <a:fillRect/>
          </a:stretch>
        </p:blipFill>
        <p:spPr>
          <a:xfrm>
            <a:off x="10267095" y="2324740"/>
            <a:ext cx="1851398" cy="2083848"/>
          </a:xfrm>
          <a:prstGeom prst="rect">
            <a:avLst/>
          </a:prstGeom>
        </p:spPr>
      </p:pic>
      <p:pic>
        <p:nvPicPr>
          <p:cNvPr id="6" name="图片 12">
            <a:extLst>
              <a:ext uri="{FF2B5EF4-FFF2-40B4-BE49-F238E27FC236}">
                <a16:creationId xmlns:a16="http://schemas.microsoft.com/office/drawing/2014/main" xmlns="" id="{F68E9F01-D186-40C4-B950-F6B77C043E87}"/>
              </a:ext>
            </a:extLst>
          </p:cNvPr>
          <p:cNvPicPr>
            <a:picLocks noChangeAspect="1"/>
          </p:cNvPicPr>
          <p:nvPr/>
        </p:nvPicPr>
        <p:blipFill>
          <a:blip r:embed="rId4"/>
          <a:stretch>
            <a:fillRect/>
          </a:stretch>
        </p:blipFill>
        <p:spPr>
          <a:xfrm>
            <a:off x="10035928" y="-144704"/>
            <a:ext cx="2156072" cy="2245782"/>
          </a:xfrm>
          <a:prstGeom prst="rect">
            <a:avLst/>
          </a:prstGeom>
        </p:spPr>
      </p:pic>
      <p:sp>
        <p:nvSpPr>
          <p:cNvPr id="7" name="Rectangle 6">
            <a:extLst>
              <a:ext uri="{FF2B5EF4-FFF2-40B4-BE49-F238E27FC236}">
                <a16:creationId xmlns:a16="http://schemas.microsoft.com/office/drawing/2014/main" xmlns="" id="{9D16ADFF-3428-44DC-8733-EF610CA633A8}"/>
              </a:ext>
            </a:extLst>
          </p:cNvPr>
          <p:cNvSpPr/>
          <p:nvPr/>
        </p:nvSpPr>
        <p:spPr>
          <a:xfrm>
            <a:off x="277489" y="4737825"/>
            <a:ext cx="9687232"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3200" dirty="0" err="1">
                <a:solidFill>
                  <a:srgbClr val="000099"/>
                </a:solidFill>
                <a:latin typeface="Times New Roman" panose="02020603050405020304" pitchFamily="18" charset="0"/>
                <a:cs typeface="Times New Roman" panose="02020603050405020304" pitchFamily="18" charset="0"/>
              </a:rPr>
              <a:t>Ngựa</a:t>
            </a:r>
            <a:r>
              <a:rPr lang="en-US" altLang="en-US" sz="3200" dirty="0">
                <a:solidFill>
                  <a:srgbClr val="000099"/>
                </a:solidFill>
                <a:latin typeface="Times New Roman" panose="02020603050405020304" pitchFamily="18" charset="0"/>
                <a:cs typeface="Times New Roman" panose="02020603050405020304" pitchFamily="18" charset="0"/>
              </a:rPr>
              <a:t> Con </a:t>
            </a:r>
            <a:r>
              <a:rPr lang="en-US" altLang="en-US" sz="3200" dirty="0" err="1">
                <a:solidFill>
                  <a:srgbClr val="000099"/>
                </a:solidFill>
                <a:latin typeface="Times New Roman" panose="02020603050405020304" pitchFamily="18" charset="0"/>
                <a:cs typeface="Times New Roman" panose="02020603050405020304" pitchFamily="18" charset="0"/>
              </a:rPr>
              <a:t>chuẩn</a:t>
            </a:r>
            <a:r>
              <a:rPr lang="en-US" altLang="en-US" sz="3200" dirty="0">
                <a:solidFill>
                  <a:srgbClr val="000099"/>
                </a:solidFill>
                <a:latin typeface="Times New Roman" panose="02020603050405020304" pitchFamily="18" charset="0"/>
                <a:cs typeface="Times New Roman" panose="02020603050405020304" pitchFamily="18" charset="0"/>
              </a:rPr>
              <a:t> </a:t>
            </a:r>
            <a:r>
              <a:rPr lang="en-US" altLang="en-US" sz="3200" dirty="0" err="1">
                <a:solidFill>
                  <a:srgbClr val="000099"/>
                </a:solidFill>
                <a:latin typeface="Times New Roman" panose="02020603050405020304" pitchFamily="18" charset="0"/>
                <a:cs typeface="Times New Roman" panose="02020603050405020304" pitchFamily="18" charset="0"/>
              </a:rPr>
              <a:t>bị</a:t>
            </a:r>
            <a:r>
              <a:rPr lang="en-US" altLang="en-US" sz="3200" dirty="0">
                <a:solidFill>
                  <a:srgbClr val="000099"/>
                </a:solidFill>
                <a:latin typeface="Times New Roman" panose="02020603050405020304" pitchFamily="18" charset="0"/>
                <a:cs typeface="Times New Roman" panose="02020603050405020304" pitchFamily="18" charset="0"/>
              </a:rPr>
              <a:t> </a:t>
            </a:r>
            <a:r>
              <a:rPr lang="en-US" altLang="en-US" sz="3200" dirty="0" err="1">
                <a:solidFill>
                  <a:srgbClr val="000099"/>
                </a:solidFill>
                <a:latin typeface="Times New Roman" panose="02020603050405020304" pitchFamily="18" charset="0"/>
                <a:cs typeface="Times New Roman" panose="02020603050405020304" pitchFamily="18" charset="0"/>
              </a:rPr>
              <a:t>hội</a:t>
            </a:r>
            <a:r>
              <a:rPr lang="en-US" altLang="en-US" sz="3200" dirty="0">
                <a:solidFill>
                  <a:srgbClr val="000099"/>
                </a:solidFill>
                <a:latin typeface="Times New Roman" panose="02020603050405020304" pitchFamily="18" charset="0"/>
                <a:cs typeface="Times New Roman" panose="02020603050405020304" pitchFamily="18" charset="0"/>
              </a:rPr>
              <a:t> </a:t>
            </a:r>
            <a:r>
              <a:rPr lang="en-US" altLang="en-US" sz="3200" dirty="0" err="1">
                <a:solidFill>
                  <a:srgbClr val="000099"/>
                </a:solidFill>
                <a:latin typeface="Times New Roman" panose="02020603050405020304" pitchFamily="18" charset="0"/>
                <a:cs typeface="Times New Roman" panose="02020603050405020304" pitchFamily="18" charset="0"/>
              </a:rPr>
              <a:t>thi</a:t>
            </a:r>
            <a:r>
              <a:rPr lang="en-US" altLang="en-US" sz="3200" dirty="0">
                <a:solidFill>
                  <a:srgbClr val="000099"/>
                </a:solidFill>
                <a:latin typeface="Times New Roman" panose="02020603050405020304" pitchFamily="18" charset="0"/>
                <a:cs typeface="Times New Roman" panose="02020603050405020304" pitchFamily="18" charset="0"/>
              </a:rPr>
              <a:t> </a:t>
            </a:r>
            <a:r>
              <a:rPr lang="en-US" altLang="en-US" sz="3200" dirty="0" err="1">
                <a:solidFill>
                  <a:srgbClr val="000099"/>
                </a:solidFill>
                <a:latin typeface="Times New Roman" panose="02020603050405020304" pitchFamily="18" charset="0"/>
                <a:cs typeface="Times New Roman" panose="02020603050405020304" pitchFamily="18" charset="0"/>
              </a:rPr>
              <a:t>như</a:t>
            </a:r>
            <a:r>
              <a:rPr lang="en-US" altLang="en-US" sz="3200" dirty="0">
                <a:solidFill>
                  <a:srgbClr val="000099"/>
                </a:solidFill>
                <a:latin typeface="Times New Roman" panose="02020603050405020304" pitchFamily="18" charset="0"/>
                <a:cs typeface="Times New Roman" panose="02020603050405020304" pitchFamily="18" charset="0"/>
              </a:rPr>
              <a:t> </a:t>
            </a:r>
            <a:r>
              <a:rPr lang="en-US" altLang="en-US" sz="3200" dirty="0" err="1">
                <a:solidFill>
                  <a:srgbClr val="000099"/>
                </a:solidFill>
                <a:latin typeface="Times New Roman" panose="02020603050405020304" pitchFamily="18" charset="0"/>
                <a:cs typeface="Times New Roman" panose="02020603050405020304" pitchFamily="18" charset="0"/>
              </a:rPr>
              <a:t>thế</a:t>
            </a:r>
            <a:r>
              <a:rPr lang="en-US" altLang="en-US" sz="3200" dirty="0">
                <a:solidFill>
                  <a:srgbClr val="000099"/>
                </a:solidFill>
                <a:latin typeface="Times New Roman" panose="02020603050405020304" pitchFamily="18" charset="0"/>
                <a:cs typeface="Times New Roman" panose="02020603050405020304" pitchFamily="18" charset="0"/>
              </a:rPr>
              <a:t> </a:t>
            </a:r>
            <a:r>
              <a:rPr lang="en-US" altLang="en-US" sz="3200" dirty="0" err="1">
                <a:solidFill>
                  <a:srgbClr val="000099"/>
                </a:solidFill>
                <a:latin typeface="Times New Roman" panose="02020603050405020304" pitchFamily="18" charset="0"/>
                <a:cs typeface="Times New Roman" panose="02020603050405020304" pitchFamily="18" charset="0"/>
              </a:rPr>
              <a:t>nào</a:t>
            </a:r>
            <a:r>
              <a:rPr lang="en-US" altLang="en-US" sz="3200" dirty="0">
                <a:solidFill>
                  <a:srgbClr val="000099"/>
                </a:solidFill>
                <a:latin typeface="Times New Roman" panose="02020603050405020304" pitchFamily="18" charset="0"/>
                <a:cs typeface="Times New Roman" panose="02020603050405020304" pitchFamily="18" charset="0"/>
              </a:rPr>
              <a:t>?</a:t>
            </a:r>
            <a:endParaRPr lang="en-US" sz="3200" dirty="0">
              <a:solidFill>
                <a:srgbClr val="000099"/>
              </a:solidFill>
              <a:latin typeface="Times New Roman" panose="02020603050405020304" pitchFamily="18" charset="0"/>
              <a:cs typeface="Times New Roman" panose="02020603050405020304" pitchFamily="18" charset="0"/>
            </a:endParaRPr>
          </a:p>
        </p:txBody>
      </p:sp>
      <p:sp>
        <p:nvSpPr>
          <p:cNvPr id="8" name="Arrow: Right 7">
            <a:extLst>
              <a:ext uri="{FF2B5EF4-FFF2-40B4-BE49-F238E27FC236}">
                <a16:creationId xmlns:a16="http://schemas.microsoft.com/office/drawing/2014/main" xmlns="" id="{982540F4-8316-41F9-97B1-E967D2385F9D}"/>
              </a:ext>
            </a:extLst>
          </p:cNvPr>
          <p:cNvSpPr/>
          <p:nvPr/>
        </p:nvSpPr>
        <p:spPr>
          <a:xfrm>
            <a:off x="381000" y="5498703"/>
            <a:ext cx="762000" cy="902097"/>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0" name="Text Box 20">
            <a:extLst>
              <a:ext uri="{FF2B5EF4-FFF2-40B4-BE49-F238E27FC236}">
                <a16:creationId xmlns:a16="http://schemas.microsoft.com/office/drawing/2014/main" xmlns="" id="{45C8A899-9919-4353-BF1C-86EA92625B31}"/>
              </a:ext>
            </a:extLst>
          </p:cNvPr>
          <p:cNvSpPr txBox="1">
            <a:spLocks noChangeArrowheads="1"/>
          </p:cNvSpPr>
          <p:nvPr/>
        </p:nvSpPr>
        <p:spPr bwMode="auto">
          <a:xfrm>
            <a:off x="1361048" y="5403960"/>
            <a:ext cx="8603673" cy="1077218"/>
          </a:xfrm>
          <a:prstGeom prst="rect">
            <a:avLst/>
          </a:prstGeom>
          <a:solidFill>
            <a:schemeClr val="bg1"/>
          </a:solidFill>
          <a:ln w="9525">
            <a:noFill/>
            <a:miter lim="800000"/>
            <a:headEnd/>
            <a:tailEnd/>
          </a:ln>
        </p:spPr>
        <p:txBody>
          <a:bodyPr wrap="square">
            <a:spAutoFit/>
          </a:bodyPr>
          <a:lstStyle>
            <a:lvl1pPr>
              <a:defRPr b="1">
                <a:solidFill>
                  <a:schemeClr val="tx1"/>
                </a:solidFill>
                <a:latin typeface=".VnTime" pitchFamily="34" charset="0"/>
              </a:defRPr>
            </a:lvl1pPr>
            <a:lvl2pPr marL="742950" indent="-285750">
              <a:defRPr b="1">
                <a:solidFill>
                  <a:schemeClr val="tx1"/>
                </a:solidFill>
                <a:latin typeface=".VnTime" pitchFamily="34" charset="0"/>
              </a:defRPr>
            </a:lvl2pPr>
            <a:lvl3pPr marL="1143000" indent="-228600">
              <a:defRPr b="1">
                <a:solidFill>
                  <a:schemeClr val="tx1"/>
                </a:solidFill>
                <a:latin typeface=".VnTime" pitchFamily="34" charset="0"/>
              </a:defRPr>
            </a:lvl3pPr>
            <a:lvl4pPr marL="1600200" indent="-228600">
              <a:defRPr b="1">
                <a:solidFill>
                  <a:schemeClr val="tx1"/>
                </a:solidFill>
                <a:latin typeface=".VnTime" pitchFamily="34" charset="0"/>
              </a:defRPr>
            </a:lvl4pPr>
            <a:lvl5pPr marL="2057400" indent="-228600">
              <a:defRPr b="1">
                <a:solidFill>
                  <a:schemeClr val="tx1"/>
                </a:solidFill>
                <a:latin typeface=".VnTime" pitchFamily="34" charset="0"/>
              </a:defRPr>
            </a:lvl5pPr>
            <a:lvl6pPr marL="2514600" indent="-228600" eaLnBrk="0" fontAlgn="base" hangingPunct="0">
              <a:spcBef>
                <a:spcPct val="0"/>
              </a:spcBef>
              <a:spcAft>
                <a:spcPct val="0"/>
              </a:spcAft>
              <a:defRPr b="1">
                <a:solidFill>
                  <a:schemeClr val="tx1"/>
                </a:solidFill>
                <a:latin typeface=".VnTime" pitchFamily="34" charset="0"/>
              </a:defRPr>
            </a:lvl6pPr>
            <a:lvl7pPr marL="2971800" indent="-228600" eaLnBrk="0" fontAlgn="base" hangingPunct="0">
              <a:spcBef>
                <a:spcPct val="0"/>
              </a:spcBef>
              <a:spcAft>
                <a:spcPct val="0"/>
              </a:spcAft>
              <a:defRPr b="1">
                <a:solidFill>
                  <a:schemeClr val="tx1"/>
                </a:solidFill>
                <a:latin typeface=".VnTime" pitchFamily="34" charset="0"/>
              </a:defRPr>
            </a:lvl7pPr>
            <a:lvl8pPr marL="3429000" indent="-228600" eaLnBrk="0" fontAlgn="base" hangingPunct="0">
              <a:spcBef>
                <a:spcPct val="0"/>
              </a:spcBef>
              <a:spcAft>
                <a:spcPct val="0"/>
              </a:spcAft>
              <a:defRPr b="1">
                <a:solidFill>
                  <a:schemeClr val="tx1"/>
                </a:solidFill>
                <a:latin typeface=".VnTime" pitchFamily="34" charset="0"/>
              </a:defRPr>
            </a:lvl8pPr>
            <a:lvl9pPr marL="3886200" indent="-228600" eaLnBrk="0" fontAlgn="base" hangingPunct="0">
              <a:spcBef>
                <a:spcPct val="0"/>
              </a:spcBef>
              <a:spcAft>
                <a:spcPct val="0"/>
              </a:spcAft>
              <a:defRPr b="1">
                <a:solidFill>
                  <a:schemeClr val="tx1"/>
                </a:solidFill>
                <a:latin typeface=".VnTime" pitchFamily="34" charset="0"/>
              </a:defRPr>
            </a:lvl9pPr>
          </a:lstStyle>
          <a:p>
            <a:pPr algn="just">
              <a:spcBef>
                <a:spcPct val="50000"/>
              </a:spcBef>
              <a:defRPr/>
            </a:pPr>
            <a:r>
              <a:rPr lang="en-US" sz="3200" dirty="0" err="1">
                <a:solidFill>
                  <a:srgbClr val="FF0000"/>
                </a:solidFill>
                <a:latin typeface="Times New Roman" panose="02020603050405020304" pitchFamily="18" charset="0"/>
                <a:cs typeface="Times New Roman" panose="02020603050405020304" pitchFamily="18" charset="0"/>
              </a:rPr>
              <a:t>Ngựa</a:t>
            </a:r>
            <a:r>
              <a:rPr lang="en-US" sz="3200" dirty="0">
                <a:solidFill>
                  <a:srgbClr val="FF0000"/>
                </a:solidFill>
                <a:latin typeface="Times New Roman" panose="02020603050405020304" pitchFamily="18" charset="0"/>
                <a:cs typeface="Times New Roman" panose="02020603050405020304" pitchFamily="18" charset="0"/>
              </a:rPr>
              <a:t> con </a:t>
            </a:r>
            <a:r>
              <a:rPr lang="en-US" sz="3200" dirty="0" err="1">
                <a:solidFill>
                  <a:srgbClr val="FF0000"/>
                </a:solidFill>
                <a:latin typeface="Times New Roman" panose="02020603050405020304" pitchFamily="18" charset="0"/>
                <a:cs typeface="Times New Roman" panose="02020603050405020304" pitchFamily="18" charset="0"/>
              </a:rPr>
              <a:t>vốn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khỏe</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và</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nhanh</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nhẹn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nên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chỉ</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mải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ngắm</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mình</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dưới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suối</a:t>
            </a:r>
            <a:r>
              <a:rPr lang="en-US" sz="3200"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160339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1">
            <a:extLst>
              <a:ext uri="{FF2B5EF4-FFF2-40B4-BE49-F238E27FC236}">
                <a16:creationId xmlns:a16="http://schemas.microsoft.com/office/drawing/2014/main" xmlns="" id="{5873A54A-325D-4169-A867-18B87732263D}"/>
              </a:ext>
            </a:extLst>
          </p:cNvPr>
          <p:cNvSpPr txBox="1">
            <a:spLocks noChangeArrowheads="1"/>
          </p:cNvSpPr>
          <p:nvPr/>
        </p:nvSpPr>
        <p:spPr bwMode="auto">
          <a:xfrm>
            <a:off x="2476499" y="247041"/>
            <a:ext cx="7086600" cy="584775"/>
          </a:xfrm>
          <a:prstGeom prst="rect">
            <a:avLst/>
          </a:prstGeom>
          <a:solidFill>
            <a:schemeClr val="bg1"/>
          </a:solidFill>
          <a:ln w="9525">
            <a:noFill/>
            <a:miter lim="800000"/>
            <a:headEnd/>
            <a:tailEnd/>
          </a:ln>
        </p:spPr>
        <p:txBody>
          <a:bodyPr wrap="square">
            <a:spAutoFit/>
          </a:bodyPr>
          <a:lstStyle>
            <a:lvl1pPr>
              <a:defRPr b="1">
                <a:solidFill>
                  <a:schemeClr val="tx1"/>
                </a:solidFill>
                <a:latin typeface=".VnTime" pitchFamily="34" charset="0"/>
              </a:defRPr>
            </a:lvl1pPr>
            <a:lvl2pPr marL="742950" indent="-285750">
              <a:defRPr b="1">
                <a:solidFill>
                  <a:schemeClr val="tx1"/>
                </a:solidFill>
                <a:latin typeface=".VnTime" pitchFamily="34" charset="0"/>
              </a:defRPr>
            </a:lvl2pPr>
            <a:lvl3pPr marL="1143000" indent="-228600">
              <a:defRPr b="1">
                <a:solidFill>
                  <a:schemeClr val="tx1"/>
                </a:solidFill>
                <a:latin typeface=".VnTime" pitchFamily="34" charset="0"/>
              </a:defRPr>
            </a:lvl3pPr>
            <a:lvl4pPr marL="1600200" indent="-228600">
              <a:defRPr b="1">
                <a:solidFill>
                  <a:schemeClr val="tx1"/>
                </a:solidFill>
                <a:latin typeface=".VnTime" pitchFamily="34" charset="0"/>
              </a:defRPr>
            </a:lvl4pPr>
            <a:lvl5pPr marL="2057400" indent="-228600">
              <a:defRPr b="1">
                <a:solidFill>
                  <a:schemeClr val="tx1"/>
                </a:solidFill>
                <a:latin typeface=".VnTime" pitchFamily="34" charset="0"/>
              </a:defRPr>
            </a:lvl5pPr>
            <a:lvl6pPr marL="2514600" indent="-228600" eaLnBrk="0" fontAlgn="base" hangingPunct="0">
              <a:spcBef>
                <a:spcPct val="0"/>
              </a:spcBef>
              <a:spcAft>
                <a:spcPct val="0"/>
              </a:spcAft>
              <a:defRPr b="1">
                <a:solidFill>
                  <a:schemeClr val="tx1"/>
                </a:solidFill>
                <a:latin typeface=".VnTime" pitchFamily="34" charset="0"/>
              </a:defRPr>
            </a:lvl6pPr>
            <a:lvl7pPr marL="2971800" indent="-228600" eaLnBrk="0" fontAlgn="base" hangingPunct="0">
              <a:spcBef>
                <a:spcPct val="0"/>
              </a:spcBef>
              <a:spcAft>
                <a:spcPct val="0"/>
              </a:spcAft>
              <a:defRPr b="1">
                <a:solidFill>
                  <a:schemeClr val="tx1"/>
                </a:solidFill>
                <a:latin typeface=".VnTime" pitchFamily="34" charset="0"/>
              </a:defRPr>
            </a:lvl7pPr>
            <a:lvl8pPr marL="3429000" indent="-228600" eaLnBrk="0" fontAlgn="base" hangingPunct="0">
              <a:spcBef>
                <a:spcPct val="0"/>
              </a:spcBef>
              <a:spcAft>
                <a:spcPct val="0"/>
              </a:spcAft>
              <a:defRPr b="1">
                <a:solidFill>
                  <a:schemeClr val="tx1"/>
                </a:solidFill>
                <a:latin typeface=".VnTime" pitchFamily="34" charset="0"/>
              </a:defRPr>
            </a:lvl8pPr>
            <a:lvl9pPr marL="3886200" indent="-228600" eaLnBrk="0" fontAlgn="base" hangingPunct="0">
              <a:spcBef>
                <a:spcPct val="0"/>
              </a:spcBef>
              <a:spcAft>
                <a:spcPct val="0"/>
              </a:spcAft>
              <a:defRPr b="1">
                <a:solidFill>
                  <a:schemeClr val="tx1"/>
                </a:solidFill>
                <a:latin typeface=".VnTime"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err="1">
                <a:ln>
                  <a:noFill/>
                </a:ln>
                <a:solidFill>
                  <a:srgbClr val="0000FF"/>
                </a:solidFill>
                <a:effectLst>
                  <a:outerShdw blurRad="38100" dist="38100" dir="2700000" algn="tl">
                    <a:srgbClr val="C0C0C0"/>
                  </a:outerShdw>
                </a:effectLst>
                <a:uLnTx/>
                <a:uFillTx/>
                <a:latin typeface="Times New Roman" panose="02020603050405020304" pitchFamily="18" charset="0"/>
                <a:ea typeface="微软雅黑"/>
                <a:cs typeface="Times New Roman" panose="02020603050405020304" pitchFamily="18" charset="0"/>
              </a:rPr>
              <a:t>Cuộc</a:t>
            </a:r>
            <a:r>
              <a:rPr kumimoji="0" lang="en-US" sz="3200" b="1" i="0" u="none" strike="noStrike" kern="1200" cap="none" spc="0" normalizeH="0" baseline="0" noProof="0" dirty="0">
                <a:ln>
                  <a:noFill/>
                </a:ln>
                <a:solidFill>
                  <a:srgbClr val="0000FF"/>
                </a:solidFill>
                <a:effectLst>
                  <a:outerShdw blurRad="38100" dist="38100" dir="2700000" algn="tl">
                    <a:srgbClr val="C0C0C0"/>
                  </a:outerShdw>
                </a:effectLst>
                <a:uLnTx/>
                <a:uFillTx/>
                <a:latin typeface="Times New Roman" panose="02020603050405020304" pitchFamily="18" charset="0"/>
                <a:ea typeface="微软雅黑"/>
                <a:cs typeface="Times New Roman" panose="02020603050405020304" pitchFamily="18" charset="0"/>
              </a:rPr>
              <a:t> </a:t>
            </a:r>
            <a:r>
              <a:rPr kumimoji="0" lang="en-US" sz="3200" b="1" i="0" u="none" strike="noStrike" kern="1200" cap="none" spc="0" normalizeH="0" baseline="0" noProof="0" dirty="0" err="1">
                <a:ln>
                  <a:noFill/>
                </a:ln>
                <a:solidFill>
                  <a:srgbClr val="0000FF"/>
                </a:solidFill>
                <a:effectLst>
                  <a:outerShdw blurRad="38100" dist="38100" dir="2700000" algn="tl">
                    <a:srgbClr val="C0C0C0"/>
                  </a:outerShdw>
                </a:effectLst>
                <a:uLnTx/>
                <a:uFillTx/>
                <a:latin typeface="Times New Roman" panose="02020603050405020304" pitchFamily="18" charset="0"/>
                <a:ea typeface="微软雅黑"/>
                <a:cs typeface="Times New Roman" panose="02020603050405020304" pitchFamily="18" charset="0"/>
              </a:rPr>
              <a:t>chạy</a:t>
            </a:r>
            <a:r>
              <a:rPr kumimoji="0" lang="en-US" sz="3200" b="1" i="0" u="none" strike="noStrike" kern="1200" cap="none" spc="0" normalizeH="0" baseline="0" noProof="0" dirty="0">
                <a:ln>
                  <a:noFill/>
                </a:ln>
                <a:solidFill>
                  <a:srgbClr val="0000FF"/>
                </a:solidFill>
                <a:effectLst>
                  <a:outerShdw blurRad="38100" dist="38100" dir="2700000" algn="tl">
                    <a:srgbClr val="C0C0C0"/>
                  </a:outerShdw>
                </a:effectLst>
                <a:uLnTx/>
                <a:uFillTx/>
                <a:latin typeface="Times New Roman" panose="02020603050405020304" pitchFamily="18" charset="0"/>
                <a:ea typeface="微软雅黑"/>
                <a:cs typeface="Times New Roman" panose="02020603050405020304" pitchFamily="18" charset="0"/>
              </a:rPr>
              <a:t> </a:t>
            </a:r>
            <a:r>
              <a:rPr kumimoji="0" lang="en-US" sz="3200" b="1" i="0" u="none" strike="noStrike" kern="1200" cap="none" spc="0" normalizeH="0" baseline="0" noProof="0" dirty="0" err="1">
                <a:ln>
                  <a:noFill/>
                </a:ln>
                <a:solidFill>
                  <a:srgbClr val="0000FF"/>
                </a:solidFill>
                <a:effectLst>
                  <a:outerShdw blurRad="38100" dist="38100" dir="2700000" algn="tl">
                    <a:srgbClr val="C0C0C0"/>
                  </a:outerShdw>
                </a:effectLst>
                <a:uLnTx/>
                <a:uFillTx/>
                <a:latin typeface="Times New Roman" panose="02020603050405020304" pitchFamily="18" charset="0"/>
                <a:ea typeface="微软雅黑"/>
                <a:cs typeface="Times New Roman" panose="02020603050405020304" pitchFamily="18" charset="0"/>
              </a:rPr>
              <a:t>đua</a:t>
            </a:r>
            <a:r>
              <a:rPr kumimoji="0" lang="en-US" sz="3200" b="1" i="0" u="none" strike="noStrike" kern="1200" cap="none" spc="0" normalizeH="0" baseline="0" noProof="0" dirty="0">
                <a:ln>
                  <a:noFill/>
                </a:ln>
                <a:solidFill>
                  <a:srgbClr val="0000FF"/>
                </a:solidFill>
                <a:effectLst>
                  <a:outerShdw blurRad="38100" dist="38100" dir="2700000" algn="tl">
                    <a:srgbClr val="C0C0C0"/>
                  </a:outerShdw>
                </a:effectLst>
                <a:uLnTx/>
                <a:uFillTx/>
                <a:latin typeface="Times New Roman" panose="02020603050405020304" pitchFamily="18" charset="0"/>
                <a:ea typeface="微软雅黑"/>
                <a:cs typeface="Times New Roman" panose="02020603050405020304" pitchFamily="18" charset="0"/>
              </a:rPr>
              <a:t> </a:t>
            </a:r>
            <a:r>
              <a:rPr kumimoji="0" lang="en-US" sz="3200" b="1" i="0" u="none" strike="noStrike" kern="1200" cap="none" spc="0" normalizeH="0" baseline="0" noProof="0" dirty="0" err="1">
                <a:ln>
                  <a:noFill/>
                </a:ln>
                <a:solidFill>
                  <a:srgbClr val="0000FF"/>
                </a:solidFill>
                <a:effectLst>
                  <a:outerShdw blurRad="38100" dist="38100" dir="2700000" algn="tl">
                    <a:srgbClr val="C0C0C0"/>
                  </a:outerShdw>
                </a:effectLst>
                <a:uLnTx/>
                <a:uFillTx/>
                <a:latin typeface="Times New Roman" panose="02020603050405020304" pitchFamily="18" charset="0"/>
                <a:ea typeface="微软雅黑"/>
                <a:cs typeface="Times New Roman" panose="02020603050405020304" pitchFamily="18" charset="0"/>
              </a:rPr>
              <a:t>trong</a:t>
            </a:r>
            <a:r>
              <a:rPr kumimoji="0" lang="en-US" sz="3200" b="1" i="0" u="none" strike="noStrike" kern="1200" cap="none" spc="0" normalizeH="0" baseline="0" noProof="0" dirty="0">
                <a:ln>
                  <a:noFill/>
                </a:ln>
                <a:solidFill>
                  <a:srgbClr val="0000FF"/>
                </a:solidFill>
                <a:effectLst>
                  <a:outerShdw blurRad="38100" dist="38100" dir="2700000" algn="tl">
                    <a:srgbClr val="C0C0C0"/>
                  </a:outerShdw>
                </a:effectLst>
                <a:uLnTx/>
                <a:uFillTx/>
                <a:latin typeface="Times New Roman" panose="02020603050405020304" pitchFamily="18" charset="0"/>
                <a:ea typeface="微软雅黑"/>
                <a:cs typeface="Times New Roman" panose="02020603050405020304" pitchFamily="18" charset="0"/>
              </a:rPr>
              <a:t> </a:t>
            </a:r>
            <a:r>
              <a:rPr kumimoji="0" lang="en-US" sz="3200" b="1" i="0" u="none" strike="noStrike" kern="1200" cap="none" spc="0" normalizeH="0" baseline="0" noProof="0" dirty="0" err="1">
                <a:ln>
                  <a:noFill/>
                </a:ln>
                <a:solidFill>
                  <a:srgbClr val="0000FF"/>
                </a:solidFill>
                <a:effectLst>
                  <a:outerShdw blurRad="38100" dist="38100" dir="2700000" algn="tl">
                    <a:srgbClr val="C0C0C0"/>
                  </a:outerShdw>
                </a:effectLst>
                <a:uLnTx/>
                <a:uFillTx/>
                <a:latin typeface="Times New Roman" panose="02020603050405020304" pitchFamily="18" charset="0"/>
                <a:ea typeface="微软雅黑"/>
                <a:cs typeface="Times New Roman" panose="02020603050405020304" pitchFamily="18" charset="0"/>
              </a:rPr>
              <a:t>rừng</a:t>
            </a:r>
            <a:endParaRPr kumimoji="0" lang="en-US" sz="3200" b="1" i="0" u="none" strike="noStrike" kern="1200" cap="none" spc="0" normalizeH="0" baseline="0" noProof="0" dirty="0">
              <a:ln>
                <a:noFill/>
              </a:ln>
              <a:solidFill>
                <a:srgbClr val="0000FF"/>
              </a:solidFill>
              <a:effectLst>
                <a:outerShdw blurRad="38100" dist="38100" dir="2700000" algn="tl">
                  <a:srgbClr val="C0C0C0"/>
                </a:outerShdw>
              </a:effectLst>
              <a:uLnTx/>
              <a:uFillTx/>
              <a:latin typeface="Times New Roman" panose="02020603050405020304" pitchFamily="18" charset="0"/>
              <a:ea typeface="微软雅黑"/>
              <a:cs typeface="Times New Roman" panose="02020603050405020304" pitchFamily="18" charset="0"/>
            </a:endParaRPr>
          </a:p>
        </p:txBody>
      </p:sp>
      <p:sp>
        <p:nvSpPr>
          <p:cNvPr id="3" name="TextBox 12">
            <a:extLst>
              <a:ext uri="{FF2B5EF4-FFF2-40B4-BE49-F238E27FC236}">
                <a16:creationId xmlns:a16="http://schemas.microsoft.com/office/drawing/2014/main" xmlns="" id="{CC28AF80-040A-4402-A242-AD1F93E4302C}"/>
              </a:ext>
            </a:extLst>
          </p:cNvPr>
          <p:cNvSpPr txBox="1">
            <a:spLocks noChangeArrowheads="1"/>
          </p:cNvSpPr>
          <p:nvPr/>
        </p:nvSpPr>
        <p:spPr bwMode="auto">
          <a:xfrm>
            <a:off x="287321" y="978187"/>
            <a:ext cx="9677400" cy="3970318"/>
          </a:xfrm>
          <a:prstGeom prst="rect">
            <a:avLst/>
          </a:prstGeom>
          <a:solidFill>
            <a:schemeClr val="bg1"/>
          </a:solidFill>
          <a:ln>
            <a:noFill/>
          </a:ln>
        </p:spPr>
        <p:txBody>
          <a:bodyPr wrap="square">
            <a:spAutoFit/>
          </a:bodyPr>
          <a:lstStyle>
            <a:lvl1pPr>
              <a:defRPr b="1">
                <a:solidFill>
                  <a:schemeClr val="tx1"/>
                </a:solidFill>
                <a:latin typeface=".VnTime" pitchFamily="34" charset="0"/>
              </a:defRPr>
            </a:lvl1pPr>
            <a:lvl2pPr marL="742950" indent="-285750">
              <a:defRPr b="1">
                <a:solidFill>
                  <a:schemeClr val="tx1"/>
                </a:solidFill>
                <a:latin typeface=".VnTime" pitchFamily="34" charset="0"/>
              </a:defRPr>
            </a:lvl2pPr>
            <a:lvl3pPr marL="1143000" indent="-228600">
              <a:defRPr b="1">
                <a:solidFill>
                  <a:schemeClr val="tx1"/>
                </a:solidFill>
                <a:latin typeface=".VnTime" pitchFamily="34" charset="0"/>
              </a:defRPr>
            </a:lvl3pPr>
            <a:lvl4pPr marL="1600200" indent="-228600">
              <a:defRPr b="1">
                <a:solidFill>
                  <a:schemeClr val="tx1"/>
                </a:solidFill>
                <a:latin typeface=".VnTime" pitchFamily="34" charset="0"/>
              </a:defRPr>
            </a:lvl4pPr>
            <a:lvl5pPr marL="2057400" indent="-228600">
              <a:defRPr b="1">
                <a:solidFill>
                  <a:schemeClr val="tx1"/>
                </a:solidFill>
                <a:latin typeface=".VnTime" pitchFamily="34" charset="0"/>
              </a:defRPr>
            </a:lvl5pPr>
            <a:lvl6pPr marL="2514600" indent="-228600" eaLnBrk="0" fontAlgn="base" hangingPunct="0">
              <a:spcBef>
                <a:spcPct val="0"/>
              </a:spcBef>
              <a:spcAft>
                <a:spcPct val="0"/>
              </a:spcAft>
              <a:defRPr b="1">
                <a:solidFill>
                  <a:schemeClr val="tx1"/>
                </a:solidFill>
                <a:latin typeface=".VnTime" pitchFamily="34" charset="0"/>
              </a:defRPr>
            </a:lvl6pPr>
            <a:lvl7pPr marL="2971800" indent="-228600" eaLnBrk="0" fontAlgn="base" hangingPunct="0">
              <a:spcBef>
                <a:spcPct val="0"/>
              </a:spcBef>
              <a:spcAft>
                <a:spcPct val="0"/>
              </a:spcAft>
              <a:defRPr b="1">
                <a:solidFill>
                  <a:schemeClr val="tx1"/>
                </a:solidFill>
                <a:latin typeface=".VnTime" pitchFamily="34" charset="0"/>
              </a:defRPr>
            </a:lvl7pPr>
            <a:lvl8pPr marL="3429000" indent="-228600" eaLnBrk="0" fontAlgn="base" hangingPunct="0">
              <a:spcBef>
                <a:spcPct val="0"/>
              </a:spcBef>
              <a:spcAft>
                <a:spcPct val="0"/>
              </a:spcAft>
              <a:defRPr b="1">
                <a:solidFill>
                  <a:schemeClr val="tx1"/>
                </a:solidFill>
                <a:latin typeface=".VnTime" pitchFamily="34" charset="0"/>
              </a:defRPr>
            </a:lvl8pPr>
            <a:lvl9pPr marL="3886200" indent="-228600" eaLnBrk="0" fontAlgn="base" hangingPunct="0">
              <a:spcBef>
                <a:spcPct val="0"/>
              </a:spcBef>
              <a:spcAft>
                <a:spcPct val="0"/>
              </a:spcAft>
              <a:defRPr b="1">
                <a:solidFill>
                  <a:schemeClr val="tx1"/>
                </a:solidFill>
                <a:latin typeface=".VnTime"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Ngựa</a:t>
            </a:r>
            <a:r>
              <a:rPr kumimoji="0" lang="en-US" altLang="en-US" sz="360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Con </a:t>
            </a:r>
            <a:r>
              <a:rPr kumimoji="0" lang="en-US" altLang="en-US" sz="360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chuẩn</a:t>
            </a:r>
            <a:r>
              <a:rPr kumimoji="0" lang="en-US" altLang="en-US" sz="360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bị</a:t>
            </a:r>
            <a:r>
              <a:rPr kumimoji="0" lang="en-US" altLang="en-US" sz="360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tham</a:t>
            </a:r>
            <a:r>
              <a:rPr kumimoji="0" lang="en-US" altLang="en-US" sz="360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gia</a:t>
            </a:r>
            <a:r>
              <a:rPr kumimoji="0" lang="en-US" altLang="en-US" sz="360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hội</a:t>
            </a:r>
            <a:r>
              <a:rPr kumimoji="0" lang="en-US" altLang="en-US" sz="360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thi</a:t>
            </a:r>
            <a:r>
              <a:rPr kumimoji="0" lang="en-US" altLang="en-US" sz="360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chạy</a:t>
            </a:r>
            <a:r>
              <a:rPr kumimoji="0" lang="en-US" altLang="en-US" sz="360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Vốn</a:t>
            </a:r>
            <a:r>
              <a:rPr kumimoji="0" lang="en-US" altLang="en-US" sz="360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khỏe</a:t>
            </a:r>
            <a:r>
              <a:rPr kumimoji="0" lang="en-US" altLang="en-US" sz="360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và</a:t>
            </a:r>
            <a:r>
              <a:rPr kumimoji="0" lang="en-US" altLang="en-US" sz="360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nhanh</a:t>
            </a:r>
            <a:r>
              <a:rPr kumimoji="0" lang="en-US" altLang="en-US" sz="360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nhẹn</a:t>
            </a:r>
            <a:r>
              <a:rPr kumimoji="0" lang="en-US" altLang="en-US" sz="360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chú</a:t>
            </a:r>
            <a:r>
              <a:rPr kumimoji="0" lang="en-US" altLang="en-US" sz="360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tin </a:t>
            </a:r>
            <a:r>
              <a:rPr kumimoji="0" lang="en-US" altLang="en-US" sz="360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chắc</a:t>
            </a:r>
            <a:r>
              <a:rPr kumimoji="0" lang="en-US" altLang="en-US" sz="360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sẽ</a:t>
            </a:r>
            <a:r>
              <a:rPr kumimoji="0" lang="en-US" altLang="en-US" sz="360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giành</a:t>
            </a:r>
            <a:r>
              <a:rPr kumimoji="0" lang="en-US" altLang="en-US" sz="360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được</a:t>
            </a:r>
            <a:r>
              <a:rPr kumimoji="0" lang="en-US" altLang="en-US" sz="360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vòng</a:t>
            </a:r>
            <a:r>
              <a:rPr kumimoji="0" lang="en-US" altLang="en-US" sz="360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nguyệt</a:t>
            </a:r>
            <a:r>
              <a:rPr kumimoji="0" lang="en-US" altLang="en-US" sz="360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quế</a:t>
            </a:r>
            <a:r>
              <a:rPr kumimoji="0" lang="en-US" altLang="en-US" sz="360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nên</a:t>
            </a:r>
            <a:r>
              <a:rPr kumimoji="0" lang="en-US" altLang="en-US" sz="360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chỉ</a:t>
            </a:r>
            <a:r>
              <a:rPr kumimoji="0" lang="en-US" altLang="en-US" sz="360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mải</a:t>
            </a:r>
            <a:r>
              <a:rPr kumimoji="0" lang="en-US" altLang="en-US" sz="360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ngắm</a:t>
            </a:r>
            <a:r>
              <a:rPr kumimoji="0" lang="en-US" altLang="en-US" sz="360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mình</a:t>
            </a:r>
            <a:r>
              <a:rPr kumimoji="0" lang="en-US" altLang="en-US" sz="360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dưới</a:t>
            </a:r>
            <a:r>
              <a:rPr kumimoji="0" lang="en-US" altLang="en-US" sz="360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suối</a:t>
            </a:r>
            <a:r>
              <a:rPr kumimoji="0" lang="en-US" altLang="en-US" sz="360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chẳng</a:t>
            </a:r>
            <a:r>
              <a:rPr kumimoji="0" lang="en-US" altLang="en-US" sz="360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nghe</a:t>
            </a:r>
            <a:r>
              <a:rPr kumimoji="0" lang="en-US" altLang="en-US" sz="360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lời</a:t>
            </a:r>
            <a:r>
              <a:rPr kumimoji="0" lang="en-US" altLang="en-US" sz="360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cha </a:t>
            </a:r>
            <a:r>
              <a:rPr kumimoji="0" lang="en-US" altLang="en-US" sz="360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đến</a:t>
            </a:r>
            <a:r>
              <a:rPr kumimoji="0" lang="en-US" altLang="en-US" sz="360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bác</a:t>
            </a:r>
            <a:r>
              <a:rPr kumimoji="0" lang="en-US" altLang="en-US" sz="360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thợ</a:t>
            </a:r>
            <a:r>
              <a:rPr kumimoji="0" lang="en-US" altLang="en-US" sz="360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rèn</a:t>
            </a:r>
            <a:r>
              <a:rPr kumimoji="0" lang="en-US" altLang="en-US" sz="360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kiểm</a:t>
            </a:r>
            <a:r>
              <a:rPr kumimoji="0" lang="en-US" altLang="en-US" sz="360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tra</a:t>
            </a:r>
            <a:r>
              <a:rPr kumimoji="0" lang="en-US" altLang="en-US" sz="360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lại</a:t>
            </a:r>
            <a:r>
              <a:rPr kumimoji="0" lang="en-US" altLang="en-US" sz="360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móng</a:t>
            </a:r>
            <a:r>
              <a:rPr kumimoji="0" lang="en-US" altLang="en-US" sz="360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Khi</a:t>
            </a:r>
            <a:r>
              <a:rPr kumimoji="0" lang="en-US" altLang="en-US" sz="360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thua</a:t>
            </a:r>
            <a:r>
              <a:rPr kumimoji="0" lang="en-US" altLang="en-US" sz="360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cuộc</a:t>
            </a:r>
            <a:r>
              <a:rPr kumimoji="0" lang="en-US" altLang="en-US" sz="360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Ngựa</a:t>
            </a:r>
            <a:r>
              <a:rPr kumimoji="0" lang="en-US" altLang="en-US" sz="360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Con </a:t>
            </a:r>
            <a:r>
              <a:rPr kumimoji="0" lang="en-US" altLang="en-US" sz="360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mới</a:t>
            </a:r>
            <a:r>
              <a:rPr kumimoji="0" lang="en-US" altLang="en-US" sz="360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rút</a:t>
            </a:r>
            <a:r>
              <a:rPr kumimoji="0" lang="en-US" altLang="en-US" sz="360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ra</a:t>
            </a:r>
            <a:r>
              <a:rPr kumimoji="0" lang="en-US" altLang="en-US" sz="360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được</a:t>
            </a:r>
            <a:r>
              <a:rPr kumimoji="0" lang="en-US" altLang="en-US" sz="360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bài</a:t>
            </a:r>
            <a:r>
              <a:rPr kumimoji="0" lang="en-US" altLang="en-US" sz="360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học</a:t>
            </a:r>
            <a:r>
              <a:rPr kumimoji="0" lang="en-US" altLang="en-US" sz="360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quý</a:t>
            </a:r>
            <a:r>
              <a:rPr kumimoji="0" lang="en-US" altLang="en-US" sz="360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 </a:t>
            </a:r>
            <a:r>
              <a:rPr kumimoji="0" lang="en-US" altLang="en-US" sz="360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đừng</a:t>
            </a:r>
            <a:r>
              <a:rPr kumimoji="0" lang="en-US" altLang="en-US" sz="360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bao</a:t>
            </a:r>
            <a:r>
              <a:rPr kumimoji="0" lang="en-US" altLang="en-US" sz="360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giờ</a:t>
            </a:r>
            <a:r>
              <a:rPr kumimoji="0" lang="en-US" altLang="en-US" sz="360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chủ</a:t>
            </a:r>
            <a:r>
              <a:rPr kumimoji="0" lang="en-US" altLang="en-US" sz="360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quan</a:t>
            </a:r>
            <a:r>
              <a:rPr kumimoji="0" lang="en-US" altLang="en-US" sz="360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a:t>
            </a:r>
            <a:endParaRPr kumimoji="0" lang="en-US" altLang="en-US" sz="280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pic>
        <p:nvPicPr>
          <p:cNvPr id="4" name="图片 10">
            <a:extLst>
              <a:ext uri="{FF2B5EF4-FFF2-40B4-BE49-F238E27FC236}">
                <a16:creationId xmlns:a16="http://schemas.microsoft.com/office/drawing/2014/main" xmlns="" id="{854373FB-7307-49F5-A7A9-5B84A19AB819}"/>
              </a:ext>
            </a:extLst>
          </p:cNvPr>
          <p:cNvPicPr>
            <a:picLocks noChangeAspect="1"/>
          </p:cNvPicPr>
          <p:nvPr/>
        </p:nvPicPr>
        <p:blipFill>
          <a:blip r:embed="rId2"/>
          <a:stretch>
            <a:fillRect/>
          </a:stretch>
        </p:blipFill>
        <p:spPr>
          <a:xfrm>
            <a:off x="10139404" y="4395351"/>
            <a:ext cx="2050296" cy="2206705"/>
          </a:xfrm>
          <a:prstGeom prst="rect">
            <a:avLst/>
          </a:prstGeom>
        </p:spPr>
      </p:pic>
      <p:pic>
        <p:nvPicPr>
          <p:cNvPr id="5" name="图片 11">
            <a:extLst>
              <a:ext uri="{FF2B5EF4-FFF2-40B4-BE49-F238E27FC236}">
                <a16:creationId xmlns:a16="http://schemas.microsoft.com/office/drawing/2014/main" xmlns="" id="{78B86372-2895-4F24-99C3-C2EC4327E244}"/>
              </a:ext>
            </a:extLst>
          </p:cNvPr>
          <p:cNvPicPr>
            <a:picLocks noChangeAspect="1"/>
          </p:cNvPicPr>
          <p:nvPr/>
        </p:nvPicPr>
        <p:blipFill>
          <a:blip r:embed="rId3"/>
          <a:stretch>
            <a:fillRect/>
          </a:stretch>
        </p:blipFill>
        <p:spPr>
          <a:xfrm>
            <a:off x="10267095" y="2324740"/>
            <a:ext cx="1851398" cy="2083848"/>
          </a:xfrm>
          <a:prstGeom prst="rect">
            <a:avLst/>
          </a:prstGeom>
        </p:spPr>
      </p:pic>
      <p:pic>
        <p:nvPicPr>
          <p:cNvPr id="6" name="图片 12">
            <a:extLst>
              <a:ext uri="{FF2B5EF4-FFF2-40B4-BE49-F238E27FC236}">
                <a16:creationId xmlns:a16="http://schemas.microsoft.com/office/drawing/2014/main" xmlns="" id="{F68E9F01-D186-40C4-B950-F6B77C043E87}"/>
              </a:ext>
            </a:extLst>
          </p:cNvPr>
          <p:cNvPicPr>
            <a:picLocks noChangeAspect="1"/>
          </p:cNvPicPr>
          <p:nvPr/>
        </p:nvPicPr>
        <p:blipFill>
          <a:blip r:embed="rId4"/>
          <a:stretch>
            <a:fillRect/>
          </a:stretch>
        </p:blipFill>
        <p:spPr>
          <a:xfrm>
            <a:off x="10035928" y="-144704"/>
            <a:ext cx="2156072" cy="2245782"/>
          </a:xfrm>
          <a:prstGeom prst="rect">
            <a:avLst/>
          </a:prstGeom>
        </p:spPr>
      </p:pic>
      <p:sp>
        <p:nvSpPr>
          <p:cNvPr id="7" name="Rectangle 6">
            <a:extLst>
              <a:ext uri="{FF2B5EF4-FFF2-40B4-BE49-F238E27FC236}">
                <a16:creationId xmlns:a16="http://schemas.microsoft.com/office/drawing/2014/main" xmlns="" id="{9D16ADFF-3428-44DC-8733-EF610CA633A8}"/>
              </a:ext>
            </a:extLst>
          </p:cNvPr>
          <p:cNvSpPr/>
          <p:nvPr/>
        </p:nvSpPr>
        <p:spPr>
          <a:xfrm>
            <a:off x="287320" y="4917066"/>
            <a:ext cx="5732479"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en-US" sz="3200" dirty="0" err="1">
                <a:solidFill>
                  <a:srgbClr val="0000CC"/>
                </a:solidFill>
                <a:latin typeface="Times New Roman" panose="02020603050405020304" pitchFamily="18" charset="0"/>
                <a:cs typeface="Times New Roman" panose="02020603050405020304" pitchFamily="18" charset="0"/>
              </a:rPr>
              <a:t>Đoạn</a:t>
            </a:r>
            <a:r>
              <a:rPr lang="en-US" altLang="en-US" sz="3200" dirty="0">
                <a:solidFill>
                  <a:srgbClr val="0000CC"/>
                </a:solidFill>
                <a:latin typeface="Times New Roman" panose="02020603050405020304" pitchFamily="18" charset="0"/>
                <a:cs typeface="Times New Roman" panose="02020603050405020304" pitchFamily="18" charset="0"/>
              </a:rPr>
              <a:t> </a:t>
            </a:r>
            <a:r>
              <a:rPr lang="en-US" altLang="en-US" sz="3200" dirty="0" err="1">
                <a:solidFill>
                  <a:srgbClr val="0000CC"/>
                </a:solidFill>
                <a:latin typeface="Times New Roman" panose="02020603050405020304" pitchFamily="18" charset="0"/>
                <a:cs typeface="Times New Roman" panose="02020603050405020304" pitchFamily="18" charset="0"/>
              </a:rPr>
              <a:t>văn</a:t>
            </a:r>
            <a:r>
              <a:rPr lang="en-US" altLang="en-US" sz="3200" dirty="0">
                <a:solidFill>
                  <a:srgbClr val="0000CC"/>
                </a:solidFill>
                <a:latin typeface="Times New Roman" panose="02020603050405020304" pitchFamily="18" charset="0"/>
                <a:cs typeface="Times New Roman" panose="02020603050405020304" pitchFamily="18" charset="0"/>
              </a:rPr>
              <a:t> </a:t>
            </a:r>
            <a:r>
              <a:rPr lang="en-US" altLang="en-US" sz="3200" dirty="0" err="1">
                <a:solidFill>
                  <a:srgbClr val="0000CC"/>
                </a:solidFill>
                <a:latin typeface="Times New Roman" panose="02020603050405020304" pitchFamily="18" charset="0"/>
                <a:cs typeface="Times New Roman" panose="02020603050405020304" pitchFamily="18" charset="0"/>
              </a:rPr>
              <a:t>có</a:t>
            </a:r>
            <a:r>
              <a:rPr lang="en-US" altLang="en-US" sz="3200" dirty="0">
                <a:solidFill>
                  <a:srgbClr val="0000CC"/>
                </a:solidFill>
                <a:latin typeface="Times New Roman" panose="02020603050405020304" pitchFamily="18" charset="0"/>
                <a:cs typeface="Times New Roman" panose="02020603050405020304" pitchFamily="18" charset="0"/>
              </a:rPr>
              <a:t> </a:t>
            </a:r>
            <a:r>
              <a:rPr lang="en-US" altLang="en-US" sz="3200" dirty="0" err="1">
                <a:solidFill>
                  <a:srgbClr val="0000CC"/>
                </a:solidFill>
                <a:latin typeface="Times New Roman" panose="02020603050405020304" pitchFamily="18" charset="0"/>
                <a:cs typeface="Times New Roman" panose="02020603050405020304" pitchFamily="18" charset="0"/>
              </a:rPr>
              <a:t>mấy</a:t>
            </a:r>
            <a:r>
              <a:rPr lang="en-US" altLang="en-US" sz="3200" dirty="0">
                <a:solidFill>
                  <a:srgbClr val="0000CC"/>
                </a:solidFill>
                <a:latin typeface="Times New Roman" panose="02020603050405020304" pitchFamily="18" charset="0"/>
                <a:cs typeface="Times New Roman" panose="02020603050405020304" pitchFamily="18" charset="0"/>
              </a:rPr>
              <a:t> </a:t>
            </a:r>
            <a:r>
              <a:rPr lang="en-US" altLang="en-US" sz="3200" dirty="0" err="1">
                <a:solidFill>
                  <a:srgbClr val="0000CC"/>
                </a:solidFill>
                <a:latin typeface="Times New Roman" panose="02020603050405020304" pitchFamily="18" charset="0"/>
                <a:cs typeface="Times New Roman" panose="02020603050405020304" pitchFamily="18" charset="0"/>
              </a:rPr>
              <a:t>câu</a:t>
            </a:r>
            <a:r>
              <a:rPr lang="en-US" altLang="en-US" sz="3200" dirty="0">
                <a:solidFill>
                  <a:srgbClr val="0000CC"/>
                </a:solidFill>
                <a:latin typeface="Times New Roman" panose="02020603050405020304" pitchFamily="18" charset="0"/>
                <a:cs typeface="Times New Roman" panose="02020603050405020304" pitchFamily="18" charset="0"/>
              </a:rPr>
              <a:t>?</a:t>
            </a:r>
            <a:endPar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sp>
        <p:nvSpPr>
          <p:cNvPr id="8" name="Arrow: Right 7">
            <a:extLst>
              <a:ext uri="{FF2B5EF4-FFF2-40B4-BE49-F238E27FC236}">
                <a16:creationId xmlns:a16="http://schemas.microsoft.com/office/drawing/2014/main" xmlns="" id="{982540F4-8316-41F9-97B1-E967D2385F9D}"/>
              </a:ext>
            </a:extLst>
          </p:cNvPr>
          <p:cNvSpPr/>
          <p:nvPr/>
        </p:nvSpPr>
        <p:spPr>
          <a:xfrm>
            <a:off x="609600" y="5400476"/>
            <a:ext cx="762000" cy="902097"/>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a:ea typeface="微软雅黑"/>
              <a:cs typeface="+mn-cs"/>
            </a:endParaRPr>
          </a:p>
        </p:txBody>
      </p:sp>
      <p:sp>
        <p:nvSpPr>
          <p:cNvPr id="11" name="Text Box 20">
            <a:extLst>
              <a:ext uri="{FF2B5EF4-FFF2-40B4-BE49-F238E27FC236}">
                <a16:creationId xmlns:a16="http://schemas.microsoft.com/office/drawing/2014/main" xmlns="" id="{7109A2AB-F399-463A-A052-0E1334329558}"/>
              </a:ext>
            </a:extLst>
          </p:cNvPr>
          <p:cNvSpPr txBox="1">
            <a:spLocks noChangeArrowheads="1"/>
          </p:cNvSpPr>
          <p:nvPr/>
        </p:nvSpPr>
        <p:spPr bwMode="auto">
          <a:xfrm>
            <a:off x="1371600" y="5571427"/>
            <a:ext cx="4648200" cy="584775"/>
          </a:xfrm>
          <a:prstGeom prst="rect">
            <a:avLst/>
          </a:prstGeom>
          <a:solidFill>
            <a:schemeClr val="bg1"/>
          </a:solidFill>
          <a:ln w="9525">
            <a:noFill/>
            <a:miter lim="800000"/>
            <a:headEnd/>
            <a:tailEnd/>
          </a:ln>
        </p:spPr>
        <p:txBody>
          <a:bodyPr wrap="square">
            <a:spAutoFit/>
          </a:bodyPr>
          <a:lstStyle>
            <a:lvl1pPr>
              <a:defRPr b="1">
                <a:solidFill>
                  <a:schemeClr val="tx1"/>
                </a:solidFill>
                <a:latin typeface=".VnTime" pitchFamily="34" charset="0"/>
              </a:defRPr>
            </a:lvl1pPr>
            <a:lvl2pPr marL="742950" indent="-285750">
              <a:defRPr b="1">
                <a:solidFill>
                  <a:schemeClr val="tx1"/>
                </a:solidFill>
                <a:latin typeface=".VnTime" pitchFamily="34" charset="0"/>
              </a:defRPr>
            </a:lvl2pPr>
            <a:lvl3pPr marL="1143000" indent="-228600">
              <a:defRPr b="1">
                <a:solidFill>
                  <a:schemeClr val="tx1"/>
                </a:solidFill>
                <a:latin typeface=".VnTime" pitchFamily="34" charset="0"/>
              </a:defRPr>
            </a:lvl3pPr>
            <a:lvl4pPr marL="1600200" indent="-228600">
              <a:defRPr b="1">
                <a:solidFill>
                  <a:schemeClr val="tx1"/>
                </a:solidFill>
                <a:latin typeface=".VnTime" pitchFamily="34" charset="0"/>
              </a:defRPr>
            </a:lvl4pPr>
            <a:lvl5pPr marL="2057400" indent="-228600">
              <a:defRPr b="1">
                <a:solidFill>
                  <a:schemeClr val="tx1"/>
                </a:solidFill>
                <a:latin typeface=".VnTime" pitchFamily="34" charset="0"/>
              </a:defRPr>
            </a:lvl5pPr>
            <a:lvl6pPr marL="2514600" indent="-228600" eaLnBrk="0" fontAlgn="base" hangingPunct="0">
              <a:spcBef>
                <a:spcPct val="0"/>
              </a:spcBef>
              <a:spcAft>
                <a:spcPct val="0"/>
              </a:spcAft>
              <a:defRPr b="1">
                <a:solidFill>
                  <a:schemeClr val="tx1"/>
                </a:solidFill>
                <a:latin typeface=".VnTime" pitchFamily="34" charset="0"/>
              </a:defRPr>
            </a:lvl6pPr>
            <a:lvl7pPr marL="2971800" indent="-228600" eaLnBrk="0" fontAlgn="base" hangingPunct="0">
              <a:spcBef>
                <a:spcPct val="0"/>
              </a:spcBef>
              <a:spcAft>
                <a:spcPct val="0"/>
              </a:spcAft>
              <a:defRPr b="1">
                <a:solidFill>
                  <a:schemeClr val="tx1"/>
                </a:solidFill>
                <a:latin typeface=".VnTime" pitchFamily="34" charset="0"/>
              </a:defRPr>
            </a:lvl7pPr>
            <a:lvl8pPr marL="3429000" indent="-228600" eaLnBrk="0" fontAlgn="base" hangingPunct="0">
              <a:spcBef>
                <a:spcPct val="0"/>
              </a:spcBef>
              <a:spcAft>
                <a:spcPct val="0"/>
              </a:spcAft>
              <a:defRPr b="1">
                <a:solidFill>
                  <a:schemeClr val="tx1"/>
                </a:solidFill>
                <a:latin typeface=".VnTime" pitchFamily="34" charset="0"/>
              </a:defRPr>
            </a:lvl8pPr>
            <a:lvl9pPr marL="3886200" indent="-228600" eaLnBrk="0" fontAlgn="base" hangingPunct="0">
              <a:spcBef>
                <a:spcPct val="0"/>
              </a:spcBef>
              <a:spcAft>
                <a:spcPct val="0"/>
              </a:spcAft>
              <a:defRPr b="1">
                <a:solidFill>
                  <a:schemeClr val="tx1"/>
                </a:solidFill>
                <a:latin typeface=".VnTime" pitchFamily="34" charset="0"/>
              </a:defRPr>
            </a:lvl9pPr>
          </a:lstStyle>
          <a:p>
            <a:pPr lvl="0">
              <a:spcBef>
                <a:spcPct val="50000"/>
              </a:spcBef>
              <a:defRPr/>
            </a:pPr>
            <a:r>
              <a:rPr lang="en-US" sz="3200" dirty="0" err="1">
                <a:solidFill>
                  <a:srgbClr val="FF0000"/>
                </a:solidFill>
                <a:latin typeface="Times New Roman" panose="02020603050405020304" pitchFamily="18" charset="0"/>
                <a:cs typeface="Times New Roman" panose="02020603050405020304" pitchFamily="18" charset="0"/>
              </a:rPr>
              <a:t>Đoạn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văn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có</a:t>
            </a:r>
            <a:r>
              <a:rPr lang="en-US" sz="3200" dirty="0">
                <a:solidFill>
                  <a:srgbClr val="FF0000"/>
                </a:solidFill>
                <a:latin typeface="Times New Roman" panose="02020603050405020304" pitchFamily="18" charset="0"/>
                <a:cs typeface="Times New Roman" panose="02020603050405020304" pitchFamily="18" charset="0"/>
              </a:rPr>
              <a:t> 3 </a:t>
            </a:r>
            <a:r>
              <a:rPr lang="en-US" sz="3200" dirty="0" err="1">
                <a:solidFill>
                  <a:srgbClr val="FF0000"/>
                </a:solidFill>
                <a:latin typeface="Times New Roman" panose="02020603050405020304" pitchFamily="18" charset="0"/>
                <a:cs typeface="Times New Roman" panose="02020603050405020304" pitchFamily="18" charset="0"/>
              </a:rPr>
              <a:t>câu</a:t>
            </a:r>
            <a:r>
              <a:rPr lang="en-US" sz="3200" dirty="0">
                <a:solidFill>
                  <a:srgbClr val="FF0000"/>
                </a:solidFill>
                <a:latin typeface="Times New Roman" panose="02020603050405020304" pitchFamily="18" charset="0"/>
                <a:cs typeface="Times New Roman" panose="02020603050405020304" pitchFamily="18" charset="0"/>
              </a:rPr>
              <a:t>.</a:t>
            </a:r>
            <a:endPar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endParaRPr>
          </a:p>
        </p:txBody>
      </p:sp>
    </p:spTree>
    <p:extLst>
      <p:ext uri="{BB962C8B-B14F-4D97-AF65-F5344CB8AC3E}">
        <p14:creationId xmlns:p14="http://schemas.microsoft.com/office/powerpoint/2010/main" val="3165160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1">
            <a:extLst>
              <a:ext uri="{FF2B5EF4-FFF2-40B4-BE49-F238E27FC236}">
                <a16:creationId xmlns:a16="http://schemas.microsoft.com/office/drawing/2014/main" xmlns="" id="{5873A54A-325D-4169-A867-18B87732263D}"/>
              </a:ext>
            </a:extLst>
          </p:cNvPr>
          <p:cNvSpPr txBox="1">
            <a:spLocks noChangeArrowheads="1"/>
          </p:cNvSpPr>
          <p:nvPr/>
        </p:nvSpPr>
        <p:spPr bwMode="auto">
          <a:xfrm flipV="1">
            <a:off x="3297221" y="94110"/>
            <a:ext cx="3657600" cy="584775"/>
          </a:xfrm>
          <a:prstGeom prst="rect">
            <a:avLst/>
          </a:prstGeom>
          <a:solidFill>
            <a:schemeClr val="bg1"/>
          </a:solidFill>
          <a:ln w="9525">
            <a:noFill/>
            <a:miter lim="800000"/>
            <a:headEnd/>
            <a:tailEnd/>
          </a:ln>
        </p:spPr>
        <p:txBody>
          <a:bodyPr wrap="square">
            <a:spAutoFit/>
          </a:bodyPr>
          <a:lstStyle>
            <a:lvl1pPr>
              <a:defRPr b="1">
                <a:solidFill>
                  <a:schemeClr val="tx1"/>
                </a:solidFill>
                <a:latin typeface=".VnTime" pitchFamily="34" charset="0"/>
              </a:defRPr>
            </a:lvl1pPr>
            <a:lvl2pPr marL="742950" indent="-285750">
              <a:defRPr b="1">
                <a:solidFill>
                  <a:schemeClr val="tx1"/>
                </a:solidFill>
                <a:latin typeface=".VnTime" pitchFamily="34" charset="0"/>
              </a:defRPr>
            </a:lvl2pPr>
            <a:lvl3pPr marL="1143000" indent="-228600">
              <a:defRPr b="1">
                <a:solidFill>
                  <a:schemeClr val="tx1"/>
                </a:solidFill>
                <a:latin typeface=".VnTime" pitchFamily="34" charset="0"/>
              </a:defRPr>
            </a:lvl3pPr>
            <a:lvl4pPr marL="1600200" indent="-228600">
              <a:defRPr b="1">
                <a:solidFill>
                  <a:schemeClr val="tx1"/>
                </a:solidFill>
                <a:latin typeface=".VnTime" pitchFamily="34" charset="0"/>
              </a:defRPr>
            </a:lvl4pPr>
            <a:lvl5pPr marL="2057400" indent="-228600">
              <a:defRPr b="1">
                <a:solidFill>
                  <a:schemeClr val="tx1"/>
                </a:solidFill>
                <a:latin typeface=".VnTime" pitchFamily="34" charset="0"/>
              </a:defRPr>
            </a:lvl5pPr>
            <a:lvl6pPr marL="2514600" indent="-228600" eaLnBrk="0" fontAlgn="base" hangingPunct="0">
              <a:spcBef>
                <a:spcPct val="0"/>
              </a:spcBef>
              <a:spcAft>
                <a:spcPct val="0"/>
              </a:spcAft>
              <a:defRPr b="1">
                <a:solidFill>
                  <a:schemeClr val="tx1"/>
                </a:solidFill>
                <a:latin typeface=".VnTime" pitchFamily="34" charset="0"/>
              </a:defRPr>
            </a:lvl6pPr>
            <a:lvl7pPr marL="2971800" indent="-228600" eaLnBrk="0" fontAlgn="base" hangingPunct="0">
              <a:spcBef>
                <a:spcPct val="0"/>
              </a:spcBef>
              <a:spcAft>
                <a:spcPct val="0"/>
              </a:spcAft>
              <a:defRPr b="1">
                <a:solidFill>
                  <a:schemeClr val="tx1"/>
                </a:solidFill>
                <a:latin typeface=".VnTime" pitchFamily="34" charset="0"/>
              </a:defRPr>
            </a:lvl7pPr>
            <a:lvl8pPr marL="3429000" indent="-228600" eaLnBrk="0" fontAlgn="base" hangingPunct="0">
              <a:spcBef>
                <a:spcPct val="0"/>
              </a:spcBef>
              <a:spcAft>
                <a:spcPct val="0"/>
              </a:spcAft>
              <a:defRPr b="1">
                <a:solidFill>
                  <a:schemeClr val="tx1"/>
                </a:solidFill>
                <a:latin typeface=".VnTime" pitchFamily="34" charset="0"/>
              </a:defRPr>
            </a:lvl8pPr>
            <a:lvl9pPr marL="3886200" indent="-228600" eaLnBrk="0" fontAlgn="base" hangingPunct="0">
              <a:spcBef>
                <a:spcPct val="0"/>
              </a:spcBef>
              <a:spcAft>
                <a:spcPct val="0"/>
              </a:spcAft>
              <a:defRPr b="1">
                <a:solidFill>
                  <a:schemeClr val="tx1"/>
                </a:solidFill>
                <a:latin typeface=".VnTime"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err="1" smtClean="0">
                <a:ln>
                  <a:noFill/>
                </a:ln>
                <a:solidFill>
                  <a:srgbClr val="0000FF"/>
                </a:solidFill>
                <a:effectLst>
                  <a:outerShdw blurRad="38100" dist="38100" dir="2700000" algn="tl">
                    <a:srgbClr val="C0C0C0"/>
                  </a:outerShdw>
                </a:effectLst>
                <a:uLnTx/>
                <a:uFillTx/>
                <a:latin typeface="HP001 4 hàng" panose="020B0603050302020204" pitchFamily="34" charset="0"/>
                <a:ea typeface="微软雅黑"/>
                <a:cs typeface="Times New Roman" pitchFamily="18" charset="0"/>
              </a:rPr>
              <a:t>tttttt</a:t>
            </a:r>
            <a:endParaRPr kumimoji="0" lang="en-US" sz="3200" b="1" i="0" u="none" strike="noStrike" kern="1200" cap="none" spc="0" normalizeH="0" baseline="0" noProof="0" dirty="0">
              <a:ln>
                <a:noFill/>
              </a:ln>
              <a:solidFill>
                <a:srgbClr val="0000FF"/>
              </a:solidFill>
              <a:effectLst>
                <a:outerShdw blurRad="38100" dist="38100" dir="2700000" algn="tl">
                  <a:srgbClr val="C0C0C0"/>
                </a:outerShdw>
              </a:effectLst>
              <a:uLnTx/>
              <a:uFillTx/>
              <a:latin typeface="HP001 4 hàng" panose="020B0603050302020204" pitchFamily="34" charset="0"/>
              <a:ea typeface="微软雅黑"/>
              <a:cs typeface="Times New Roman" pitchFamily="18" charset="0"/>
            </a:endParaRPr>
          </a:p>
        </p:txBody>
      </p:sp>
      <p:sp>
        <p:nvSpPr>
          <p:cNvPr id="3" name="TextBox 12">
            <a:extLst>
              <a:ext uri="{FF2B5EF4-FFF2-40B4-BE49-F238E27FC236}">
                <a16:creationId xmlns:a16="http://schemas.microsoft.com/office/drawing/2014/main" xmlns="" id="{CC28AF80-040A-4402-A242-AD1F93E4302C}"/>
              </a:ext>
            </a:extLst>
          </p:cNvPr>
          <p:cNvSpPr txBox="1">
            <a:spLocks noChangeArrowheads="1"/>
          </p:cNvSpPr>
          <p:nvPr/>
        </p:nvSpPr>
        <p:spPr bwMode="auto">
          <a:xfrm>
            <a:off x="287321" y="978187"/>
            <a:ext cx="9677400" cy="3416320"/>
          </a:xfrm>
          <a:prstGeom prst="rect">
            <a:avLst/>
          </a:prstGeom>
          <a:solidFill>
            <a:schemeClr val="bg1"/>
          </a:solidFill>
          <a:ln>
            <a:noFill/>
          </a:ln>
        </p:spPr>
        <p:txBody>
          <a:bodyPr wrap="square">
            <a:spAutoFit/>
          </a:bodyPr>
          <a:lstStyle>
            <a:lvl1pPr>
              <a:defRPr b="1">
                <a:solidFill>
                  <a:schemeClr val="tx1"/>
                </a:solidFill>
                <a:latin typeface=".VnTime" pitchFamily="34" charset="0"/>
              </a:defRPr>
            </a:lvl1pPr>
            <a:lvl2pPr marL="742950" indent="-285750">
              <a:defRPr b="1">
                <a:solidFill>
                  <a:schemeClr val="tx1"/>
                </a:solidFill>
                <a:latin typeface=".VnTime" pitchFamily="34" charset="0"/>
              </a:defRPr>
            </a:lvl2pPr>
            <a:lvl3pPr marL="1143000" indent="-228600">
              <a:defRPr b="1">
                <a:solidFill>
                  <a:schemeClr val="tx1"/>
                </a:solidFill>
                <a:latin typeface=".VnTime" pitchFamily="34" charset="0"/>
              </a:defRPr>
            </a:lvl3pPr>
            <a:lvl4pPr marL="1600200" indent="-228600">
              <a:defRPr b="1">
                <a:solidFill>
                  <a:schemeClr val="tx1"/>
                </a:solidFill>
                <a:latin typeface=".VnTime" pitchFamily="34" charset="0"/>
              </a:defRPr>
            </a:lvl4pPr>
            <a:lvl5pPr marL="2057400" indent="-228600">
              <a:defRPr b="1">
                <a:solidFill>
                  <a:schemeClr val="tx1"/>
                </a:solidFill>
                <a:latin typeface=".VnTime" pitchFamily="34" charset="0"/>
              </a:defRPr>
            </a:lvl5pPr>
            <a:lvl6pPr marL="2514600" indent="-228600" eaLnBrk="0" fontAlgn="base" hangingPunct="0">
              <a:spcBef>
                <a:spcPct val="0"/>
              </a:spcBef>
              <a:spcAft>
                <a:spcPct val="0"/>
              </a:spcAft>
              <a:defRPr b="1">
                <a:solidFill>
                  <a:schemeClr val="tx1"/>
                </a:solidFill>
                <a:latin typeface=".VnTime" pitchFamily="34" charset="0"/>
              </a:defRPr>
            </a:lvl6pPr>
            <a:lvl7pPr marL="2971800" indent="-228600" eaLnBrk="0" fontAlgn="base" hangingPunct="0">
              <a:spcBef>
                <a:spcPct val="0"/>
              </a:spcBef>
              <a:spcAft>
                <a:spcPct val="0"/>
              </a:spcAft>
              <a:defRPr b="1">
                <a:solidFill>
                  <a:schemeClr val="tx1"/>
                </a:solidFill>
                <a:latin typeface=".VnTime" pitchFamily="34" charset="0"/>
              </a:defRPr>
            </a:lvl7pPr>
            <a:lvl8pPr marL="3429000" indent="-228600" eaLnBrk="0" fontAlgn="base" hangingPunct="0">
              <a:spcBef>
                <a:spcPct val="0"/>
              </a:spcBef>
              <a:spcAft>
                <a:spcPct val="0"/>
              </a:spcAft>
              <a:defRPr b="1">
                <a:solidFill>
                  <a:schemeClr val="tx1"/>
                </a:solidFill>
                <a:latin typeface=".VnTime" pitchFamily="34" charset="0"/>
              </a:defRPr>
            </a:lvl8pPr>
            <a:lvl9pPr marL="3886200" indent="-228600" eaLnBrk="0" fontAlgn="base" hangingPunct="0">
              <a:spcBef>
                <a:spcPct val="0"/>
              </a:spcBef>
              <a:spcAft>
                <a:spcPct val="0"/>
              </a:spcAft>
              <a:defRPr b="1">
                <a:solidFill>
                  <a:schemeClr val="tx1"/>
                </a:solidFill>
                <a:latin typeface=".VnTime"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en-US" sz="3600" b="0" i="0" u="none" strike="noStrike" kern="1200" cap="none" spc="0" normalizeH="0" baseline="0" noProof="0">
                <a:ln>
                  <a:noFill/>
                </a:ln>
                <a:solidFill>
                  <a:prstClr val="black"/>
                </a:solidFill>
                <a:effectLst/>
                <a:uLnTx/>
                <a:uFillTx/>
                <a:latin typeface="Times New Roman" panose="02020603050405020304" pitchFamily="18" charset="0"/>
                <a:ea typeface="微软雅黑"/>
                <a:cs typeface="Times New Roman" panose="02020603050405020304" pitchFamily="18" charset="0"/>
              </a:rPr>
              <a:t>      Ngựa Con chuẩn bị tham gia hội thi chạy. Vốn khỏe và nhanh nhẹn, chú tin chắc sẽ giành được vòng nguyệt quế nên chỉ mải ngắm mình dưới suối, chẳng nghe lời cha đến bác thợ rèn kiểm tra lại móng. Khi thua cuộc, Ngựa Con mới rút ra được bài học quý : đừng bao giờ chủ quan.</a:t>
            </a:r>
            <a:endParaRPr kumimoji="0" lang="en-US" altLang="en-US" sz="2800" b="0" i="0" u="none" strike="noStrike" kern="1200" cap="none" spc="0" normalizeH="0" baseline="0" noProof="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pic>
        <p:nvPicPr>
          <p:cNvPr id="4" name="图片 10">
            <a:extLst>
              <a:ext uri="{FF2B5EF4-FFF2-40B4-BE49-F238E27FC236}">
                <a16:creationId xmlns:a16="http://schemas.microsoft.com/office/drawing/2014/main" xmlns="" id="{854373FB-7307-49F5-A7A9-5B84A19AB819}"/>
              </a:ext>
            </a:extLst>
          </p:cNvPr>
          <p:cNvPicPr>
            <a:picLocks noChangeAspect="1"/>
          </p:cNvPicPr>
          <p:nvPr/>
        </p:nvPicPr>
        <p:blipFill>
          <a:blip r:embed="rId2"/>
          <a:stretch>
            <a:fillRect/>
          </a:stretch>
        </p:blipFill>
        <p:spPr>
          <a:xfrm>
            <a:off x="10139404" y="4395351"/>
            <a:ext cx="2050296" cy="2206705"/>
          </a:xfrm>
          <a:prstGeom prst="rect">
            <a:avLst/>
          </a:prstGeom>
        </p:spPr>
      </p:pic>
      <p:pic>
        <p:nvPicPr>
          <p:cNvPr id="5" name="图片 11">
            <a:extLst>
              <a:ext uri="{FF2B5EF4-FFF2-40B4-BE49-F238E27FC236}">
                <a16:creationId xmlns:a16="http://schemas.microsoft.com/office/drawing/2014/main" xmlns="" id="{78B86372-2895-4F24-99C3-C2EC4327E244}"/>
              </a:ext>
            </a:extLst>
          </p:cNvPr>
          <p:cNvPicPr>
            <a:picLocks noChangeAspect="1"/>
          </p:cNvPicPr>
          <p:nvPr/>
        </p:nvPicPr>
        <p:blipFill>
          <a:blip r:embed="rId3"/>
          <a:stretch>
            <a:fillRect/>
          </a:stretch>
        </p:blipFill>
        <p:spPr>
          <a:xfrm>
            <a:off x="10267095" y="2324740"/>
            <a:ext cx="1851398" cy="2083848"/>
          </a:xfrm>
          <a:prstGeom prst="rect">
            <a:avLst/>
          </a:prstGeom>
        </p:spPr>
      </p:pic>
      <p:pic>
        <p:nvPicPr>
          <p:cNvPr id="6" name="图片 12">
            <a:extLst>
              <a:ext uri="{FF2B5EF4-FFF2-40B4-BE49-F238E27FC236}">
                <a16:creationId xmlns:a16="http://schemas.microsoft.com/office/drawing/2014/main" xmlns="" id="{F68E9F01-D186-40C4-B950-F6B77C043E87}"/>
              </a:ext>
            </a:extLst>
          </p:cNvPr>
          <p:cNvPicPr>
            <a:picLocks noChangeAspect="1"/>
          </p:cNvPicPr>
          <p:nvPr/>
        </p:nvPicPr>
        <p:blipFill>
          <a:blip r:embed="rId4"/>
          <a:stretch>
            <a:fillRect/>
          </a:stretch>
        </p:blipFill>
        <p:spPr>
          <a:xfrm>
            <a:off x="10035928" y="-144704"/>
            <a:ext cx="2156072" cy="2245782"/>
          </a:xfrm>
          <a:prstGeom prst="rect">
            <a:avLst/>
          </a:prstGeom>
        </p:spPr>
      </p:pic>
      <p:sp>
        <p:nvSpPr>
          <p:cNvPr id="7" name="Rectangle 6">
            <a:extLst>
              <a:ext uri="{FF2B5EF4-FFF2-40B4-BE49-F238E27FC236}">
                <a16:creationId xmlns:a16="http://schemas.microsoft.com/office/drawing/2014/main" xmlns="" id="{9D16ADFF-3428-44DC-8733-EF610CA633A8}"/>
              </a:ext>
            </a:extLst>
          </p:cNvPr>
          <p:cNvSpPr/>
          <p:nvPr/>
        </p:nvSpPr>
        <p:spPr>
          <a:xfrm>
            <a:off x="314632" y="4946945"/>
            <a:ext cx="9694879"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en-US" sz="3200" dirty="0" err="1">
                <a:solidFill>
                  <a:srgbClr val="0000CC"/>
                </a:solidFill>
                <a:latin typeface="Times New Roman" panose="02020603050405020304" pitchFamily="18" charset="0"/>
                <a:cs typeface="Times New Roman" panose="02020603050405020304" pitchFamily="18" charset="0"/>
              </a:rPr>
              <a:t>Những</a:t>
            </a:r>
            <a:r>
              <a:rPr lang="en-US" altLang="en-US" sz="3200" dirty="0">
                <a:solidFill>
                  <a:srgbClr val="0000CC"/>
                </a:solidFill>
                <a:latin typeface="Times New Roman" panose="02020603050405020304" pitchFamily="18" charset="0"/>
                <a:cs typeface="Times New Roman" panose="02020603050405020304" pitchFamily="18" charset="0"/>
              </a:rPr>
              <a:t> </a:t>
            </a:r>
            <a:r>
              <a:rPr lang="en-US" altLang="en-US" sz="3200" dirty="0" err="1">
                <a:solidFill>
                  <a:srgbClr val="0000CC"/>
                </a:solidFill>
                <a:latin typeface="Times New Roman" panose="02020603050405020304" pitchFamily="18" charset="0"/>
                <a:cs typeface="Times New Roman" panose="02020603050405020304" pitchFamily="18" charset="0"/>
              </a:rPr>
              <a:t>chữ</a:t>
            </a:r>
            <a:r>
              <a:rPr lang="en-US" altLang="en-US" sz="3200" dirty="0">
                <a:solidFill>
                  <a:srgbClr val="0000CC"/>
                </a:solidFill>
                <a:latin typeface="Times New Roman" panose="02020603050405020304" pitchFamily="18" charset="0"/>
                <a:cs typeface="Times New Roman" panose="02020603050405020304" pitchFamily="18" charset="0"/>
              </a:rPr>
              <a:t> </a:t>
            </a:r>
            <a:r>
              <a:rPr lang="en-US" altLang="en-US" sz="3200" dirty="0" err="1">
                <a:solidFill>
                  <a:srgbClr val="0000CC"/>
                </a:solidFill>
                <a:latin typeface="Times New Roman" panose="02020603050405020304" pitchFamily="18" charset="0"/>
                <a:cs typeface="Times New Roman" panose="02020603050405020304" pitchFamily="18" charset="0"/>
              </a:rPr>
              <a:t>nào</a:t>
            </a:r>
            <a:r>
              <a:rPr lang="en-US" altLang="en-US" sz="3200" dirty="0">
                <a:solidFill>
                  <a:srgbClr val="0000CC"/>
                </a:solidFill>
                <a:latin typeface="Times New Roman" panose="02020603050405020304" pitchFamily="18" charset="0"/>
                <a:cs typeface="Times New Roman" panose="02020603050405020304" pitchFamily="18" charset="0"/>
              </a:rPr>
              <a:t> </a:t>
            </a:r>
            <a:r>
              <a:rPr lang="en-US" altLang="en-US" sz="3200" dirty="0" err="1">
                <a:solidFill>
                  <a:srgbClr val="0000CC"/>
                </a:solidFill>
                <a:latin typeface="Times New Roman" panose="02020603050405020304" pitchFamily="18" charset="0"/>
                <a:cs typeface="Times New Roman" panose="02020603050405020304" pitchFamily="18" charset="0"/>
              </a:rPr>
              <a:t>trong</a:t>
            </a:r>
            <a:r>
              <a:rPr lang="en-US" altLang="en-US" sz="3200" dirty="0">
                <a:solidFill>
                  <a:srgbClr val="0000CC"/>
                </a:solidFill>
                <a:latin typeface="Times New Roman" panose="02020603050405020304" pitchFamily="18" charset="0"/>
                <a:cs typeface="Times New Roman" panose="02020603050405020304" pitchFamily="18" charset="0"/>
              </a:rPr>
              <a:t> </a:t>
            </a:r>
            <a:r>
              <a:rPr lang="en-US" altLang="en-US" sz="3200" dirty="0" err="1">
                <a:solidFill>
                  <a:srgbClr val="0000CC"/>
                </a:solidFill>
                <a:latin typeface="Times New Roman" panose="02020603050405020304" pitchFamily="18" charset="0"/>
                <a:cs typeface="Times New Roman" panose="02020603050405020304" pitchFamily="18" charset="0"/>
              </a:rPr>
              <a:t>bài</a:t>
            </a:r>
            <a:r>
              <a:rPr lang="en-US" altLang="en-US" sz="3200" dirty="0">
                <a:solidFill>
                  <a:srgbClr val="0000CC"/>
                </a:solidFill>
                <a:latin typeface="Times New Roman" panose="02020603050405020304" pitchFamily="18" charset="0"/>
                <a:cs typeface="Times New Roman" panose="02020603050405020304" pitchFamily="18" charset="0"/>
              </a:rPr>
              <a:t> </a:t>
            </a:r>
            <a:r>
              <a:rPr lang="en-US" altLang="en-US" sz="3200" dirty="0" err="1">
                <a:solidFill>
                  <a:srgbClr val="0000CC"/>
                </a:solidFill>
                <a:latin typeface="Times New Roman" panose="02020603050405020304" pitchFamily="18" charset="0"/>
                <a:cs typeface="Times New Roman" panose="02020603050405020304" pitchFamily="18" charset="0"/>
              </a:rPr>
              <a:t>phải</a:t>
            </a:r>
            <a:r>
              <a:rPr lang="en-US" altLang="en-US" sz="3200" dirty="0">
                <a:solidFill>
                  <a:srgbClr val="0000CC"/>
                </a:solidFill>
                <a:latin typeface="Times New Roman" panose="02020603050405020304" pitchFamily="18" charset="0"/>
                <a:cs typeface="Times New Roman" panose="02020603050405020304" pitchFamily="18" charset="0"/>
              </a:rPr>
              <a:t> </a:t>
            </a:r>
            <a:r>
              <a:rPr lang="en-US" altLang="en-US" sz="3200" dirty="0" err="1">
                <a:solidFill>
                  <a:srgbClr val="0000CC"/>
                </a:solidFill>
                <a:latin typeface="Times New Roman" panose="02020603050405020304" pitchFamily="18" charset="0"/>
                <a:cs typeface="Times New Roman" panose="02020603050405020304" pitchFamily="18" charset="0"/>
              </a:rPr>
              <a:t>viết</a:t>
            </a:r>
            <a:r>
              <a:rPr lang="en-US" altLang="en-US" sz="3200" dirty="0">
                <a:solidFill>
                  <a:srgbClr val="0000CC"/>
                </a:solidFill>
                <a:latin typeface="Times New Roman" panose="02020603050405020304" pitchFamily="18" charset="0"/>
                <a:cs typeface="Times New Roman" panose="02020603050405020304" pitchFamily="18" charset="0"/>
              </a:rPr>
              <a:t> </a:t>
            </a:r>
            <a:r>
              <a:rPr lang="en-US" altLang="en-US" sz="3200" dirty="0" err="1">
                <a:solidFill>
                  <a:srgbClr val="0000CC"/>
                </a:solidFill>
                <a:latin typeface="Times New Roman" panose="02020603050405020304" pitchFamily="18" charset="0"/>
                <a:cs typeface="Times New Roman" panose="02020603050405020304" pitchFamily="18" charset="0"/>
              </a:rPr>
              <a:t>hoa</a:t>
            </a:r>
            <a:r>
              <a:rPr lang="en-US" altLang="en-US" sz="3200" dirty="0">
                <a:solidFill>
                  <a:srgbClr val="0000CC"/>
                </a:solidFill>
                <a:latin typeface="Times New Roman" panose="02020603050405020304" pitchFamily="18" charset="0"/>
                <a:cs typeface="Times New Roman" panose="02020603050405020304" pitchFamily="18" charset="0"/>
              </a:rPr>
              <a:t>? </a:t>
            </a:r>
            <a:r>
              <a:rPr lang="en-US" altLang="en-US" sz="3200" dirty="0" err="1">
                <a:solidFill>
                  <a:srgbClr val="0000CC"/>
                </a:solidFill>
                <a:latin typeface="Times New Roman" panose="02020603050405020304" pitchFamily="18" charset="0"/>
                <a:cs typeface="Times New Roman" panose="02020603050405020304" pitchFamily="18" charset="0"/>
              </a:rPr>
              <a:t>Vì</a:t>
            </a:r>
            <a:r>
              <a:rPr lang="en-US" altLang="en-US" sz="3200" dirty="0">
                <a:solidFill>
                  <a:srgbClr val="0000CC"/>
                </a:solidFill>
                <a:latin typeface="Times New Roman" panose="02020603050405020304" pitchFamily="18" charset="0"/>
                <a:cs typeface="Times New Roman" panose="02020603050405020304" pitchFamily="18" charset="0"/>
              </a:rPr>
              <a:t> </a:t>
            </a:r>
            <a:r>
              <a:rPr lang="en-US" altLang="en-US" sz="3200" dirty="0" err="1">
                <a:solidFill>
                  <a:srgbClr val="0000CC"/>
                </a:solidFill>
                <a:latin typeface="Times New Roman" panose="02020603050405020304" pitchFamily="18" charset="0"/>
                <a:cs typeface="Times New Roman" panose="02020603050405020304" pitchFamily="18" charset="0"/>
              </a:rPr>
              <a:t>sao</a:t>
            </a:r>
            <a:r>
              <a:rPr lang="en-US" altLang="en-US" sz="3200" dirty="0">
                <a:solidFill>
                  <a:srgbClr val="0000CC"/>
                </a:solidFill>
                <a:latin typeface="Times New Roman" panose="02020603050405020304" pitchFamily="18" charset="0"/>
                <a:cs typeface="Times New Roman" panose="02020603050405020304" pitchFamily="18" charset="0"/>
              </a:rPr>
              <a:t> ?</a:t>
            </a:r>
            <a:endPar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sp>
        <p:nvSpPr>
          <p:cNvPr id="8" name="Arrow: Right 7">
            <a:extLst>
              <a:ext uri="{FF2B5EF4-FFF2-40B4-BE49-F238E27FC236}">
                <a16:creationId xmlns:a16="http://schemas.microsoft.com/office/drawing/2014/main" xmlns="" id="{982540F4-8316-41F9-97B1-E967D2385F9D}"/>
              </a:ext>
            </a:extLst>
          </p:cNvPr>
          <p:cNvSpPr/>
          <p:nvPr/>
        </p:nvSpPr>
        <p:spPr>
          <a:xfrm>
            <a:off x="609600" y="5400476"/>
            <a:ext cx="762000" cy="902097"/>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a:ea typeface="微软雅黑"/>
              <a:cs typeface="+mn-cs"/>
            </a:endParaRPr>
          </a:p>
        </p:txBody>
      </p:sp>
      <p:sp>
        <p:nvSpPr>
          <p:cNvPr id="11" name="Text Box 20">
            <a:extLst>
              <a:ext uri="{FF2B5EF4-FFF2-40B4-BE49-F238E27FC236}">
                <a16:creationId xmlns:a16="http://schemas.microsoft.com/office/drawing/2014/main" xmlns="" id="{7109A2AB-F399-463A-A052-0E1334329558}"/>
              </a:ext>
            </a:extLst>
          </p:cNvPr>
          <p:cNvSpPr txBox="1">
            <a:spLocks noChangeArrowheads="1"/>
          </p:cNvSpPr>
          <p:nvPr/>
        </p:nvSpPr>
        <p:spPr bwMode="auto">
          <a:xfrm>
            <a:off x="1277921" y="5646574"/>
            <a:ext cx="8686800" cy="584775"/>
          </a:xfrm>
          <a:prstGeom prst="rect">
            <a:avLst/>
          </a:prstGeom>
          <a:solidFill>
            <a:schemeClr val="bg1"/>
          </a:solidFill>
          <a:ln w="9525">
            <a:noFill/>
            <a:miter lim="800000"/>
            <a:headEnd/>
            <a:tailEnd/>
          </a:ln>
        </p:spPr>
        <p:txBody>
          <a:bodyPr wrap="square">
            <a:spAutoFit/>
          </a:bodyPr>
          <a:lstStyle>
            <a:lvl1pPr>
              <a:defRPr b="1">
                <a:solidFill>
                  <a:schemeClr val="tx1"/>
                </a:solidFill>
                <a:latin typeface=".VnTime" pitchFamily="34" charset="0"/>
              </a:defRPr>
            </a:lvl1pPr>
            <a:lvl2pPr marL="742950" indent="-285750">
              <a:defRPr b="1">
                <a:solidFill>
                  <a:schemeClr val="tx1"/>
                </a:solidFill>
                <a:latin typeface=".VnTime" pitchFamily="34" charset="0"/>
              </a:defRPr>
            </a:lvl2pPr>
            <a:lvl3pPr marL="1143000" indent="-228600">
              <a:defRPr b="1">
                <a:solidFill>
                  <a:schemeClr val="tx1"/>
                </a:solidFill>
                <a:latin typeface=".VnTime" pitchFamily="34" charset="0"/>
              </a:defRPr>
            </a:lvl3pPr>
            <a:lvl4pPr marL="1600200" indent="-228600">
              <a:defRPr b="1">
                <a:solidFill>
                  <a:schemeClr val="tx1"/>
                </a:solidFill>
                <a:latin typeface=".VnTime" pitchFamily="34" charset="0"/>
              </a:defRPr>
            </a:lvl4pPr>
            <a:lvl5pPr marL="2057400" indent="-228600">
              <a:defRPr b="1">
                <a:solidFill>
                  <a:schemeClr val="tx1"/>
                </a:solidFill>
                <a:latin typeface=".VnTime" pitchFamily="34" charset="0"/>
              </a:defRPr>
            </a:lvl5pPr>
            <a:lvl6pPr marL="2514600" indent="-228600" eaLnBrk="0" fontAlgn="base" hangingPunct="0">
              <a:spcBef>
                <a:spcPct val="0"/>
              </a:spcBef>
              <a:spcAft>
                <a:spcPct val="0"/>
              </a:spcAft>
              <a:defRPr b="1">
                <a:solidFill>
                  <a:schemeClr val="tx1"/>
                </a:solidFill>
                <a:latin typeface=".VnTime" pitchFamily="34" charset="0"/>
              </a:defRPr>
            </a:lvl6pPr>
            <a:lvl7pPr marL="2971800" indent="-228600" eaLnBrk="0" fontAlgn="base" hangingPunct="0">
              <a:spcBef>
                <a:spcPct val="0"/>
              </a:spcBef>
              <a:spcAft>
                <a:spcPct val="0"/>
              </a:spcAft>
              <a:defRPr b="1">
                <a:solidFill>
                  <a:schemeClr val="tx1"/>
                </a:solidFill>
                <a:latin typeface=".VnTime" pitchFamily="34" charset="0"/>
              </a:defRPr>
            </a:lvl7pPr>
            <a:lvl8pPr marL="3429000" indent="-228600" eaLnBrk="0" fontAlgn="base" hangingPunct="0">
              <a:spcBef>
                <a:spcPct val="0"/>
              </a:spcBef>
              <a:spcAft>
                <a:spcPct val="0"/>
              </a:spcAft>
              <a:defRPr b="1">
                <a:solidFill>
                  <a:schemeClr val="tx1"/>
                </a:solidFill>
                <a:latin typeface=".VnTime" pitchFamily="34" charset="0"/>
              </a:defRPr>
            </a:lvl8pPr>
            <a:lvl9pPr marL="3886200" indent="-228600" eaLnBrk="0" fontAlgn="base" hangingPunct="0">
              <a:spcBef>
                <a:spcPct val="0"/>
              </a:spcBef>
              <a:spcAft>
                <a:spcPct val="0"/>
              </a:spcAft>
              <a:defRPr b="1">
                <a:solidFill>
                  <a:schemeClr val="tx1"/>
                </a:solidFill>
                <a:latin typeface=".VnTime" pitchFamily="34" charset="0"/>
              </a:defRPr>
            </a:lvl9pPr>
          </a:lstStyle>
          <a:p>
            <a:pPr lvl="0" algn="just">
              <a:spcBef>
                <a:spcPct val="50000"/>
              </a:spcBef>
              <a:defRPr/>
            </a:pP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Những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chữ</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đầu</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câu</a:t>
            </a:r>
            <a:r>
              <a:rPr lang="en-US" sz="3200" dirty="0">
                <a:solidFill>
                  <a:srgbClr val="FF0000"/>
                </a:solidFill>
                <a:latin typeface="Times New Roman" panose="02020603050405020304" pitchFamily="18" charset="0"/>
                <a:cs typeface="Times New Roman" panose="02020603050405020304" pitchFamily="18" charset="0"/>
              </a:rPr>
              <a:t>,</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tên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riêng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của</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Ngựa</a:t>
            </a:r>
            <a:r>
              <a:rPr lang="en-US" sz="3200" dirty="0">
                <a:solidFill>
                  <a:srgbClr val="FF0000"/>
                </a:solidFill>
                <a:latin typeface="Times New Roman" panose="02020603050405020304" pitchFamily="18" charset="0"/>
                <a:cs typeface="Times New Roman" panose="02020603050405020304" pitchFamily="18" charset="0"/>
              </a:rPr>
              <a:t> Con.</a:t>
            </a:r>
            <a:endPar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endParaRPr>
          </a:p>
        </p:txBody>
      </p:sp>
      <p:sp>
        <p:nvSpPr>
          <p:cNvPr id="10" name="TextBox 12">
            <a:extLst>
              <a:ext uri="{FF2B5EF4-FFF2-40B4-BE49-F238E27FC236}">
                <a16:creationId xmlns:a16="http://schemas.microsoft.com/office/drawing/2014/main" xmlns="" id="{CC28AF80-040A-4402-A242-AD1F93E4302C}"/>
              </a:ext>
            </a:extLst>
          </p:cNvPr>
          <p:cNvSpPr txBox="1">
            <a:spLocks noChangeArrowheads="1"/>
          </p:cNvSpPr>
          <p:nvPr/>
        </p:nvSpPr>
        <p:spPr bwMode="auto">
          <a:xfrm>
            <a:off x="304800" y="990600"/>
            <a:ext cx="9677400" cy="3970318"/>
          </a:xfrm>
          <a:prstGeom prst="rect">
            <a:avLst/>
          </a:prstGeom>
          <a:solidFill>
            <a:schemeClr val="bg1"/>
          </a:solidFill>
          <a:ln>
            <a:noFill/>
          </a:ln>
        </p:spPr>
        <p:txBody>
          <a:bodyPr wrap="square">
            <a:spAutoFit/>
          </a:bodyPr>
          <a:lstStyle>
            <a:lvl1pPr>
              <a:defRPr b="1">
                <a:solidFill>
                  <a:schemeClr val="tx1"/>
                </a:solidFill>
                <a:latin typeface=".VnTime" pitchFamily="34" charset="0"/>
              </a:defRPr>
            </a:lvl1pPr>
            <a:lvl2pPr marL="742950" indent="-285750">
              <a:defRPr b="1">
                <a:solidFill>
                  <a:schemeClr val="tx1"/>
                </a:solidFill>
                <a:latin typeface=".VnTime" pitchFamily="34" charset="0"/>
              </a:defRPr>
            </a:lvl2pPr>
            <a:lvl3pPr marL="1143000" indent="-228600">
              <a:defRPr b="1">
                <a:solidFill>
                  <a:schemeClr val="tx1"/>
                </a:solidFill>
                <a:latin typeface=".VnTime" pitchFamily="34" charset="0"/>
              </a:defRPr>
            </a:lvl3pPr>
            <a:lvl4pPr marL="1600200" indent="-228600">
              <a:defRPr b="1">
                <a:solidFill>
                  <a:schemeClr val="tx1"/>
                </a:solidFill>
                <a:latin typeface=".VnTime" pitchFamily="34" charset="0"/>
              </a:defRPr>
            </a:lvl4pPr>
            <a:lvl5pPr marL="2057400" indent="-228600">
              <a:defRPr b="1">
                <a:solidFill>
                  <a:schemeClr val="tx1"/>
                </a:solidFill>
                <a:latin typeface=".VnTime" pitchFamily="34" charset="0"/>
              </a:defRPr>
            </a:lvl5pPr>
            <a:lvl6pPr marL="2514600" indent="-228600" eaLnBrk="0" fontAlgn="base" hangingPunct="0">
              <a:spcBef>
                <a:spcPct val="0"/>
              </a:spcBef>
              <a:spcAft>
                <a:spcPct val="0"/>
              </a:spcAft>
              <a:defRPr b="1">
                <a:solidFill>
                  <a:schemeClr val="tx1"/>
                </a:solidFill>
                <a:latin typeface=".VnTime" pitchFamily="34" charset="0"/>
              </a:defRPr>
            </a:lvl6pPr>
            <a:lvl7pPr marL="2971800" indent="-228600" eaLnBrk="0" fontAlgn="base" hangingPunct="0">
              <a:spcBef>
                <a:spcPct val="0"/>
              </a:spcBef>
              <a:spcAft>
                <a:spcPct val="0"/>
              </a:spcAft>
              <a:defRPr b="1">
                <a:solidFill>
                  <a:schemeClr val="tx1"/>
                </a:solidFill>
                <a:latin typeface=".VnTime" pitchFamily="34" charset="0"/>
              </a:defRPr>
            </a:lvl7pPr>
            <a:lvl8pPr marL="3429000" indent="-228600" eaLnBrk="0" fontAlgn="base" hangingPunct="0">
              <a:spcBef>
                <a:spcPct val="0"/>
              </a:spcBef>
              <a:spcAft>
                <a:spcPct val="0"/>
              </a:spcAft>
              <a:defRPr b="1">
                <a:solidFill>
                  <a:schemeClr val="tx1"/>
                </a:solidFill>
                <a:latin typeface=".VnTime" pitchFamily="34" charset="0"/>
              </a:defRPr>
            </a:lvl8pPr>
            <a:lvl9pPr marL="3886200" indent="-228600" eaLnBrk="0" fontAlgn="base" hangingPunct="0">
              <a:spcBef>
                <a:spcPct val="0"/>
              </a:spcBef>
              <a:spcAft>
                <a:spcPct val="0"/>
              </a:spcAft>
              <a:defRPr b="1">
                <a:solidFill>
                  <a:schemeClr val="tx1"/>
                </a:solidFill>
                <a:latin typeface=".VnTime"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Ngựa</a:t>
            </a:r>
            <a:r>
              <a:rPr kumimoji="0" lang="en-US" altLang="en-US" sz="3600"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Con </a:t>
            </a:r>
            <a:r>
              <a:rPr kumimoji="0" lang="en-US" altLang="en-US" sz="360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chuẩn</a:t>
            </a:r>
            <a:r>
              <a:rPr kumimoji="0" lang="en-US" altLang="en-US" sz="360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bị</a:t>
            </a:r>
            <a:r>
              <a:rPr kumimoji="0" lang="en-US" altLang="en-US" sz="360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tham</a:t>
            </a:r>
            <a:r>
              <a:rPr kumimoji="0" lang="en-US" altLang="en-US" sz="360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gia</a:t>
            </a:r>
            <a:r>
              <a:rPr kumimoji="0" lang="en-US" altLang="en-US" sz="360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hội</a:t>
            </a:r>
            <a:r>
              <a:rPr kumimoji="0" lang="en-US" altLang="en-US" sz="360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thi</a:t>
            </a:r>
            <a:r>
              <a:rPr kumimoji="0" lang="en-US" altLang="en-US" sz="360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chạy</a:t>
            </a:r>
            <a:r>
              <a:rPr kumimoji="0" lang="en-US" altLang="en-US" sz="360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Vốn</a:t>
            </a:r>
            <a:r>
              <a:rPr kumimoji="0" lang="en-US" altLang="en-US" sz="360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khỏe</a:t>
            </a:r>
            <a:r>
              <a:rPr kumimoji="0" lang="en-US" altLang="en-US" sz="360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và</a:t>
            </a:r>
            <a:r>
              <a:rPr kumimoji="0" lang="en-US" altLang="en-US" sz="360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nhanh</a:t>
            </a:r>
            <a:r>
              <a:rPr kumimoji="0" lang="en-US" altLang="en-US" sz="360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nhẹn</a:t>
            </a:r>
            <a:r>
              <a:rPr kumimoji="0" lang="en-US" altLang="en-US" sz="360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chú</a:t>
            </a:r>
            <a:r>
              <a:rPr kumimoji="0" lang="en-US" altLang="en-US" sz="360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tin </a:t>
            </a:r>
            <a:r>
              <a:rPr kumimoji="0" lang="en-US" altLang="en-US" sz="360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chắc</a:t>
            </a:r>
            <a:r>
              <a:rPr kumimoji="0" lang="en-US" altLang="en-US" sz="360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sẽ</a:t>
            </a:r>
            <a:r>
              <a:rPr kumimoji="0" lang="en-US" altLang="en-US" sz="360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giành</a:t>
            </a:r>
            <a:r>
              <a:rPr kumimoji="0" lang="en-US" altLang="en-US" sz="360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được</a:t>
            </a:r>
            <a:r>
              <a:rPr kumimoji="0" lang="en-US" altLang="en-US" sz="360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vòng</a:t>
            </a:r>
            <a:r>
              <a:rPr kumimoji="0" lang="en-US" altLang="en-US" sz="360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nguyệt</a:t>
            </a:r>
            <a:r>
              <a:rPr kumimoji="0" lang="en-US" altLang="en-US" sz="360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quế</a:t>
            </a:r>
            <a:r>
              <a:rPr kumimoji="0" lang="en-US" altLang="en-US" sz="360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nên</a:t>
            </a:r>
            <a:r>
              <a:rPr kumimoji="0" lang="en-US" altLang="en-US" sz="360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chỉ</a:t>
            </a:r>
            <a:r>
              <a:rPr kumimoji="0" lang="en-US" altLang="en-US" sz="360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mải</a:t>
            </a:r>
            <a:r>
              <a:rPr kumimoji="0" lang="en-US" altLang="en-US" sz="360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ngắm</a:t>
            </a:r>
            <a:r>
              <a:rPr kumimoji="0" lang="en-US" altLang="en-US" sz="360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mình</a:t>
            </a:r>
            <a:r>
              <a:rPr kumimoji="0" lang="en-US" altLang="en-US" sz="360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dưới</a:t>
            </a:r>
            <a:r>
              <a:rPr kumimoji="0" lang="en-US" altLang="en-US" sz="360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suối</a:t>
            </a:r>
            <a:r>
              <a:rPr kumimoji="0" lang="en-US" altLang="en-US" sz="360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chẳng</a:t>
            </a:r>
            <a:r>
              <a:rPr kumimoji="0" lang="en-US" altLang="en-US" sz="360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nghe</a:t>
            </a:r>
            <a:r>
              <a:rPr kumimoji="0" lang="en-US" altLang="en-US" sz="360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lời</a:t>
            </a:r>
            <a:r>
              <a:rPr kumimoji="0" lang="en-US" altLang="en-US" sz="360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cha </a:t>
            </a:r>
            <a:r>
              <a:rPr kumimoji="0" lang="en-US" altLang="en-US" sz="360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đến</a:t>
            </a:r>
            <a:r>
              <a:rPr kumimoji="0" lang="en-US" altLang="en-US" sz="360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bác</a:t>
            </a:r>
            <a:r>
              <a:rPr kumimoji="0" lang="en-US" altLang="en-US" sz="360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thợ</a:t>
            </a:r>
            <a:r>
              <a:rPr kumimoji="0" lang="en-US" altLang="en-US" sz="360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rèn</a:t>
            </a:r>
            <a:r>
              <a:rPr kumimoji="0" lang="en-US" altLang="en-US" sz="360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kiểm</a:t>
            </a:r>
            <a:r>
              <a:rPr kumimoji="0" lang="en-US" altLang="en-US" sz="360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tra</a:t>
            </a:r>
            <a:r>
              <a:rPr kumimoji="0" lang="en-US" altLang="en-US" sz="360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lại</a:t>
            </a:r>
            <a:r>
              <a:rPr kumimoji="0" lang="en-US" altLang="en-US" sz="360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móng</a:t>
            </a:r>
            <a:r>
              <a:rPr kumimoji="0" lang="en-US" altLang="en-US" sz="360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Khi</a:t>
            </a:r>
            <a:r>
              <a:rPr kumimoji="0" lang="en-US" altLang="en-US" sz="360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thua</a:t>
            </a:r>
            <a:r>
              <a:rPr kumimoji="0" lang="en-US" altLang="en-US" sz="360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cuộc</a:t>
            </a:r>
            <a:r>
              <a:rPr kumimoji="0" lang="en-US" altLang="en-US" sz="360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Ngựa</a:t>
            </a:r>
            <a:r>
              <a:rPr kumimoji="0" lang="en-US" altLang="en-US" sz="3600"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Con </a:t>
            </a:r>
            <a:r>
              <a:rPr kumimoji="0" lang="en-US" altLang="en-US" sz="360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mới</a:t>
            </a:r>
            <a:r>
              <a:rPr kumimoji="0" lang="en-US" altLang="en-US" sz="360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rút</a:t>
            </a:r>
            <a:r>
              <a:rPr kumimoji="0" lang="en-US" altLang="en-US" sz="360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ra</a:t>
            </a:r>
            <a:r>
              <a:rPr kumimoji="0" lang="en-US" altLang="en-US" sz="360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được</a:t>
            </a:r>
            <a:r>
              <a:rPr kumimoji="0" lang="en-US" altLang="en-US" sz="360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bài</a:t>
            </a:r>
            <a:r>
              <a:rPr kumimoji="0" lang="en-US" altLang="en-US" sz="360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học</a:t>
            </a:r>
            <a:r>
              <a:rPr kumimoji="0" lang="en-US" altLang="en-US" sz="360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quý</a:t>
            </a:r>
            <a:r>
              <a:rPr kumimoji="0" lang="en-US" altLang="en-US" sz="360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 </a:t>
            </a:r>
            <a:r>
              <a:rPr kumimoji="0" lang="en-US" altLang="en-US" sz="360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đừng</a:t>
            </a:r>
            <a:r>
              <a:rPr kumimoji="0" lang="en-US" altLang="en-US" sz="360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bao</a:t>
            </a:r>
            <a:r>
              <a:rPr kumimoji="0" lang="en-US" altLang="en-US" sz="360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giờ</a:t>
            </a:r>
            <a:r>
              <a:rPr kumimoji="0" lang="en-US" altLang="en-US" sz="360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chủ</a:t>
            </a:r>
            <a:r>
              <a:rPr kumimoji="0" lang="en-US" altLang="en-US" sz="360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quan</a:t>
            </a:r>
            <a:r>
              <a:rPr kumimoji="0" lang="en-US" altLang="en-US" sz="360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a:t>
            </a:r>
            <a:endParaRPr kumimoji="0" lang="en-US" altLang="en-US" sz="280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spTree>
    <p:extLst>
      <p:ext uri="{BB962C8B-B14F-4D97-AF65-F5344CB8AC3E}">
        <p14:creationId xmlns:p14="http://schemas.microsoft.com/office/powerpoint/2010/main" val="566634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arn(inVertical)">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1"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3"/>
          <a:srcRect b="16747"/>
          <a:stretch/>
        </p:blipFill>
        <p:spPr>
          <a:xfrm>
            <a:off x="205170" y="1"/>
            <a:ext cx="11834429" cy="6858000"/>
          </a:xfrm>
          <a:prstGeom prst="rect">
            <a:avLst/>
          </a:prstGeom>
        </p:spPr>
      </p:pic>
      <p:pic>
        <p:nvPicPr>
          <p:cNvPr id="6" name="图片 5"/>
          <p:cNvPicPr>
            <a:picLocks noChangeAspect="1"/>
          </p:cNvPicPr>
          <p:nvPr/>
        </p:nvPicPr>
        <p:blipFill>
          <a:blip r:embed="rId4"/>
          <a:stretch>
            <a:fillRect/>
          </a:stretch>
        </p:blipFill>
        <p:spPr>
          <a:xfrm>
            <a:off x="617755" y="552449"/>
            <a:ext cx="11097995" cy="5219701"/>
          </a:xfrm>
          <a:prstGeom prst="rect">
            <a:avLst/>
          </a:prstGeom>
        </p:spPr>
      </p:pic>
      <p:pic>
        <p:nvPicPr>
          <p:cNvPr id="7" name="图片 6"/>
          <p:cNvPicPr>
            <a:picLocks noChangeAspect="1"/>
          </p:cNvPicPr>
          <p:nvPr/>
        </p:nvPicPr>
        <p:blipFill rotWithShape="1">
          <a:blip r:embed="rId5"/>
          <a:srcRect t="8861"/>
          <a:stretch/>
        </p:blipFill>
        <p:spPr>
          <a:xfrm>
            <a:off x="0" y="-1"/>
            <a:ext cx="12192000" cy="6858001"/>
          </a:xfrm>
          <a:prstGeom prst="rect">
            <a:avLst/>
          </a:prstGeom>
        </p:spPr>
      </p:pic>
      <p:sp>
        <p:nvSpPr>
          <p:cNvPr id="12" name="文本框 11"/>
          <p:cNvSpPr txBox="1"/>
          <p:nvPr/>
        </p:nvSpPr>
        <p:spPr>
          <a:xfrm>
            <a:off x="5096250" y="324076"/>
            <a:ext cx="2940424" cy="1200329"/>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4800" b="1" i="0" strike="noStrike" kern="1200" cap="none" spc="0" normalizeH="0" baseline="0" noProof="0" dirty="0" err="1">
                <a:ln>
                  <a:noFill/>
                </a:ln>
                <a:solidFill>
                  <a:srgbClr val="CC3300"/>
                </a:solidFill>
                <a:effectLst/>
                <a:uLnTx/>
                <a:uFillTx/>
                <a:latin typeface="Times New Roman" panose="02020603050405020304" pitchFamily="18" charset="0"/>
                <a:ea typeface="Verdana" panose="020B0604030504040204" pitchFamily="34" charset="0"/>
                <a:cs typeface="Times New Roman" panose="02020603050405020304" pitchFamily="18" charset="0"/>
              </a:rPr>
              <a:t>Từ</a:t>
            </a:r>
            <a:r>
              <a:rPr kumimoji="0" lang="en-US" sz="4800" b="1" i="0" strike="noStrike" kern="1200" cap="none" spc="0" normalizeH="0" noProof="0" dirty="0">
                <a:ln>
                  <a:noFill/>
                </a:ln>
                <a:solidFill>
                  <a:srgbClr val="CC3300"/>
                </a:solidFill>
                <a:effectLst/>
                <a:uLnTx/>
                <a:uFillTx/>
                <a:latin typeface="Times New Roman" panose="02020603050405020304" pitchFamily="18" charset="0"/>
                <a:ea typeface="Verdana" panose="020B0604030504040204" pitchFamily="34" charset="0"/>
                <a:cs typeface="Times New Roman" panose="02020603050405020304" pitchFamily="18" charset="0"/>
              </a:rPr>
              <a:t> </a:t>
            </a:r>
            <a:r>
              <a:rPr kumimoji="0" lang="en-US" sz="4800" b="1" i="0" strike="noStrike" kern="1200" cap="none" spc="0" normalizeH="0" noProof="0" dirty="0" err="1">
                <a:ln>
                  <a:noFill/>
                </a:ln>
                <a:solidFill>
                  <a:srgbClr val="CC3300"/>
                </a:solidFill>
                <a:effectLst/>
                <a:uLnTx/>
                <a:uFillTx/>
                <a:latin typeface="Times New Roman" panose="02020603050405020304" pitchFamily="18" charset="0"/>
                <a:ea typeface="Verdana" panose="020B0604030504040204" pitchFamily="34" charset="0"/>
                <a:cs typeface="Times New Roman" panose="02020603050405020304" pitchFamily="18" charset="0"/>
              </a:rPr>
              <a:t>khó</a:t>
            </a:r>
            <a:endParaRPr kumimoji="0" lang="en-US" sz="4800" b="1" i="0" strike="noStrike" kern="1200" cap="none" spc="0" normalizeH="0" baseline="0" noProof="0" dirty="0">
              <a:ln>
                <a:noFill/>
              </a:ln>
              <a:solidFill>
                <a:srgbClr val="CC3300"/>
              </a:solidFill>
              <a:effectLst/>
              <a:uLnTx/>
              <a:uFillTx/>
              <a:latin typeface="Times New Roman" panose="02020603050405020304" pitchFamily="18" charset="0"/>
              <a:ea typeface="Verdana" panose="020B0604030504040204" pitchFamily="34" charset="0"/>
              <a:cs typeface="Times New Roman" panose="02020603050405020304" pitchFamily="18" charset="0"/>
            </a:endParaRPr>
          </a:p>
        </p:txBody>
      </p:sp>
      <p:pic>
        <p:nvPicPr>
          <p:cNvPr id="16" name="图片 15"/>
          <p:cNvPicPr>
            <a:picLocks noChangeAspect="1"/>
          </p:cNvPicPr>
          <p:nvPr/>
        </p:nvPicPr>
        <p:blipFill>
          <a:blip r:embed="rId6"/>
          <a:stretch>
            <a:fillRect/>
          </a:stretch>
        </p:blipFill>
        <p:spPr>
          <a:xfrm>
            <a:off x="10525027" y="672661"/>
            <a:ext cx="774591" cy="1129246"/>
          </a:xfrm>
          <a:prstGeom prst="rect">
            <a:avLst/>
          </a:prstGeom>
        </p:spPr>
      </p:pic>
      <p:pic>
        <p:nvPicPr>
          <p:cNvPr id="13" name="图片 12"/>
          <p:cNvPicPr>
            <a:picLocks noChangeAspect="1"/>
          </p:cNvPicPr>
          <p:nvPr/>
        </p:nvPicPr>
        <p:blipFill>
          <a:blip r:embed="rId7"/>
          <a:stretch>
            <a:fillRect/>
          </a:stretch>
        </p:blipFill>
        <p:spPr>
          <a:xfrm>
            <a:off x="3876168" y="3603813"/>
            <a:ext cx="7982963" cy="3357224"/>
          </a:xfrm>
          <a:prstGeom prst="rect">
            <a:avLst/>
          </a:prstGeom>
        </p:spPr>
      </p:pic>
      <p:sp>
        <p:nvSpPr>
          <p:cNvPr id="3" name="TextBox 2">
            <a:extLst>
              <a:ext uri="{FF2B5EF4-FFF2-40B4-BE49-F238E27FC236}">
                <a16:creationId xmlns:a16="http://schemas.microsoft.com/office/drawing/2014/main" xmlns="" id="{57484CA4-94B6-4073-A2F3-A7439E19983B}"/>
              </a:ext>
            </a:extLst>
          </p:cNvPr>
          <p:cNvSpPr txBox="1"/>
          <p:nvPr/>
        </p:nvSpPr>
        <p:spPr>
          <a:xfrm>
            <a:off x="2743200" y="1945447"/>
            <a:ext cx="2353050" cy="707886"/>
          </a:xfrm>
          <a:prstGeom prst="rect">
            <a:avLst/>
          </a:prstGeom>
          <a:noFill/>
        </p:spPr>
        <p:txBody>
          <a:bodyPr wrap="square" rtlCol="0">
            <a:spAutoFit/>
          </a:bodyPr>
          <a:lstStyle/>
          <a:p>
            <a:pPr algn="ctr"/>
            <a:r>
              <a:rPr lang="en-US" sz="4000" dirty="0" err="1">
                <a:latin typeface="Times New Roman" panose="02020603050405020304" pitchFamily="18" charset="0"/>
                <a:cs typeface="Times New Roman" panose="02020603050405020304" pitchFamily="18" charset="0"/>
              </a:rPr>
              <a:t>chuẩn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bị</a:t>
            </a:r>
            <a:endParaRPr lang="en-US" sz="4000"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xmlns="" id="{DFD1F765-330F-40A9-8B18-FB46571C3F87}"/>
              </a:ext>
            </a:extLst>
          </p:cNvPr>
          <p:cNvSpPr txBox="1"/>
          <p:nvPr/>
        </p:nvSpPr>
        <p:spPr>
          <a:xfrm>
            <a:off x="5627824" y="1809968"/>
            <a:ext cx="1447800" cy="707886"/>
          </a:xfrm>
          <a:prstGeom prst="rect">
            <a:avLst/>
          </a:prstGeom>
          <a:noFill/>
        </p:spPr>
        <p:txBody>
          <a:bodyPr wrap="square" rtlCol="0">
            <a:spAutoFit/>
          </a:bodyPr>
          <a:lstStyle/>
          <a:p>
            <a:pPr algn="ctr"/>
            <a:r>
              <a:rPr lang="en-US" sz="4000" dirty="0" err="1">
                <a:latin typeface="Times New Roman" panose="02020603050405020304" pitchFamily="18" charset="0"/>
                <a:cs typeface="Times New Roman" panose="02020603050405020304" pitchFamily="18" charset="0"/>
              </a:rPr>
              <a:t>giành</a:t>
            </a:r>
            <a:endParaRPr lang="en-US" sz="4000" dirty="0">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xmlns="" id="{29777507-F288-4595-8C8C-F05FF64D4155}"/>
              </a:ext>
            </a:extLst>
          </p:cNvPr>
          <p:cNvSpPr txBox="1"/>
          <p:nvPr/>
        </p:nvSpPr>
        <p:spPr>
          <a:xfrm>
            <a:off x="7576191" y="1781523"/>
            <a:ext cx="2641399" cy="707886"/>
          </a:xfrm>
          <a:prstGeom prst="rect">
            <a:avLst/>
          </a:prstGeom>
          <a:noFill/>
        </p:spPr>
        <p:txBody>
          <a:bodyPr wrap="square" rtlCol="0">
            <a:spAutoFit/>
          </a:bodyPr>
          <a:lstStyle/>
          <a:p>
            <a:pPr algn="ctr"/>
            <a:r>
              <a:rPr lang="en-US" sz="4000" dirty="0" err="1">
                <a:latin typeface="Times New Roman" panose="02020603050405020304" pitchFamily="18" charset="0"/>
                <a:cs typeface="Times New Roman" panose="02020603050405020304" pitchFamily="18" charset="0"/>
              </a:rPr>
              <a:t>nguyệt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quế</a:t>
            </a:r>
            <a:endParaRPr lang="en-US" sz="4000" dirty="0">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xmlns="" id="{E6A0CB1F-912A-43C4-AEE3-8707F29695E1}"/>
              </a:ext>
            </a:extLst>
          </p:cNvPr>
          <p:cNvSpPr txBox="1"/>
          <p:nvPr/>
        </p:nvSpPr>
        <p:spPr>
          <a:xfrm>
            <a:off x="2869855" y="3162299"/>
            <a:ext cx="2954088" cy="707886"/>
          </a:xfrm>
          <a:prstGeom prst="rect">
            <a:avLst/>
          </a:prstGeom>
          <a:noFill/>
        </p:spPr>
        <p:txBody>
          <a:bodyPr wrap="square" rtlCol="0">
            <a:spAutoFit/>
          </a:bodyPr>
          <a:lstStyle/>
          <a:p>
            <a:pPr algn="ctr"/>
            <a:r>
              <a:rPr lang="en-US" sz="4000" dirty="0" err="1">
                <a:latin typeface="Times New Roman" panose="02020603050405020304" pitchFamily="18" charset="0"/>
                <a:cs typeface="Times New Roman" panose="02020603050405020304" pitchFamily="18" charset="0"/>
              </a:rPr>
              <a:t>mải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ngắm</a:t>
            </a:r>
            <a:endParaRPr lang="en-US" sz="4000" dirty="0">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xmlns="" id="{9D7AB020-332D-421A-905F-0FC7C581672F}"/>
              </a:ext>
            </a:extLst>
          </p:cNvPr>
          <p:cNvSpPr txBox="1"/>
          <p:nvPr/>
        </p:nvSpPr>
        <p:spPr>
          <a:xfrm>
            <a:off x="6007633" y="3075056"/>
            <a:ext cx="2012626" cy="707886"/>
          </a:xfrm>
          <a:prstGeom prst="rect">
            <a:avLst/>
          </a:prstGeom>
          <a:noFill/>
        </p:spPr>
        <p:txBody>
          <a:bodyPr wrap="square" rtlCol="0">
            <a:spAutoFit/>
          </a:bodyPr>
          <a:lstStyle/>
          <a:p>
            <a:pPr algn="ctr"/>
            <a:r>
              <a:rPr lang="en-US" sz="4000" dirty="0" err="1">
                <a:latin typeface="Times New Roman" panose="02020603050405020304" pitchFamily="18" charset="0"/>
                <a:cs typeface="Times New Roman" panose="02020603050405020304" pitchFamily="18" charset="0"/>
              </a:rPr>
              <a:t>thợ</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rèn</a:t>
            </a:r>
            <a:endParaRPr lang="en-US" sz="4000" dirty="0">
              <a:latin typeface="Times New Roman" panose="02020603050405020304" pitchFamily="18" charset="0"/>
              <a:cs typeface="Times New Roman" panose="02020603050405020304" pitchFamily="18" charset="0"/>
            </a:endParaRPr>
          </a:p>
        </p:txBody>
      </p:sp>
      <p:sp>
        <p:nvSpPr>
          <p:cNvPr id="20" name="Line 13">
            <a:extLst>
              <a:ext uri="{FF2B5EF4-FFF2-40B4-BE49-F238E27FC236}">
                <a16:creationId xmlns:a16="http://schemas.microsoft.com/office/drawing/2014/main" xmlns="" id="{FC627ADF-DEEF-4189-818C-98FFF1468807}"/>
              </a:ext>
            </a:extLst>
          </p:cNvPr>
          <p:cNvSpPr>
            <a:spLocks noChangeShapeType="1"/>
          </p:cNvSpPr>
          <p:nvPr/>
        </p:nvSpPr>
        <p:spPr bwMode="auto">
          <a:xfrm>
            <a:off x="3352665" y="2517854"/>
            <a:ext cx="762000" cy="0"/>
          </a:xfrm>
          <a:prstGeom prst="line">
            <a:avLst/>
          </a:prstGeom>
          <a:noFill/>
          <a:ln w="50800">
            <a:solidFill>
              <a:srgbClr val="0000FF"/>
            </a:solidFill>
            <a:round/>
            <a:headEnd/>
            <a:tailEnd/>
          </a:ln>
          <a:effectLst>
            <a:prstShdw prst="shdw17" dist="17961" dir="2700000">
              <a:srgbClr val="000099"/>
            </a:prstShdw>
          </a:effectLst>
          <a:extLst>
            <a:ext uri="{909E8E84-426E-40DD-AFC4-6F175D3DCCD1}">
              <a14:hiddenFill xmlns:a14="http://schemas.microsoft.com/office/drawing/2010/main">
                <a:noFill/>
              </a14:hiddenFill>
            </a:ext>
          </a:extLst>
        </p:spPr>
        <p:txBody>
          <a:bodyPr/>
          <a:lstStyle/>
          <a:p>
            <a:endParaRPr lang="en-US" sz="4000"/>
          </a:p>
        </p:txBody>
      </p:sp>
      <p:sp>
        <p:nvSpPr>
          <p:cNvPr id="21" name="Line 13">
            <a:extLst>
              <a:ext uri="{FF2B5EF4-FFF2-40B4-BE49-F238E27FC236}">
                <a16:creationId xmlns:a16="http://schemas.microsoft.com/office/drawing/2014/main" xmlns="" id="{9CA9D68B-9AD5-48A4-AD4C-6AC65C397E87}"/>
              </a:ext>
            </a:extLst>
          </p:cNvPr>
          <p:cNvSpPr>
            <a:spLocks noChangeShapeType="1"/>
          </p:cNvSpPr>
          <p:nvPr/>
        </p:nvSpPr>
        <p:spPr bwMode="auto">
          <a:xfrm>
            <a:off x="5638800" y="2462634"/>
            <a:ext cx="497851" cy="2298"/>
          </a:xfrm>
          <a:prstGeom prst="line">
            <a:avLst/>
          </a:prstGeom>
          <a:noFill/>
          <a:ln w="50800">
            <a:solidFill>
              <a:srgbClr val="0000FF"/>
            </a:solidFill>
            <a:round/>
            <a:headEnd/>
            <a:tailEnd/>
          </a:ln>
          <a:effectLst>
            <a:prstShdw prst="shdw17" dist="17961" dir="2700000">
              <a:srgbClr val="000099"/>
            </a:prstShdw>
          </a:effectLst>
          <a:extLst>
            <a:ext uri="{909E8E84-426E-40DD-AFC4-6F175D3DCCD1}">
              <a14:hiddenFill xmlns:a14="http://schemas.microsoft.com/office/drawing/2010/main">
                <a:noFill/>
              </a14:hiddenFill>
            </a:ext>
          </a:extLst>
        </p:spPr>
        <p:txBody>
          <a:bodyPr/>
          <a:lstStyle/>
          <a:p>
            <a:endParaRPr lang="en-US" sz="4000"/>
          </a:p>
        </p:txBody>
      </p:sp>
      <p:sp>
        <p:nvSpPr>
          <p:cNvPr id="22" name="Line 13">
            <a:extLst>
              <a:ext uri="{FF2B5EF4-FFF2-40B4-BE49-F238E27FC236}">
                <a16:creationId xmlns:a16="http://schemas.microsoft.com/office/drawing/2014/main" xmlns="" id="{271F63D6-492D-472F-B83B-F4907C20A41D}"/>
              </a:ext>
            </a:extLst>
          </p:cNvPr>
          <p:cNvSpPr>
            <a:spLocks noChangeShapeType="1"/>
          </p:cNvSpPr>
          <p:nvPr/>
        </p:nvSpPr>
        <p:spPr bwMode="auto">
          <a:xfrm>
            <a:off x="8305800" y="2485963"/>
            <a:ext cx="838200" cy="3446"/>
          </a:xfrm>
          <a:prstGeom prst="line">
            <a:avLst/>
          </a:prstGeom>
          <a:noFill/>
          <a:ln w="50800">
            <a:solidFill>
              <a:srgbClr val="0000FF"/>
            </a:solidFill>
            <a:round/>
            <a:headEnd/>
            <a:tailEnd/>
          </a:ln>
          <a:effectLst>
            <a:prstShdw prst="shdw17" dist="17961" dir="2700000">
              <a:srgbClr val="000099"/>
            </a:prstShdw>
          </a:effectLst>
          <a:extLst>
            <a:ext uri="{909E8E84-426E-40DD-AFC4-6F175D3DCCD1}">
              <a14:hiddenFill xmlns:a14="http://schemas.microsoft.com/office/drawing/2010/main">
                <a:noFill/>
              </a14:hiddenFill>
            </a:ext>
          </a:extLst>
        </p:spPr>
        <p:txBody>
          <a:bodyPr/>
          <a:lstStyle/>
          <a:p>
            <a:endParaRPr lang="en-US" sz="4000"/>
          </a:p>
        </p:txBody>
      </p:sp>
      <p:sp>
        <p:nvSpPr>
          <p:cNvPr id="23" name="Line 13">
            <a:extLst>
              <a:ext uri="{FF2B5EF4-FFF2-40B4-BE49-F238E27FC236}">
                <a16:creationId xmlns:a16="http://schemas.microsoft.com/office/drawing/2014/main" xmlns="" id="{E57F701B-83AC-4754-AF96-BAD4A8B0E04F}"/>
              </a:ext>
            </a:extLst>
          </p:cNvPr>
          <p:cNvSpPr>
            <a:spLocks noChangeShapeType="1"/>
          </p:cNvSpPr>
          <p:nvPr/>
        </p:nvSpPr>
        <p:spPr bwMode="auto">
          <a:xfrm flipV="1">
            <a:off x="9685924" y="2402394"/>
            <a:ext cx="372476" cy="19723"/>
          </a:xfrm>
          <a:prstGeom prst="line">
            <a:avLst/>
          </a:prstGeom>
          <a:noFill/>
          <a:ln w="50800">
            <a:solidFill>
              <a:srgbClr val="0000FF"/>
            </a:solidFill>
            <a:round/>
            <a:headEnd/>
            <a:tailEnd/>
          </a:ln>
          <a:effectLst>
            <a:prstShdw prst="shdw17" dist="17961" dir="2700000">
              <a:srgbClr val="000099"/>
            </a:prstShdw>
          </a:effectLst>
          <a:extLst>
            <a:ext uri="{909E8E84-426E-40DD-AFC4-6F175D3DCCD1}">
              <a14:hiddenFill xmlns:a14="http://schemas.microsoft.com/office/drawing/2010/main">
                <a:noFill/>
              </a14:hiddenFill>
            </a:ext>
          </a:extLst>
        </p:spPr>
        <p:txBody>
          <a:bodyPr/>
          <a:lstStyle/>
          <a:p>
            <a:endParaRPr lang="en-US" sz="4000"/>
          </a:p>
        </p:txBody>
      </p:sp>
      <p:sp>
        <p:nvSpPr>
          <p:cNvPr id="17" name="Line 13">
            <a:extLst>
              <a:ext uri="{FF2B5EF4-FFF2-40B4-BE49-F238E27FC236}">
                <a16:creationId xmlns:a16="http://schemas.microsoft.com/office/drawing/2014/main" xmlns="" id="{E57F701B-83AC-4754-AF96-BAD4A8B0E04F}"/>
              </a:ext>
            </a:extLst>
          </p:cNvPr>
          <p:cNvSpPr>
            <a:spLocks noChangeShapeType="1"/>
          </p:cNvSpPr>
          <p:nvPr/>
        </p:nvSpPr>
        <p:spPr bwMode="auto">
          <a:xfrm flipV="1">
            <a:off x="7389953" y="3618316"/>
            <a:ext cx="372476" cy="19723"/>
          </a:xfrm>
          <a:prstGeom prst="line">
            <a:avLst/>
          </a:prstGeom>
          <a:noFill/>
          <a:ln w="50800">
            <a:solidFill>
              <a:srgbClr val="0000FF"/>
            </a:solidFill>
            <a:round/>
            <a:headEnd/>
            <a:tailEnd/>
          </a:ln>
          <a:effectLst>
            <a:prstShdw prst="shdw17" dist="17961" dir="2700000">
              <a:srgbClr val="000099"/>
            </a:prstShdw>
          </a:effectLst>
          <a:extLst>
            <a:ext uri="{909E8E84-426E-40DD-AFC4-6F175D3DCCD1}">
              <a14:hiddenFill xmlns:a14="http://schemas.microsoft.com/office/drawing/2010/main">
                <a:noFill/>
              </a14:hiddenFill>
            </a:ext>
          </a:extLst>
        </p:spPr>
        <p:txBody>
          <a:bodyPr/>
          <a:lstStyle/>
          <a:p>
            <a:endParaRPr lang="en-US" sz="4000"/>
          </a:p>
        </p:txBody>
      </p:sp>
      <p:sp>
        <p:nvSpPr>
          <p:cNvPr id="24" name="Line 13">
            <a:extLst>
              <a:ext uri="{FF2B5EF4-FFF2-40B4-BE49-F238E27FC236}">
                <a16:creationId xmlns:a16="http://schemas.microsoft.com/office/drawing/2014/main" xmlns="" id="{E57F701B-83AC-4754-AF96-BAD4A8B0E04F}"/>
              </a:ext>
            </a:extLst>
          </p:cNvPr>
          <p:cNvSpPr>
            <a:spLocks noChangeShapeType="1"/>
          </p:cNvSpPr>
          <p:nvPr/>
        </p:nvSpPr>
        <p:spPr bwMode="auto">
          <a:xfrm>
            <a:off x="3733800" y="3782799"/>
            <a:ext cx="203318" cy="142"/>
          </a:xfrm>
          <a:prstGeom prst="line">
            <a:avLst/>
          </a:prstGeom>
          <a:noFill/>
          <a:ln w="50800">
            <a:solidFill>
              <a:srgbClr val="0000FF"/>
            </a:solidFill>
            <a:round/>
            <a:headEnd/>
            <a:tailEnd/>
          </a:ln>
          <a:effectLst>
            <a:prstShdw prst="shdw17" dist="17961" dir="2700000">
              <a:srgbClr val="000099"/>
            </a:prstShdw>
          </a:effectLst>
          <a:extLst>
            <a:ext uri="{909E8E84-426E-40DD-AFC4-6F175D3DCCD1}">
              <a14:hiddenFill xmlns:a14="http://schemas.microsoft.com/office/drawing/2010/main">
                <a:noFill/>
              </a14:hiddenFill>
            </a:ext>
          </a:extLst>
        </p:spPr>
        <p:txBody>
          <a:bodyPr/>
          <a:lstStyle/>
          <a:p>
            <a:endParaRPr lang="en-US" sz="4000"/>
          </a:p>
        </p:txBody>
      </p:sp>
    </p:spTree>
    <p:extLst>
      <p:ext uri="{BB962C8B-B14F-4D97-AF65-F5344CB8AC3E}">
        <p14:creationId xmlns:p14="http://schemas.microsoft.com/office/powerpoint/2010/main" val="840857301"/>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000"/>
                                        <p:tgtEl>
                                          <p:spTgt spid="12">
                                            <p:txEl>
                                              <p:pRg st="0" end="0"/>
                                            </p:txEl>
                                          </p:spTgt>
                                        </p:tgtEl>
                                      </p:cBhvr>
                                    </p:animEffect>
                                    <p:anim calcmode="lin" valueType="num">
                                      <p:cBhvr>
                                        <p:cTn id="8"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20"/>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21"/>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23"/>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24"/>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 grpId="0"/>
      <p:bldP spid="15" grpId="0"/>
      <p:bldP spid="18" grpId="0"/>
      <p:bldP spid="19" grpId="0"/>
      <p:bldP spid="20" grpId="0" animBg="1"/>
      <p:bldP spid="21" grpId="0" animBg="1"/>
      <p:bldP spid="22" grpId="0" animBg="1"/>
      <p:bldP spid="23" grpId="0" animBg="1"/>
      <p:bldP spid="17" grpId="0" animBg="1"/>
      <p:bldP spid="2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838200" y="3124200"/>
            <a:ext cx="10972800" cy="457200"/>
          </a:xfrm>
          <a:prstGeom prst="rect">
            <a:avLst/>
          </a:prstGeom>
          <a:noFill/>
          <a:ln w="9525">
            <a:noFill/>
            <a:miter lim="800000"/>
          </a:ln>
        </p:spPr>
        <p:txBody>
          <a:bodyPr/>
          <a:lstStyle/>
          <a:p>
            <a:pPr marL="342900" indent="-342900" eaLnBrk="1" hangingPunct="1">
              <a:spcBef>
                <a:spcPct val="20000"/>
              </a:spcBef>
              <a:buClr>
                <a:schemeClr val="tx2"/>
              </a:buClr>
              <a:buSzPct val="70000"/>
              <a:buFont typeface="Wingdings" panose="05000000000000000000" pitchFamily="2" charset="2"/>
              <a:buNone/>
            </a:pPr>
            <a:r>
              <a:rPr lang="en-US" sz="2800" u="sng" dirty="0" err="1">
                <a:solidFill>
                  <a:srgbClr val="0000FF"/>
                </a:solidFill>
                <a:latin typeface="Times New Roman" panose="02020603050405020304" pitchFamily="18" charset="0"/>
                <a:cs typeface="Times New Roman" panose="02020603050405020304" pitchFamily="18" charset="0"/>
              </a:rPr>
              <a:t>Bài</a:t>
            </a:r>
            <a:r>
              <a:rPr lang="en-US" sz="2800" u="sng" dirty="0">
                <a:solidFill>
                  <a:srgbClr val="0000FF"/>
                </a:solidFill>
                <a:latin typeface="Times New Roman" panose="02020603050405020304" pitchFamily="18" charset="0"/>
                <a:cs typeface="Times New Roman" panose="02020603050405020304" pitchFamily="18" charset="0"/>
              </a:rPr>
              <a:t> 2</a:t>
            </a:r>
            <a:r>
              <a:rPr lang="en-US" sz="2800" dirty="0">
                <a:solidFill>
                  <a:srgbClr val="0000FF"/>
                </a:solidFill>
                <a:latin typeface="Times New Roman" panose="02020603050405020304" pitchFamily="18" charset="0"/>
                <a:cs typeface="Times New Roman" panose="02020603050405020304" pitchFamily="18" charset="0"/>
              </a:rPr>
              <a:t>:b, </a:t>
            </a:r>
            <a:r>
              <a:rPr lang="en-US" sz="2800" dirty="0" err="1">
                <a:solidFill>
                  <a:srgbClr val="0000FF"/>
                </a:solidFill>
                <a:latin typeface="Times New Roman" panose="02020603050405020304" pitchFamily="18" charset="0"/>
                <a:cs typeface="Times New Roman" panose="02020603050405020304" pitchFamily="18" charset="0"/>
              </a:rPr>
              <a:t>Đặt</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trên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những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chữ</a:t>
            </a:r>
            <a:r>
              <a:rPr lang="en-US" sz="2800" dirty="0">
                <a:solidFill>
                  <a:srgbClr val="0000FF"/>
                </a:solidFill>
                <a:latin typeface="Times New Roman" panose="02020603050405020304" pitchFamily="18" charset="0"/>
                <a:cs typeface="Times New Roman" panose="02020603050405020304" pitchFamily="18" charset="0"/>
              </a:rPr>
              <a:t> in </a:t>
            </a:r>
            <a:r>
              <a:rPr lang="en-US" sz="2800" dirty="0" err="1">
                <a:solidFill>
                  <a:srgbClr val="0000FF"/>
                </a:solidFill>
                <a:latin typeface="Times New Roman" panose="02020603050405020304" pitchFamily="18" charset="0"/>
                <a:cs typeface="Times New Roman" panose="02020603050405020304" pitchFamily="18" charset="0"/>
              </a:rPr>
              <a:t>đỏ</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dấu</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hỏi</a:t>
            </a:r>
            <a:r>
              <a:rPr lang="en-US" sz="2800" dirty="0">
                <a:solidFill>
                  <a:srgbClr val="0000FF"/>
                </a:solidFill>
                <a:latin typeface="Times New Roman" panose="02020603050405020304" pitchFamily="18" charset="0"/>
                <a:cs typeface="Times New Roman" panose="02020603050405020304" pitchFamily="18" charset="0"/>
              </a:rPr>
              <a:t> hay </a:t>
            </a:r>
            <a:r>
              <a:rPr lang="en-US" sz="2800" dirty="0" err="1">
                <a:solidFill>
                  <a:srgbClr val="0000FF"/>
                </a:solidFill>
                <a:latin typeface="Times New Roman" panose="02020603050405020304" pitchFamily="18" charset="0"/>
                <a:cs typeface="Times New Roman" panose="02020603050405020304" pitchFamily="18" charset="0"/>
              </a:rPr>
              <a:t>dấu</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ngã</a:t>
            </a:r>
            <a:r>
              <a:rPr lang="en-US" sz="2800" dirty="0">
                <a:solidFill>
                  <a:srgbClr val="0000FF"/>
                </a:solidFill>
                <a:latin typeface="Times New Roman" panose="02020603050405020304" pitchFamily="18" charset="0"/>
                <a:cs typeface="Times New Roman" panose="02020603050405020304" pitchFamily="18" charset="0"/>
              </a:rPr>
              <a:t> ?</a:t>
            </a:r>
            <a:endParaRPr lang="en-US" sz="2800" b="0" dirty="0">
              <a:solidFill>
                <a:srgbClr val="0000FF"/>
              </a:solidFill>
              <a:latin typeface="Times New Roman" panose="02020603050405020304" pitchFamily="18" charset="0"/>
              <a:cs typeface="Times New Roman" panose="02020603050405020304" pitchFamily="18" charset="0"/>
            </a:endParaRPr>
          </a:p>
        </p:txBody>
      </p:sp>
      <p:sp>
        <p:nvSpPr>
          <p:cNvPr id="58373" name="Text Box 5"/>
          <p:cNvSpPr txBox="1">
            <a:spLocks noChangeArrowheads="1"/>
          </p:cNvSpPr>
          <p:nvPr/>
        </p:nvSpPr>
        <p:spPr bwMode="auto">
          <a:xfrm>
            <a:off x="508000" y="3657601"/>
            <a:ext cx="11277600" cy="3108543"/>
          </a:xfrm>
          <a:prstGeom prst="rect">
            <a:avLst/>
          </a:prstGeom>
          <a:noFill/>
          <a:ln w="9525">
            <a:noFill/>
            <a:miter lim="800000"/>
          </a:ln>
          <a:effectLst>
            <a:prstShdw prst="shdw17" dist="17961" dir="2700000">
              <a:schemeClr val="accent1">
                <a:gamma/>
                <a:shade val="60000"/>
                <a:invGamma/>
              </a:schemeClr>
            </a:prstShdw>
          </a:effectLst>
        </p:spPr>
        <p:txBody>
          <a:bodyPr>
            <a:spAutoFit/>
          </a:bodyPr>
          <a:lstStyle/>
          <a:p>
            <a:pPr>
              <a:spcBef>
                <a:spcPct val="50000"/>
              </a:spcBef>
            </a:pPr>
            <a:r>
              <a:rPr lang="en-US" sz="280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Hạng</a:t>
            </a:r>
            <a:r>
              <a:rPr lang="en-US" sz="2800" b="0" dirty="0">
                <a:latin typeface="Times New Roman" panose="02020603050405020304" pitchFamily="18" charset="0"/>
                <a:cs typeface="Times New Roman" panose="02020603050405020304" pitchFamily="18" charset="0"/>
              </a:rPr>
              <a:t> A </a:t>
            </a:r>
            <a:r>
              <a:rPr lang="en-US" sz="2800" b="0" dirty="0" err="1">
                <a:latin typeface="Times New Roman" panose="02020603050405020304" pitchFamily="18" charset="0"/>
                <a:cs typeface="Times New Roman" panose="02020603050405020304" pitchFamily="18" charset="0"/>
              </a:rPr>
              <a:t>Cháng</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đẹp</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người</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thật</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Mười</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tám</a:t>
            </a:r>
            <a:r>
              <a:rPr lang="en-US" sz="2800" b="0" dirty="0">
                <a:latin typeface="Times New Roman" panose="02020603050405020304" pitchFamily="18" charset="0"/>
                <a:cs typeface="Times New Roman" panose="02020603050405020304" pitchFamily="18" charset="0"/>
              </a:rPr>
              <a:t> </a:t>
            </a:r>
            <a:r>
              <a:rPr lang="en-US" sz="2800" b="0" dirty="0" err="1">
                <a:solidFill>
                  <a:srgbClr val="FF0000"/>
                </a:solidFill>
                <a:latin typeface="Times New Roman" panose="02020603050405020304" pitchFamily="18" charset="0"/>
                <a:cs typeface="Times New Roman" panose="02020603050405020304" pitchFamily="18" charset="0"/>
              </a:rPr>
              <a:t>tuôi</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ngực</a:t>
            </a:r>
            <a:r>
              <a:rPr lang="en-US" sz="2800" b="0" dirty="0">
                <a:latin typeface="Times New Roman" panose="02020603050405020304" pitchFamily="18" charset="0"/>
                <a:cs typeface="Times New Roman" panose="02020603050405020304" pitchFamily="18" charset="0"/>
              </a:rPr>
              <a:t> </a:t>
            </a:r>
            <a:r>
              <a:rPr lang="en-US" sz="2800" b="0" dirty="0" err="1">
                <a:solidFill>
                  <a:srgbClr val="FF0000"/>
                </a:solidFill>
                <a:latin typeface="Times New Roman" panose="02020603050405020304" pitchFamily="18" charset="0"/>
                <a:cs typeface="Times New Roman" panose="02020603050405020304" pitchFamily="18" charset="0"/>
              </a:rPr>
              <a:t>nơ</a:t>
            </a:r>
            <a:r>
              <a:rPr lang="en-US" sz="2800" dirty="0">
                <a:solidFill>
                  <a:srgbClr val="FF0000"/>
                </a:solidFill>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vòng</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cung</a:t>
            </a:r>
            <a:r>
              <a:rPr lang="en-US" sz="2800" b="0" dirty="0">
                <a:latin typeface="Times New Roman" panose="02020603050405020304" pitchFamily="18" charset="0"/>
                <a:cs typeface="Times New Roman" panose="02020603050405020304" pitchFamily="18" charset="0"/>
              </a:rPr>
              <a:t>, da </a:t>
            </a:r>
            <a:r>
              <a:rPr lang="en-US" sz="2800" b="0" dirty="0" err="1">
                <a:solidFill>
                  <a:srgbClr val="FF0000"/>
                </a:solidFill>
                <a:latin typeface="Times New Roman" panose="02020603050405020304" pitchFamily="18" charset="0"/>
                <a:cs typeface="Times New Roman" panose="02020603050405020304" pitchFamily="18" charset="0"/>
              </a:rPr>
              <a:t>đo</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như</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lim</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bắp</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tay</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bắp</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chân</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rắn</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như</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trắc</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gụ</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Vóc</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cao</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vai</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rộng</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người</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đứng</a:t>
            </a:r>
            <a:r>
              <a:rPr lang="en-US" sz="2800" b="0" dirty="0">
                <a:latin typeface="Times New Roman" panose="02020603050405020304" pitchFamily="18" charset="0"/>
                <a:cs typeface="Times New Roman" panose="02020603050405020304" pitchFamily="18" charset="0"/>
              </a:rPr>
              <a:t> </a:t>
            </a:r>
            <a:r>
              <a:rPr lang="en-US" sz="2800" b="0" dirty="0" err="1">
                <a:solidFill>
                  <a:srgbClr val="FF0000"/>
                </a:solidFill>
                <a:latin typeface="Times New Roman" panose="02020603050405020304" pitchFamily="18" charset="0"/>
                <a:cs typeface="Times New Roman" panose="02020603050405020304" pitchFamily="18" charset="0"/>
              </a:rPr>
              <a:t>thăng</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như</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cái</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cột</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đá</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trời</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trồng</a:t>
            </a:r>
            <a:r>
              <a:rPr lang="en-US" sz="2800" b="0" dirty="0">
                <a:latin typeface="Times New Roman" panose="02020603050405020304" pitchFamily="18" charset="0"/>
                <a:cs typeface="Times New Roman" panose="02020603050405020304" pitchFamily="18" charset="0"/>
              </a:rPr>
              <a:t>.</a:t>
            </a:r>
          </a:p>
          <a:p>
            <a:pPr>
              <a:spcBef>
                <a:spcPct val="50000"/>
              </a:spcBef>
            </a:pP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Nhưng</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phải</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nhìn</a:t>
            </a:r>
            <a:r>
              <a:rPr lang="en-US" sz="2800" b="0" dirty="0">
                <a:latin typeface="Times New Roman" panose="02020603050405020304" pitchFamily="18" charset="0"/>
                <a:cs typeface="Times New Roman" panose="02020603050405020304" pitchFamily="18" charset="0"/>
              </a:rPr>
              <a:t> A </a:t>
            </a:r>
            <a:r>
              <a:rPr lang="en-US" sz="2800" b="0" dirty="0" err="1">
                <a:latin typeface="Times New Roman" panose="02020603050405020304" pitchFamily="18" charset="0"/>
                <a:cs typeface="Times New Roman" panose="02020603050405020304" pitchFamily="18" charset="0"/>
              </a:rPr>
              <a:t>Cháng</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cày</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ruộng</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mới</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thấy</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hết</a:t>
            </a:r>
            <a:r>
              <a:rPr lang="en-US" sz="2800" b="0" dirty="0">
                <a:latin typeface="Times New Roman" panose="02020603050405020304" pitchFamily="18" charset="0"/>
                <a:cs typeface="Times New Roman" panose="02020603050405020304" pitchFamily="18" charset="0"/>
              </a:rPr>
              <a:t> </a:t>
            </a:r>
            <a:r>
              <a:rPr lang="en-US" sz="2800" b="0" dirty="0" err="1">
                <a:solidFill>
                  <a:srgbClr val="FF0000"/>
                </a:solidFill>
                <a:latin typeface="Times New Roman" panose="02020603050405020304" pitchFamily="18" charset="0"/>
                <a:cs typeface="Times New Roman" panose="02020603050405020304" pitchFamily="18" charset="0"/>
              </a:rPr>
              <a:t>ve</a:t>
            </a:r>
            <a:r>
              <a:rPr lang="en-US" sz="2800" b="0" dirty="0">
                <a:solidFill>
                  <a:srgbClr val="FF0000"/>
                </a:solidFill>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đẹp</a:t>
            </a:r>
            <a:r>
              <a:rPr lang="en-US" sz="2800" b="0" dirty="0">
                <a:latin typeface="Times New Roman" panose="02020603050405020304" pitchFamily="18" charset="0"/>
                <a:cs typeface="Times New Roman" panose="02020603050405020304" pitchFamily="18" charset="0"/>
              </a:rPr>
              <a:t> </a:t>
            </a:r>
            <a:r>
              <a:rPr lang="en-US" sz="2800" b="0" dirty="0" err="1">
                <a:solidFill>
                  <a:srgbClr val="FF0000"/>
                </a:solidFill>
                <a:latin typeface="Times New Roman" panose="02020603050405020304" pitchFamily="18" charset="0"/>
                <a:cs typeface="Times New Roman" panose="02020603050405020304" pitchFamily="18" charset="0"/>
              </a:rPr>
              <a:t>cua</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anh</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Trông</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anh</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hùng</a:t>
            </a:r>
            <a:r>
              <a:rPr lang="en-US" sz="2800" b="0" dirty="0">
                <a:latin typeface="Times New Roman" panose="02020603050405020304" pitchFamily="18" charset="0"/>
                <a:cs typeface="Times New Roman" panose="02020603050405020304" pitchFamily="18" charset="0"/>
              </a:rPr>
              <a:t> </a:t>
            </a:r>
            <a:r>
              <a:rPr lang="en-US" sz="2800" b="0" dirty="0">
                <a:solidFill>
                  <a:srgbClr val="FF0000"/>
                </a:solidFill>
                <a:latin typeface="Times New Roman" panose="02020603050405020304" pitchFamily="18" charset="0"/>
                <a:cs typeface="Times New Roman" panose="02020603050405020304" pitchFamily="18" charset="0"/>
              </a:rPr>
              <a:t>dung</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như</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một</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chàng</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hiệp</a:t>
            </a:r>
            <a:r>
              <a:rPr lang="en-US" sz="2800" b="0" dirty="0">
                <a:latin typeface="Times New Roman" panose="02020603050405020304" pitchFamily="18" charset="0"/>
                <a:cs typeface="Times New Roman" panose="02020603050405020304" pitchFamily="18" charset="0"/>
              </a:rPr>
              <a:t> </a:t>
            </a:r>
            <a:r>
              <a:rPr lang="en-US" sz="2800" b="0" dirty="0" err="1">
                <a:solidFill>
                  <a:srgbClr val="FF0000"/>
                </a:solidFill>
                <a:latin typeface="Times New Roman" panose="02020603050405020304" pitchFamily="18" charset="0"/>
                <a:cs typeface="Times New Roman" panose="02020603050405020304" pitchFamily="18" charset="0"/>
              </a:rPr>
              <a:t>si</a:t>
            </a:r>
            <a:r>
              <a:rPr lang="en-US" sz="2800" b="0" dirty="0">
                <a:solidFill>
                  <a:srgbClr val="FF0000"/>
                </a:solidFill>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đeo</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cung</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ra</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trận</a:t>
            </a:r>
            <a:r>
              <a:rPr lang="en-US" sz="2800" b="0" dirty="0">
                <a:latin typeface="Times New Roman" panose="02020603050405020304" pitchFamily="18" charset="0"/>
                <a:cs typeface="Times New Roman" panose="02020603050405020304" pitchFamily="18" charset="0"/>
              </a:rPr>
              <a:t>.</a:t>
            </a:r>
          </a:p>
          <a:p>
            <a:pPr algn="r">
              <a:spcBef>
                <a:spcPct val="50000"/>
              </a:spcBef>
            </a:pPr>
            <a:r>
              <a:rPr lang="en-US" sz="2800" b="0" dirty="0">
                <a:latin typeface="Times New Roman" panose="02020603050405020304" pitchFamily="18" charset="0"/>
                <a:cs typeface="Times New Roman" panose="02020603050405020304" pitchFamily="18" charset="0"/>
              </a:rPr>
              <a:t> Theo Ma </a:t>
            </a:r>
            <a:r>
              <a:rPr lang="en-US" sz="2800" b="0" dirty="0" err="1">
                <a:latin typeface="Times New Roman" panose="02020603050405020304" pitchFamily="18" charset="0"/>
                <a:cs typeface="Times New Roman" panose="02020603050405020304" pitchFamily="18" charset="0"/>
              </a:rPr>
              <a:t>Văn</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Kháng</a:t>
            </a:r>
            <a:endParaRPr lang="en-US" sz="2800" dirty="0">
              <a:latin typeface="Times New Roman" panose="02020603050405020304" pitchFamily="18" charset="0"/>
              <a:cs typeface="Times New Roman" panose="02020603050405020304" pitchFamily="18" charset="0"/>
            </a:endParaRPr>
          </a:p>
        </p:txBody>
      </p:sp>
      <p:sp>
        <p:nvSpPr>
          <p:cNvPr id="16389" name="Rectangle 2"/>
          <p:cNvSpPr>
            <a:spLocks noChangeArrowheads="1"/>
          </p:cNvSpPr>
          <p:nvPr/>
        </p:nvSpPr>
        <p:spPr bwMode="auto">
          <a:xfrm>
            <a:off x="152400" y="0"/>
            <a:ext cx="4876800" cy="457201"/>
          </a:xfrm>
          <a:prstGeom prst="rect">
            <a:avLst/>
          </a:prstGeom>
          <a:noFill/>
          <a:ln w="9525">
            <a:noFill/>
            <a:miter lim="800000"/>
          </a:ln>
        </p:spPr>
        <p:txBody>
          <a:bodyPr anchor="b"/>
          <a:lstStyle/>
          <a:p>
            <a:pPr eaLnBrk="1" hangingPunct="1"/>
            <a:r>
              <a:rPr lang="en-US" sz="2800" dirty="0" err="1">
                <a:solidFill>
                  <a:srgbClr val="FF0000"/>
                </a:solidFill>
                <a:latin typeface="Times New Roman" panose="02020603050405020304" pitchFamily="18" charset="0"/>
                <a:cs typeface="Times New Roman" panose="02020603050405020304" pitchFamily="18" charset="0"/>
              </a:rPr>
              <a:t>Bài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tập</a:t>
            </a:r>
            <a:r>
              <a:rPr lang="en-US" sz="2800" dirty="0">
                <a:solidFill>
                  <a:srgbClr val="FF0000"/>
                </a:solidFill>
                <a:latin typeface="Times New Roman" panose="02020603050405020304" pitchFamily="18" charset="0"/>
                <a:cs typeface="Times New Roman" panose="02020603050405020304" pitchFamily="18" charset="0"/>
              </a:rPr>
              <a:t> </a:t>
            </a:r>
          </a:p>
        </p:txBody>
      </p:sp>
      <p:sp>
        <p:nvSpPr>
          <p:cNvPr id="16390" name="Rectangle 3"/>
          <p:cNvSpPr txBox="1">
            <a:spLocks noChangeArrowheads="1"/>
          </p:cNvSpPr>
          <p:nvPr/>
        </p:nvSpPr>
        <p:spPr bwMode="auto">
          <a:xfrm>
            <a:off x="990600" y="307299"/>
            <a:ext cx="10972800" cy="457200"/>
          </a:xfrm>
          <a:prstGeom prst="rect">
            <a:avLst/>
          </a:prstGeom>
          <a:noFill/>
          <a:ln w="9525">
            <a:noFill/>
            <a:miter lim="800000"/>
          </a:ln>
        </p:spPr>
        <p:txBody>
          <a:bodyPr/>
          <a:lstStyle/>
          <a:p>
            <a:pPr marL="342900" indent="-342900" eaLnBrk="1" hangingPunct="1">
              <a:spcBef>
                <a:spcPct val="20000"/>
              </a:spcBef>
              <a:buClr>
                <a:schemeClr val="tx2"/>
              </a:buClr>
              <a:buSzPct val="70000"/>
              <a:buFont typeface="Wingdings" panose="05000000000000000000" pitchFamily="2" charset="2"/>
              <a:buNone/>
            </a:pPr>
            <a:r>
              <a:rPr lang="en-US" sz="2800" u="sng" dirty="0" err="1">
                <a:solidFill>
                  <a:srgbClr val="0000FF"/>
                </a:solidFill>
                <a:latin typeface="Times New Roman" panose="02020603050405020304" pitchFamily="18" charset="0"/>
                <a:cs typeface="Times New Roman" panose="02020603050405020304" pitchFamily="18" charset="0"/>
              </a:rPr>
              <a:t>Bài</a:t>
            </a:r>
            <a:r>
              <a:rPr lang="en-US" sz="2800" u="sng" dirty="0">
                <a:solidFill>
                  <a:srgbClr val="0000FF"/>
                </a:solidFill>
                <a:latin typeface="Times New Roman" panose="02020603050405020304" pitchFamily="18" charset="0"/>
                <a:cs typeface="Times New Roman" panose="02020603050405020304" pitchFamily="18" charset="0"/>
              </a:rPr>
              <a:t> 2</a:t>
            </a:r>
            <a:r>
              <a:rPr lang="en-US" sz="2800" dirty="0">
                <a:solidFill>
                  <a:srgbClr val="0000FF"/>
                </a:solidFill>
                <a:latin typeface="Times New Roman" panose="02020603050405020304" pitchFamily="18" charset="0"/>
                <a:cs typeface="Times New Roman" panose="02020603050405020304" pitchFamily="18" charset="0"/>
              </a:rPr>
              <a:t>:a, </a:t>
            </a:r>
            <a:r>
              <a:rPr lang="en-US" sz="2800" dirty="0" err="1">
                <a:solidFill>
                  <a:srgbClr val="0000FF"/>
                </a:solidFill>
                <a:latin typeface="Times New Roman" panose="02020603050405020304" pitchFamily="18" charset="0"/>
                <a:cs typeface="Times New Roman" panose="02020603050405020304" pitchFamily="18" charset="0"/>
              </a:rPr>
              <a:t>Điền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vào</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chỗ</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trống</a:t>
            </a:r>
            <a:r>
              <a:rPr lang="en-US" sz="2800" dirty="0">
                <a:solidFill>
                  <a:srgbClr val="0000FF"/>
                </a:solidFill>
                <a:latin typeface="Times New Roman" panose="02020603050405020304" pitchFamily="18" charset="0"/>
                <a:cs typeface="Times New Roman" panose="02020603050405020304" pitchFamily="18" charset="0"/>
              </a:rPr>
              <a:t> l hay n ?</a:t>
            </a:r>
            <a:endParaRPr lang="en-US" sz="2800" b="0" dirty="0">
              <a:solidFill>
                <a:srgbClr val="0000FF"/>
              </a:solidFill>
              <a:latin typeface="Times New Roman" panose="02020603050405020304" pitchFamily="18" charset="0"/>
              <a:cs typeface="Times New Roman" panose="02020603050405020304" pitchFamily="18" charset="0"/>
            </a:endParaRPr>
          </a:p>
        </p:txBody>
      </p:sp>
      <p:sp>
        <p:nvSpPr>
          <p:cNvPr id="58378" name="Text Box 10"/>
          <p:cNvSpPr txBox="1">
            <a:spLocks noChangeArrowheads="1"/>
          </p:cNvSpPr>
          <p:nvPr/>
        </p:nvSpPr>
        <p:spPr bwMode="auto">
          <a:xfrm>
            <a:off x="381000" y="764500"/>
            <a:ext cx="11506200" cy="2462213"/>
          </a:xfrm>
          <a:prstGeom prst="rect">
            <a:avLst/>
          </a:prstGeom>
          <a:noFill/>
          <a:ln w="9525">
            <a:noFill/>
            <a:miter lim="800000"/>
          </a:ln>
          <a:effectLst>
            <a:prstShdw prst="shdw17" dist="17961" dir="2700000">
              <a:schemeClr val="accent1">
                <a:gamma/>
                <a:shade val="60000"/>
                <a:invGamma/>
              </a:schemeClr>
            </a:prstShdw>
          </a:effectLst>
        </p:spPr>
        <p:txBody>
          <a:bodyPr wrap="square">
            <a:spAutoFit/>
          </a:bodyPr>
          <a:lstStyle/>
          <a:p>
            <a:pPr>
              <a:spcBef>
                <a:spcPct val="50000"/>
              </a:spcBef>
            </a:pPr>
            <a:r>
              <a:rPr lang="en-US" sz="280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Một</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thiếu</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iên</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ghì</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cương</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ngựa</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trước</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cửa</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hàng</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cơm</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Chàng</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ai</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nịt</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gọn</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gàng</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đầu</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đội</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mũ</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đen</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cổ</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quấn</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một</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cái</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khăn</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ụa</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trắng</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thắt</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ỏng</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mối</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bỏ</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rủ</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sau</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ưng</a:t>
            </a:r>
            <a:r>
              <a:rPr lang="en-US" sz="2800" b="0" dirty="0">
                <a:latin typeface="Times New Roman" panose="02020603050405020304" pitchFamily="18" charset="0"/>
                <a:cs typeface="Times New Roman" panose="02020603050405020304" pitchFamily="18" charset="0"/>
              </a:rPr>
              <a:t>. Con </a:t>
            </a:r>
            <a:r>
              <a:rPr lang="en-US" sz="2800" b="0" dirty="0" err="1">
                <a:latin typeface="Times New Roman" panose="02020603050405020304" pitchFamily="18" charset="0"/>
                <a:cs typeface="Times New Roman" panose="02020603050405020304" pitchFamily="18" charset="0"/>
              </a:rPr>
              <a:t>ngựa</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của</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chàng</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sắc</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âu</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sẫm</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dáng</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nhỏ</a:t>
            </a:r>
            <a:r>
              <a:rPr lang="en-US" sz="2800" b="0" dirty="0">
                <a:latin typeface="Times New Roman" panose="02020603050405020304" pitchFamily="18" charset="0"/>
                <a:cs typeface="Times New Roman" panose="02020603050405020304" pitchFamily="18" charset="0"/>
              </a:rPr>
              <a:t> thon. </a:t>
            </a:r>
            <a:r>
              <a:rPr lang="en-US" sz="2800" b="0" dirty="0" err="1">
                <a:latin typeface="Times New Roman" panose="02020603050405020304" pitchFamily="18" charset="0"/>
                <a:cs typeface="Times New Roman" panose="02020603050405020304" pitchFamily="18" charset="0"/>
              </a:rPr>
              <a:t>Trời</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ạnh</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buốt</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căm</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căm</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mà</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mình</a:t>
            </a:r>
            <a:r>
              <a:rPr lang="en-US" sz="2800" b="0" dirty="0">
                <a:latin typeface="Times New Roman" panose="02020603050405020304" pitchFamily="18" charset="0"/>
                <a:cs typeface="Times New Roman" panose="02020603050405020304" pitchFamily="18" charset="0"/>
              </a:rPr>
              <a:t> …ó </a:t>
            </a:r>
            <a:r>
              <a:rPr lang="en-US" sz="2800" b="0" dirty="0" err="1">
                <a:latin typeface="Times New Roman" panose="02020603050405020304" pitchFamily="18" charset="0"/>
                <a:cs typeface="Times New Roman" panose="02020603050405020304" pitchFamily="18" charset="0"/>
              </a:rPr>
              <a:t>ướt</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đẫm</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mồ</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hôi</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đủ</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đoán</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biết</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chủ</a:t>
            </a:r>
            <a:r>
              <a:rPr lang="en-US" sz="2800" b="0" dirty="0">
                <a:latin typeface="Times New Roman" panose="02020603050405020304" pitchFamily="18" charset="0"/>
                <a:cs typeface="Times New Roman" panose="02020603050405020304" pitchFamily="18" charset="0"/>
              </a:rPr>
              <a:t> …ó </a:t>
            </a:r>
            <a:r>
              <a:rPr lang="en-US" sz="2800" b="0" dirty="0" err="1">
                <a:latin typeface="Times New Roman" panose="02020603050405020304" pitchFamily="18" charset="0"/>
                <a:cs typeface="Times New Roman" panose="02020603050405020304" pitchFamily="18" charset="0"/>
              </a:rPr>
              <a:t>từ</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xa</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ại</a:t>
            </a:r>
            <a:r>
              <a:rPr lang="en-US" sz="2800" b="0" dirty="0">
                <a:latin typeface="Times New Roman" panose="02020603050405020304" pitchFamily="18" charset="0"/>
                <a:cs typeface="Times New Roman" panose="02020603050405020304" pitchFamily="18" charset="0"/>
              </a:rPr>
              <a:t>.</a:t>
            </a:r>
          </a:p>
          <a:p>
            <a:pPr algn="r">
              <a:spcBef>
                <a:spcPct val="50000"/>
              </a:spcBef>
            </a:pPr>
            <a:r>
              <a:rPr lang="en-US" sz="2800" b="0" dirty="0">
                <a:latin typeface="Times New Roman" panose="02020603050405020304" pitchFamily="18" charset="0"/>
                <a:cs typeface="Times New Roman" panose="02020603050405020304" pitchFamily="18" charset="0"/>
              </a:rPr>
              <a:t> Theo </a:t>
            </a:r>
            <a:r>
              <a:rPr lang="en-US" sz="2800" b="0" dirty="0" err="1">
                <a:latin typeface="Times New Roman" panose="02020603050405020304" pitchFamily="18" charset="0"/>
                <a:cs typeface="Times New Roman" panose="02020603050405020304" pitchFamily="18" charset="0"/>
              </a:rPr>
              <a:t>Khải</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Hưng</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30328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58373"/>
                                        </p:tgtEl>
                                        <p:attrNameLst>
                                          <p:attrName>style.visibility</p:attrName>
                                        </p:attrNameLst>
                                      </p:cBhvr>
                                      <p:to>
                                        <p:strVal val="visible"/>
                                      </p:to>
                                    </p:set>
                                    <p:animEffect transition="in" filter="blinds(horizontal)">
                                      <p:cBhvr>
                                        <p:cTn id="11" dur="500"/>
                                        <p:tgtEl>
                                          <p:spTgt spid="583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837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3"/>
          <p:cNvSpPr txBox="1">
            <a:spLocks noChangeArrowheads="1"/>
          </p:cNvSpPr>
          <p:nvPr/>
        </p:nvSpPr>
        <p:spPr bwMode="auto">
          <a:xfrm>
            <a:off x="914400" y="1143000"/>
            <a:ext cx="10972800" cy="457200"/>
          </a:xfrm>
          <a:prstGeom prst="rect">
            <a:avLst/>
          </a:prstGeom>
          <a:noFill/>
          <a:ln w="9525">
            <a:noFill/>
            <a:miter lim="800000"/>
          </a:ln>
        </p:spPr>
        <p:txBody>
          <a:bodyPr/>
          <a:lstStyle/>
          <a:p>
            <a:pPr marL="342900" indent="-342900" eaLnBrk="1" hangingPunct="1">
              <a:spcBef>
                <a:spcPct val="20000"/>
              </a:spcBef>
              <a:buClr>
                <a:schemeClr val="tx2"/>
              </a:buClr>
              <a:buSzPct val="70000"/>
              <a:buFont typeface="Wingdings" panose="05000000000000000000" pitchFamily="2" charset="2"/>
              <a:buNone/>
            </a:pPr>
            <a:r>
              <a:rPr lang="en-US" sz="3600" u="sng" dirty="0" err="1">
                <a:solidFill>
                  <a:srgbClr val="0000FF"/>
                </a:solidFill>
                <a:latin typeface="Times New Roman" panose="02020603050405020304" pitchFamily="18" charset="0"/>
                <a:cs typeface="Times New Roman" panose="02020603050405020304" pitchFamily="18" charset="0"/>
              </a:rPr>
              <a:t>Bài</a:t>
            </a:r>
            <a:r>
              <a:rPr lang="en-US" sz="3600" u="sng" dirty="0">
                <a:solidFill>
                  <a:srgbClr val="0000FF"/>
                </a:solidFill>
                <a:latin typeface="Times New Roman" panose="02020603050405020304" pitchFamily="18" charset="0"/>
                <a:cs typeface="Times New Roman" panose="02020603050405020304" pitchFamily="18" charset="0"/>
              </a:rPr>
              <a:t> 2</a:t>
            </a:r>
            <a:r>
              <a:rPr lang="en-US" sz="3600" dirty="0">
                <a:solidFill>
                  <a:srgbClr val="0000FF"/>
                </a:solidFill>
                <a:latin typeface="Times New Roman" panose="02020603050405020304" pitchFamily="18" charset="0"/>
                <a:cs typeface="Times New Roman" panose="02020603050405020304" pitchFamily="18" charset="0"/>
              </a:rPr>
              <a:t>:a, </a:t>
            </a:r>
            <a:r>
              <a:rPr lang="en-US" sz="3600" dirty="0" err="1">
                <a:solidFill>
                  <a:srgbClr val="0000FF"/>
                </a:solidFill>
                <a:latin typeface="Times New Roman" panose="02020603050405020304" pitchFamily="18" charset="0"/>
                <a:cs typeface="Times New Roman" panose="02020603050405020304" pitchFamily="18" charset="0"/>
              </a:rPr>
              <a:t>Điền</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vào</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chỗ</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trống</a:t>
            </a:r>
            <a:r>
              <a:rPr lang="en-US" sz="3600" dirty="0">
                <a:solidFill>
                  <a:srgbClr val="0000FF"/>
                </a:solidFill>
                <a:latin typeface="Times New Roman" panose="02020603050405020304" pitchFamily="18" charset="0"/>
                <a:cs typeface="Times New Roman" panose="02020603050405020304" pitchFamily="18" charset="0"/>
              </a:rPr>
              <a:t> l hay n ?</a:t>
            </a:r>
            <a:endParaRPr lang="en-US" sz="3600" b="0" dirty="0">
              <a:solidFill>
                <a:srgbClr val="0000FF"/>
              </a:solidFill>
              <a:latin typeface="Times New Roman" panose="02020603050405020304" pitchFamily="18" charset="0"/>
              <a:cs typeface="Times New Roman" panose="02020603050405020304" pitchFamily="18" charset="0"/>
            </a:endParaRPr>
          </a:p>
        </p:txBody>
      </p:sp>
      <p:sp>
        <p:nvSpPr>
          <p:cNvPr id="53270" name="Text Box 22"/>
          <p:cNvSpPr txBox="1">
            <a:spLocks noChangeArrowheads="1"/>
          </p:cNvSpPr>
          <p:nvPr/>
        </p:nvSpPr>
        <p:spPr bwMode="auto">
          <a:xfrm>
            <a:off x="482600" y="1843087"/>
            <a:ext cx="11176000" cy="3693319"/>
          </a:xfrm>
          <a:prstGeom prst="rect">
            <a:avLst/>
          </a:prstGeom>
          <a:noFill/>
          <a:ln w="9525">
            <a:noFill/>
            <a:miter lim="800000"/>
          </a:ln>
          <a:effectLst>
            <a:prstShdw prst="shdw17" dist="17961" dir="2700000">
              <a:schemeClr val="accent1">
                <a:gamma/>
                <a:shade val="60000"/>
                <a:invGamma/>
              </a:schemeClr>
            </a:prstShdw>
          </a:effectLst>
        </p:spPr>
        <p:txBody>
          <a:bodyPr>
            <a:spAutoFit/>
          </a:bodyPr>
          <a:lstStyle/>
          <a:p>
            <a:pPr>
              <a:spcBef>
                <a:spcPct val="50000"/>
              </a:spcBef>
            </a:pPr>
            <a:r>
              <a:rPr lang="en-US" sz="3600" dirty="0">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Một</a:t>
            </a:r>
            <a:r>
              <a:rPr lang="en-US" sz="3600" b="0" dirty="0">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thiếu</a:t>
            </a:r>
            <a:r>
              <a:rPr lang="en-US" sz="3600" b="0" dirty="0">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iên</a:t>
            </a:r>
            <a:r>
              <a:rPr lang="en-US" sz="3600" b="0" dirty="0">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ghì</a:t>
            </a:r>
            <a:r>
              <a:rPr lang="en-US" sz="3600" b="0" dirty="0">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cương</a:t>
            </a:r>
            <a:r>
              <a:rPr lang="en-US" sz="3600" b="0" dirty="0">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ngựa</a:t>
            </a:r>
            <a:r>
              <a:rPr lang="en-US" sz="3600" b="0" dirty="0">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trước</a:t>
            </a:r>
            <a:r>
              <a:rPr lang="en-US" sz="3600" b="0" dirty="0">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cửa</a:t>
            </a:r>
            <a:r>
              <a:rPr lang="en-US" sz="3600" b="0" dirty="0">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hàng</a:t>
            </a:r>
            <a:r>
              <a:rPr lang="en-US" sz="3600" b="0" dirty="0">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cơm</a:t>
            </a:r>
            <a:r>
              <a:rPr lang="en-US" sz="3600" b="0" dirty="0">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Chàng</a:t>
            </a:r>
            <a:r>
              <a:rPr lang="en-US" sz="3600" b="0" dirty="0">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ai</a:t>
            </a:r>
            <a:r>
              <a:rPr lang="en-US" sz="3600" b="0" dirty="0">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nịt</a:t>
            </a:r>
            <a:r>
              <a:rPr lang="en-US" sz="3600" b="0" dirty="0">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gọn</a:t>
            </a:r>
            <a:r>
              <a:rPr lang="en-US" sz="3600" b="0" dirty="0">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gàng</a:t>
            </a:r>
            <a:r>
              <a:rPr lang="en-US" sz="3600" b="0" dirty="0">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đầu</a:t>
            </a:r>
            <a:r>
              <a:rPr lang="en-US" sz="3600" b="0" dirty="0">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đội</a:t>
            </a:r>
            <a:r>
              <a:rPr lang="en-US" sz="3600" b="0" dirty="0">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mũ</a:t>
            </a:r>
            <a:r>
              <a:rPr lang="en-US" sz="3600" b="0" dirty="0">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đen</a:t>
            </a:r>
            <a:r>
              <a:rPr lang="en-US" sz="3600" b="0" dirty="0">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cổ</a:t>
            </a:r>
            <a:r>
              <a:rPr lang="en-US" sz="3600" b="0" dirty="0">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quấn</a:t>
            </a:r>
            <a:r>
              <a:rPr lang="en-US" sz="3600" b="0" dirty="0">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một</a:t>
            </a:r>
            <a:r>
              <a:rPr lang="en-US" sz="3600" b="0" dirty="0">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cái</a:t>
            </a:r>
            <a:r>
              <a:rPr lang="en-US" sz="3600" b="0" dirty="0">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khăn</a:t>
            </a:r>
            <a:r>
              <a:rPr lang="en-US" sz="3600" b="0" dirty="0">
                <a:latin typeface="Times New Roman" panose="02020603050405020304" pitchFamily="18" charset="0"/>
                <a:cs typeface="Times New Roman" panose="02020603050405020304" pitchFamily="18" charset="0"/>
              </a:rPr>
              <a:t> </a:t>
            </a:r>
            <a:r>
              <a:rPr lang="en-US" sz="3600" dirty="0">
                <a:solidFill>
                  <a:srgbClr val="FF0000"/>
                </a:solidFill>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ụa</a:t>
            </a:r>
            <a:r>
              <a:rPr lang="en-US" sz="3600" b="0" dirty="0">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trắng</a:t>
            </a:r>
            <a:r>
              <a:rPr lang="en-US" sz="3600" b="0" dirty="0">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thắt</a:t>
            </a:r>
            <a:r>
              <a:rPr lang="en-US" sz="3600" b="0" dirty="0">
                <a:latin typeface="Times New Roman" panose="02020603050405020304" pitchFamily="18" charset="0"/>
                <a:cs typeface="Times New Roman" panose="02020603050405020304" pitchFamily="18" charset="0"/>
              </a:rPr>
              <a:t> </a:t>
            </a:r>
            <a:r>
              <a:rPr lang="en-US" sz="3600" dirty="0">
                <a:solidFill>
                  <a:srgbClr val="FF0000"/>
                </a:solidFill>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ỏng</a:t>
            </a:r>
            <a:r>
              <a:rPr lang="en-US" sz="3600" b="0" dirty="0">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mối</a:t>
            </a:r>
            <a:r>
              <a:rPr lang="en-US" sz="3600" b="0" dirty="0">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bỏ</a:t>
            </a:r>
            <a:r>
              <a:rPr lang="en-US" sz="3600" b="0" dirty="0">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rủ</a:t>
            </a:r>
            <a:r>
              <a:rPr lang="en-US" sz="3600" b="0" dirty="0">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sau</a:t>
            </a:r>
            <a:r>
              <a:rPr lang="en-US" sz="3600" b="0" dirty="0">
                <a:latin typeface="Times New Roman" panose="02020603050405020304" pitchFamily="18" charset="0"/>
                <a:cs typeface="Times New Roman" panose="02020603050405020304" pitchFamily="18" charset="0"/>
              </a:rPr>
              <a:t> </a:t>
            </a:r>
            <a:r>
              <a:rPr lang="en-US" sz="3600" dirty="0">
                <a:solidFill>
                  <a:srgbClr val="FF0000"/>
                </a:solidFill>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ưng</a:t>
            </a:r>
            <a:r>
              <a:rPr lang="en-US" sz="3600" b="0" dirty="0">
                <a:latin typeface="Times New Roman" panose="02020603050405020304" pitchFamily="18" charset="0"/>
                <a:cs typeface="Times New Roman" panose="02020603050405020304" pitchFamily="18" charset="0"/>
              </a:rPr>
              <a:t>. Con </a:t>
            </a:r>
            <a:r>
              <a:rPr lang="en-US" sz="3600" b="0" dirty="0" err="1">
                <a:latin typeface="Times New Roman" panose="02020603050405020304" pitchFamily="18" charset="0"/>
                <a:cs typeface="Times New Roman" panose="02020603050405020304" pitchFamily="18" charset="0"/>
              </a:rPr>
              <a:t>ngựa</a:t>
            </a:r>
            <a:r>
              <a:rPr lang="en-US" sz="3600" b="0" dirty="0">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của</a:t>
            </a:r>
            <a:r>
              <a:rPr lang="en-US" sz="3600" b="0" dirty="0">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chàng</a:t>
            </a:r>
            <a:r>
              <a:rPr lang="en-US" sz="3600" b="0" dirty="0">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sắc</a:t>
            </a:r>
            <a:r>
              <a:rPr lang="en-US" sz="3600" b="0" dirty="0">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âu</a:t>
            </a:r>
            <a:r>
              <a:rPr lang="en-US" sz="3600" b="0" dirty="0">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sẫm</a:t>
            </a:r>
            <a:r>
              <a:rPr lang="en-US" sz="3600" b="0" dirty="0">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dáng</a:t>
            </a:r>
            <a:r>
              <a:rPr lang="en-US" sz="3600" b="0" dirty="0">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nhỏ</a:t>
            </a:r>
            <a:r>
              <a:rPr lang="en-US" sz="3600" b="0" dirty="0">
                <a:latin typeface="Times New Roman" panose="02020603050405020304" pitchFamily="18" charset="0"/>
                <a:cs typeface="Times New Roman" panose="02020603050405020304" pitchFamily="18" charset="0"/>
              </a:rPr>
              <a:t> thon. </a:t>
            </a:r>
            <a:r>
              <a:rPr lang="en-US" sz="3600" b="0" dirty="0" err="1">
                <a:latin typeface="Times New Roman" panose="02020603050405020304" pitchFamily="18" charset="0"/>
                <a:cs typeface="Times New Roman" panose="02020603050405020304" pitchFamily="18" charset="0"/>
              </a:rPr>
              <a:t>Trời</a:t>
            </a:r>
            <a:r>
              <a:rPr lang="en-US" sz="3600" b="0" dirty="0">
                <a:latin typeface="Times New Roman" panose="02020603050405020304" pitchFamily="18" charset="0"/>
                <a:cs typeface="Times New Roman" panose="02020603050405020304" pitchFamily="18" charset="0"/>
              </a:rPr>
              <a:t> </a:t>
            </a:r>
            <a:r>
              <a:rPr lang="en-US" sz="3600" dirty="0">
                <a:solidFill>
                  <a:srgbClr val="FF0000"/>
                </a:solidFill>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ạnh</a:t>
            </a:r>
            <a:r>
              <a:rPr lang="en-US" sz="3600" b="0" dirty="0">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buốt</a:t>
            </a:r>
            <a:r>
              <a:rPr lang="en-US" sz="3600" b="0" dirty="0">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căm</a:t>
            </a:r>
            <a:r>
              <a:rPr lang="en-US" sz="3600" b="0" dirty="0">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căm</a:t>
            </a:r>
            <a:r>
              <a:rPr lang="en-US" sz="3600" b="0" dirty="0">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mà</a:t>
            </a:r>
            <a:r>
              <a:rPr lang="en-US" sz="3600" b="0" dirty="0">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mình</a:t>
            </a:r>
            <a:r>
              <a:rPr lang="en-US" sz="3600" b="0" dirty="0">
                <a:latin typeface="Times New Roman" panose="02020603050405020304" pitchFamily="18" charset="0"/>
                <a:cs typeface="Times New Roman" panose="02020603050405020304" pitchFamily="18" charset="0"/>
              </a:rPr>
              <a:t>   ó </a:t>
            </a:r>
            <a:r>
              <a:rPr lang="en-US" sz="3600" b="0" dirty="0" err="1">
                <a:latin typeface="Times New Roman" panose="02020603050405020304" pitchFamily="18" charset="0"/>
                <a:cs typeface="Times New Roman" panose="02020603050405020304" pitchFamily="18" charset="0"/>
              </a:rPr>
              <a:t>ướt</a:t>
            </a:r>
            <a:r>
              <a:rPr lang="en-US" sz="3600" b="0" dirty="0">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đẫm</a:t>
            </a:r>
            <a:r>
              <a:rPr lang="en-US" sz="3600" b="0" dirty="0">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mồ</a:t>
            </a:r>
            <a:r>
              <a:rPr lang="en-US" sz="3600" b="0" dirty="0">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hôi</a:t>
            </a:r>
            <a:r>
              <a:rPr lang="en-US" sz="3600" b="0" dirty="0">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đủ</a:t>
            </a:r>
            <a:r>
              <a:rPr lang="en-US" sz="3600" b="0" dirty="0">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đoán</a:t>
            </a:r>
            <a:r>
              <a:rPr lang="en-US" sz="3600" b="0" dirty="0">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biết</a:t>
            </a:r>
            <a:r>
              <a:rPr lang="en-US" sz="3600" b="0" dirty="0">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chủ</a:t>
            </a:r>
            <a:r>
              <a:rPr lang="en-US" sz="3600" b="0" dirty="0">
                <a:latin typeface="Times New Roman" panose="02020603050405020304" pitchFamily="18" charset="0"/>
                <a:cs typeface="Times New Roman" panose="02020603050405020304" pitchFamily="18" charset="0"/>
              </a:rPr>
              <a:t> </a:t>
            </a:r>
            <a:r>
              <a:rPr lang="en-US" sz="3600" dirty="0">
                <a:solidFill>
                  <a:srgbClr val="FF0000"/>
                </a:solidFill>
                <a:latin typeface="Times New Roman" panose="02020603050405020304" pitchFamily="18" charset="0"/>
                <a:cs typeface="Times New Roman" panose="02020603050405020304" pitchFamily="18" charset="0"/>
              </a:rPr>
              <a:t>  </a:t>
            </a:r>
            <a:r>
              <a:rPr lang="en-US" sz="3600" b="0" dirty="0">
                <a:latin typeface="Times New Roman" panose="02020603050405020304" pitchFamily="18" charset="0"/>
                <a:cs typeface="Times New Roman" panose="02020603050405020304" pitchFamily="18" charset="0"/>
              </a:rPr>
              <a:t>ó </a:t>
            </a:r>
            <a:r>
              <a:rPr lang="en-US" sz="3600" b="0" dirty="0" err="1">
                <a:latin typeface="Times New Roman" panose="02020603050405020304" pitchFamily="18" charset="0"/>
                <a:cs typeface="Times New Roman" panose="02020603050405020304" pitchFamily="18" charset="0"/>
              </a:rPr>
              <a:t>từ</a:t>
            </a:r>
            <a:r>
              <a:rPr lang="en-US" sz="3600" b="0" dirty="0">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xa</a:t>
            </a:r>
            <a:r>
              <a:rPr lang="en-US" sz="3600" b="0" dirty="0">
                <a:latin typeface="Times New Roman" panose="02020603050405020304" pitchFamily="18" charset="0"/>
                <a:cs typeface="Times New Roman" panose="02020603050405020304" pitchFamily="18" charset="0"/>
              </a:rPr>
              <a:t> </a:t>
            </a:r>
            <a:r>
              <a:rPr lang="en-US" sz="3600" dirty="0">
                <a:solidFill>
                  <a:srgbClr val="FF0000"/>
                </a:solidFill>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ại</a:t>
            </a:r>
            <a:r>
              <a:rPr lang="en-US" sz="3600" b="0" dirty="0">
                <a:latin typeface="Times New Roman" panose="02020603050405020304" pitchFamily="18" charset="0"/>
                <a:cs typeface="Times New Roman" panose="02020603050405020304" pitchFamily="18" charset="0"/>
              </a:rPr>
              <a:t>.</a:t>
            </a:r>
          </a:p>
          <a:p>
            <a:pPr algn="r">
              <a:spcBef>
                <a:spcPct val="50000"/>
              </a:spcBef>
            </a:pPr>
            <a:r>
              <a:rPr lang="en-US" sz="3600" b="0" dirty="0">
                <a:latin typeface="Times New Roman" panose="02020603050405020304" pitchFamily="18" charset="0"/>
                <a:cs typeface="Times New Roman" panose="02020603050405020304" pitchFamily="18" charset="0"/>
              </a:rPr>
              <a:t> Theo </a:t>
            </a:r>
            <a:r>
              <a:rPr lang="en-US" sz="3600" b="0" dirty="0" err="1">
                <a:latin typeface="Times New Roman" panose="02020603050405020304" pitchFamily="18" charset="0"/>
                <a:cs typeface="Times New Roman" panose="02020603050405020304" pitchFamily="18" charset="0"/>
              </a:rPr>
              <a:t>Khải</a:t>
            </a:r>
            <a:r>
              <a:rPr lang="en-US" sz="3600" b="0" dirty="0">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Hưng</a:t>
            </a:r>
            <a:endParaRPr lang="en-US" sz="3600" dirty="0">
              <a:latin typeface="Times New Roman" panose="02020603050405020304" pitchFamily="18" charset="0"/>
              <a:cs typeface="Times New Roman" panose="02020603050405020304" pitchFamily="18" charset="0"/>
            </a:endParaRPr>
          </a:p>
        </p:txBody>
      </p:sp>
      <p:sp>
        <p:nvSpPr>
          <p:cNvPr id="2" name="Rectangle 1"/>
          <p:cNvSpPr/>
          <p:nvPr/>
        </p:nvSpPr>
        <p:spPr>
          <a:xfrm>
            <a:off x="2911654" y="1828800"/>
            <a:ext cx="441146" cy="646331"/>
          </a:xfrm>
          <a:prstGeom prst="rect">
            <a:avLst/>
          </a:prstGeom>
        </p:spPr>
        <p:txBody>
          <a:bodyPr wrap="none">
            <a:spAutoFit/>
          </a:bodyPr>
          <a:lstStyle/>
          <a:p>
            <a:r>
              <a:rPr lang="en-US" sz="3600" dirty="0">
                <a:solidFill>
                  <a:srgbClr val="FF0000"/>
                </a:solidFill>
                <a:latin typeface="Times New Roman" panose="02020603050405020304" pitchFamily="18" charset="0"/>
                <a:cs typeface="Times New Roman" panose="02020603050405020304" pitchFamily="18" charset="0"/>
              </a:rPr>
              <a:t>n</a:t>
            </a:r>
            <a:endParaRPr lang="en-US" sz="3600" dirty="0"/>
          </a:p>
        </p:txBody>
      </p:sp>
      <p:sp>
        <p:nvSpPr>
          <p:cNvPr id="8" name="Rectangle 7"/>
          <p:cNvSpPr/>
          <p:nvPr/>
        </p:nvSpPr>
        <p:spPr>
          <a:xfrm>
            <a:off x="1768654" y="2401669"/>
            <a:ext cx="441146" cy="646331"/>
          </a:xfrm>
          <a:prstGeom prst="rect">
            <a:avLst/>
          </a:prstGeom>
        </p:spPr>
        <p:txBody>
          <a:bodyPr wrap="none">
            <a:spAutoFit/>
          </a:bodyPr>
          <a:lstStyle/>
          <a:p>
            <a:r>
              <a:rPr lang="en-US" sz="3600" dirty="0">
                <a:solidFill>
                  <a:srgbClr val="FF0000"/>
                </a:solidFill>
                <a:latin typeface="Times New Roman" panose="02020603050405020304" pitchFamily="18" charset="0"/>
                <a:cs typeface="Times New Roman" panose="02020603050405020304" pitchFamily="18" charset="0"/>
              </a:rPr>
              <a:t>n</a:t>
            </a:r>
            <a:endParaRPr lang="en-US" sz="3600" dirty="0"/>
          </a:p>
        </p:txBody>
      </p:sp>
      <p:sp>
        <p:nvSpPr>
          <p:cNvPr id="9" name="Rectangle 8"/>
          <p:cNvSpPr/>
          <p:nvPr/>
        </p:nvSpPr>
        <p:spPr>
          <a:xfrm>
            <a:off x="9067800" y="4038600"/>
            <a:ext cx="441146" cy="646331"/>
          </a:xfrm>
          <a:prstGeom prst="rect">
            <a:avLst/>
          </a:prstGeom>
        </p:spPr>
        <p:txBody>
          <a:bodyPr wrap="none">
            <a:spAutoFit/>
          </a:bodyPr>
          <a:lstStyle/>
          <a:p>
            <a:r>
              <a:rPr lang="en-US" sz="3600" dirty="0">
                <a:solidFill>
                  <a:srgbClr val="FF0000"/>
                </a:solidFill>
                <a:latin typeface="Times New Roman" panose="02020603050405020304" pitchFamily="18" charset="0"/>
                <a:cs typeface="Times New Roman" panose="02020603050405020304" pitchFamily="18" charset="0"/>
              </a:rPr>
              <a:t>n</a:t>
            </a:r>
            <a:endParaRPr lang="en-US" sz="3600" dirty="0"/>
          </a:p>
        </p:txBody>
      </p:sp>
      <p:sp>
        <p:nvSpPr>
          <p:cNvPr id="10" name="Rectangle 9"/>
          <p:cNvSpPr/>
          <p:nvPr/>
        </p:nvSpPr>
        <p:spPr>
          <a:xfrm>
            <a:off x="2378254" y="3505200"/>
            <a:ext cx="441146" cy="646331"/>
          </a:xfrm>
          <a:prstGeom prst="rect">
            <a:avLst/>
          </a:prstGeom>
        </p:spPr>
        <p:txBody>
          <a:bodyPr wrap="none">
            <a:spAutoFit/>
          </a:bodyPr>
          <a:lstStyle/>
          <a:p>
            <a:r>
              <a:rPr lang="en-US" sz="3600" dirty="0">
                <a:solidFill>
                  <a:srgbClr val="FF0000"/>
                </a:solidFill>
                <a:latin typeface="Times New Roman" panose="02020603050405020304" pitchFamily="18" charset="0"/>
                <a:cs typeface="Times New Roman" panose="02020603050405020304" pitchFamily="18" charset="0"/>
              </a:rPr>
              <a:t>n</a:t>
            </a:r>
            <a:endParaRPr lang="en-US" sz="3600" dirty="0"/>
          </a:p>
        </p:txBody>
      </p:sp>
      <p:sp>
        <p:nvSpPr>
          <p:cNvPr id="11" name="Rectangle 10"/>
          <p:cNvSpPr/>
          <p:nvPr/>
        </p:nvSpPr>
        <p:spPr>
          <a:xfrm>
            <a:off x="2209800" y="4038600"/>
            <a:ext cx="441146" cy="646331"/>
          </a:xfrm>
          <a:prstGeom prst="rect">
            <a:avLst/>
          </a:prstGeom>
        </p:spPr>
        <p:txBody>
          <a:bodyPr wrap="none">
            <a:spAutoFit/>
          </a:bodyPr>
          <a:lstStyle/>
          <a:p>
            <a:r>
              <a:rPr lang="en-US" sz="3600" dirty="0">
                <a:solidFill>
                  <a:srgbClr val="FF0000"/>
                </a:solidFill>
                <a:latin typeface="Times New Roman" panose="02020603050405020304" pitchFamily="18" charset="0"/>
                <a:cs typeface="Times New Roman" panose="02020603050405020304" pitchFamily="18" charset="0"/>
              </a:rPr>
              <a:t>n</a:t>
            </a:r>
            <a:endParaRPr lang="en-US" sz="3600" dirty="0"/>
          </a:p>
        </p:txBody>
      </p:sp>
      <p:sp>
        <p:nvSpPr>
          <p:cNvPr id="3" name="Rectangle 2"/>
          <p:cNvSpPr/>
          <p:nvPr/>
        </p:nvSpPr>
        <p:spPr>
          <a:xfrm>
            <a:off x="10659894" y="4078069"/>
            <a:ext cx="312906" cy="646331"/>
          </a:xfrm>
          <a:prstGeom prst="rect">
            <a:avLst/>
          </a:prstGeom>
        </p:spPr>
        <p:txBody>
          <a:bodyPr wrap="none">
            <a:spAutoFit/>
          </a:bodyPr>
          <a:lstStyle/>
          <a:p>
            <a:r>
              <a:rPr lang="en-US" sz="3600" dirty="0">
                <a:solidFill>
                  <a:srgbClr val="FF0000"/>
                </a:solidFill>
                <a:latin typeface="Times New Roman" panose="02020603050405020304" pitchFamily="18" charset="0"/>
                <a:cs typeface="Times New Roman" panose="02020603050405020304" pitchFamily="18" charset="0"/>
              </a:rPr>
              <a:t>l</a:t>
            </a:r>
            <a:endParaRPr lang="en-US" sz="3600" dirty="0"/>
          </a:p>
        </p:txBody>
      </p:sp>
      <p:sp>
        <p:nvSpPr>
          <p:cNvPr id="13" name="Rectangle 12"/>
          <p:cNvSpPr/>
          <p:nvPr/>
        </p:nvSpPr>
        <p:spPr>
          <a:xfrm>
            <a:off x="7848600" y="3505200"/>
            <a:ext cx="312906" cy="646331"/>
          </a:xfrm>
          <a:prstGeom prst="rect">
            <a:avLst/>
          </a:prstGeom>
        </p:spPr>
        <p:txBody>
          <a:bodyPr wrap="none">
            <a:spAutoFit/>
          </a:bodyPr>
          <a:lstStyle/>
          <a:p>
            <a:r>
              <a:rPr lang="en-US" sz="3600" dirty="0">
                <a:solidFill>
                  <a:srgbClr val="FF0000"/>
                </a:solidFill>
                <a:latin typeface="Times New Roman" panose="02020603050405020304" pitchFamily="18" charset="0"/>
                <a:cs typeface="Times New Roman" panose="02020603050405020304" pitchFamily="18" charset="0"/>
              </a:rPr>
              <a:t>l</a:t>
            </a:r>
            <a:endParaRPr lang="en-US" sz="3600" dirty="0"/>
          </a:p>
        </p:txBody>
      </p:sp>
      <p:sp>
        <p:nvSpPr>
          <p:cNvPr id="14" name="Rectangle 13"/>
          <p:cNvSpPr/>
          <p:nvPr/>
        </p:nvSpPr>
        <p:spPr>
          <a:xfrm>
            <a:off x="7696200" y="2971800"/>
            <a:ext cx="312906" cy="646331"/>
          </a:xfrm>
          <a:prstGeom prst="rect">
            <a:avLst/>
          </a:prstGeom>
        </p:spPr>
        <p:txBody>
          <a:bodyPr wrap="none">
            <a:spAutoFit/>
          </a:bodyPr>
          <a:lstStyle/>
          <a:p>
            <a:r>
              <a:rPr lang="en-US" sz="3600" dirty="0">
                <a:solidFill>
                  <a:srgbClr val="FF0000"/>
                </a:solidFill>
                <a:latin typeface="Times New Roman" panose="02020603050405020304" pitchFamily="18" charset="0"/>
                <a:cs typeface="Times New Roman" panose="02020603050405020304" pitchFamily="18" charset="0"/>
              </a:rPr>
              <a:t>l</a:t>
            </a:r>
            <a:endParaRPr lang="en-US" sz="3600" dirty="0"/>
          </a:p>
        </p:txBody>
      </p:sp>
      <p:sp>
        <p:nvSpPr>
          <p:cNvPr id="15" name="Rectangle 14"/>
          <p:cNvSpPr/>
          <p:nvPr/>
        </p:nvSpPr>
        <p:spPr>
          <a:xfrm>
            <a:off x="4038600" y="2935069"/>
            <a:ext cx="312906" cy="646331"/>
          </a:xfrm>
          <a:prstGeom prst="rect">
            <a:avLst/>
          </a:prstGeom>
        </p:spPr>
        <p:txBody>
          <a:bodyPr wrap="none">
            <a:spAutoFit/>
          </a:bodyPr>
          <a:lstStyle/>
          <a:p>
            <a:r>
              <a:rPr lang="en-US" sz="3600" dirty="0">
                <a:solidFill>
                  <a:srgbClr val="FF0000"/>
                </a:solidFill>
                <a:latin typeface="Times New Roman" panose="02020603050405020304" pitchFamily="18" charset="0"/>
                <a:cs typeface="Times New Roman" panose="02020603050405020304" pitchFamily="18" charset="0"/>
              </a:rPr>
              <a:t>l</a:t>
            </a:r>
            <a:endParaRPr lang="en-US" sz="3600" dirty="0"/>
          </a:p>
        </p:txBody>
      </p:sp>
      <p:sp>
        <p:nvSpPr>
          <p:cNvPr id="16" name="Rectangle 15"/>
          <p:cNvSpPr/>
          <p:nvPr/>
        </p:nvSpPr>
        <p:spPr>
          <a:xfrm>
            <a:off x="1439694" y="2971800"/>
            <a:ext cx="312906" cy="646331"/>
          </a:xfrm>
          <a:prstGeom prst="rect">
            <a:avLst/>
          </a:prstGeom>
        </p:spPr>
        <p:txBody>
          <a:bodyPr wrap="none">
            <a:spAutoFit/>
          </a:bodyPr>
          <a:lstStyle/>
          <a:p>
            <a:r>
              <a:rPr lang="en-US" sz="3600" dirty="0">
                <a:solidFill>
                  <a:srgbClr val="FF0000"/>
                </a:solidFill>
                <a:latin typeface="Times New Roman" panose="02020603050405020304" pitchFamily="18" charset="0"/>
                <a:cs typeface="Times New Roman" panose="02020603050405020304" pitchFamily="18" charset="0"/>
              </a:rPr>
              <a:t>l</a:t>
            </a:r>
            <a:endParaRPr lang="en-US" sz="3600" dirty="0"/>
          </a:p>
        </p:txBody>
      </p:sp>
    </p:spTree>
    <p:extLst>
      <p:ext uri="{BB962C8B-B14F-4D97-AF65-F5344CB8AC3E}">
        <p14:creationId xmlns:p14="http://schemas.microsoft.com/office/powerpoint/2010/main" val="3796994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down)">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down)">
                                      <p:cBhvr>
                                        <p:cTn id="39" dur="5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barn(inVertical)">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wipe(down)">
                                      <p:cBhvr>
                                        <p:cTn id="49" dur="500"/>
                                        <p:tgtEl>
                                          <p:spTgt spid="9"/>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3"/>
                                        </p:tgtEl>
                                        <p:attrNameLst>
                                          <p:attrName>style.visibility</p:attrName>
                                        </p:attrNameLst>
                                      </p:cBhvr>
                                      <p:to>
                                        <p:strVal val="visible"/>
                                      </p:to>
                                    </p:set>
                                    <p:anim calcmode="lin" valueType="num">
                                      <p:cBhvr additive="base">
                                        <p:cTn id="54" dur="500" fill="hold"/>
                                        <p:tgtEl>
                                          <p:spTgt spid="3"/>
                                        </p:tgtEl>
                                        <p:attrNameLst>
                                          <p:attrName>ppt_x</p:attrName>
                                        </p:attrNameLst>
                                      </p:cBhvr>
                                      <p:tavLst>
                                        <p:tav tm="0">
                                          <p:val>
                                            <p:strVal val="#ppt_x"/>
                                          </p:val>
                                        </p:tav>
                                        <p:tav tm="100000">
                                          <p:val>
                                            <p:strVal val="#ppt_x"/>
                                          </p:val>
                                        </p:tav>
                                      </p:tavLst>
                                    </p:anim>
                                    <p:anim calcmode="lin" valueType="num">
                                      <p:cBhvr additive="base">
                                        <p:cTn id="5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P spid="10" grpId="0"/>
      <p:bldP spid="11" grpId="0"/>
      <p:bldP spid="3" grpId="0"/>
      <p:bldP spid="13" grpId="0"/>
      <p:bldP spid="14" grpId="0"/>
      <p:bldP spid="15"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9854FC87-64A4-4A69-AFB4-39764C74350D}"/>
              </a:ext>
            </a:extLst>
          </p:cNvPr>
          <p:cNvPicPr>
            <a:picLocks noChangeAspect="1"/>
          </p:cNvPicPr>
          <p:nvPr/>
        </p:nvPicPr>
        <p:blipFill>
          <a:blip r:embed="rId3"/>
          <a:stretch>
            <a:fillRect/>
          </a:stretch>
        </p:blipFill>
        <p:spPr>
          <a:xfrm>
            <a:off x="0" y="-323851"/>
            <a:ext cx="12192000" cy="9534283"/>
          </a:xfrm>
          <a:prstGeom prst="rect">
            <a:avLst/>
          </a:prstGeom>
        </p:spPr>
      </p:pic>
      <p:pic>
        <p:nvPicPr>
          <p:cNvPr id="3" name="图片 2">
            <a:extLst>
              <a:ext uri="{FF2B5EF4-FFF2-40B4-BE49-F238E27FC236}">
                <a16:creationId xmlns:a16="http://schemas.microsoft.com/office/drawing/2014/main" xmlns="" id="{2CB05791-0FE1-4ED7-B149-2A2E95EF93D3}"/>
              </a:ext>
            </a:extLst>
          </p:cNvPr>
          <p:cNvPicPr>
            <a:picLocks noChangeAspect="1"/>
          </p:cNvPicPr>
          <p:nvPr/>
        </p:nvPicPr>
        <p:blipFill>
          <a:blip r:embed="rId4"/>
          <a:stretch>
            <a:fillRect/>
          </a:stretch>
        </p:blipFill>
        <p:spPr>
          <a:xfrm>
            <a:off x="895416" y="314528"/>
            <a:ext cx="10590001" cy="6113682"/>
          </a:xfrm>
          <a:prstGeom prst="rect">
            <a:avLst/>
          </a:prstGeom>
        </p:spPr>
      </p:pic>
      <p:pic>
        <p:nvPicPr>
          <p:cNvPr id="4" name="图片 3">
            <a:extLst>
              <a:ext uri="{FF2B5EF4-FFF2-40B4-BE49-F238E27FC236}">
                <a16:creationId xmlns:a16="http://schemas.microsoft.com/office/drawing/2014/main" xmlns="" id="{43F65BFD-9DF4-4310-B8F7-07CEBC710D3C}"/>
              </a:ext>
            </a:extLst>
          </p:cNvPr>
          <p:cNvPicPr>
            <a:picLocks noChangeAspect="1"/>
          </p:cNvPicPr>
          <p:nvPr/>
        </p:nvPicPr>
        <p:blipFill>
          <a:blip r:embed="rId5"/>
          <a:stretch>
            <a:fillRect/>
          </a:stretch>
        </p:blipFill>
        <p:spPr>
          <a:xfrm>
            <a:off x="-289101" y="64868"/>
            <a:ext cx="1857529" cy="1916332"/>
          </a:xfrm>
          <a:prstGeom prst="rect">
            <a:avLst/>
          </a:prstGeom>
        </p:spPr>
      </p:pic>
      <p:pic>
        <p:nvPicPr>
          <p:cNvPr id="5" name="图片 4">
            <a:extLst>
              <a:ext uri="{FF2B5EF4-FFF2-40B4-BE49-F238E27FC236}">
                <a16:creationId xmlns:a16="http://schemas.microsoft.com/office/drawing/2014/main" xmlns="" id="{818286E7-631D-4EEF-A839-04333EBD8AE1}"/>
              </a:ext>
            </a:extLst>
          </p:cNvPr>
          <p:cNvPicPr>
            <a:picLocks noChangeAspect="1"/>
          </p:cNvPicPr>
          <p:nvPr/>
        </p:nvPicPr>
        <p:blipFill>
          <a:blip r:embed="rId6"/>
          <a:stretch>
            <a:fillRect/>
          </a:stretch>
        </p:blipFill>
        <p:spPr>
          <a:xfrm>
            <a:off x="10812404" y="0"/>
            <a:ext cx="1379596" cy="1703777"/>
          </a:xfrm>
          <a:prstGeom prst="rect">
            <a:avLst/>
          </a:prstGeom>
        </p:spPr>
      </p:pic>
      <p:grpSp>
        <p:nvGrpSpPr>
          <p:cNvPr id="12" name="组合 11">
            <a:extLst>
              <a:ext uri="{FF2B5EF4-FFF2-40B4-BE49-F238E27FC236}">
                <a16:creationId xmlns:a16="http://schemas.microsoft.com/office/drawing/2014/main" xmlns="" id="{FE81F354-E4AE-4EB4-8AED-8EDE23CC41B6}"/>
              </a:ext>
            </a:extLst>
          </p:cNvPr>
          <p:cNvGrpSpPr/>
          <p:nvPr/>
        </p:nvGrpSpPr>
        <p:grpSpPr>
          <a:xfrm>
            <a:off x="2895600" y="5760648"/>
            <a:ext cx="3941237" cy="338354"/>
            <a:chOff x="4531763" y="904319"/>
            <a:chExt cx="3274666" cy="206375"/>
          </a:xfrm>
          <a:solidFill>
            <a:srgbClr val="5FA080"/>
          </a:solidFill>
        </p:grpSpPr>
        <p:sp>
          <p:nvSpPr>
            <p:cNvPr id="13" name="Freeform 139">
              <a:extLst>
                <a:ext uri="{FF2B5EF4-FFF2-40B4-BE49-F238E27FC236}">
                  <a16:creationId xmlns:a16="http://schemas.microsoft.com/office/drawing/2014/main" xmlns="" id="{19E7A61C-481F-40CC-A555-92F3B50179E8}"/>
                </a:ext>
              </a:extLst>
            </p:cNvPr>
            <p:cNvSpPr>
              <a:spLocks/>
            </p:cNvSpPr>
            <p:nvPr/>
          </p:nvSpPr>
          <p:spPr bwMode="auto">
            <a:xfrm rot="18376794">
              <a:off x="4548432"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5FA080"/>
                </a:solidFill>
                <a:effectLst/>
                <a:uLnTx/>
                <a:uFillTx/>
                <a:latin typeface="等线" panose="020F0502020204030204"/>
                <a:ea typeface="等线" panose="02010600030101010101" pitchFamily="2" charset="-122"/>
                <a:cs typeface="+mn-cs"/>
              </a:endParaRPr>
            </a:p>
          </p:txBody>
        </p:sp>
        <p:sp>
          <p:nvSpPr>
            <p:cNvPr id="14" name="Freeform 139">
              <a:extLst>
                <a:ext uri="{FF2B5EF4-FFF2-40B4-BE49-F238E27FC236}">
                  <a16:creationId xmlns:a16="http://schemas.microsoft.com/office/drawing/2014/main" xmlns="" id="{3D57C85E-BED2-46C1-A02D-72A3DC4B8CC2}"/>
                </a:ext>
              </a:extLst>
            </p:cNvPr>
            <p:cNvSpPr>
              <a:spLocks/>
            </p:cNvSpPr>
            <p:nvPr/>
          </p:nvSpPr>
          <p:spPr bwMode="auto">
            <a:xfrm rot="18376794">
              <a:off x="4885649"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5FA080"/>
                </a:solidFill>
                <a:effectLst/>
                <a:uLnTx/>
                <a:uFillTx/>
                <a:latin typeface="等线" panose="020F0502020204030204"/>
                <a:ea typeface="等线" panose="02010600030101010101" pitchFamily="2" charset="-122"/>
                <a:cs typeface="+mn-cs"/>
              </a:endParaRPr>
            </a:p>
          </p:txBody>
        </p:sp>
        <p:sp>
          <p:nvSpPr>
            <p:cNvPr id="15" name="Freeform 139">
              <a:extLst>
                <a:ext uri="{FF2B5EF4-FFF2-40B4-BE49-F238E27FC236}">
                  <a16:creationId xmlns:a16="http://schemas.microsoft.com/office/drawing/2014/main" xmlns="" id="{1DFE864B-F9B9-4A2D-AAD8-BAB1B00CC92F}"/>
                </a:ext>
              </a:extLst>
            </p:cNvPr>
            <p:cNvSpPr>
              <a:spLocks/>
            </p:cNvSpPr>
            <p:nvPr/>
          </p:nvSpPr>
          <p:spPr bwMode="auto">
            <a:xfrm rot="18376794">
              <a:off x="5222866"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5FA080"/>
                </a:solidFill>
                <a:effectLst/>
                <a:uLnTx/>
                <a:uFillTx/>
                <a:latin typeface="等线" panose="020F0502020204030204"/>
                <a:ea typeface="等线" panose="02010600030101010101" pitchFamily="2" charset="-122"/>
                <a:cs typeface="+mn-cs"/>
              </a:endParaRPr>
            </a:p>
          </p:txBody>
        </p:sp>
        <p:sp>
          <p:nvSpPr>
            <p:cNvPr id="16" name="Freeform 139">
              <a:extLst>
                <a:ext uri="{FF2B5EF4-FFF2-40B4-BE49-F238E27FC236}">
                  <a16:creationId xmlns:a16="http://schemas.microsoft.com/office/drawing/2014/main" xmlns="" id="{76D7A8C4-BAB0-47B8-8F18-54DAFD840263}"/>
                </a:ext>
              </a:extLst>
            </p:cNvPr>
            <p:cNvSpPr>
              <a:spLocks/>
            </p:cNvSpPr>
            <p:nvPr/>
          </p:nvSpPr>
          <p:spPr bwMode="auto">
            <a:xfrm rot="18376794">
              <a:off x="5560083"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5FA080"/>
                </a:solidFill>
                <a:effectLst/>
                <a:uLnTx/>
                <a:uFillTx/>
                <a:latin typeface="等线" panose="020F0502020204030204"/>
                <a:ea typeface="等线" panose="02010600030101010101" pitchFamily="2" charset="-122"/>
                <a:cs typeface="+mn-cs"/>
              </a:endParaRPr>
            </a:p>
          </p:txBody>
        </p:sp>
        <p:sp>
          <p:nvSpPr>
            <p:cNvPr id="17" name="Freeform 139">
              <a:extLst>
                <a:ext uri="{FF2B5EF4-FFF2-40B4-BE49-F238E27FC236}">
                  <a16:creationId xmlns:a16="http://schemas.microsoft.com/office/drawing/2014/main" xmlns="" id="{E4DACE45-5861-4AC9-AC04-7F46C72B9CC3}"/>
                </a:ext>
              </a:extLst>
            </p:cNvPr>
            <p:cNvSpPr>
              <a:spLocks/>
            </p:cNvSpPr>
            <p:nvPr/>
          </p:nvSpPr>
          <p:spPr bwMode="auto">
            <a:xfrm rot="18376794">
              <a:off x="5897300"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5FA080"/>
                </a:solidFill>
                <a:effectLst/>
                <a:uLnTx/>
                <a:uFillTx/>
                <a:latin typeface="等线" panose="020F0502020204030204"/>
                <a:ea typeface="等线" panose="02010600030101010101" pitchFamily="2" charset="-122"/>
                <a:cs typeface="+mn-cs"/>
              </a:endParaRPr>
            </a:p>
          </p:txBody>
        </p:sp>
        <p:sp>
          <p:nvSpPr>
            <p:cNvPr id="18" name="Freeform 139">
              <a:extLst>
                <a:ext uri="{FF2B5EF4-FFF2-40B4-BE49-F238E27FC236}">
                  <a16:creationId xmlns:a16="http://schemas.microsoft.com/office/drawing/2014/main" xmlns="" id="{3432E466-2F2E-4FE3-BF51-50C6E8460E07}"/>
                </a:ext>
              </a:extLst>
            </p:cNvPr>
            <p:cNvSpPr>
              <a:spLocks/>
            </p:cNvSpPr>
            <p:nvPr/>
          </p:nvSpPr>
          <p:spPr bwMode="auto">
            <a:xfrm rot="18376794">
              <a:off x="6234517"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5FA080"/>
                </a:solidFill>
                <a:effectLst/>
                <a:uLnTx/>
                <a:uFillTx/>
                <a:latin typeface="等线" panose="020F0502020204030204"/>
                <a:ea typeface="等线" panose="02010600030101010101" pitchFamily="2" charset="-122"/>
                <a:cs typeface="+mn-cs"/>
              </a:endParaRPr>
            </a:p>
          </p:txBody>
        </p:sp>
        <p:sp>
          <p:nvSpPr>
            <p:cNvPr id="19" name="Freeform 139">
              <a:extLst>
                <a:ext uri="{FF2B5EF4-FFF2-40B4-BE49-F238E27FC236}">
                  <a16:creationId xmlns:a16="http://schemas.microsoft.com/office/drawing/2014/main" xmlns="" id="{BD503B01-31FF-4831-8D47-F8AF2BAD24D0}"/>
                </a:ext>
              </a:extLst>
            </p:cNvPr>
            <p:cNvSpPr>
              <a:spLocks/>
            </p:cNvSpPr>
            <p:nvPr/>
          </p:nvSpPr>
          <p:spPr bwMode="auto">
            <a:xfrm rot="18376794">
              <a:off x="6571734"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5FA080"/>
                </a:solidFill>
                <a:effectLst/>
                <a:uLnTx/>
                <a:uFillTx/>
                <a:latin typeface="等线" panose="020F0502020204030204"/>
                <a:ea typeface="等线" panose="02010600030101010101" pitchFamily="2" charset="-122"/>
                <a:cs typeface="+mn-cs"/>
              </a:endParaRPr>
            </a:p>
          </p:txBody>
        </p:sp>
        <p:sp>
          <p:nvSpPr>
            <p:cNvPr id="20" name="Freeform 139">
              <a:extLst>
                <a:ext uri="{FF2B5EF4-FFF2-40B4-BE49-F238E27FC236}">
                  <a16:creationId xmlns:a16="http://schemas.microsoft.com/office/drawing/2014/main" xmlns="" id="{E36E0CA2-6722-463E-82A6-7AAC0C4F5E8E}"/>
                </a:ext>
              </a:extLst>
            </p:cNvPr>
            <p:cNvSpPr>
              <a:spLocks/>
            </p:cNvSpPr>
            <p:nvPr/>
          </p:nvSpPr>
          <p:spPr bwMode="auto">
            <a:xfrm rot="18376794">
              <a:off x="6908951"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5FA080"/>
                </a:solidFill>
                <a:effectLst/>
                <a:uLnTx/>
                <a:uFillTx/>
                <a:latin typeface="等线" panose="020F0502020204030204"/>
                <a:ea typeface="等线" panose="02010600030101010101" pitchFamily="2" charset="-122"/>
                <a:cs typeface="+mn-cs"/>
              </a:endParaRPr>
            </a:p>
          </p:txBody>
        </p:sp>
        <p:sp>
          <p:nvSpPr>
            <p:cNvPr id="21" name="Freeform 139">
              <a:extLst>
                <a:ext uri="{FF2B5EF4-FFF2-40B4-BE49-F238E27FC236}">
                  <a16:creationId xmlns:a16="http://schemas.microsoft.com/office/drawing/2014/main" xmlns="" id="{703810E8-72E6-40C7-B318-8D86E29E441C}"/>
                </a:ext>
              </a:extLst>
            </p:cNvPr>
            <p:cNvSpPr>
              <a:spLocks/>
            </p:cNvSpPr>
            <p:nvPr/>
          </p:nvSpPr>
          <p:spPr bwMode="auto">
            <a:xfrm rot="18376794">
              <a:off x="7246168"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5FA080"/>
                </a:solidFill>
                <a:effectLst/>
                <a:uLnTx/>
                <a:uFillTx/>
                <a:latin typeface="等线" panose="020F0502020204030204"/>
                <a:ea typeface="等线" panose="02010600030101010101" pitchFamily="2" charset="-122"/>
                <a:cs typeface="+mn-cs"/>
              </a:endParaRPr>
            </a:p>
          </p:txBody>
        </p:sp>
        <p:sp>
          <p:nvSpPr>
            <p:cNvPr id="22" name="Freeform 139">
              <a:extLst>
                <a:ext uri="{FF2B5EF4-FFF2-40B4-BE49-F238E27FC236}">
                  <a16:creationId xmlns:a16="http://schemas.microsoft.com/office/drawing/2014/main" xmlns="" id="{A2643807-BC22-4F6C-A01B-E0590FFBC1A7}"/>
                </a:ext>
              </a:extLst>
            </p:cNvPr>
            <p:cNvSpPr>
              <a:spLocks/>
            </p:cNvSpPr>
            <p:nvPr/>
          </p:nvSpPr>
          <p:spPr bwMode="auto">
            <a:xfrm rot="18376794">
              <a:off x="7583385"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5FA080"/>
                </a:solidFill>
                <a:effectLst/>
                <a:uLnTx/>
                <a:uFillTx/>
                <a:latin typeface="等线" panose="020F0502020204030204"/>
                <a:ea typeface="等线" panose="02010600030101010101" pitchFamily="2" charset="-122"/>
                <a:cs typeface="+mn-cs"/>
              </a:endParaRPr>
            </a:p>
          </p:txBody>
        </p:sp>
      </p:grpSp>
      <p:sp>
        <p:nvSpPr>
          <p:cNvPr id="23" name="Rectangle 3">
            <a:extLst>
              <a:ext uri="{FF2B5EF4-FFF2-40B4-BE49-F238E27FC236}">
                <a16:creationId xmlns:a16="http://schemas.microsoft.com/office/drawing/2014/main" xmlns="" id="{D4651737-9F15-4975-A60A-0ADFEA6E2DA4}"/>
              </a:ext>
            </a:extLst>
          </p:cNvPr>
          <p:cNvSpPr txBox="1">
            <a:spLocks noChangeArrowheads="1"/>
          </p:cNvSpPr>
          <p:nvPr/>
        </p:nvSpPr>
        <p:spPr bwMode="auto">
          <a:xfrm>
            <a:off x="1913439" y="563733"/>
            <a:ext cx="8439984" cy="1080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b="1">
                <a:solidFill>
                  <a:schemeClr val="tx1"/>
                </a:solidFill>
                <a:latin typeface=".VnTime" pitchFamily="34" charset="0"/>
              </a:defRPr>
            </a:lvl1pPr>
            <a:lvl2pPr marL="742950" indent="-285750">
              <a:defRPr b="1">
                <a:solidFill>
                  <a:schemeClr val="tx1"/>
                </a:solidFill>
                <a:latin typeface=".VnTime" pitchFamily="34" charset="0"/>
              </a:defRPr>
            </a:lvl2pPr>
            <a:lvl3pPr marL="1143000" indent="-228600">
              <a:defRPr b="1">
                <a:solidFill>
                  <a:schemeClr val="tx1"/>
                </a:solidFill>
                <a:latin typeface=".VnTime" pitchFamily="34" charset="0"/>
              </a:defRPr>
            </a:lvl3pPr>
            <a:lvl4pPr marL="1600200" indent="-228600">
              <a:defRPr b="1">
                <a:solidFill>
                  <a:schemeClr val="tx1"/>
                </a:solidFill>
                <a:latin typeface=".VnTime" pitchFamily="34" charset="0"/>
              </a:defRPr>
            </a:lvl4pPr>
            <a:lvl5pPr marL="2057400" indent="-228600">
              <a:defRPr b="1">
                <a:solidFill>
                  <a:schemeClr val="tx1"/>
                </a:solidFill>
                <a:latin typeface=".VnTime" pitchFamily="34" charset="0"/>
              </a:defRPr>
            </a:lvl5pPr>
            <a:lvl6pPr marL="2514600" indent="-228600" eaLnBrk="0" fontAlgn="base" hangingPunct="0">
              <a:spcBef>
                <a:spcPct val="0"/>
              </a:spcBef>
              <a:spcAft>
                <a:spcPct val="0"/>
              </a:spcAft>
              <a:defRPr b="1">
                <a:solidFill>
                  <a:schemeClr val="tx1"/>
                </a:solidFill>
                <a:latin typeface=".VnTime" pitchFamily="34" charset="0"/>
              </a:defRPr>
            </a:lvl6pPr>
            <a:lvl7pPr marL="2971800" indent="-228600" eaLnBrk="0" fontAlgn="base" hangingPunct="0">
              <a:spcBef>
                <a:spcPct val="0"/>
              </a:spcBef>
              <a:spcAft>
                <a:spcPct val="0"/>
              </a:spcAft>
              <a:defRPr b="1">
                <a:solidFill>
                  <a:schemeClr val="tx1"/>
                </a:solidFill>
                <a:latin typeface=".VnTime" pitchFamily="34" charset="0"/>
              </a:defRPr>
            </a:lvl7pPr>
            <a:lvl8pPr marL="3429000" indent="-228600" eaLnBrk="0" fontAlgn="base" hangingPunct="0">
              <a:spcBef>
                <a:spcPct val="0"/>
              </a:spcBef>
              <a:spcAft>
                <a:spcPct val="0"/>
              </a:spcAft>
              <a:defRPr b="1">
                <a:solidFill>
                  <a:schemeClr val="tx1"/>
                </a:solidFill>
                <a:latin typeface=".VnTime" pitchFamily="34" charset="0"/>
              </a:defRPr>
            </a:lvl8pPr>
            <a:lvl9pPr marL="3886200" indent="-228600" eaLnBrk="0" fontAlgn="base" hangingPunct="0">
              <a:spcBef>
                <a:spcPct val="0"/>
              </a:spcBef>
              <a:spcAft>
                <a:spcPct val="0"/>
              </a:spcAft>
              <a:defRPr b="1">
                <a:solidFill>
                  <a:schemeClr val="tx1"/>
                </a:solidFill>
                <a:latin typeface=".VnTime" pitchFamily="34" charset="0"/>
              </a:defRPr>
            </a:lvl9pPr>
          </a:lstStyle>
          <a:p>
            <a:pPr algn="just" eaLnBrk="1" hangingPunct="1">
              <a:spcBef>
                <a:spcPct val="20000"/>
              </a:spcBef>
              <a:buClr>
                <a:schemeClr val="tx2"/>
              </a:buClr>
              <a:buSzPct val="70000"/>
              <a:buFont typeface="Wingdings" panose="05000000000000000000" pitchFamily="2" charset="2"/>
              <a:buNone/>
            </a:pPr>
            <a:r>
              <a:rPr lang="en-US" altLang="en-US" sz="3200" u="sng">
                <a:solidFill>
                  <a:srgbClr val="0000FF"/>
                </a:solidFill>
                <a:latin typeface="Times New Roman" panose="02020603050405020304" pitchFamily="18" charset="0"/>
              </a:rPr>
              <a:t>Bài 2</a:t>
            </a:r>
            <a:r>
              <a:rPr lang="en-US" altLang="en-US" sz="3200">
                <a:solidFill>
                  <a:srgbClr val="0000FF"/>
                </a:solidFill>
                <a:latin typeface="Times New Roman" panose="02020603050405020304" pitchFamily="18" charset="0"/>
              </a:rPr>
              <a:t>b)  Đặt trên những chữ in đậm dấu hỏi hay dấu ngã ?</a:t>
            </a:r>
            <a:endParaRPr lang="en-US" altLang="en-US" sz="3200" b="0">
              <a:solidFill>
                <a:srgbClr val="0000FF"/>
              </a:solidFill>
              <a:latin typeface="Times New Roman" panose="02020603050405020304" pitchFamily="18" charset="0"/>
            </a:endParaRPr>
          </a:p>
        </p:txBody>
      </p:sp>
      <p:sp>
        <p:nvSpPr>
          <p:cNvPr id="24" name="Text Box 23">
            <a:extLst>
              <a:ext uri="{FF2B5EF4-FFF2-40B4-BE49-F238E27FC236}">
                <a16:creationId xmlns:a16="http://schemas.microsoft.com/office/drawing/2014/main" xmlns="" id="{CBCC328D-94CB-4F9A-804D-BE0429B82B3E}"/>
              </a:ext>
            </a:extLst>
          </p:cNvPr>
          <p:cNvSpPr txBox="1">
            <a:spLocks noChangeArrowheads="1"/>
          </p:cNvSpPr>
          <p:nvPr/>
        </p:nvSpPr>
        <p:spPr bwMode="auto">
          <a:xfrm>
            <a:off x="1371600" y="1752601"/>
            <a:ext cx="9677400" cy="4031873"/>
          </a:xfrm>
          <a:prstGeom prst="rect">
            <a:avLst/>
          </a:prstGeom>
          <a:noFill/>
          <a:ln>
            <a:noFill/>
          </a:ln>
          <a:effectLst>
            <a:prstShdw prst="shdw17" dist="17961" dir="2700000">
              <a:schemeClr val="accent1">
                <a:gamma/>
                <a:shade val="60000"/>
                <a:invGamma/>
              </a:schemeClr>
            </a:prstShdw>
          </a:effectLst>
        </p:spPr>
        <p:txBody>
          <a:bodyPr wrap="square">
            <a:spAutoFit/>
          </a:bodyPr>
          <a:lstStyle/>
          <a:p>
            <a:pPr algn="just"/>
            <a:r>
              <a:rPr lang="en-US" sz="3200">
                <a:latin typeface="Times New Roman" panose="02020603050405020304" pitchFamily="18" charset="0"/>
                <a:cs typeface="Times New Roman" panose="02020603050405020304" pitchFamily="18" charset="0"/>
              </a:rPr>
              <a:t>     </a:t>
            </a:r>
            <a:r>
              <a:rPr lang="vi-VN" sz="3200" b="0" i="0">
                <a:solidFill>
                  <a:srgbClr val="000000"/>
                </a:solidFill>
                <a:effectLst/>
                <a:latin typeface="Times New Roman" panose="02020603050405020304" pitchFamily="18" charset="0"/>
                <a:cs typeface="Times New Roman" panose="02020603050405020304" pitchFamily="18" charset="0"/>
              </a:rPr>
              <a:t>Hạng A Cháng đẹp người thật. Mười tám</a:t>
            </a:r>
            <a:r>
              <a:rPr lang="vi-VN" sz="3200" b="1" i="0">
                <a:solidFill>
                  <a:srgbClr val="000000"/>
                </a:solidFill>
                <a:effectLst/>
                <a:latin typeface="Times New Roman" panose="02020603050405020304" pitchFamily="18" charset="0"/>
                <a:cs typeface="Times New Roman" panose="02020603050405020304" pitchFamily="18" charset="0"/>
              </a:rPr>
              <a:t> tuôi</a:t>
            </a:r>
            <a:r>
              <a:rPr lang="vi-VN" sz="3200" b="0" i="0">
                <a:solidFill>
                  <a:srgbClr val="000000"/>
                </a:solidFill>
                <a:effectLst/>
                <a:latin typeface="Times New Roman" panose="02020603050405020304" pitchFamily="18" charset="0"/>
                <a:cs typeface="Times New Roman" panose="02020603050405020304" pitchFamily="18" charset="0"/>
              </a:rPr>
              <a:t>, ngực</a:t>
            </a:r>
            <a:r>
              <a:rPr lang="vi-VN" sz="3200" b="1" i="0">
                <a:solidFill>
                  <a:srgbClr val="000000"/>
                </a:solidFill>
                <a:effectLst/>
                <a:latin typeface="Times New Roman" panose="02020603050405020304" pitchFamily="18" charset="0"/>
                <a:cs typeface="Times New Roman" panose="02020603050405020304" pitchFamily="18" charset="0"/>
              </a:rPr>
              <a:t> nơ</a:t>
            </a:r>
            <a:r>
              <a:rPr lang="vi-VN" sz="3200" b="0" i="0">
                <a:solidFill>
                  <a:srgbClr val="000000"/>
                </a:solidFill>
                <a:effectLst/>
                <a:latin typeface="Times New Roman" panose="02020603050405020304" pitchFamily="18" charset="0"/>
                <a:cs typeface="Times New Roman" panose="02020603050405020304" pitchFamily="18" charset="0"/>
              </a:rPr>
              <a:t> vòng cung, da </a:t>
            </a:r>
            <a:r>
              <a:rPr lang="vi-VN" sz="3200" b="1" i="0">
                <a:solidFill>
                  <a:srgbClr val="000000"/>
                </a:solidFill>
                <a:effectLst/>
                <a:latin typeface="Times New Roman" panose="02020603050405020304" pitchFamily="18" charset="0"/>
                <a:cs typeface="Times New Roman" panose="02020603050405020304" pitchFamily="18" charset="0"/>
              </a:rPr>
              <a:t>đo</a:t>
            </a:r>
            <a:r>
              <a:rPr lang="vi-VN" sz="3200" b="0" i="0">
                <a:solidFill>
                  <a:srgbClr val="000000"/>
                </a:solidFill>
                <a:effectLst/>
                <a:latin typeface="Times New Roman" panose="02020603050405020304" pitchFamily="18" charset="0"/>
                <a:cs typeface="Times New Roman" panose="02020603050405020304" pitchFamily="18" charset="0"/>
              </a:rPr>
              <a:t> như lim, bắp tay bắp chân rắn như trắc gụ. Vóc cao, vai rộng, người đứng</a:t>
            </a:r>
            <a:r>
              <a:rPr lang="vi-VN" sz="3200" b="1" i="0">
                <a:solidFill>
                  <a:srgbClr val="000000"/>
                </a:solidFill>
                <a:effectLst/>
                <a:latin typeface="Times New Roman" panose="02020603050405020304" pitchFamily="18" charset="0"/>
                <a:cs typeface="Times New Roman" panose="02020603050405020304" pitchFamily="18" charset="0"/>
              </a:rPr>
              <a:t> thăng</a:t>
            </a:r>
            <a:r>
              <a:rPr lang="vi-VN" sz="3200" b="0" i="0">
                <a:solidFill>
                  <a:srgbClr val="000000"/>
                </a:solidFill>
                <a:effectLst/>
                <a:latin typeface="Times New Roman" panose="02020603050405020304" pitchFamily="18" charset="0"/>
                <a:cs typeface="Times New Roman" panose="02020603050405020304" pitchFamily="18" charset="0"/>
              </a:rPr>
              <a:t> như cái cột đá trời trồng.</a:t>
            </a:r>
          </a:p>
          <a:p>
            <a:pPr algn="just"/>
            <a:r>
              <a:rPr lang="vi-VN" sz="3200" b="0" i="0">
                <a:solidFill>
                  <a:srgbClr val="000000"/>
                </a:solidFill>
                <a:effectLst/>
                <a:latin typeface="Times New Roman" panose="02020603050405020304" pitchFamily="18" charset="0"/>
                <a:cs typeface="Times New Roman" panose="02020603050405020304" pitchFamily="18" charset="0"/>
              </a:rPr>
              <a:t>    Nhưng phải nhìn A Cháng cày ruộng mới thấy hết </a:t>
            </a:r>
            <a:r>
              <a:rPr lang="vi-VN" sz="3200" b="1" i="0">
                <a:solidFill>
                  <a:srgbClr val="000000"/>
                </a:solidFill>
                <a:effectLst/>
                <a:latin typeface="Times New Roman" panose="02020603050405020304" pitchFamily="18" charset="0"/>
                <a:cs typeface="Times New Roman" panose="02020603050405020304" pitchFamily="18" charset="0"/>
              </a:rPr>
              <a:t>ve</a:t>
            </a:r>
            <a:r>
              <a:rPr lang="vi-VN" sz="3200" b="0" i="0">
                <a:solidFill>
                  <a:srgbClr val="000000"/>
                </a:solidFill>
                <a:effectLst/>
                <a:latin typeface="Times New Roman" panose="02020603050405020304" pitchFamily="18" charset="0"/>
                <a:cs typeface="Times New Roman" panose="02020603050405020304" pitchFamily="18" charset="0"/>
              </a:rPr>
              <a:t> đẹp </a:t>
            </a:r>
            <a:r>
              <a:rPr lang="vi-VN" sz="3200" b="1" i="0">
                <a:solidFill>
                  <a:srgbClr val="000000"/>
                </a:solidFill>
                <a:effectLst/>
                <a:latin typeface="Times New Roman" panose="02020603050405020304" pitchFamily="18" charset="0"/>
                <a:cs typeface="Times New Roman" panose="02020603050405020304" pitchFamily="18" charset="0"/>
              </a:rPr>
              <a:t>cua</a:t>
            </a:r>
            <a:r>
              <a:rPr lang="vi-VN" sz="3200" b="0" i="0">
                <a:solidFill>
                  <a:srgbClr val="000000"/>
                </a:solidFill>
                <a:effectLst/>
                <a:latin typeface="Times New Roman" panose="02020603050405020304" pitchFamily="18" charset="0"/>
                <a:cs typeface="Times New Roman" panose="02020603050405020304" pitchFamily="18" charset="0"/>
              </a:rPr>
              <a:t> anh. Trông anh hùng</a:t>
            </a:r>
            <a:r>
              <a:rPr lang="vi-VN" sz="3200" b="1" i="0">
                <a:solidFill>
                  <a:srgbClr val="000000"/>
                </a:solidFill>
                <a:effectLst/>
                <a:latin typeface="Times New Roman" panose="02020603050405020304" pitchFamily="18" charset="0"/>
                <a:cs typeface="Times New Roman" panose="02020603050405020304" pitchFamily="18" charset="0"/>
              </a:rPr>
              <a:t> dung</a:t>
            </a:r>
            <a:r>
              <a:rPr lang="vi-VN" sz="3200" b="0" i="0">
                <a:solidFill>
                  <a:srgbClr val="000000"/>
                </a:solidFill>
                <a:effectLst/>
                <a:latin typeface="Times New Roman" panose="02020603050405020304" pitchFamily="18" charset="0"/>
                <a:cs typeface="Times New Roman" panose="02020603050405020304" pitchFamily="18" charset="0"/>
              </a:rPr>
              <a:t> như một hiệp</a:t>
            </a:r>
            <a:r>
              <a:rPr lang="vi-VN" sz="3200" b="1" i="0">
                <a:solidFill>
                  <a:srgbClr val="000000"/>
                </a:solidFill>
                <a:effectLst/>
                <a:latin typeface="Times New Roman" panose="02020603050405020304" pitchFamily="18" charset="0"/>
                <a:cs typeface="Times New Roman" panose="02020603050405020304" pitchFamily="18" charset="0"/>
              </a:rPr>
              <a:t> si</a:t>
            </a:r>
            <a:r>
              <a:rPr lang="vi-VN" sz="3200" b="0" i="0">
                <a:solidFill>
                  <a:srgbClr val="000000"/>
                </a:solidFill>
                <a:effectLst/>
                <a:latin typeface="Times New Roman" panose="02020603050405020304" pitchFamily="18" charset="0"/>
                <a:cs typeface="Times New Roman" panose="02020603050405020304" pitchFamily="18" charset="0"/>
              </a:rPr>
              <a:t> đeo cung ra trận.</a:t>
            </a:r>
          </a:p>
          <a:p>
            <a:pPr algn="r"/>
            <a:r>
              <a:rPr lang="vi-VN" sz="3200" b="0" i="0">
                <a:solidFill>
                  <a:srgbClr val="000000"/>
                </a:solidFill>
                <a:effectLst/>
                <a:latin typeface="Times New Roman" panose="02020603050405020304" pitchFamily="18" charset="0"/>
                <a:cs typeface="Times New Roman" panose="02020603050405020304" pitchFamily="18" charset="0"/>
              </a:rPr>
              <a:t>Theo MA VĂN KHÁNG</a:t>
            </a:r>
          </a:p>
        </p:txBody>
      </p:sp>
      <p:sp>
        <p:nvSpPr>
          <p:cNvPr id="7" name="TextBox 6">
            <a:extLst>
              <a:ext uri="{FF2B5EF4-FFF2-40B4-BE49-F238E27FC236}">
                <a16:creationId xmlns:a16="http://schemas.microsoft.com/office/drawing/2014/main" xmlns="" id="{E1B7DEE7-A539-4256-84CA-7ACEB07D9AF5}"/>
              </a:ext>
            </a:extLst>
          </p:cNvPr>
          <p:cNvSpPr txBox="1"/>
          <p:nvPr/>
        </p:nvSpPr>
        <p:spPr>
          <a:xfrm>
            <a:off x="10547306" y="1556179"/>
            <a:ext cx="601604" cy="584775"/>
          </a:xfrm>
          <a:prstGeom prst="rect">
            <a:avLst/>
          </a:prstGeom>
          <a:noFill/>
        </p:spPr>
        <p:txBody>
          <a:bodyPr wrap="square" rtlCol="0">
            <a:spAutoFit/>
          </a:bodyPr>
          <a:lstStyle/>
          <a:p>
            <a:r>
              <a:rPr lang="en-US" sz="3200">
                <a:solidFill>
                  <a:srgbClr val="FF0000"/>
                </a:solidFill>
                <a:latin typeface="Times New Roman" panose="02020603050405020304" pitchFamily="18" charset="0"/>
                <a:cs typeface="Times New Roman" panose="02020603050405020304" pitchFamily="18" charset="0"/>
              </a:rPr>
              <a:t>ʼ</a:t>
            </a:r>
            <a:endParaRPr lang="en-US" sz="3200">
              <a:solidFill>
                <a:srgbClr val="FF0000"/>
              </a:solidFill>
            </a:endParaRPr>
          </a:p>
        </p:txBody>
      </p:sp>
      <p:sp>
        <p:nvSpPr>
          <p:cNvPr id="25" name="TextBox 24">
            <a:extLst>
              <a:ext uri="{FF2B5EF4-FFF2-40B4-BE49-F238E27FC236}">
                <a16:creationId xmlns:a16="http://schemas.microsoft.com/office/drawing/2014/main" xmlns="" id="{EC311BF5-32B6-47B0-B59E-2AD591308324}"/>
              </a:ext>
            </a:extLst>
          </p:cNvPr>
          <p:cNvSpPr txBox="1"/>
          <p:nvPr/>
        </p:nvSpPr>
        <p:spPr>
          <a:xfrm>
            <a:off x="2550792" y="2175804"/>
            <a:ext cx="601604" cy="707578"/>
          </a:xfrm>
          <a:prstGeom prst="rect">
            <a:avLst/>
          </a:prstGeom>
          <a:noFill/>
        </p:spPr>
        <p:txBody>
          <a:bodyPr wrap="square" rtlCol="0">
            <a:spAutoFit/>
          </a:bodyPr>
          <a:lstStyle/>
          <a:p>
            <a:r>
              <a:rPr lang="en-US" sz="3200">
                <a:solidFill>
                  <a:srgbClr val="FF0000"/>
                </a:solidFill>
                <a:latin typeface="Times New Roman" panose="02020603050405020304" pitchFamily="18" charset="0"/>
                <a:cs typeface="Times New Roman" panose="02020603050405020304" pitchFamily="18" charset="0"/>
              </a:rPr>
              <a:t>ʼ</a:t>
            </a:r>
            <a:endParaRPr lang="en-US" sz="3200">
              <a:solidFill>
                <a:srgbClr val="FF0000"/>
              </a:solidFill>
            </a:endParaRPr>
          </a:p>
        </p:txBody>
      </p:sp>
      <p:sp>
        <p:nvSpPr>
          <p:cNvPr id="26" name="TextBox 25">
            <a:extLst>
              <a:ext uri="{FF2B5EF4-FFF2-40B4-BE49-F238E27FC236}">
                <a16:creationId xmlns:a16="http://schemas.microsoft.com/office/drawing/2014/main" xmlns="" id="{86992DC3-2387-4B76-8720-EEDAC16F131C}"/>
              </a:ext>
            </a:extLst>
          </p:cNvPr>
          <p:cNvSpPr txBox="1"/>
          <p:nvPr/>
        </p:nvSpPr>
        <p:spPr>
          <a:xfrm>
            <a:off x="5622764" y="2205912"/>
            <a:ext cx="601604" cy="523220"/>
          </a:xfrm>
          <a:prstGeom prst="rect">
            <a:avLst/>
          </a:prstGeom>
          <a:noFill/>
        </p:spPr>
        <p:txBody>
          <a:bodyPr wrap="square" rtlCol="0">
            <a:spAutoFit/>
          </a:bodyPr>
          <a:lstStyle/>
          <a:p>
            <a:r>
              <a:rPr lang="en-US" sz="2800">
                <a:solidFill>
                  <a:srgbClr val="FF0000"/>
                </a:solidFill>
                <a:latin typeface="Times New Roman" panose="02020603050405020304" pitchFamily="18" charset="0"/>
                <a:cs typeface="Times New Roman" panose="02020603050405020304" pitchFamily="18" charset="0"/>
              </a:rPr>
              <a:t>ʼ</a:t>
            </a:r>
            <a:endParaRPr lang="en-US" sz="2800">
              <a:solidFill>
                <a:srgbClr val="FF0000"/>
              </a:solidFill>
            </a:endParaRPr>
          </a:p>
        </p:txBody>
      </p:sp>
      <p:sp>
        <p:nvSpPr>
          <p:cNvPr id="27" name="TextBox 26">
            <a:extLst>
              <a:ext uri="{FF2B5EF4-FFF2-40B4-BE49-F238E27FC236}">
                <a16:creationId xmlns:a16="http://schemas.microsoft.com/office/drawing/2014/main" xmlns="" id="{6E799A30-39DC-4CC9-9CEC-78ADF320B291}"/>
              </a:ext>
            </a:extLst>
          </p:cNvPr>
          <p:cNvSpPr txBox="1"/>
          <p:nvPr/>
        </p:nvSpPr>
        <p:spPr>
          <a:xfrm>
            <a:off x="8965600" y="2615048"/>
            <a:ext cx="601604" cy="523220"/>
          </a:xfrm>
          <a:prstGeom prst="rect">
            <a:avLst/>
          </a:prstGeom>
          <a:noFill/>
        </p:spPr>
        <p:txBody>
          <a:bodyPr wrap="square" rtlCol="0">
            <a:spAutoFit/>
          </a:bodyPr>
          <a:lstStyle/>
          <a:p>
            <a:r>
              <a:rPr lang="en-US" sz="2800">
                <a:solidFill>
                  <a:srgbClr val="FF0000"/>
                </a:solidFill>
                <a:latin typeface="Times New Roman" panose="02020603050405020304" pitchFamily="18" charset="0"/>
                <a:cs typeface="Times New Roman" panose="02020603050405020304" pitchFamily="18" charset="0"/>
              </a:rPr>
              <a:t>ʼ</a:t>
            </a:r>
            <a:endParaRPr lang="en-US" sz="2800">
              <a:solidFill>
                <a:srgbClr val="FF0000"/>
              </a:solidFill>
            </a:endParaRPr>
          </a:p>
        </p:txBody>
      </p:sp>
      <p:sp>
        <p:nvSpPr>
          <p:cNvPr id="28" name="TextBox 27">
            <a:extLst>
              <a:ext uri="{FF2B5EF4-FFF2-40B4-BE49-F238E27FC236}">
                <a16:creationId xmlns:a16="http://schemas.microsoft.com/office/drawing/2014/main" xmlns="" id="{290DE293-AA37-45C3-9CB1-5408B8573F3A}"/>
              </a:ext>
            </a:extLst>
          </p:cNvPr>
          <p:cNvSpPr txBox="1"/>
          <p:nvPr/>
        </p:nvSpPr>
        <p:spPr>
          <a:xfrm>
            <a:off x="2342060" y="4147838"/>
            <a:ext cx="601604" cy="523220"/>
          </a:xfrm>
          <a:prstGeom prst="rect">
            <a:avLst/>
          </a:prstGeom>
          <a:noFill/>
        </p:spPr>
        <p:txBody>
          <a:bodyPr wrap="square" rtlCol="0">
            <a:spAutoFit/>
          </a:bodyPr>
          <a:lstStyle/>
          <a:p>
            <a:r>
              <a:rPr lang="en-US" sz="2800">
                <a:solidFill>
                  <a:srgbClr val="FF0000"/>
                </a:solidFill>
                <a:latin typeface="Times New Roman" panose="02020603050405020304" pitchFamily="18" charset="0"/>
                <a:cs typeface="Times New Roman" panose="02020603050405020304" pitchFamily="18" charset="0"/>
              </a:rPr>
              <a:t>ʼ</a:t>
            </a:r>
            <a:endParaRPr lang="en-US" sz="2800">
              <a:solidFill>
                <a:srgbClr val="FF0000"/>
              </a:solidFill>
            </a:endParaRPr>
          </a:p>
        </p:txBody>
      </p:sp>
      <p:sp>
        <p:nvSpPr>
          <p:cNvPr id="29" name="TextBox 28">
            <a:extLst>
              <a:ext uri="{FF2B5EF4-FFF2-40B4-BE49-F238E27FC236}">
                <a16:creationId xmlns:a16="http://schemas.microsoft.com/office/drawing/2014/main" xmlns="" id="{3CBADCA9-09E6-474C-B3D6-F402A1C6926C}"/>
              </a:ext>
            </a:extLst>
          </p:cNvPr>
          <p:cNvSpPr txBox="1"/>
          <p:nvPr/>
        </p:nvSpPr>
        <p:spPr>
          <a:xfrm>
            <a:off x="3740232" y="4147838"/>
            <a:ext cx="601604" cy="523220"/>
          </a:xfrm>
          <a:prstGeom prst="rect">
            <a:avLst/>
          </a:prstGeom>
          <a:noFill/>
        </p:spPr>
        <p:txBody>
          <a:bodyPr wrap="square" rtlCol="0">
            <a:spAutoFit/>
          </a:bodyPr>
          <a:lstStyle/>
          <a:p>
            <a:r>
              <a:rPr lang="en-US" sz="2800">
                <a:solidFill>
                  <a:srgbClr val="FF0000"/>
                </a:solidFill>
                <a:latin typeface="Times New Roman" panose="02020603050405020304" pitchFamily="18" charset="0"/>
                <a:cs typeface="Times New Roman" panose="02020603050405020304" pitchFamily="18" charset="0"/>
              </a:rPr>
              <a:t>ʼ</a:t>
            </a:r>
            <a:endParaRPr lang="en-US" sz="2800">
              <a:solidFill>
                <a:srgbClr val="FF0000"/>
              </a:solidFill>
            </a:endParaRPr>
          </a:p>
        </p:txBody>
      </p:sp>
      <p:sp>
        <p:nvSpPr>
          <p:cNvPr id="30" name="TextBox 29">
            <a:extLst>
              <a:ext uri="{FF2B5EF4-FFF2-40B4-BE49-F238E27FC236}">
                <a16:creationId xmlns:a16="http://schemas.microsoft.com/office/drawing/2014/main" xmlns="" id="{121154EF-A9FD-499D-9568-CBB9EBED2548}"/>
              </a:ext>
            </a:extLst>
          </p:cNvPr>
          <p:cNvSpPr txBox="1"/>
          <p:nvPr/>
        </p:nvSpPr>
        <p:spPr>
          <a:xfrm>
            <a:off x="8534400" y="3839028"/>
            <a:ext cx="601604" cy="584775"/>
          </a:xfrm>
          <a:prstGeom prst="rect">
            <a:avLst/>
          </a:prstGeom>
          <a:noFill/>
        </p:spPr>
        <p:txBody>
          <a:bodyPr wrap="square" rtlCol="0">
            <a:spAutoFit/>
          </a:bodyPr>
          <a:lstStyle/>
          <a:p>
            <a:r>
              <a:rPr lang="en-US" sz="3200">
                <a:solidFill>
                  <a:srgbClr val="FF0000"/>
                </a:solidFill>
                <a:latin typeface="Times New Roman" panose="02020603050405020304" pitchFamily="18" charset="0"/>
                <a:cs typeface="Times New Roman" panose="02020603050405020304" pitchFamily="18" charset="0"/>
              </a:rPr>
              <a:t>˷</a:t>
            </a:r>
            <a:endParaRPr lang="en-US" sz="3200">
              <a:solidFill>
                <a:srgbClr val="FF0000"/>
              </a:solidFill>
            </a:endParaRPr>
          </a:p>
        </p:txBody>
      </p:sp>
      <p:sp>
        <p:nvSpPr>
          <p:cNvPr id="31" name="TextBox 30">
            <a:extLst>
              <a:ext uri="{FF2B5EF4-FFF2-40B4-BE49-F238E27FC236}">
                <a16:creationId xmlns:a16="http://schemas.microsoft.com/office/drawing/2014/main" xmlns="" id="{B2BE054F-AA3E-433A-8E51-1046355EC1A1}"/>
              </a:ext>
            </a:extLst>
          </p:cNvPr>
          <p:cNvSpPr txBox="1"/>
          <p:nvPr/>
        </p:nvSpPr>
        <p:spPr>
          <a:xfrm>
            <a:off x="2323917" y="4283381"/>
            <a:ext cx="601604" cy="584775"/>
          </a:xfrm>
          <a:prstGeom prst="rect">
            <a:avLst/>
          </a:prstGeom>
          <a:noFill/>
        </p:spPr>
        <p:txBody>
          <a:bodyPr wrap="square" rtlCol="0">
            <a:spAutoFit/>
          </a:bodyPr>
          <a:lstStyle/>
          <a:p>
            <a:r>
              <a:rPr lang="en-US" sz="3200">
                <a:solidFill>
                  <a:srgbClr val="FF0000"/>
                </a:solidFill>
                <a:latin typeface="Times New Roman" panose="02020603050405020304" pitchFamily="18" charset="0"/>
                <a:cs typeface="Times New Roman" panose="02020603050405020304" pitchFamily="18" charset="0"/>
              </a:rPr>
              <a:t>˷</a:t>
            </a:r>
            <a:endParaRPr lang="en-US" sz="3200">
              <a:solidFill>
                <a:srgbClr val="FF0000"/>
              </a:solidFill>
            </a:endParaRPr>
          </a:p>
        </p:txBody>
      </p:sp>
    </p:spTree>
    <p:extLst>
      <p:ext uri="{BB962C8B-B14F-4D97-AF65-F5344CB8AC3E}">
        <p14:creationId xmlns:p14="http://schemas.microsoft.com/office/powerpoint/2010/main" val="2823663499"/>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anim calcmode="lin" valueType="num">
                                      <p:cBhvr>
                                        <p:cTn id="24" dur="1000" fill="hold"/>
                                        <p:tgtEl>
                                          <p:spTgt spid="5"/>
                                        </p:tgtEl>
                                        <p:attrNameLst>
                                          <p:attrName>ppt_x</p:attrName>
                                        </p:attrNameLst>
                                      </p:cBhvr>
                                      <p:tavLst>
                                        <p:tav tm="0">
                                          <p:val>
                                            <p:strVal val="#ppt_x"/>
                                          </p:val>
                                        </p:tav>
                                        <p:tav tm="100000">
                                          <p:val>
                                            <p:strVal val="#ppt_x"/>
                                          </p:val>
                                        </p:tav>
                                      </p:tavLst>
                                    </p:anim>
                                    <p:anim calcmode="lin" valueType="num">
                                      <p:cBhvr>
                                        <p:cTn id="2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25"/>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26"/>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7"/>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28"/>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29"/>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30"/>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p:bldP spid="26" grpId="0"/>
      <p:bldP spid="27" grpId="0"/>
      <p:bldP spid="28" grpId="0"/>
      <p:bldP spid="29" grpId="0"/>
      <p:bldP spid="30" grpId="0"/>
      <p:bldP spid="31"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340&quot;/&gt;&lt;/object&gt;&lt;object type=&quot;3&quot; unique_id=&quot;10005&quot;&gt;&lt;property id=&quot;20148&quot; value=&quot;5&quot;/&gt;&lt;property id=&quot;20300&quot; value=&quot;Slide 2&quot;/&gt;&lt;property id=&quot;20307&quot; value=&quot;312&quot;/&gt;&lt;/object&gt;&lt;object type=&quot;3&quot; unique_id=&quot;10006&quot;&gt;&lt;property id=&quot;20148&quot; value=&quot;5&quot;/&gt;&lt;property id=&quot;20300&quot; value=&quot;Slide 3&quot;/&gt;&lt;property id=&quot;20307&quot; value=&quot;284&quot;/&gt;&lt;/object&gt;&lt;object type=&quot;3&quot; unique_id=&quot;10007&quot;&gt;&lt;property id=&quot;20148&quot; value=&quot;5&quot;/&gt;&lt;property id=&quot;20300&quot; value=&quot;Slide 4&quot;/&gt;&lt;property id=&quot;20307&quot; value=&quot;322&quot;/&gt;&lt;/object&gt;&lt;object type=&quot;3&quot; unique_id=&quot;10008&quot;&gt;&lt;property id=&quot;20148&quot; value=&quot;5&quot;/&gt;&lt;property id=&quot;20300&quot; value=&quot;Slide 5&quot;/&gt;&lt;property id=&quot;20307&quot; value=&quot;336&quot;/&gt;&lt;/object&gt;&lt;object type=&quot;3&quot; unique_id=&quot;10009&quot;&gt;&lt;property id=&quot;20148&quot; value=&quot;5&quot;/&gt;&lt;property id=&quot;20300&quot; value=&quot;Slide 6&quot;/&gt;&lt;property id=&quot;20307&quot; value=&quot;337&quot;/&gt;&lt;/object&gt;&lt;object type=&quot;3&quot; unique_id=&quot;10010&quot;&gt;&lt;property id=&quot;20148&quot; value=&quot;5&quot;/&gt;&lt;property id=&quot;20300&quot; value=&quot;Slide 7&quot;/&gt;&lt;property id=&quot;20307&quot; value=&quot;271&quot;/&gt;&lt;/object&gt;&lt;object type=&quot;3&quot; unique_id=&quot;10011&quot;&gt;&lt;property id=&quot;20148&quot; value=&quot;5&quot;/&gt;&lt;property id=&quot;20300&quot; value=&quot;Slide 8&quot;/&gt;&lt;property id=&quot;20307&quot; value=&quot;328&quot;/&gt;&lt;/object&gt;&lt;object type=&quot;3&quot; unique_id=&quot;10012&quot;&gt;&lt;property id=&quot;20148&quot; value=&quot;5&quot;/&gt;&lt;property id=&quot;20300&quot; value=&quot;Slide 9&quot;/&gt;&lt;property id=&quot;20307&quot; value=&quot;273&quot;/&gt;&lt;/object&gt;&lt;object type=&quot;3&quot; unique_id=&quot;10013&quot;&gt;&lt;property id=&quot;20148&quot; value=&quot;5&quot;/&gt;&lt;property id=&quot;20300&quot; value=&quot;Slide 10 - &amp;quot;Hướng dẫn viết từ khó&amp;quot;&quot;/&gt;&lt;property id=&quot;20307&quot; value=&quot;275&quot;/&gt;&lt;/object&gt;&lt;object type=&quot;3&quot; unique_id=&quot;10014&quot;&gt;&lt;property id=&quot;20148&quot; value=&quot;5&quot;/&gt;&lt;property id=&quot;20300&quot; value=&quot;Slide 11&quot;/&gt;&lt;property id=&quot;20307&quot; value=&quot;331&quot;/&gt;&lt;/object&gt;&lt;object type=&quot;3&quot; unique_id=&quot;10015&quot;&gt;&lt;property id=&quot;20148&quot; value=&quot;5&quot;/&gt;&lt;property id=&quot;20300&quot; value=&quot;Slide 12&quot;/&gt;&lt;property id=&quot;20307&quot; value=&quot;294&quot;/&gt;&lt;/object&gt;&lt;object type=&quot;3&quot; unique_id=&quot;10016&quot;&gt;&lt;property id=&quot;20148&quot; value=&quot;5&quot;/&gt;&lt;property id=&quot;20300&quot; value=&quot;Slide 13&quot;/&gt;&lt;property id=&quot;20307&quot; value=&quot;342&quot;/&gt;&lt;/object&gt;&lt;object type=&quot;3&quot; unique_id=&quot;10017&quot;&gt;&lt;property id=&quot;20148&quot; value=&quot;5&quot;/&gt;&lt;property id=&quot;20300&quot; value=&quot;Slide 14&quot;/&gt;&lt;property id=&quot;20307&quot; value=&quot;333&quot;/&gt;&lt;/object&gt;&lt;object type=&quot;3&quot; unique_id=&quot;10018&quot;&gt;&lt;property id=&quot;20148&quot; value=&quot;5&quot;/&gt;&lt;property id=&quot;20300&quot; value=&quot;Slide 15&quot;/&gt;&lt;property id=&quot;20307&quot; value=&quot;335&quot;/&gt;&lt;/object&gt;&lt;object type=&quot;3&quot; unique_id=&quot;10019&quot;&gt;&lt;property id=&quot;20148&quot; value=&quot;5&quot;/&gt;&lt;property id=&quot;20300&quot; value=&quot;Slide 16&quot;/&gt;&lt;property id=&quot;20307&quot; value=&quot;338&quot;/&gt;&lt;/object&gt;&lt;object type=&quot;3&quot; unique_id=&quot;10020&quot;&gt;&lt;property id=&quot;20148&quot; value=&quot;5&quot;/&gt;&lt;property id=&quot;20300&quot; value=&quot;Slide 17&quot;/&gt;&lt;property id=&quot;20307&quot; value=&quot;334&quot;/&gt;&lt;/object&gt;&lt;object type=&quot;3&quot; unique_id=&quot;10021&quot;&gt;&lt;property id=&quot;20148&quot; value=&quot;5&quot;/&gt;&lt;property id=&quot;20300&quot; value=&quot;Slide 18&quot;/&gt;&lt;property id=&quot;20307&quot; value=&quot;323&quot;/&gt;&lt;/object&gt;&lt;object type=&quot;3&quot; unique_id=&quot;10022&quot;&gt;&lt;property id=&quot;20148&quot; value=&quot;5&quot;/&gt;&lt;property id=&quot;20300&quot; value=&quot;Slide 19&quot;/&gt;&lt;property id=&quot;20307&quot; value=&quot;269&quot;/&gt;&lt;/object&gt;&lt;/object&gt;&lt;/object&gt;&lt;/database&gt;"/>
  <p:tag name="SECTOMILLISECCONVERTED" val="1"/>
</p:tagLst>
</file>

<file path=ppt/theme/theme1.xml><?xml version="1.0" encoding="utf-8"?>
<a:theme xmlns:a="http://schemas.openxmlformats.org/drawingml/2006/main" name="Proposal">
  <a:themeElements>
    <a:clrScheme name="Proposal 8">
      <a:dk1>
        <a:srgbClr val="000000"/>
      </a:dk1>
      <a:lt1>
        <a:srgbClr val="FFFFFF"/>
      </a:lt1>
      <a:dk2>
        <a:srgbClr val="8C0039"/>
      </a:dk2>
      <a:lt2>
        <a:srgbClr val="660066"/>
      </a:lt2>
      <a:accent1>
        <a:srgbClr val="C58BF9"/>
      </a:accent1>
      <a:accent2>
        <a:srgbClr val="9966FF"/>
      </a:accent2>
      <a:accent3>
        <a:srgbClr val="FFFFFF"/>
      </a:accent3>
      <a:accent4>
        <a:srgbClr val="000000"/>
      </a:accent4>
      <a:accent5>
        <a:srgbClr val="DFC4FB"/>
      </a:accent5>
      <a:accent6>
        <a:srgbClr val="8A5CE7"/>
      </a:accent6>
      <a:hlink>
        <a:srgbClr val="E4005C"/>
      </a:hlink>
      <a:folHlink>
        <a:srgbClr val="C36C03"/>
      </a:folHlink>
    </a:clrScheme>
    <a:fontScheme name="Propos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nTime"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nTime" pitchFamily="34" charset="0"/>
          </a:defRPr>
        </a:defPPr>
      </a:lstStyle>
    </a:lnDef>
  </a:objectDefaults>
  <a:extraClrSchemeLst>
    <a:extraClrScheme>
      <a:clrScheme name="Proposal 1">
        <a:dk1>
          <a:srgbClr val="777777"/>
        </a:dk1>
        <a:lt1>
          <a:srgbClr val="FFFFFF"/>
        </a:lt1>
        <a:dk2>
          <a:srgbClr val="333333"/>
        </a:dk2>
        <a:lt2>
          <a:srgbClr val="FFF4C3"/>
        </a:lt2>
        <a:accent1>
          <a:srgbClr val="C892FA"/>
        </a:accent1>
        <a:accent2>
          <a:srgbClr val="9966FF"/>
        </a:accent2>
        <a:accent3>
          <a:srgbClr val="ADADAD"/>
        </a:accent3>
        <a:accent4>
          <a:srgbClr val="DADADA"/>
        </a:accent4>
        <a:accent5>
          <a:srgbClr val="E0C7FC"/>
        </a:accent5>
        <a:accent6>
          <a:srgbClr val="8A5CE7"/>
        </a:accent6>
        <a:hlink>
          <a:srgbClr val="E4005C"/>
        </a:hlink>
        <a:folHlink>
          <a:srgbClr val="DC7A04"/>
        </a:folHlink>
      </a:clrScheme>
      <a:clrMap bg1="dk2" tx1="lt1" bg2="dk1" tx2="lt2" accent1="accent1" accent2="accent2" accent3="accent3" accent4="accent4" accent5="accent5" accent6="accent6" hlink="hlink" folHlink="folHlink"/>
    </a:extraClrScheme>
    <a:extraClrScheme>
      <a:clrScheme name="Proposal 2">
        <a:dk1>
          <a:srgbClr val="1C1C1C"/>
        </a:dk1>
        <a:lt1>
          <a:srgbClr val="FFFFFF"/>
        </a:lt1>
        <a:dk2>
          <a:srgbClr val="5F5F5F"/>
        </a:dk2>
        <a:lt2>
          <a:srgbClr val="FFFFCC"/>
        </a:lt2>
        <a:accent1>
          <a:srgbClr val="4A5B64"/>
        </a:accent1>
        <a:accent2>
          <a:srgbClr val="AF9387"/>
        </a:accent2>
        <a:accent3>
          <a:srgbClr val="B6B6B6"/>
        </a:accent3>
        <a:accent4>
          <a:srgbClr val="DADADA"/>
        </a:accent4>
        <a:accent5>
          <a:srgbClr val="B1B5B8"/>
        </a:accent5>
        <a:accent6>
          <a:srgbClr val="9E857A"/>
        </a:accent6>
        <a:hlink>
          <a:srgbClr val="F3C43F"/>
        </a:hlink>
        <a:folHlink>
          <a:srgbClr val="66CCFF"/>
        </a:folHlink>
      </a:clrScheme>
      <a:clrMap bg1="dk2" tx1="lt1" bg2="dk1" tx2="lt2" accent1="accent1" accent2="accent2" accent3="accent3" accent4="accent4" accent5="accent5" accent6="accent6" hlink="hlink" folHlink="folHlink"/>
    </a:extraClrScheme>
    <a:extraClrScheme>
      <a:clrScheme name="Proposal 3">
        <a:dk1>
          <a:srgbClr val="4D4D4D"/>
        </a:dk1>
        <a:lt1>
          <a:srgbClr val="FFFFFF"/>
        </a:lt1>
        <a:dk2>
          <a:srgbClr val="666699"/>
        </a:dk2>
        <a:lt2>
          <a:srgbClr val="FFFFCC"/>
        </a:lt2>
        <a:accent1>
          <a:srgbClr val="8D8DB3"/>
        </a:accent1>
        <a:accent2>
          <a:srgbClr val="7A25D7"/>
        </a:accent2>
        <a:accent3>
          <a:srgbClr val="B8B8CA"/>
        </a:accent3>
        <a:accent4>
          <a:srgbClr val="DADADA"/>
        </a:accent4>
        <a:accent5>
          <a:srgbClr val="C5C5D6"/>
        </a:accent5>
        <a:accent6>
          <a:srgbClr val="6E20C3"/>
        </a:accent6>
        <a:hlink>
          <a:srgbClr val="66CCFF"/>
        </a:hlink>
        <a:folHlink>
          <a:srgbClr val="3333CC"/>
        </a:folHlink>
      </a:clrScheme>
      <a:clrMap bg1="dk2" tx1="lt1" bg2="dk1" tx2="lt2" accent1="accent1" accent2="accent2" accent3="accent3" accent4="accent4" accent5="accent5" accent6="accent6" hlink="hlink" folHlink="folHlink"/>
    </a:extraClrScheme>
    <a:extraClrScheme>
      <a:clrScheme name="Proposal 4">
        <a:dk1>
          <a:srgbClr val="10187C"/>
        </a:dk1>
        <a:lt1>
          <a:srgbClr val="F8F8F8"/>
        </a:lt1>
        <a:dk2>
          <a:srgbClr val="538DC7"/>
        </a:dk2>
        <a:lt2>
          <a:srgbClr val="CCECFF"/>
        </a:lt2>
        <a:accent1>
          <a:srgbClr val="879EC7"/>
        </a:accent1>
        <a:accent2>
          <a:srgbClr val="461B8B"/>
        </a:accent2>
        <a:accent3>
          <a:srgbClr val="B3C5E0"/>
        </a:accent3>
        <a:accent4>
          <a:srgbClr val="D4D4D4"/>
        </a:accent4>
        <a:accent5>
          <a:srgbClr val="C3CCE0"/>
        </a:accent5>
        <a:accent6>
          <a:srgbClr val="3F177D"/>
        </a:accent6>
        <a:hlink>
          <a:srgbClr val="0000FF"/>
        </a:hlink>
        <a:folHlink>
          <a:srgbClr val="008000"/>
        </a:folHlink>
      </a:clrScheme>
      <a:clrMap bg1="dk2" tx1="lt1" bg2="dk1" tx2="lt2" accent1="accent1" accent2="accent2" accent3="accent3" accent4="accent4" accent5="accent5" accent6="accent6" hlink="hlink" folHlink="folHlink"/>
    </a:extraClrScheme>
    <a:extraClrScheme>
      <a:clrScheme name="Proposal 5">
        <a:dk1>
          <a:srgbClr val="002F2E"/>
        </a:dk1>
        <a:lt1>
          <a:srgbClr val="FFFFFF"/>
        </a:lt1>
        <a:dk2>
          <a:srgbClr val="008080"/>
        </a:dk2>
        <a:lt2>
          <a:srgbClr val="FFFFCC"/>
        </a:lt2>
        <a:accent1>
          <a:srgbClr val="0E6A52"/>
        </a:accent1>
        <a:accent2>
          <a:srgbClr val="3553A7"/>
        </a:accent2>
        <a:accent3>
          <a:srgbClr val="AAC0C0"/>
        </a:accent3>
        <a:accent4>
          <a:srgbClr val="DADADA"/>
        </a:accent4>
        <a:accent5>
          <a:srgbClr val="AAB9B3"/>
        </a:accent5>
        <a:accent6>
          <a:srgbClr val="2F4A97"/>
        </a:accent6>
        <a:hlink>
          <a:srgbClr val="1ACE9F"/>
        </a:hlink>
        <a:folHlink>
          <a:srgbClr val="B5B5FF"/>
        </a:folHlink>
      </a:clrScheme>
      <a:clrMap bg1="dk2" tx1="lt1" bg2="dk1" tx2="lt2" accent1="accent1" accent2="accent2" accent3="accent3" accent4="accent4" accent5="accent5" accent6="accent6" hlink="hlink" folHlink="folHlink"/>
    </a:extraClrScheme>
    <a:extraClrScheme>
      <a:clrScheme name="Proposal 6">
        <a:dk1>
          <a:srgbClr val="000000"/>
        </a:dk1>
        <a:lt1>
          <a:srgbClr val="E3FFFF"/>
        </a:lt1>
        <a:dk2>
          <a:srgbClr val="4400A8"/>
        </a:dk2>
        <a:lt2>
          <a:srgbClr val="005452"/>
        </a:lt2>
        <a:accent1>
          <a:srgbClr val="92CAC9"/>
        </a:accent1>
        <a:accent2>
          <a:srgbClr val="009999"/>
        </a:accent2>
        <a:accent3>
          <a:srgbClr val="EFFFFF"/>
        </a:accent3>
        <a:accent4>
          <a:srgbClr val="000000"/>
        </a:accent4>
        <a:accent5>
          <a:srgbClr val="C7E1E1"/>
        </a:accent5>
        <a:accent6>
          <a:srgbClr val="008A8A"/>
        </a:accent6>
        <a:hlink>
          <a:srgbClr val="187C16"/>
        </a:hlink>
        <a:folHlink>
          <a:srgbClr val="6600FF"/>
        </a:folHlink>
      </a:clrScheme>
      <a:clrMap bg1="lt1" tx1="dk1" bg2="lt2" tx2="dk2" accent1="accent1" accent2="accent2" accent3="accent3" accent4="accent4" accent5="accent5" accent6="accent6" hlink="hlink" folHlink="folHlink"/>
    </a:extraClrScheme>
    <a:extraClrScheme>
      <a:clrScheme name="Proposal 7">
        <a:dk1>
          <a:srgbClr val="000000"/>
        </a:dk1>
        <a:lt1>
          <a:srgbClr val="CCFF99"/>
        </a:lt1>
        <a:dk2>
          <a:srgbClr val="CC99FF"/>
        </a:dk2>
        <a:lt2>
          <a:srgbClr val="1B3600"/>
        </a:lt2>
        <a:accent1>
          <a:srgbClr val="009900"/>
        </a:accent1>
        <a:accent2>
          <a:srgbClr val="B7CA02"/>
        </a:accent2>
        <a:accent3>
          <a:srgbClr val="E2FFCA"/>
        </a:accent3>
        <a:accent4>
          <a:srgbClr val="000000"/>
        </a:accent4>
        <a:accent5>
          <a:srgbClr val="AACAAA"/>
        </a:accent5>
        <a:accent6>
          <a:srgbClr val="A6B702"/>
        </a:accent6>
        <a:hlink>
          <a:srgbClr val="FFCC00"/>
        </a:hlink>
        <a:folHlink>
          <a:srgbClr val="FF9900"/>
        </a:folHlink>
      </a:clrScheme>
      <a:clrMap bg1="lt1" tx1="dk1" bg2="lt2" tx2="dk2" accent1="accent1" accent2="accent2" accent3="accent3" accent4="accent4" accent5="accent5" accent6="accent6" hlink="hlink" folHlink="folHlink"/>
    </a:extraClrScheme>
    <a:extraClrScheme>
      <a:clrScheme name="Proposal 8">
        <a:dk1>
          <a:srgbClr val="000000"/>
        </a:dk1>
        <a:lt1>
          <a:srgbClr val="FFFFFF"/>
        </a:lt1>
        <a:dk2>
          <a:srgbClr val="8C0039"/>
        </a:dk2>
        <a:lt2>
          <a:srgbClr val="660066"/>
        </a:lt2>
        <a:accent1>
          <a:srgbClr val="C58BF9"/>
        </a:accent1>
        <a:accent2>
          <a:srgbClr val="9966FF"/>
        </a:accent2>
        <a:accent3>
          <a:srgbClr val="FFFFFF"/>
        </a:accent3>
        <a:accent4>
          <a:srgbClr val="000000"/>
        </a:accent4>
        <a:accent5>
          <a:srgbClr val="DFC4FB"/>
        </a:accent5>
        <a:accent6>
          <a:srgbClr val="8A5CE7"/>
        </a:accent6>
        <a:hlink>
          <a:srgbClr val="E4005C"/>
        </a:hlink>
        <a:folHlink>
          <a:srgbClr val="C36C0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自定义 1">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2728</TotalTime>
  <Words>752</Words>
  <Application>Microsoft Office PowerPoint</Application>
  <PresentationFormat>Widescreen</PresentationFormat>
  <Paragraphs>73</Paragraphs>
  <Slides>11</Slides>
  <Notes>3</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11</vt:i4>
      </vt:variant>
    </vt:vector>
  </HeadingPairs>
  <TitlesOfParts>
    <vt:vector size="22" baseType="lpstr">
      <vt:lpstr>微软雅黑</vt:lpstr>
      <vt:lpstr>.VnTime</vt:lpstr>
      <vt:lpstr>Arial</vt:lpstr>
      <vt:lpstr>Calibri</vt:lpstr>
      <vt:lpstr>HP001 4 hàng</vt:lpstr>
      <vt:lpstr>Times New Roman</vt:lpstr>
      <vt:lpstr>Verdana</vt:lpstr>
      <vt:lpstr>Wingdings</vt:lpstr>
      <vt:lpstr>等线</vt:lpstr>
      <vt:lpstr>Proposal</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Truc Dao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Chóc mõng n¨m míi !</dc:title>
  <dc:creator>hp</dc:creator>
  <cp:lastModifiedBy>AutoBVT</cp:lastModifiedBy>
  <cp:revision>984</cp:revision>
  <dcterms:created xsi:type="dcterms:W3CDTF">2008-01-17T00:56:22Z</dcterms:created>
  <dcterms:modified xsi:type="dcterms:W3CDTF">2022-03-26T04:18:17Z</dcterms:modified>
</cp:coreProperties>
</file>