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2" r:id="rId6"/>
    <p:sldId id="266" r:id="rId7"/>
    <p:sldId id="267" r:id="rId8"/>
    <p:sldId id="263" r:id="rId9"/>
    <p:sldId id="268" r:id="rId10"/>
    <p:sldId id="269" r:id="rId11"/>
    <p:sldId id="270" r:id="rId12"/>
    <p:sldId id="271" r:id="rId13"/>
    <p:sldId id="273" r:id="rId14"/>
    <p:sldId id="272" r:id="rId15"/>
    <p:sldId id="264" r:id="rId16"/>
    <p:sldId id="265" r:id="rId17"/>
    <p:sldId id="274" r:id="rId18"/>
    <p:sldId id="27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5ECFB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1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" r="4511" b="1"/>
          <a:stretch/>
        </p:blipFill>
        <p:spPr>
          <a:xfrm>
            <a:off x="0" y="1457325"/>
            <a:ext cx="11939992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9224" y="250953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5828" y="25190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62432" y="25190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6761" y="381321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637" y="3813216"/>
            <a:ext cx="54633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0" y="0"/>
            <a:ext cx="11106329" cy="342900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6" y="3429004"/>
            <a:ext cx="10763424" cy="34289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7899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51057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3208" y="2358189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95359" y="2454442"/>
            <a:ext cx="635267" cy="66414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473399" y="2303447"/>
            <a:ext cx="1973180" cy="966134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02004" y="373220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0957" y="373220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0658" y="373220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2882" y="3732206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02583" y="3501200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tám mươi hai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820" y="493021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1773" y="493021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71474" y="493021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83698" y="49302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73399" y="4699203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trăm linh năm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2820" y="604919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81773" y="604919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71474" y="604919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83698" y="604919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</a:t>
            </a: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73399" y="5818186"/>
            <a:ext cx="195148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trăm sáu mươi</a:t>
            </a:r>
            <a:endParaRPr lang="en-US" sz="25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4" y="691422"/>
            <a:ext cx="11652452" cy="38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ngày21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(50)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3.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236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a)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127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…………………………………………….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b)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360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…………………………………………….   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c)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802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…………………………………………….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270534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780673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05516" y="1771046"/>
            <a:ext cx="5069928" cy="9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2916454"/>
            <a:ext cx="554856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371320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1035712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41587" y="2016494"/>
            <a:ext cx="11063755" cy="272862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1,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2, 3, 4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BTT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50,51.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So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sánh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c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ba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chữ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52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3716000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3716000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3716000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3716000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67551" y="13716000"/>
            <a:ext cx="690789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13716000"/>
            <a:ext cx="554856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754526" cy="43698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6846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427896" y="1289785"/>
            <a:ext cx="2534251" cy="14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703293" y="1270534"/>
            <a:ext cx="105123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5715" y="1780673"/>
            <a:ext cx="110971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67551" y="1771046"/>
            <a:ext cx="690789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0962" y="2916454"/>
            <a:ext cx="554856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01"/>
            <a:ext cx="12180685" cy="6863801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74669" y="143786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933" y="2541767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60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pc="10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ngày 21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Các số có ba chữ số (50)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2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3" y="165215"/>
            <a:ext cx="11811182" cy="5514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2826" y="39174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4464" y="43698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3479" y="48318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463901">
            <a:off x="3960418" y="5355415"/>
            <a:ext cx="106471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trăm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423" y="45834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9640" y="44453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1857" y="43588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1106" y="42044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 rot="20463901">
            <a:off x="5708523" y="4646431"/>
            <a:ext cx="10310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chục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463901">
            <a:off x="7450907" y="3772659"/>
            <a:ext cx="12442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đơn vị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/>
      <p:bldP spid="9" grpId="0"/>
      <p:bldP spid="10" grpId="0"/>
      <p:bldP spid="11" grpId="0"/>
      <p:bldP spid="12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9" y="0"/>
            <a:ext cx="11890130" cy="4352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6534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323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54112" y="3118584"/>
            <a:ext cx="718763" cy="56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33333" y="741145"/>
            <a:ext cx="3882229" cy="1020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77770" y="2834639"/>
            <a:ext cx="718763" cy="399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4006" y="3234088"/>
            <a:ext cx="4354129" cy="45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7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" y="911163"/>
            <a:ext cx="11944680" cy="4089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9326" y="321965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8279" y="3219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4489" y="3219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7459" y="4270238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2480" y="5194365"/>
            <a:ext cx="512351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9983" y="4270238"/>
            <a:ext cx="54633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0168" y="5779140"/>
            <a:ext cx="374814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139357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286</Words>
  <Application>Microsoft Office PowerPoint</Application>
  <PresentationFormat>Widescreen</PresentationFormat>
  <Paragraphs>70</Paragraphs>
  <Slides>18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hai ngày 21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ngày21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</cp:revision>
  <dcterms:created xsi:type="dcterms:W3CDTF">2022-03-07T10:06:20Z</dcterms:created>
  <dcterms:modified xsi:type="dcterms:W3CDTF">2022-03-20T03:33:40Z</dcterms:modified>
</cp:coreProperties>
</file>