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7.wav" ContentType="audio/x-wav"/>
  <Override PartName="/ppt/media/audio8.wav" ContentType="audio/x-wav"/>
  <Override PartName="/ppt/media/audio9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47" r:id="rId2"/>
    <p:sldMasterId id="2147485165" r:id="rId3"/>
  </p:sldMasterIdLst>
  <p:notesMasterIdLst>
    <p:notesMasterId r:id="rId30"/>
  </p:notesMasterIdLst>
  <p:sldIdLst>
    <p:sldId id="362" r:id="rId4"/>
    <p:sldId id="340" r:id="rId5"/>
    <p:sldId id="339" r:id="rId6"/>
    <p:sldId id="335" r:id="rId7"/>
    <p:sldId id="344" r:id="rId8"/>
    <p:sldId id="332" r:id="rId9"/>
    <p:sldId id="342" r:id="rId10"/>
    <p:sldId id="343" r:id="rId11"/>
    <p:sldId id="336" r:id="rId12"/>
    <p:sldId id="337" r:id="rId13"/>
    <p:sldId id="338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1" r:id="rId24"/>
    <p:sldId id="360" r:id="rId25"/>
    <p:sldId id="345" r:id="rId26"/>
    <p:sldId id="346" r:id="rId27"/>
    <p:sldId id="347" r:id="rId28"/>
    <p:sldId id="348" r:id="rId29"/>
  </p:sldIdLst>
  <p:sldSz cx="13465175" cy="6858000"/>
  <p:notesSz cx="6858000" cy="9144000"/>
  <p:custDataLst>
    <p:tags r:id="rId3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42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99"/>
    <a:srgbClr val="FF33CC"/>
    <a:srgbClr val="D002C6"/>
    <a:srgbClr val="CC3300"/>
    <a:srgbClr val="FFFFFF"/>
    <a:srgbClr val="33CC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28" autoAdjust="0"/>
  </p:normalViewPr>
  <p:slideViewPr>
    <p:cSldViewPr>
      <p:cViewPr varScale="1">
        <p:scale>
          <a:sx n="109" d="100"/>
          <a:sy n="109" d="100"/>
        </p:scale>
        <p:origin x="204" y="114"/>
      </p:cViewPr>
      <p:guideLst>
        <p:guide orient="horz" pos="2160"/>
        <p:guide pos="2880"/>
        <p:guide pos="42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1B5AAC-121B-4576-8289-A8A7F51EE0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50D2BD-5FD2-4757-BB84-A7B2597CFA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DE33EB4-CA70-4ED4-A9D2-45DCE227B4FA}" type="datetimeFigureOut">
              <a:rPr lang="en-US"/>
              <a:pPr>
                <a:defRPr/>
              </a:pPr>
              <a:t>21/3/2022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5CC9183-9DAB-4C4C-8A8B-13F6CE7104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3500" y="685800"/>
            <a:ext cx="6731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0C54270-4866-415F-B813-573B9866F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BC239-5C63-4427-94D5-4A5D39C98E0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E36A3-B6AA-4833-956C-B5DEBD98CF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735983C-F34E-4A64-8BBC-5E7582EF8C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6802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693039A8-1153-4F47-8CF0-5B168F20E7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836FB128-5C35-4C8F-924C-3E16952189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648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56D14F3F-3948-4517-BD09-909A349924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6AA54D7D-13F2-4681-BF69-324E93DE99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70105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B22D8769-AA9E-4E3B-B08A-4A866CAC4B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7FC78160-254C-4939-9EC5-3318485C30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33E9605A-9C7D-40A9-93A6-9BABEF12B1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2AF1ECE-9B7A-4915-AA0D-891588B14D85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76046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DE310D3B-E995-416E-804A-6B144DCC8E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46DCC67D-2E4A-4AC3-808F-A07FE067E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59758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CB09A1BA-B57B-4C86-B4BE-1BFEBEC5D7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FF73078C-92DB-4566-9339-C22E294F2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97846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54794932-104E-437E-BDAD-EEDB690543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3500" y="685800"/>
            <a:ext cx="6731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39954ED-B139-41BB-95BE-E2F287F971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12465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888" y="2130426"/>
            <a:ext cx="114453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776" y="3886200"/>
            <a:ext cx="9425623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258D05-DA3C-4E8E-AC99-1D64AE9447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751686-08A0-4640-A1EA-85F1604482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87871A-99A8-479B-9C6B-8C2E0C84AA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D622FC-88FC-419E-BC3D-3D5FBC4AC1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874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41FF0D-7684-4099-8CA3-EA906ABED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668B18-F4DD-416C-8150-194DEC6F29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7D8E12-84C1-49C5-9218-C15775A4DF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7E3DAF-67B8-4D84-B5DE-0E3AD7E651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26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3937" y="609600"/>
            <a:ext cx="286135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888" y="609600"/>
            <a:ext cx="8359629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BBF63C-BC64-4D8F-A887-E37E1A97AF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473119-3C5A-4B23-A535-153CF2018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E7EB88-BD75-4A70-9229-2FB431100E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CD667F-10DE-4167-801D-D404701E29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373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09888" y="609600"/>
            <a:ext cx="11445399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9BB7743-1A3F-436E-997C-D557CF0070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D39529-1458-40E0-BEE6-5DE9B86BDB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188221F-AB9B-4CB8-9B14-5A97869464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70E28B-ECF2-4FFD-943A-6DE4D2B669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060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888" y="2130426"/>
            <a:ext cx="114453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776" y="3886200"/>
            <a:ext cx="9425623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5AE996-ECBA-4891-A703-8F32D69186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55907C-A205-42B1-B02B-26E4A6540C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3BEC62-A349-4D20-88B9-817A7039F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DC75F0E7-D12C-4C69-AB07-6C77E43F17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350841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F35386-7058-4E86-8D13-ED36CE677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4BBE92-79F2-4532-90A2-544D4030D9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520CC4-5A09-4218-BED0-4E39B7EBD6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80F33C70-BA90-4FEC-982D-7AC7A81F3E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56262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656" y="4406901"/>
            <a:ext cx="114453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3656" y="2906713"/>
            <a:ext cx="114453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BF2CC5-E9AA-48E2-9087-39E7D2E2AD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5E7DEB-A966-41E8-94EE-55A4540BBD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B90CA1-F7AC-467C-BA0E-F6612D678F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7BE2CA4F-D087-4FE0-8BF0-26835E841F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42008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888" y="1981200"/>
            <a:ext cx="561049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4797" y="1981200"/>
            <a:ext cx="561049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D7B3C-F09C-42BF-BFF8-3FE19DEA5B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C2AC9-3CAF-4722-9AE6-D0B97C8875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43AADA-CCA7-4321-93A3-2D8449937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1C142E79-9156-46FB-9516-304C84623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936589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4638"/>
            <a:ext cx="12118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259" y="1535113"/>
            <a:ext cx="594945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259" y="2174875"/>
            <a:ext cx="594945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40123" y="1535113"/>
            <a:ext cx="595179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40123" y="2174875"/>
            <a:ext cx="595179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4C43C23-FEB1-4B7A-984C-FC8A26C2A1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A9A8806-7F0D-4BE6-B95A-E1D34F14C3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DE608B5-79F7-4DEA-9E2E-E1FE800770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377AAC33-C4B5-4823-893E-0750BDBE2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04717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6912B00-9949-4889-8501-F74FF7CA3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82FCCA-C41F-4C9B-BE94-2FD340E12C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0BACF5A-7897-448D-A005-01264CE6C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DA065558-465D-4E44-AFB2-93BD93D1CE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28240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EE84154-9EBC-4C2D-B234-A88051F6F8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5C0584-ABD3-49FB-B3D9-819C331C5D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E00FF79-2C7B-49F9-8FA2-720C5FA8A1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7017A992-C844-42C5-AEE9-BB238CBC17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24174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FC05BA-840D-4496-A620-8DD540542F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472740-1C28-4710-BE17-A1A7AFDF56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E52BBD-34DD-46B6-9219-D45367C847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2ED8E5-9976-43A1-83B8-0CBEB72559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722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3050"/>
            <a:ext cx="44299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509" y="273051"/>
            <a:ext cx="752740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259" y="1435101"/>
            <a:ext cx="44299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0E8578-CE0E-4BFD-8651-B8593114F8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5B0D5-11F8-429C-8384-8696FA46C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6E91C-0347-4789-A760-BA1D62F291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51220E1E-72D7-49EE-81CF-9E7DC00839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65884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269" y="4800600"/>
            <a:ext cx="8079105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9269" y="612775"/>
            <a:ext cx="8079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9269" y="5367338"/>
            <a:ext cx="8079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BF260-75E2-48ED-A246-8BD1DE6F7D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7DCCA-95B6-44BB-B491-C607F52B09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F7B3D-E7FF-4522-BB4E-97E1AA4D8B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957354B1-56CE-4D5A-A7F3-73AA669EDB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33531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F5C21A-2DB4-48CE-96C3-2C1773AE5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CE5333-F131-4CBB-8B6B-F40DEE9EC8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CB118D-C839-443A-8D85-D7B5A7A9FE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BB23B223-C450-43C5-8584-E56FE30C3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85955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3937" y="457200"/>
            <a:ext cx="28613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888" y="457200"/>
            <a:ext cx="8359629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8370CE-C6CB-4C2E-9DD3-DCEFB746F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CB6892-2886-4F2E-8D60-EF410AC855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C5E948-251C-4A47-B9AD-3A27BED9EE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39E0BA45-DF99-49C0-B71D-94B03AB303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04559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09888" y="457200"/>
            <a:ext cx="11445399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52A1AA-BC02-4F37-AA13-B07ABF44D4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034DA4-553C-49AB-9A0A-F8A2DD3120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FEF22C6-4D65-453B-ADAB-4AA7E2ECC8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75C5095B-0BAE-46BD-8FA5-1AAE5AA0D7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00933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09888" y="457200"/>
            <a:ext cx="11445399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09888" y="1981200"/>
            <a:ext cx="561049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44797" y="1981200"/>
            <a:ext cx="561049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09888" y="4114800"/>
            <a:ext cx="561049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44797" y="4114800"/>
            <a:ext cx="561049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5C62C9-FDD0-4168-8C1E-21BC7DE603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492FE7E-F052-4A72-AB04-257D7454EF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F1A0863-65C3-4AA8-9B56-84C64984B7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8C86EB1E-B83F-48F4-9710-7242F8684E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10565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888" y="457200"/>
            <a:ext cx="11445399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009888" y="1981200"/>
            <a:ext cx="11445399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6C0F9C-7125-4F68-98BF-D3CB4E9D45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D1D676-0701-40E4-8898-528D27093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660F1A-194E-41E4-B0E3-0E8B1365CA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AEDDF795-89B4-4974-A4E2-2584620F9D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49724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888" y="2130426"/>
            <a:ext cx="114453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776" y="3886200"/>
            <a:ext cx="9425623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A0C572-C24C-47B1-8053-7071BC917E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3F791E-D96D-490C-896C-5B680611C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DE21BC-3E97-4ECB-B6A4-FE30476966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1A13F2-6794-4ED7-8C52-8EC3F85C03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223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957C2C-C965-4467-8724-843250FA73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3FDB82-D971-4971-A613-9B43447F15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48D780-FC1F-4CAD-B42C-034451D2F5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AA1FC-AA37-4304-8FEA-395DBBA0BB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333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656" y="4406901"/>
            <a:ext cx="114453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3656" y="2906713"/>
            <a:ext cx="114453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571D56-1DEC-4A7E-B084-BD72E5E18E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C2A094-BC8B-4386-A919-F4DED6394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64274D-D7F4-4FE0-A037-61255338CC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6FD9E-F9EC-443A-B25A-D6D2F67503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41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656" y="4406901"/>
            <a:ext cx="114453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3656" y="2906713"/>
            <a:ext cx="114453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98CACE-683C-4F44-8160-11039DBD10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38EC71-C1CC-422C-9B54-8052B7C83D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919D19-2788-4183-BC6B-76D307DB15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1BCCC3-CD56-42ED-9824-440A96BE1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505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259" y="1600201"/>
            <a:ext cx="594711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4797" y="1600201"/>
            <a:ext cx="594711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81F02A-D14A-4719-BAD5-4A35DA6AFE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E291B-D357-40A4-B4E6-FD597744D9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06225-5FF7-4488-89C0-A926E523A3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6A98C-05E3-4BAC-90A7-75F92A4BF2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091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259" y="1535113"/>
            <a:ext cx="594945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259" y="2174875"/>
            <a:ext cx="594945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40123" y="1535113"/>
            <a:ext cx="595179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40123" y="2174875"/>
            <a:ext cx="595179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2A81136-5506-4A41-ABCA-C8EF75E943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CE22A75-5A90-4DF9-B753-566E5F831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5CA3BE0-B0A0-4A48-8F19-A91937199E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2A8F1-51F9-44D9-BF34-4FB1AAB762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963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D2B82AE-C1EB-4C05-BE43-1760418839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EC0179A-8A49-40A5-9333-4FEB0BED1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BAA16F-B379-4971-A0EE-948C9049AC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8E217-F451-436C-8806-E69CC31575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155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475F1DC-58E1-4418-BD3B-4929555BF6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A673F47-703F-4572-9D44-7E9283905B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9AB84A-E4F2-4172-97EC-48390BE717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12368-C952-4A30-A9E6-5CB503C791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924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3050"/>
            <a:ext cx="44299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509" y="273051"/>
            <a:ext cx="752740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259" y="1435101"/>
            <a:ext cx="44299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46A35-60AE-44CD-BC98-6445BE1D9A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F2BA4-0734-4343-B713-4154D830B8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1E5F0-CBB8-4D1A-AD46-4AEB54E816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AFF8F-66F5-48F0-BC00-06EE642C73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89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269" y="4800600"/>
            <a:ext cx="8079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9269" y="612775"/>
            <a:ext cx="8079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9269" y="5367338"/>
            <a:ext cx="8079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FD62E-59B3-4DF6-8F0B-3503FE44E0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F056E-B8AC-43C8-9015-16289186FE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32764-0D91-42E8-81F2-67AC2F28CB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1A9B9-2F66-43DF-ADF2-1DD4B5B772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265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78517E-A153-40A2-A6B1-6E4094049E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9BB66E-5ADF-456D-97CA-CDA7274769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BD61F3-4D47-4C89-9097-2F1AFA52DB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D8B20-9DF9-4EC5-80D6-11C933585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917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62252" y="274639"/>
            <a:ext cx="302966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3259" y="274639"/>
            <a:ext cx="8864574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0E9E40-1A6D-4712-93AF-8E7F85B5A7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2B0B93-9A1A-4D7C-AAB5-A80044DB72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386B97-0C78-42FA-AB60-7B27D91395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C52CF-5282-439A-8E90-ADF1D11DF7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394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4638"/>
            <a:ext cx="1211865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259" y="1600201"/>
            <a:ext cx="594711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44797" y="1600200"/>
            <a:ext cx="5947119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44797" y="3938589"/>
            <a:ext cx="5947119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87CD75B-B02C-4BD5-9912-5D9C47EA2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F66F4BF-0691-4D35-B81D-7BE133D917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04364C3-F234-4ED8-9DB1-79E74B9A86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B649D-BA2E-485B-9721-69AC39230B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760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09888" y="609600"/>
            <a:ext cx="11445399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0415E04-F76D-40B7-AD39-9911E82002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1594AA-5344-448E-8406-7ECE0AB8D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B27FF8-99A2-4071-B225-0673C4F4AF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CFE32-0FCF-4497-9901-1A4A5A832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07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888" y="1981200"/>
            <a:ext cx="561049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4797" y="1981200"/>
            <a:ext cx="561049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78BDC0-E0D3-4FC5-8C95-188E8C0C67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B9D99E-3749-48F5-ABC6-EAC280653D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C50D0D-8FA5-4181-B62A-AF5E23A682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1500C-C9AF-4D26-A4A1-E7C1CA8BA1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38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4638"/>
            <a:ext cx="12118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259" y="1535113"/>
            <a:ext cx="594945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259" y="2174875"/>
            <a:ext cx="594945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40123" y="1535113"/>
            <a:ext cx="595179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40123" y="2174875"/>
            <a:ext cx="595179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69FC3C6-FC2C-4543-BD95-4CD820550C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FD604B4-13A0-404E-B712-A86BF8437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1168AF-105F-48F9-A981-46406FB6B1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6E3DB-0175-4A63-8FFD-3177A2851B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1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8CB09C-3073-47B3-ABDF-1F2AFFE283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8ED25BE-090A-48CC-856D-B63C4E7EF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DB4121B-5FB1-4EF5-881E-FB2D525B00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2AC21-DE0D-4BD5-A23B-5D10952E8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4583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23EACA9-8BBC-44C7-8140-C40F6B6518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6EDC076-7635-4A36-BA23-9751E80323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8909FF-14F4-45B1-B4AB-FEEE92A500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0EFEF-8D4D-446C-99DB-42D1914B10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09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59" y="273050"/>
            <a:ext cx="44299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509" y="273051"/>
            <a:ext cx="752740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259" y="1435101"/>
            <a:ext cx="44299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B140AD-2D90-428E-8C02-A3926CEA03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4A242B-4A7D-4076-BCD1-808EE3C2F2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65D87-7008-4D83-9FC3-65E96601A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CEA9A-BF0B-43B5-A90F-3B87D77B88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280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269" y="4800600"/>
            <a:ext cx="8079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9269" y="612775"/>
            <a:ext cx="8079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9269" y="5367338"/>
            <a:ext cx="8079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B608C2-A135-4DA0-904D-92F1C6A470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3C0484-8497-43CA-B22E-381FBE7FE9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C04429-36E9-4C89-BBF0-5BB121F81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6416C7-BCB2-45B3-A755-780843D6DB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743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ADD101C-0455-4704-BF75-0E536B3A2E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09888" y="609600"/>
            <a:ext cx="1144539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1D8D781-C238-4661-86F0-CB6075A05C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888" y="1981200"/>
            <a:ext cx="1144539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58E4B5A-081F-431F-BF1D-1FCF7CAECA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09888" y="6248400"/>
            <a:ext cx="28052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EC7B26B-88C5-437A-89A0-D7200FBA11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0602" y="6248400"/>
            <a:ext cx="426397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BCC2624-BFC1-4569-9A7E-3A4669EFF9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0042" y="6248400"/>
            <a:ext cx="28052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DE9767A-8A86-4127-AB4B-FC4D125C3DF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33" r:id="rId1"/>
    <p:sldLayoutId id="2147487434" r:id="rId2"/>
    <p:sldLayoutId id="2147487435" r:id="rId3"/>
    <p:sldLayoutId id="2147487436" r:id="rId4"/>
    <p:sldLayoutId id="2147487437" r:id="rId5"/>
    <p:sldLayoutId id="2147487438" r:id="rId6"/>
    <p:sldLayoutId id="2147487439" r:id="rId7"/>
    <p:sldLayoutId id="2147487440" r:id="rId8"/>
    <p:sldLayoutId id="2147487441" r:id="rId9"/>
    <p:sldLayoutId id="2147487442" r:id="rId10"/>
    <p:sldLayoutId id="2147487443" r:id="rId11"/>
    <p:sldLayoutId id="21474874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9C1B47B-08DD-4A93-B098-7E9026A8E6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09888" y="457200"/>
            <a:ext cx="114453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9612BD0-000A-4587-9D77-196DA19440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888" y="1981200"/>
            <a:ext cx="1144539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8638B3DC-680E-44E6-88E4-D0E6604250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09888" y="6248400"/>
            <a:ext cx="280524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sz="1400">
                <a:solidFill>
                  <a:srgbClr val="578963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6FC30BB6-6129-409D-91BE-271F25B485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0602" y="6248400"/>
            <a:ext cx="426397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78963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28CB7625-E599-40CB-B10C-97917D767E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0042" y="6248400"/>
            <a:ext cx="280524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578963"/>
                </a:solidFill>
                <a:latin typeface=".VnTime" pitchFamily="34" charset="0"/>
              </a:defRPr>
            </a:lvl1pPr>
          </a:lstStyle>
          <a:p>
            <a:fld id="{16D7F138-5BB1-4D8F-BA0C-83B84182480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45" r:id="rId1"/>
    <p:sldLayoutId id="2147487446" r:id="rId2"/>
    <p:sldLayoutId id="2147487447" r:id="rId3"/>
    <p:sldLayoutId id="2147487448" r:id="rId4"/>
    <p:sldLayoutId id="2147487449" r:id="rId5"/>
    <p:sldLayoutId id="2147487450" r:id="rId6"/>
    <p:sldLayoutId id="2147487451" r:id="rId7"/>
    <p:sldLayoutId id="2147487452" r:id="rId8"/>
    <p:sldLayoutId id="2147487453" r:id="rId9"/>
    <p:sldLayoutId id="2147487454" r:id="rId10"/>
    <p:sldLayoutId id="2147487455" r:id="rId11"/>
    <p:sldLayoutId id="2147487456" r:id="rId12"/>
    <p:sldLayoutId id="2147487457" r:id="rId13"/>
    <p:sldLayoutId id="2147487458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.VnTim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F8718F9-E911-427E-8C6D-2B1E762252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3259" y="274638"/>
            <a:ext cx="1211865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8F60EEC-3A3F-49B7-A4F2-C069C3FEAD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259" y="1600201"/>
            <a:ext cx="1211865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8CF7E19-F287-4673-9BBA-AF7E0662F9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3259" y="6245225"/>
            <a:ext cx="3141874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8A76BD5-3049-4873-A6A1-3F88D1504C8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0602" y="6245225"/>
            <a:ext cx="426397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AA8D7C5-2CD3-48D7-9F05-EA859BCCE29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0042" y="6245225"/>
            <a:ext cx="3141874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BB2C974F-BB34-4C56-ACE2-9E619755E96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71" r:id="rId1"/>
    <p:sldLayoutId id="2147487472" r:id="rId2"/>
    <p:sldLayoutId id="2147487473" r:id="rId3"/>
    <p:sldLayoutId id="2147487474" r:id="rId4"/>
    <p:sldLayoutId id="2147487475" r:id="rId5"/>
    <p:sldLayoutId id="2147487476" r:id="rId6"/>
    <p:sldLayoutId id="2147487477" r:id="rId7"/>
    <p:sldLayoutId id="2147487478" r:id="rId8"/>
    <p:sldLayoutId id="2147487479" r:id="rId9"/>
    <p:sldLayoutId id="2147487480" r:id="rId10"/>
    <p:sldLayoutId id="2147487481" r:id="rId11"/>
    <p:sldLayoutId id="2147487482" r:id="rId12"/>
    <p:sldLayoutId id="21474874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audio" Target="../media/audio9.wav"/><Relationship Id="rId10" Type="http://schemas.openxmlformats.org/officeDocument/2006/relationships/image" Target="../media/image10.jpeg"/><Relationship Id="rId4" Type="http://schemas.openxmlformats.org/officeDocument/2006/relationships/audio" Target="../media/audio8.wav"/><Relationship Id="rId9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12" Type="http://schemas.openxmlformats.org/officeDocument/2006/relationships/image" Target="../media/image2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jpeg"/><Relationship Id="rId5" Type="http://schemas.openxmlformats.org/officeDocument/2006/relationships/audio" Target="../media/audio9.wav"/><Relationship Id="rId10" Type="http://schemas.openxmlformats.org/officeDocument/2006/relationships/image" Target="../media/image7.jpeg"/><Relationship Id="rId4" Type="http://schemas.openxmlformats.org/officeDocument/2006/relationships/audio" Target="../media/audio8.wav"/><Relationship Id="rId9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1.wav"/><Relationship Id="rId7" Type="http://schemas.openxmlformats.org/officeDocument/2006/relationships/image" Target="../media/image22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24.png"/><Relationship Id="rId4" Type="http://schemas.openxmlformats.org/officeDocument/2006/relationships/audio" Target="../media/audio8.wav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audio" Target="../media/audio9.wav"/><Relationship Id="rId10" Type="http://schemas.openxmlformats.org/officeDocument/2006/relationships/image" Target="../media/image28.png"/><Relationship Id="rId4" Type="http://schemas.openxmlformats.org/officeDocument/2006/relationships/audio" Target="../media/audio8.wav"/><Relationship Id="rId9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gif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gif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9.xml"/><Relationship Id="rId1" Type="http://schemas.openxmlformats.org/officeDocument/2006/relationships/audio" Target="file:///D:\Music\nhac%20do\Ben%20cang%20que%20huong%20toi.wav" TargetMode="Externa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gif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6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7"/>
          <p:cNvSpPr>
            <a:spLocks noTextEdit="1"/>
          </p:cNvSpPr>
          <p:nvPr/>
        </p:nvSpPr>
        <p:spPr bwMode="auto">
          <a:xfrm>
            <a:off x="7723187" y="511792"/>
            <a:ext cx="2592288" cy="496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854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PHÒNG GIÁO DỤC VÀ ĐÀO TẠO </a:t>
            </a:r>
            <a:r>
              <a:rPr lang="en-US" sz="854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QUẬN LONG BIÊN</a:t>
            </a:r>
            <a:endParaRPr lang="vi-VN" sz="854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  <a:p>
            <a:pPr algn="ctr" eaLnBrk="1" hangingPunct="1">
              <a:defRPr/>
            </a:pPr>
            <a:r>
              <a:rPr lang="vi-VN" sz="854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854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ÁI MỘ A</a:t>
            </a:r>
          </a:p>
        </p:txBody>
      </p:sp>
      <p:sp>
        <p:nvSpPr>
          <p:cNvPr id="3076" name="Text Box 12"/>
          <p:cNvSpPr txBox="1">
            <a:spLocks noChangeArrowheads="1"/>
          </p:cNvSpPr>
          <p:nvPr/>
        </p:nvSpPr>
        <p:spPr bwMode="auto">
          <a:xfrm>
            <a:off x="4945063" y="4445000"/>
            <a:ext cx="3497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Thu Lan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6587" y="1932983"/>
            <a:ext cx="5493060" cy="211425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vi-VN" sz="2279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giảng trực tuyến lớp 3</a:t>
            </a:r>
            <a:endParaRPr lang="en-US" sz="2279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2415" y="2672916"/>
            <a:ext cx="6242620" cy="151216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spc="2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Môn</a:t>
            </a:r>
            <a:r>
              <a:rPr lang="en-US" b="1" spc="2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b="1" spc="2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Toán</a:t>
            </a:r>
            <a:endParaRPr lang="en-US" b="1" spc="2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b="1" spc="2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Bài</a:t>
            </a:r>
            <a:r>
              <a:rPr lang="en-US" b="1" spc="2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: </a:t>
            </a:r>
            <a:r>
              <a:rPr lang="en-US" b="1" spc="21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b="1" spc="21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spc="21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b="1" spc="21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spc="21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có</a:t>
            </a:r>
            <a:r>
              <a:rPr lang="en-US" b="1" spc="21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spc="21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năm</a:t>
            </a:r>
            <a:r>
              <a:rPr lang="en-US" b="1" spc="21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spc="21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chữ</a:t>
            </a:r>
            <a:r>
              <a:rPr lang="en-US" b="1" spc="21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spc="21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b="1" spc="21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(</a:t>
            </a:r>
            <a:r>
              <a:rPr lang="en-US" b="1" spc="21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tiếp</a:t>
            </a:r>
            <a:r>
              <a:rPr lang="en-US" b="1" spc="21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spc="21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theo</a:t>
            </a:r>
            <a:r>
              <a:rPr lang="en-US" b="1" spc="21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). </a:t>
            </a:r>
            <a:r>
              <a:rPr lang="en-US" b="1" dirty="0" err="1" smtClean="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Luyện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tập</a:t>
            </a:r>
            <a:endParaRPr lang="en-US" sz="1181" b="1" spc="2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61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79C1818E-31D4-4AFC-84A6-01850ECE0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" y="29122"/>
            <a:ext cx="134651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6">
            <a:extLst>
              <a:ext uri="{FF2B5EF4-FFF2-40B4-BE49-F238E27FC236}">
                <a16:creationId xmlns:a16="http://schemas.microsoft.com/office/drawing/2014/main" id="{AA71C33F-C0B0-49A8-8DAB-F0BA84A25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49" y="1576001"/>
            <a:ext cx="12745819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18 301; 18 302;……...;..…….;………;  </a:t>
            </a:r>
            <a:r>
              <a:rPr lang="en-US" altLang="en-US" sz="3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18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306;............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b) 32 606; 32 607</a:t>
            </a:r>
            <a:r>
              <a:rPr lang="en-US" altLang="en-US" sz="3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;………;……...;………;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32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611;………</a:t>
            </a:r>
            <a:r>
              <a:rPr lang="en-US" altLang="en-US" sz="36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US" altLang="en-US" sz="3600" b="1" dirty="0" smtClean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c) 92 999; 93 000; 93 001; ……….; ……..; 93 004; ………          </a:t>
            </a:r>
            <a:endParaRPr lang="en-US" altLang="en-US" sz="36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F1DC4E-553B-44F3-921F-DE97610A3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267" y="1581252"/>
            <a:ext cx="2131986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18 303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46D5D5-C14E-4072-853C-F319226EB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0419" y="1526788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18 304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431304-8E7F-42FC-BF23-DFC762A9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8833" y="1526788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18 305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2EE362-C56F-487F-B6A4-D0C43302D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8931" y="1499443"/>
            <a:ext cx="2131986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18 307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49588F-7FA1-40BB-B93D-196DC4A01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873" y="4005064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 smtClean="0">
                <a:solidFill>
                  <a:srgbClr val="FF0000"/>
                </a:solidFill>
              </a:rPr>
              <a:t>93 002</a:t>
            </a:r>
            <a:endParaRPr lang="en-US" altLang="en-US" sz="35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ABA94B-DD4D-4630-88EE-FDD6DC91C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435" y="2363540"/>
            <a:ext cx="2131986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32 609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1C4A09-E4A4-47E0-A1F3-BA118E628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2849" y="2338480"/>
            <a:ext cx="2131986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32 </a:t>
            </a:r>
            <a:r>
              <a:rPr lang="en-US" altLang="en-US" sz="3500" b="1" dirty="0" smtClean="0">
                <a:solidFill>
                  <a:srgbClr val="FF0000"/>
                </a:solidFill>
              </a:rPr>
              <a:t>610</a:t>
            </a:r>
            <a:endParaRPr lang="en-US" altLang="en-US" sz="3500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442C76-798B-47C8-8335-01B82B297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051" y="3169197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32 612</a:t>
            </a:r>
          </a:p>
        </p:txBody>
      </p:sp>
      <p:sp>
        <p:nvSpPr>
          <p:cNvPr id="58380" name="Text Box 34">
            <a:extLst>
              <a:ext uri="{FF2B5EF4-FFF2-40B4-BE49-F238E27FC236}">
                <a16:creationId xmlns:a16="http://schemas.microsoft.com/office/drawing/2014/main" id="{BE4B83B1-1E19-4EA9-89B6-054FFF62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08" y="420853"/>
            <a:ext cx="43107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</a:rPr>
              <a:t> 2: </a:t>
            </a:r>
            <a:r>
              <a:rPr lang="en-US" altLang="en-US" sz="3600" b="1" dirty="0" err="1">
                <a:solidFill>
                  <a:srgbClr val="002060"/>
                </a:solidFill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</a:rPr>
              <a:t>?</a:t>
            </a:r>
            <a:r>
              <a:rPr lang="en-US" altLang="en-US" sz="3600" dirty="0">
                <a:solidFill>
                  <a:srgbClr val="800000"/>
                </a:solidFill>
                <a:latin typeface=".VnArial Narrow" pitchFamily="34" charset="0"/>
              </a:rPr>
              <a:t>  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49588F-7FA1-40BB-B93D-196DC4A01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275" y="2336892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srgbClr val="FF0000"/>
                </a:solidFill>
              </a:rPr>
              <a:t>32 608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49588F-7FA1-40BB-B93D-196DC4A01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8971" y="4018136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 smtClean="0">
                <a:solidFill>
                  <a:srgbClr val="FF0000"/>
                </a:solidFill>
              </a:rPr>
              <a:t>93 003</a:t>
            </a:r>
            <a:endParaRPr lang="en-US" altLang="en-US" sz="3500" b="1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49588F-7FA1-40BB-B93D-196DC4A01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435" y="4018136"/>
            <a:ext cx="213198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 smtClean="0">
                <a:solidFill>
                  <a:srgbClr val="FF0000"/>
                </a:solidFill>
              </a:rPr>
              <a:t>93 005</a:t>
            </a:r>
            <a:endParaRPr lang="en-US" alt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id="{AE331F47-1DD1-4D06-8E4C-38C71CD15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3" y="-3175"/>
            <a:ext cx="134651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>
            <a:extLst>
              <a:ext uri="{FF2B5EF4-FFF2-40B4-BE49-F238E27FC236}">
                <a16:creationId xmlns:a16="http://schemas.microsoft.com/office/drawing/2014/main" id="{F5B76CD5-F2CA-493A-A7BC-9A3A845FB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160" y="1517434"/>
            <a:ext cx="1277789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a</a:t>
            </a:r>
            <a:r>
              <a:rPr lang="en-US" altLang="en-US" dirty="0">
                <a:solidFill>
                  <a:srgbClr val="002060"/>
                </a:solidFill>
              </a:rPr>
              <a:t>)18 000; 19 000</a:t>
            </a: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; ………;………;………;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   ………; </a:t>
            </a:r>
            <a:r>
              <a:rPr lang="en-US" altLang="en-US" dirty="0">
                <a:solidFill>
                  <a:srgbClr val="002060"/>
                </a:solidFill>
              </a:rPr>
              <a:t>24 000</a:t>
            </a: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.VnTime" pitchFamily="34" charset="0"/>
              </a:rPr>
              <a:t>b)</a:t>
            </a:r>
            <a:r>
              <a:rPr lang="en-US" altLang="en-US" dirty="0" smtClean="0">
                <a:solidFill>
                  <a:srgbClr val="002060"/>
                </a:solidFill>
              </a:rPr>
              <a:t>47 </a:t>
            </a:r>
            <a:r>
              <a:rPr lang="en-US" altLang="en-US" dirty="0">
                <a:solidFill>
                  <a:srgbClr val="002060"/>
                </a:solidFill>
              </a:rPr>
              <a:t>000; 47100; </a:t>
            </a:r>
            <a:r>
              <a:rPr lang="en-US" altLang="en-US" dirty="0" smtClean="0">
                <a:solidFill>
                  <a:srgbClr val="002060"/>
                </a:solidFill>
              </a:rPr>
              <a:t>47200</a:t>
            </a: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;………;…........;……...... </a:t>
            </a:r>
            <a:r>
              <a:rPr lang="en-US" altLang="en-US" dirty="0" smtClean="0">
                <a:solidFill>
                  <a:srgbClr val="002060"/>
                </a:solidFill>
                <a:latin typeface=".VnTime" pitchFamily="34" charset="0"/>
              </a:rPr>
              <a:t>;….………;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.VnTime" pitchFamily="34" charset="0"/>
              </a:rPr>
              <a:t>c) 56 300; 56 310; 56 320; ………; …………; …</a:t>
            </a:r>
            <a:r>
              <a:rPr lang="en-US" altLang="en-US" dirty="0" smtClean="0">
                <a:solidFill>
                  <a:srgbClr val="FF0000"/>
                </a:solidFill>
                <a:latin typeface=".VnTime" pitchFamily="34" charset="0"/>
              </a:rPr>
              <a:t>……; 56 360</a:t>
            </a:r>
            <a:r>
              <a:rPr lang="en-US" altLang="en-US" dirty="0">
                <a:solidFill>
                  <a:srgbClr val="002060"/>
                </a:solidFill>
                <a:latin typeface=".VnTime" pitchFamily="34" charset="0"/>
              </a:rPr>
              <a:t>.</a:t>
            </a:r>
            <a:r>
              <a:rPr lang="en-US" altLang="en-US" dirty="0" smtClean="0">
                <a:solidFill>
                  <a:srgbClr val="002060"/>
                </a:solidFill>
                <a:latin typeface=".VnTime" pitchFamily="34" charset="0"/>
              </a:rPr>
              <a:t>                            </a:t>
            </a:r>
            <a:endParaRPr lang="en-US" altLang="en-US" dirty="0">
              <a:solidFill>
                <a:srgbClr val="002060"/>
              </a:solidFill>
              <a:latin typeface=".VnTime" pitchFamily="34" charset="0"/>
            </a:endParaRP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97B3BF75-2766-41EA-9624-126C000FE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87" y="1517434"/>
            <a:ext cx="2227833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20 000 </a:t>
            </a: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D82CF1EF-E464-4902-AECC-F1C86E4A7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8331" y="1452563"/>
            <a:ext cx="2475648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21 000 </a:t>
            </a: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0F4276D7-E4C1-4301-BC52-DF15E70D0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459" y="1412776"/>
            <a:ext cx="2882425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22 000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BCE7B1EE-477A-4606-9B17-E03832A8B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83" y="2208791"/>
            <a:ext cx="2531777" cy="5857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23 000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4E5C6ECD-AB70-42DB-9A90-3885E703E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315" y="2988816"/>
            <a:ext cx="2232508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47 300</a:t>
            </a: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9808AC1D-2603-409D-BB62-9C80C8F30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459" y="2988816"/>
            <a:ext cx="2290981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47 </a:t>
            </a:r>
            <a:r>
              <a:rPr lang="en-US" altLang="en-US" dirty="0" smtClean="0">
                <a:solidFill>
                  <a:srgbClr val="FF0000"/>
                </a:solidFill>
                <a:latin typeface=".VnTime" pitchFamily="34" charset="0"/>
              </a:rPr>
              <a:t>400  </a:t>
            </a:r>
            <a:endParaRPr lang="en-US" altLang="en-US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47B99E63-C321-4450-973F-AAB700F4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7390" y="2988241"/>
            <a:ext cx="2419493" cy="58477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47 500</a:t>
            </a:r>
            <a:r>
              <a:rPr lang="en-US" altLang="en-US" dirty="0">
                <a:solidFill>
                  <a:srgbClr val="D002C6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7F0D28EA-5B20-4962-86E3-4CBD11ECC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0779" y="2988816"/>
            <a:ext cx="2524738" cy="5842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47 600</a:t>
            </a:r>
            <a:endParaRPr lang="en-US" altLang="en-US" sz="2800" dirty="0">
              <a:latin typeface=".VnTime" pitchFamily="34" charset="0"/>
            </a:endParaRPr>
          </a:p>
        </p:txBody>
      </p:sp>
      <p:sp>
        <p:nvSpPr>
          <p:cNvPr id="59404" name="Text Box 34">
            <a:extLst>
              <a:ext uri="{FF2B5EF4-FFF2-40B4-BE49-F238E27FC236}">
                <a16:creationId xmlns:a16="http://schemas.microsoft.com/office/drawing/2014/main" id="{C18A0DB8-6760-40A5-B396-499CB9D8C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07" y="273050"/>
            <a:ext cx="43107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</a:rPr>
              <a:t> 3: </a:t>
            </a:r>
            <a:r>
              <a:rPr lang="en-US" altLang="en-US" sz="4000" b="1" dirty="0" err="1">
                <a:solidFill>
                  <a:srgbClr val="002060"/>
                </a:solidFill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</a:rPr>
              <a:t>?</a:t>
            </a:r>
            <a:r>
              <a:rPr lang="en-US" altLang="en-US" sz="4000" dirty="0">
                <a:solidFill>
                  <a:srgbClr val="800000"/>
                </a:solidFill>
                <a:latin typeface=".VnArial Narrow" pitchFamily="34" charset="0"/>
              </a:rPr>
              <a:t>    </a:t>
            </a:r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id="{7F0D28EA-5B20-4962-86E3-4CBD11ECC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8331" y="3708321"/>
            <a:ext cx="2524738" cy="58477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</a:rPr>
              <a:t>56 330</a:t>
            </a:r>
          </a:p>
        </p:txBody>
      </p:sp>
      <p:sp>
        <p:nvSpPr>
          <p:cNvPr id="14" name="Rectangle 22">
            <a:extLst>
              <a:ext uri="{FF2B5EF4-FFF2-40B4-BE49-F238E27FC236}">
                <a16:creationId xmlns:a16="http://schemas.microsoft.com/office/drawing/2014/main" id="{7F0D28EA-5B20-4962-86E3-4CBD11ECC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99" y="3739098"/>
            <a:ext cx="2524738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rgbClr val="FF0000"/>
                </a:solidFill>
                <a:latin typeface=".VnTime" pitchFamily="34" charset="0"/>
              </a:rPr>
              <a:t>56 340</a:t>
            </a:r>
            <a:endParaRPr lang="en-US" altLang="en-US" sz="28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id="{7F0D28EA-5B20-4962-86E3-4CBD11ECC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707" y="3708321"/>
            <a:ext cx="2524738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rgbClr val="FF0000"/>
                </a:solidFill>
                <a:latin typeface=".VnTime" pitchFamily="34" charset="0"/>
              </a:rPr>
              <a:t>56 350</a:t>
            </a:r>
            <a:endParaRPr lang="en-US" altLang="en-US" sz="2800" dirty="0">
              <a:solidFill>
                <a:srgbClr val="FF0000"/>
              </a:solidFill>
              <a:latin typeface=".VnTime" pitchFamily="34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2160587" y="457200"/>
            <a:ext cx="50355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(theo mẫu)</a:t>
            </a:r>
          </a:p>
        </p:txBody>
      </p:sp>
      <p:graphicFrame>
        <p:nvGraphicFramePr>
          <p:cNvPr id="123119" name="Group 239"/>
          <p:cNvGraphicFramePr>
            <a:graphicFrameLocks noGrp="1"/>
          </p:cNvGraphicFramePr>
          <p:nvPr/>
        </p:nvGraphicFramePr>
        <p:xfrm>
          <a:off x="1703387" y="1509714"/>
          <a:ext cx="9677400" cy="5014913"/>
        </p:xfrm>
        <a:graphic>
          <a:graphicData uri="http://schemas.openxmlformats.org/drawingml/2006/table">
            <a:tbl>
              <a:tblPr/>
              <a:tblGrid>
                <a:gridCol w="1753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3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2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1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16305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sáu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kumimoji="0" lang="en-US" alt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8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16500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8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62007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62070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15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71010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15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71001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38872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700004" y="3098221"/>
            <a:ext cx="6384537" cy="1766459"/>
          </a:xfrm>
        </p:spPr>
        <p:txBody>
          <a:bodyPr rtlCol="0">
            <a:prstTxWarp prst="textCurveDown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</a:t>
            </a:r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4987" y="1371600"/>
            <a:ext cx="2438400" cy="6858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 dirty="0">
                <a:latin typeface="Adobe Caslon Pro Bold" pitchFamily="18" charset="0"/>
              </a:rPr>
              <a:t>By Tran Dung </a:t>
            </a:r>
          </a:p>
        </p:txBody>
      </p:sp>
      <p:pic>
        <p:nvPicPr>
          <p:cNvPr id="8602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7" y="44958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84975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7" y="3824289"/>
            <a:ext cx="14351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2"/>
          <p:cNvSpPr/>
          <p:nvPr/>
        </p:nvSpPr>
        <p:spPr>
          <a:xfrm>
            <a:off x="6891337" y="6075364"/>
            <a:ext cx="3657600" cy="78263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Cloud 24"/>
          <p:cNvSpPr/>
          <p:nvPr/>
        </p:nvSpPr>
        <p:spPr>
          <a:xfrm>
            <a:off x="2867025" y="6094414"/>
            <a:ext cx="3657600" cy="78263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7045" name="Group 9"/>
          <p:cNvGrpSpPr>
            <a:grpSpLocks/>
          </p:cNvGrpSpPr>
          <p:nvPr/>
        </p:nvGrpSpPr>
        <p:grpSpPr bwMode="auto">
          <a:xfrm>
            <a:off x="3503612" y="3413125"/>
            <a:ext cx="2389188" cy="3194050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>
            <a:grpSpLocks/>
          </p:cNvGrpSpPr>
          <p:nvPr/>
        </p:nvGrpSpPr>
        <p:grpSpPr bwMode="auto">
          <a:xfrm>
            <a:off x="3887788" y="3824288"/>
            <a:ext cx="1636713" cy="2373312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7047" name="Group 10"/>
          <p:cNvGrpSpPr>
            <a:grpSpLocks/>
          </p:cNvGrpSpPr>
          <p:nvPr/>
        </p:nvGrpSpPr>
        <p:grpSpPr bwMode="auto">
          <a:xfrm>
            <a:off x="7516812" y="3413125"/>
            <a:ext cx="2389188" cy="3194050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>
            <a:grpSpLocks/>
          </p:cNvGrpSpPr>
          <p:nvPr/>
        </p:nvGrpSpPr>
        <p:grpSpPr bwMode="auto">
          <a:xfrm>
            <a:off x="7900988" y="3824288"/>
            <a:ext cx="1636713" cy="2373312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3503613" y="2681289"/>
            <a:ext cx="2373313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A. 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7550151" y="2681289"/>
            <a:ext cx="2339975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B. </a:t>
            </a:r>
          </a:p>
        </p:txBody>
      </p:sp>
      <p:sp>
        <p:nvSpPr>
          <p:cNvPr id="87051" name="Title 1"/>
          <p:cNvSpPr txBox="1">
            <a:spLocks/>
          </p:cNvSpPr>
          <p:nvPr/>
        </p:nvSpPr>
        <p:spPr bwMode="auto">
          <a:xfrm>
            <a:off x="2873375" y="304800"/>
            <a:ext cx="7772400" cy="2025650"/>
          </a:xfrm>
          <a:prstGeom prst="rect">
            <a:avLst/>
          </a:prstGeom>
          <a:solidFill>
            <a:srgbClr val="B7DEE8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>
                <a:solidFill>
                  <a:srgbClr val="002060"/>
                </a:solidFill>
              </a:rPr>
              <a:t>16 500 đọc là?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>
                <a:solidFill>
                  <a:srgbClr val="002060"/>
                </a:solidFill>
              </a:rPr>
              <a:t>A. Mười sáu nghìn năm trăm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>
                <a:solidFill>
                  <a:srgbClr val="002060"/>
                </a:solidFill>
              </a:rPr>
              <a:t>B. Mười sáu nghìn lăm trăm</a:t>
            </a:r>
            <a:r>
              <a:rPr lang="en-US" altLang="en-US" sz="4400">
                <a:solidFill>
                  <a:srgbClr val="000000"/>
                </a:solidFill>
              </a:rPr>
              <a:t/>
            </a:r>
            <a:br>
              <a:rPr lang="en-US" altLang="en-US" sz="4400">
                <a:solidFill>
                  <a:srgbClr val="000000"/>
                </a:solidFill>
              </a:rPr>
            </a:br>
            <a:endParaRPr lang="en-US" altLang="en-US" sz="440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706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3692188" y="0"/>
            <a:ext cx="9145587" cy="6815138"/>
            <a:chOff x="0" y="27709"/>
            <a:chExt cx="9145045" cy="6814415"/>
          </a:xfrm>
        </p:grpSpPr>
        <p:grpSp>
          <p:nvGrpSpPr>
            <p:cNvPr id="87054" name="Group 4"/>
            <p:cNvGrpSpPr>
              <a:grpSpLocks/>
            </p:cNvGrpSpPr>
            <p:nvPr/>
          </p:nvGrpSpPr>
          <p:grpSpPr bwMode="auto">
            <a:xfrm>
              <a:off x="0" y="27709"/>
              <a:ext cx="9145045" cy="6814415"/>
              <a:chOff x="0" y="27709"/>
              <a:chExt cx="9145045" cy="6814415"/>
            </a:xfrm>
          </p:grpSpPr>
          <p:pic>
            <p:nvPicPr>
              <p:cNvPr id="87057" name="Picture 3" descr="D:\pp game\doraemon\efb5201aca304fe0b3a214f2eb1ead72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23"/>
              <a:stretch>
                <a:fillRect/>
              </a:stretch>
            </p:blipFill>
            <p:spPr bwMode="auto">
              <a:xfrm>
                <a:off x="4843080" y="3549975"/>
                <a:ext cx="4300920" cy="3292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058" name="Picture 4" descr="D:\pp game\doraemon\cua-rang-me-0a5ae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709"/>
                <a:ext cx="4843081" cy="3522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059" name="Picture 5" descr="D:\pp game\doraemon\hai-san-da-nang-dac-an-cua-bien-khoi-2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3549976"/>
                <a:ext cx="4843080" cy="3285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060" name="Picture 6" descr="D:\pp game\doraemon\27496090_1343325349133222_306766966_n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232930" y="-362139"/>
                <a:ext cx="3522265" cy="43019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7055" name="Picture 7" descr="D:\background\character\doraemon_02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880" y="2285998"/>
              <a:ext cx="2050476" cy="254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ounded Rectangle 30"/>
            <p:cNvSpPr/>
            <p:nvPr/>
          </p:nvSpPr>
          <p:spPr>
            <a:xfrm>
              <a:off x="3522453" y="3415075"/>
              <a:ext cx="2438255" cy="734935"/>
            </a:xfrm>
            <a:prstGeom prst="roundRect">
              <a:avLst/>
            </a:prstGeom>
            <a:solidFill>
              <a:srgbClr val="FFFF00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>
                  <a:solidFill>
                    <a:prstClr val="black"/>
                  </a:solidFill>
                </a:rPr>
                <a:t>Seafood</a:t>
              </a:r>
              <a:endParaRPr lang="en-US" sz="8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95670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1.02483 0.00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4416425"/>
            <a:ext cx="21907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67" name="Group 9"/>
          <p:cNvGrpSpPr>
            <a:grpSpLocks/>
          </p:cNvGrpSpPr>
          <p:nvPr/>
        </p:nvGrpSpPr>
        <p:grpSpPr bwMode="auto">
          <a:xfrm>
            <a:off x="3503612" y="3413125"/>
            <a:ext cx="2389188" cy="3194050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887788" y="3824288"/>
            <a:ext cx="1636713" cy="2373312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8069" name="Group 10"/>
          <p:cNvGrpSpPr>
            <a:grpSpLocks/>
          </p:cNvGrpSpPr>
          <p:nvPr/>
        </p:nvGrpSpPr>
        <p:grpSpPr bwMode="auto">
          <a:xfrm>
            <a:off x="7516812" y="3413125"/>
            <a:ext cx="2389188" cy="3194050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7900988" y="3824288"/>
            <a:ext cx="1636713" cy="2373312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3497262" y="2681289"/>
            <a:ext cx="2395538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A. 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7510462" y="2681289"/>
            <a:ext cx="2395538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B. </a:t>
            </a:r>
          </a:p>
        </p:txBody>
      </p:sp>
      <p:sp>
        <p:nvSpPr>
          <p:cNvPr id="88073" name="Title 1"/>
          <p:cNvSpPr txBox="1">
            <a:spLocks/>
          </p:cNvSpPr>
          <p:nvPr/>
        </p:nvSpPr>
        <p:spPr bwMode="auto">
          <a:xfrm>
            <a:off x="1703387" y="304800"/>
            <a:ext cx="9296400" cy="2025650"/>
          </a:xfrm>
          <a:prstGeom prst="rect">
            <a:avLst/>
          </a:prstGeom>
          <a:solidFill>
            <a:srgbClr val="B7DEE8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62 007 đọc là?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A. Sáu mươi hai nghìn không trăm linh bảy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B. Sáu hai nghìn không trăm linh bảy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0000"/>
                </a:solidFill>
              </a:rPr>
              <a:t/>
            </a:r>
            <a:br>
              <a:rPr lang="en-US" altLang="en-US" sz="3600">
                <a:solidFill>
                  <a:srgbClr val="000000"/>
                </a:solidFill>
              </a:rPr>
            </a:br>
            <a:endParaRPr lang="en-US" altLang="en-US" sz="360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8081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1304588" y="0"/>
            <a:ext cx="12188825" cy="6858000"/>
            <a:chOff x="2463990" y="-312219"/>
            <a:chExt cx="12188226" cy="6857999"/>
          </a:xfrm>
        </p:grpSpPr>
        <p:grpSp>
          <p:nvGrpSpPr>
            <p:cNvPr id="88076" name="Group 2"/>
            <p:cNvGrpSpPr>
              <a:grpSpLocks/>
            </p:cNvGrpSpPr>
            <p:nvPr/>
          </p:nvGrpSpPr>
          <p:grpSpPr bwMode="auto"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88078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654" y="79894"/>
                <a:ext cx="3070074" cy="343217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800" b="1">
                    <a:solidFill>
                      <a:prstClr val="white"/>
                    </a:solidFill>
                  </a:rPr>
                  <a:t>Dragon bridge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>
                    <a:solidFill>
                      <a:prstClr val="white"/>
                    </a:solidFill>
                  </a:rPr>
                  <a:t>Danang Vietnam</a:t>
                </a:r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88077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577998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6" y="4084638"/>
            <a:ext cx="171608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3101975"/>
            <a:ext cx="1041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092" name="Group 3"/>
          <p:cNvGrpSpPr>
            <a:grpSpLocks/>
          </p:cNvGrpSpPr>
          <p:nvPr/>
        </p:nvGrpSpPr>
        <p:grpSpPr bwMode="auto">
          <a:xfrm>
            <a:off x="7693026" y="3111500"/>
            <a:ext cx="2389187" cy="3195638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>
            <a:grpSpLocks/>
          </p:cNvGrpSpPr>
          <p:nvPr/>
        </p:nvGrpSpPr>
        <p:grpSpPr bwMode="auto">
          <a:xfrm>
            <a:off x="8077200" y="3522663"/>
            <a:ext cx="1636712" cy="2373312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9094" name="Group 10"/>
          <p:cNvGrpSpPr>
            <a:grpSpLocks/>
          </p:cNvGrpSpPr>
          <p:nvPr/>
        </p:nvGrpSpPr>
        <p:grpSpPr bwMode="auto">
          <a:xfrm>
            <a:off x="3733801" y="3101975"/>
            <a:ext cx="2390775" cy="3194050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>
            <a:grpSpLocks/>
          </p:cNvGrpSpPr>
          <p:nvPr/>
        </p:nvGrpSpPr>
        <p:grpSpPr bwMode="auto">
          <a:xfrm>
            <a:off x="4117975" y="3511551"/>
            <a:ext cx="1638300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No"/>
          <p:cNvSpPr txBox="1">
            <a:spLocks/>
          </p:cNvSpPr>
          <p:nvPr/>
        </p:nvSpPr>
        <p:spPr>
          <a:xfrm>
            <a:off x="3733801" y="2370139"/>
            <a:ext cx="2390775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A. </a:t>
            </a:r>
          </a:p>
        </p:txBody>
      </p:sp>
      <p:pic>
        <p:nvPicPr>
          <p:cNvPr id="89097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7" y="3402013"/>
            <a:ext cx="903288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1" y="4745038"/>
            <a:ext cx="489108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9" name="Title 1"/>
          <p:cNvSpPr txBox="1">
            <a:spLocks/>
          </p:cNvSpPr>
          <p:nvPr/>
        </p:nvSpPr>
        <p:spPr bwMode="auto">
          <a:xfrm>
            <a:off x="3021013" y="152401"/>
            <a:ext cx="8664575" cy="2212975"/>
          </a:xfrm>
          <a:prstGeom prst="rect">
            <a:avLst/>
          </a:prstGeom>
          <a:solidFill>
            <a:srgbClr val="B7DEE8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62 070 đọc là?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A. Sáu mươi hai nghìn không trăm bẩy mươi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B. Sáu mươi hai nghìn không trăm bảy mươi</a:t>
            </a:r>
            <a:r>
              <a:rPr lang="en-US" altLang="en-US" sz="3600">
                <a:solidFill>
                  <a:srgbClr val="000000"/>
                </a:solidFill>
              </a:rPr>
              <a:t/>
            </a:r>
            <a:br>
              <a:rPr lang="en-US" altLang="en-US" sz="3600">
                <a:solidFill>
                  <a:srgbClr val="000000"/>
                </a:solidFill>
              </a:rPr>
            </a:br>
            <a:endParaRPr lang="en-US" altLang="en-US" sz="3600" b="1">
              <a:solidFill>
                <a:srgbClr val="002060"/>
              </a:solidFill>
            </a:endParaRPr>
          </a:p>
        </p:txBody>
      </p:sp>
      <p:sp>
        <p:nvSpPr>
          <p:cNvPr id="18" name="YEs"/>
          <p:cNvSpPr txBox="1">
            <a:spLocks/>
          </p:cNvSpPr>
          <p:nvPr/>
        </p:nvSpPr>
        <p:spPr>
          <a:xfrm>
            <a:off x="7708901" y="2381250"/>
            <a:ext cx="2357437" cy="730250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B. </a:t>
            </a: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910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3500100" y="0"/>
            <a:ext cx="11547475" cy="6942138"/>
            <a:chOff x="9179169" y="0"/>
            <a:chExt cx="11547232" cy="6942420"/>
          </a:xfrm>
        </p:grpSpPr>
        <p:pic>
          <p:nvPicPr>
            <p:cNvPr id="89103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>
              <a:fillRect/>
            </a:stretch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557" y="457219"/>
              <a:ext cx="3124134" cy="1908253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>
                  <a:solidFill>
                    <a:srgbClr val="002060"/>
                  </a:solidFill>
                </a:rPr>
                <a:t>Son Tra Coral reef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24953362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1.11857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7" y="3890964"/>
            <a:ext cx="198755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15" name="Group 3"/>
          <p:cNvGrpSpPr>
            <a:grpSpLocks/>
          </p:cNvGrpSpPr>
          <p:nvPr/>
        </p:nvGrpSpPr>
        <p:grpSpPr bwMode="auto">
          <a:xfrm>
            <a:off x="7761287" y="2963864"/>
            <a:ext cx="2389188" cy="3195637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>
            <a:grpSpLocks/>
          </p:cNvGrpSpPr>
          <p:nvPr/>
        </p:nvGrpSpPr>
        <p:grpSpPr bwMode="auto">
          <a:xfrm>
            <a:off x="8145463" y="3375026"/>
            <a:ext cx="1636713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0117" name="Group 10"/>
          <p:cNvGrpSpPr>
            <a:grpSpLocks/>
          </p:cNvGrpSpPr>
          <p:nvPr/>
        </p:nvGrpSpPr>
        <p:grpSpPr bwMode="auto">
          <a:xfrm>
            <a:off x="3802062" y="2954338"/>
            <a:ext cx="2389188" cy="3194050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>
            <a:grpSpLocks/>
          </p:cNvGrpSpPr>
          <p:nvPr/>
        </p:nvGrpSpPr>
        <p:grpSpPr bwMode="auto">
          <a:xfrm>
            <a:off x="4186238" y="3363913"/>
            <a:ext cx="1636713" cy="2373312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777162" y="2233613"/>
            <a:ext cx="2395538" cy="730250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B. </a:t>
            </a: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817937" y="2222500"/>
            <a:ext cx="2357438" cy="731838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A. </a:t>
            </a:r>
          </a:p>
        </p:txBody>
      </p:sp>
      <p:sp>
        <p:nvSpPr>
          <p:cNvPr id="90121" name="Title 1"/>
          <p:cNvSpPr txBox="1">
            <a:spLocks/>
          </p:cNvSpPr>
          <p:nvPr/>
        </p:nvSpPr>
        <p:spPr bwMode="auto">
          <a:xfrm>
            <a:off x="2008187" y="304800"/>
            <a:ext cx="8637588" cy="2025650"/>
          </a:xfrm>
          <a:prstGeom prst="rect">
            <a:avLst/>
          </a:prstGeom>
          <a:solidFill>
            <a:srgbClr val="B7DEE8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71 010 đọc là?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A. Bảy mươi một nghìn không trăm mười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B. Bảy mươi mốt nghìn không trăm mười</a:t>
            </a:r>
          </a:p>
        </p:txBody>
      </p:sp>
      <p:pic>
        <p:nvPicPr>
          <p:cNvPr id="90122" name="Picture 2" descr="D:\background\christmas\animated-santa-claus-image-042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5913438"/>
            <a:ext cx="32194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0129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1304587" y="-23813"/>
            <a:ext cx="9398000" cy="6858001"/>
            <a:chOff x="-253389" y="1"/>
            <a:chExt cx="9397390" cy="6858000"/>
          </a:xfrm>
        </p:grpSpPr>
        <p:pic>
          <p:nvPicPr>
            <p:cNvPr id="90125" name="Picture 4" descr="D:\pp game\doraemon\1521687812415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4" t="2122" r="1176"/>
            <a:stretch>
              <a:fillRect/>
            </a:stretch>
          </p:blipFill>
          <p:spPr bwMode="auto">
            <a:xfrm>
              <a:off x="-253389" y="1"/>
              <a:ext cx="939739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Cloud 26"/>
            <p:cNvSpPr/>
            <p:nvPr/>
          </p:nvSpPr>
          <p:spPr>
            <a:xfrm>
              <a:off x="4912001" y="193677"/>
              <a:ext cx="3765306" cy="1651000"/>
            </a:xfrm>
            <a:prstGeom prst="cloud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>
                  <a:solidFill>
                    <a:prstClr val="black"/>
                  </a:solidFill>
                </a:rPr>
                <a:t>Ba Na Hills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  <p:pic>
          <p:nvPicPr>
            <p:cNvPr id="90127" name="Picture 5" descr="D:\background\character\jhsbhsdbv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622" y="1877666"/>
              <a:ext cx="2227040" cy="2359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932866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1.02222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11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D:\background\character\art-school-easels-clipart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4048125"/>
            <a:ext cx="171767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4462" y="4038600"/>
            <a:ext cx="17859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40" name="Group 9"/>
          <p:cNvGrpSpPr>
            <a:grpSpLocks/>
          </p:cNvGrpSpPr>
          <p:nvPr/>
        </p:nvGrpSpPr>
        <p:grpSpPr bwMode="auto">
          <a:xfrm>
            <a:off x="3503612" y="3413125"/>
            <a:ext cx="2389188" cy="3194050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>
            <a:grpSpLocks/>
          </p:cNvGrpSpPr>
          <p:nvPr/>
        </p:nvGrpSpPr>
        <p:grpSpPr bwMode="auto">
          <a:xfrm>
            <a:off x="3887788" y="3824288"/>
            <a:ext cx="1636713" cy="2373312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1142" name="Group 10"/>
          <p:cNvGrpSpPr>
            <a:grpSpLocks/>
          </p:cNvGrpSpPr>
          <p:nvPr/>
        </p:nvGrpSpPr>
        <p:grpSpPr bwMode="auto">
          <a:xfrm>
            <a:off x="7516812" y="3413125"/>
            <a:ext cx="2389188" cy="3194050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>
            <a:grpSpLocks/>
          </p:cNvGrpSpPr>
          <p:nvPr/>
        </p:nvGrpSpPr>
        <p:grpSpPr bwMode="auto">
          <a:xfrm>
            <a:off x="7900988" y="3824288"/>
            <a:ext cx="1636713" cy="2373312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3503613" y="2681289"/>
            <a:ext cx="2373313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A. 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7532688" y="2681289"/>
            <a:ext cx="2373313" cy="73183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B. </a:t>
            </a:r>
          </a:p>
        </p:txBody>
      </p:sp>
      <p:sp>
        <p:nvSpPr>
          <p:cNvPr id="91146" name="Title 1"/>
          <p:cNvSpPr txBox="1">
            <a:spLocks/>
          </p:cNvSpPr>
          <p:nvPr/>
        </p:nvSpPr>
        <p:spPr bwMode="auto">
          <a:xfrm>
            <a:off x="2922588" y="304800"/>
            <a:ext cx="8647113" cy="2025650"/>
          </a:xfrm>
          <a:prstGeom prst="rect">
            <a:avLst/>
          </a:prstGeom>
          <a:solidFill>
            <a:srgbClr val="B7DEE8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71 001 đọc là?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A. Bảy mươi mốt nghìn không trăm linh một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</a:rPr>
              <a:t>B. Bảy mươi một nghìn không trăm linh một</a:t>
            </a:r>
            <a:r>
              <a:rPr lang="en-US" altLang="en-US" sz="3600">
                <a:solidFill>
                  <a:srgbClr val="000000"/>
                </a:solidFill>
              </a:rPr>
              <a:t/>
            </a:r>
            <a:br>
              <a:rPr lang="en-US" altLang="en-US" sz="3600">
                <a:solidFill>
                  <a:srgbClr val="000000"/>
                </a:solidFill>
              </a:rPr>
            </a:br>
            <a:endParaRPr lang="en-US" altLang="en-US" sz="360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1154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3617575" y="0"/>
            <a:ext cx="10134600" cy="6858000"/>
            <a:chOff x="9680602" y="845813"/>
            <a:chExt cx="8448402" cy="5410123"/>
          </a:xfrm>
        </p:grpSpPr>
        <p:pic>
          <p:nvPicPr>
            <p:cNvPr id="91149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0602" y="845813"/>
              <a:ext cx="8448402" cy="5410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50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68475" y="2058557"/>
              <a:ext cx="579865" cy="966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51" name="Picture 5" descr="D:\background\character\cac-nhan-vat-chinh-trong-truyen-va-phim-doraemon-cho-be-yeu-tham-khao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513313" y="1602128"/>
              <a:ext cx="859386" cy="912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Cloud 27"/>
            <p:cNvSpPr/>
            <p:nvPr/>
          </p:nvSpPr>
          <p:spPr>
            <a:xfrm>
              <a:off x="9901605" y="979814"/>
              <a:ext cx="4390946" cy="1810888"/>
            </a:xfrm>
            <a:prstGeom prst="cloud">
              <a:avLst/>
            </a:prstGeom>
            <a:solidFill>
              <a:srgbClr val="B7D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>
                  <a:solidFill>
                    <a:sysClr val="windowText" lastClr="000000"/>
                  </a:solidFill>
                </a:rPr>
                <a:t>Da Nang Beach</a:t>
              </a:r>
              <a:endParaRPr lang="en-US" sz="48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545107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1.029 -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5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5987" y="3276601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pic>
        <p:nvPicPr>
          <p:cNvPr id="92163" name="Picture 3" descr="D:\background\character\58c110d88eb6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87" y="42672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wavAudioFile r:embed="rId1" name="B22FB65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0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7939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9">
            <a:extLst>
              <a:ext uri="{FF2B5EF4-FFF2-40B4-BE49-F238E27FC236}">
                <a16:creationId xmlns:a16="http://schemas.microsoft.com/office/drawing/2014/main" id="{5D664CF9-309E-4052-A6B3-5B47AA734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098" y="304800"/>
            <a:ext cx="1234307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47107" name="Text Box 10">
            <a:extLst>
              <a:ext uri="{FF2B5EF4-FFF2-40B4-BE49-F238E27FC236}">
                <a16:creationId xmlns:a16="http://schemas.microsoft.com/office/drawing/2014/main" id="{9DEB1B86-7C92-4C91-A5E7-FAC975A4D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615" y="577850"/>
            <a:ext cx="886457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47108" name="Text Box 11">
            <a:extLst>
              <a:ext uri="{FF2B5EF4-FFF2-40B4-BE49-F238E27FC236}">
                <a16:creationId xmlns:a16="http://schemas.microsoft.com/office/drawing/2014/main" id="{669719E6-BE47-4EB3-9D27-CA2F3CE0A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430" y="413144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47109" name="Text Box 12">
            <a:extLst>
              <a:ext uri="{FF2B5EF4-FFF2-40B4-BE49-F238E27FC236}">
                <a16:creationId xmlns:a16="http://schemas.microsoft.com/office/drawing/2014/main" id="{CF118744-4B08-444B-B520-6DE945363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157" y="519824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pic>
        <p:nvPicPr>
          <p:cNvPr id="47112" name="Picture 2" descr="15">
            <a:extLst>
              <a:ext uri="{FF2B5EF4-FFF2-40B4-BE49-F238E27FC236}">
                <a16:creationId xmlns:a16="http://schemas.microsoft.com/office/drawing/2014/main" id="{67FD38CD-F0B4-4E80-8100-63CF27ED14BB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95088" cy="946150"/>
          </a:xfrm>
          <a:noFill/>
        </p:spPr>
      </p:pic>
      <p:pic>
        <p:nvPicPr>
          <p:cNvPr id="47113" name="Picture 2" descr="15">
            <a:extLst>
              <a:ext uri="{FF2B5EF4-FFF2-40B4-BE49-F238E27FC236}">
                <a16:creationId xmlns:a16="http://schemas.microsoft.com/office/drawing/2014/main" id="{B72024DA-0B00-49B3-AB29-8C9061275827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37882" y="0"/>
            <a:ext cx="1320802" cy="965200"/>
          </a:xfrm>
          <a:noFill/>
        </p:spPr>
      </p:pic>
      <p:sp>
        <p:nvSpPr>
          <p:cNvPr id="47114" name="WordArt 23">
            <a:extLst>
              <a:ext uri="{FF2B5EF4-FFF2-40B4-BE49-F238E27FC236}">
                <a16:creationId xmlns:a16="http://schemas.microsoft.com/office/drawing/2014/main" id="{38A48126-3626-4AE8-93FB-0812F07DA5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8376" y="219295"/>
            <a:ext cx="6017250" cy="1000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7115" name="Text Box 81">
            <a:extLst>
              <a:ext uri="{FF2B5EF4-FFF2-40B4-BE49-F238E27FC236}">
                <a16:creationId xmlns:a16="http://schemas.microsoft.com/office/drawing/2014/main" id="{713C53BE-3C15-48AE-A5C1-A308A7A4F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09" y="1412776"/>
            <a:ext cx="129887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7116" name="Text Box 81">
            <a:extLst>
              <a:ext uri="{FF2B5EF4-FFF2-40B4-BE49-F238E27FC236}">
                <a16:creationId xmlns:a16="http://schemas.microsoft.com/office/drawing/2014/main" id="{5613AEC4-0F2A-4FA8-923F-DC3C8D456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094" y="4607695"/>
            <a:ext cx="23647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33 214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3407A0E8-D83D-4650-BD54-B2F888A8E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672" y="4576166"/>
            <a:ext cx="1145475" cy="78581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47118" name="Text Box 81">
            <a:extLst>
              <a:ext uri="{FF2B5EF4-FFF2-40B4-BE49-F238E27FC236}">
                <a16:creationId xmlns:a16="http://schemas.microsoft.com/office/drawing/2014/main" id="{929FD31E-EE06-40EF-A08E-A751B2704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550" y="3729807"/>
            <a:ext cx="23391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33 124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9" name="Text Box 81">
            <a:extLst>
              <a:ext uri="{FF2B5EF4-FFF2-40B4-BE49-F238E27FC236}">
                <a16:creationId xmlns:a16="http://schemas.microsoft.com/office/drawing/2014/main" id="{485D30D8-9DD4-4194-BC93-05CF7499D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874" y="2924945"/>
            <a:ext cx="23647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31 234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2160587" y="457200"/>
            <a:ext cx="50355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23119" name="Group 239"/>
          <p:cNvGraphicFramePr>
            <a:graphicFrameLocks noGrp="1"/>
          </p:cNvGraphicFramePr>
          <p:nvPr/>
        </p:nvGraphicFramePr>
        <p:xfrm>
          <a:off x="1703387" y="1041401"/>
          <a:ext cx="9677400" cy="5014913"/>
        </p:xfrm>
        <a:graphic>
          <a:graphicData uri="http://schemas.openxmlformats.org/drawingml/2006/table">
            <a:tbl>
              <a:tblPr/>
              <a:tblGrid>
                <a:gridCol w="1753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3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2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1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16305</a:t>
                      </a:r>
                      <a:endParaRPr kumimoji="0" lang="en-US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sáu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kumimoji="0" lang="en-US" alt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8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16500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8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62007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62070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15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71010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15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71001</a:t>
                      </a: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3120" name="Text Box 240"/>
          <p:cNvSpPr txBox="1">
            <a:spLocks noChangeArrowheads="1"/>
          </p:cNvSpPr>
          <p:nvPr/>
        </p:nvSpPr>
        <p:spPr bwMode="auto">
          <a:xfrm>
            <a:off x="3455987" y="2592388"/>
            <a:ext cx="62547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sáu nghìn năm trăm</a:t>
            </a:r>
          </a:p>
        </p:txBody>
      </p:sp>
      <p:sp>
        <p:nvSpPr>
          <p:cNvPr id="123121" name="Text Box 241"/>
          <p:cNvSpPr txBox="1">
            <a:spLocks noChangeArrowheads="1"/>
          </p:cNvSpPr>
          <p:nvPr/>
        </p:nvSpPr>
        <p:spPr bwMode="auto">
          <a:xfrm>
            <a:off x="3455988" y="3343275"/>
            <a:ext cx="69818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mươi hai nghìn không trăm linh bảy</a:t>
            </a:r>
          </a:p>
        </p:txBody>
      </p:sp>
      <p:sp>
        <p:nvSpPr>
          <p:cNvPr id="123122" name="Text Box 242"/>
          <p:cNvSpPr txBox="1">
            <a:spLocks noChangeArrowheads="1"/>
          </p:cNvSpPr>
          <p:nvPr/>
        </p:nvSpPr>
        <p:spPr bwMode="auto">
          <a:xfrm>
            <a:off x="3482976" y="4043363"/>
            <a:ext cx="74009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mươi hai nghìn không trăm bảy mươi</a:t>
            </a:r>
          </a:p>
        </p:txBody>
      </p:sp>
      <p:sp>
        <p:nvSpPr>
          <p:cNvPr id="123123" name="Text Box 243"/>
          <p:cNvSpPr txBox="1">
            <a:spLocks noChangeArrowheads="1"/>
          </p:cNvSpPr>
          <p:nvPr/>
        </p:nvSpPr>
        <p:spPr bwMode="auto">
          <a:xfrm>
            <a:off x="3482976" y="4710113"/>
            <a:ext cx="69818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 mốt nghìn không trăm mười</a:t>
            </a:r>
          </a:p>
        </p:txBody>
      </p:sp>
      <p:sp>
        <p:nvSpPr>
          <p:cNvPr id="123124" name="Text Box 244"/>
          <p:cNvSpPr txBox="1">
            <a:spLocks noChangeArrowheads="1"/>
          </p:cNvSpPr>
          <p:nvPr/>
        </p:nvSpPr>
        <p:spPr bwMode="auto">
          <a:xfrm>
            <a:off x="3482975" y="5462588"/>
            <a:ext cx="7556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 mốt nghìn không trăm linh một</a:t>
            </a:r>
          </a:p>
        </p:txBody>
      </p:sp>
    </p:spTree>
    <p:extLst>
      <p:ext uri="{BB962C8B-B14F-4D97-AF65-F5344CB8AC3E}">
        <p14:creationId xmlns:p14="http://schemas.microsoft.com/office/powerpoint/2010/main" val="243056136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2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2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2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/>
      <p:bldP spid="123120" grpId="0"/>
      <p:bldP spid="123121" grpId="0"/>
      <p:bldP spid="123122" grpId="0"/>
      <p:bldP spid="123123" grpId="0"/>
      <p:bldP spid="1231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387" y="5715000"/>
            <a:ext cx="4460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63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249248"/>
              </p:ext>
            </p:extLst>
          </p:nvPr>
        </p:nvGraphicFramePr>
        <p:xfrm>
          <a:off x="1474787" y="990600"/>
          <a:ext cx="9906000" cy="5281614"/>
        </p:xfrm>
        <a:graphic>
          <a:graphicData uri="http://schemas.openxmlformats.org/drawingml/2006/table">
            <a:tbl>
              <a:tblPr/>
              <a:tblGrid>
                <a:gridCol w="7993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2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87115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4234" name="Rectangle 2"/>
          <p:cNvSpPr>
            <a:spLocks noChangeArrowheads="1"/>
          </p:cNvSpPr>
          <p:nvPr/>
        </p:nvSpPr>
        <p:spPr bwMode="auto">
          <a:xfrm>
            <a:off x="1450976" y="228600"/>
            <a:ext cx="4314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3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2: </a:t>
            </a:r>
            <a:r>
              <a:rPr lang="en-US" alt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(theo mẫu)</a:t>
            </a:r>
          </a:p>
        </p:txBody>
      </p:sp>
      <p:pic>
        <p:nvPicPr>
          <p:cNvPr id="5" name="⏳ 3 minutes [COUNTDOWN TIMER] - ⏱ Timer 3 minutes - Conto alla rovescia 3 minuti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437" y="6232526"/>
            <a:ext cx="13271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52013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387" y="5715000"/>
            <a:ext cx="4460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63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031997"/>
              </p:ext>
            </p:extLst>
          </p:nvPr>
        </p:nvGraphicFramePr>
        <p:xfrm>
          <a:off x="1474787" y="990600"/>
          <a:ext cx="9906000" cy="5281614"/>
        </p:xfrm>
        <a:graphic>
          <a:graphicData uri="http://schemas.openxmlformats.org/drawingml/2006/table">
            <a:tbl>
              <a:tblPr/>
              <a:tblGrid>
                <a:gridCol w="7993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2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alt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87115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87 105</a:t>
                      </a: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87 001</a:t>
                      </a: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87 500</a:t>
                      </a: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0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87 000</a:t>
                      </a:r>
                      <a:endParaRPr kumimoji="0" lang="vi-VN" alt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4234" name="Rectangle 2"/>
          <p:cNvSpPr>
            <a:spLocks noChangeArrowheads="1"/>
          </p:cNvSpPr>
          <p:nvPr/>
        </p:nvSpPr>
        <p:spPr bwMode="auto">
          <a:xfrm>
            <a:off x="1450976" y="228600"/>
            <a:ext cx="4314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32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2: </a:t>
            </a:r>
            <a:r>
              <a:rPr lang="en-US" alt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(theo mẫu)</a:t>
            </a:r>
          </a:p>
        </p:txBody>
      </p:sp>
      <p:pic>
        <p:nvPicPr>
          <p:cNvPr id="5" name="⏳ 3 minutes [COUNTDOWN TIMER] - ⏱ Timer 3 minutes - Conto alla rovescia 3 minuti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437" y="6232526"/>
            <a:ext cx="13271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05310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9">
            <a:extLst>
              <a:ext uri="{FF2B5EF4-FFF2-40B4-BE49-F238E27FC236}">
                <a16:creationId xmlns:a16="http://schemas.microsoft.com/office/drawing/2014/main" id="{3725A795-7404-4B93-A6C6-7ECF5487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098" y="304800"/>
            <a:ext cx="1234307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67587" name="Text Box 10">
            <a:extLst>
              <a:ext uri="{FF2B5EF4-FFF2-40B4-BE49-F238E27FC236}">
                <a16:creationId xmlns:a16="http://schemas.microsoft.com/office/drawing/2014/main" id="{B46C6FC3-E3D8-4F3B-9C58-390C91B9C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615" y="577850"/>
            <a:ext cx="886457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67589" name="Text Box 12">
            <a:extLst>
              <a:ext uri="{FF2B5EF4-FFF2-40B4-BE49-F238E27FC236}">
                <a16:creationId xmlns:a16="http://schemas.microsoft.com/office/drawing/2014/main" id="{10C0B2B5-5830-4111-82EB-110906020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5330" y="519824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7590" name="Text Box 13">
            <a:extLst>
              <a:ext uri="{FF2B5EF4-FFF2-40B4-BE49-F238E27FC236}">
                <a16:creationId xmlns:a16="http://schemas.microsoft.com/office/drawing/2014/main" id="{D763D45C-EFD4-4D7C-B049-C0FA3ED88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9862" y="428384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7591" name="Text Box 14">
            <a:extLst>
              <a:ext uri="{FF2B5EF4-FFF2-40B4-BE49-F238E27FC236}">
                <a16:creationId xmlns:a16="http://schemas.microsoft.com/office/drawing/2014/main" id="{E66BB37C-863F-4966-ADCB-39E94B42F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7770" y="431559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pic>
        <p:nvPicPr>
          <p:cNvPr id="67592" name="Picture 2" descr="15">
            <a:extLst>
              <a:ext uri="{FF2B5EF4-FFF2-40B4-BE49-F238E27FC236}">
                <a16:creationId xmlns:a16="http://schemas.microsoft.com/office/drawing/2014/main" id="{8E0AF6DF-FA2D-402A-9A03-8BDCE8991031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95088" cy="946150"/>
          </a:xfrm>
          <a:noFill/>
        </p:spPr>
      </p:pic>
      <p:pic>
        <p:nvPicPr>
          <p:cNvPr id="67593" name="Picture 2" descr="15">
            <a:extLst>
              <a:ext uri="{FF2B5EF4-FFF2-40B4-BE49-F238E27FC236}">
                <a16:creationId xmlns:a16="http://schemas.microsoft.com/office/drawing/2014/main" id="{1B373426-8EE8-4B77-ADFE-12B37E70BCB2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37882" y="0"/>
            <a:ext cx="1320802" cy="965200"/>
          </a:xfrm>
          <a:noFill/>
        </p:spPr>
      </p:pic>
      <p:sp>
        <p:nvSpPr>
          <p:cNvPr id="67594" name="WordArt 23">
            <a:extLst>
              <a:ext uri="{FF2B5EF4-FFF2-40B4-BE49-F238E27FC236}">
                <a16:creationId xmlns:a16="http://schemas.microsoft.com/office/drawing/2014/main" id="{F476CDE3-0FE0-4E5E-BE2B-FB25E06A81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7338" y="717550"/>
            <a:ext cx="9331235" cy="11333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AI LÀ NGƯỜI CHIẾN THẮNG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7595" name="Text Box 81">
            <a:extLst>
              <a:ext uri="{FF2B5EF4-FFF2-40B4-BE49-F238E27FC236}">
                <a16:creationId xmlns:a16="http://schemas.microsoft.com/office/drawing/2014/main" id="{DA2AE138-FA30-44E1-804C-3B8308D6A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45" y="2060848"/>
            <a:ext cx="88280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7596" name="Text Box 81">
            <a:extLst>
              <a:ext uri="{FF2B5EF4-FFF2-40B4-BE49-F238E27FC236}">
                <a16:creationId xmlns:a16="http://schemas.microsoft.com/office/drawing/2014/main" id="{557BC021-F631-4EC3-8FB2-75E0FA3AD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268" y="4607695"/>
            <a:ext cx="23647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60 500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A4623190-6A1F-4A8D-B31F-D57E93BC2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782" y="4587404"/>
            <a:ext cx="947677" cy="78581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67598" name="Text Box 81">
            <a:extLst>
              <a:ext uri="{FF2B5EF4-FFF2-40B4-BE49-F238E27FC236}">
                <a16:creationId xmlns:a16="http://schemas.microsoft.com/office/drawing/2014/main" id="{EC796AC8-D3ED-4B0E-AEB1-498EAAE4A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724" y="3729807"/>
            <a:ext cx="23391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60 050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9" name="Text Box 81">
            <a:extLst>
              <a:ext uri="{FF2B5EF4-FFF2-40B4-BE49-F238E27FC236}">
                <a16:creationId xmlns:a16="http://schemas.microsoft.com/office/drawing/2014/main" id="{FABC6351-4573-4AD5-A4ED-BB05CA208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9048" y="2924945"/>
            <a:ext cx="23647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65 000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600" name="Text Box 81">
            <a:extLst>
              <a:ext uri="{FF2B5EF4-FFF2-40B4-BE49-F238E27FC236}">
                <a16:creationId xmlns:a16="http://schemas.microsoft.com/office/drawing/2014/main" id="{9C3D12C2-CE35-4215-A19F-60B6BC295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515" y="71438"/>
            <a:ext cx="20083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</p:txBody>
      </p:sp>
    </p:spTree>
  </p:cSld>
  <p:clrMapOvr>
    <a:masterClrMapping/>
  </p:clrMapOvr>
  <p:transition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11">
            <a:extLst>
              <a:ext uri="{FF2B5EF4-FFF2-40B4-BE49-F238E27FC236}">
                <a16:creationId xmlns:a16="http://schemas.microsoft.com/office/drawing/2014/main" id="{CBAEE6B0-8D00-43AE-85E4-4CA0936BD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443" y="357874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9637" name="Text Box 12">
            <a:extLst>
              <a:ext uri="{FF2B5EF4-FFF2-40B4-BE49-F238E27FC236}">
                <a16:creationId xmlns:a16="http://schemas.microsoft.com/office/drawing/2014/main" id="{FDA58F9E-F849-4B17-9C17-D204BFE12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170" y="464554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9638" name="Text Box 13">
            <a:extLst>
              <a:ext uri="{FF2B5EF4-FFF2-40B4-BE49-F238E27FC236}">
                <a16:creationId xmlns:a16="http://schemas.microsoft.com/office/drawing/2014/main" id="{A2F0DF6E-6B88-4896-916D-07983AEAC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702" y="373114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9639" name="Text Box 14">
            <a:extLst>
              <a:ext uri="{FF2B5EF4-FFF2-40B4-BE49-F238E27FC236}">
                <a16:creationId xmlns:a16="http://schemas.microsoft.com/office/drawing/2014/main" id="{75639558-C858-458A-902F-DFF8C9F18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610" y="376289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69643" name="Text Box 81">
            <a:extLst>
              <a:ext uri="{FF2B5EF4-FFF2-40B4-BE49-F238E27FC236}">
                <a16:creationId xmlns:a16="http://schemas.microsoft.com/office/drawing/2014/main" id="{03408657-F2AC-4E6C-8988-BBCE0A940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174" y="947738"/>
            <a:ext cx="50449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87 001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C2C0C07E-A1B0-4656-A638-F3363BBC0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94" y="1924696"/>
            <a:ext cx="832146" cy="7842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69645" name="Text Box 81">
            <a:extLst>
              <a:ext uri="{FF2B5EF4-FFF2-40B4-BE49-F238E27FC236}">
                <a16:creationId xmlns:a16="http://schemas.microsoft.com/office/drawing/2014/main" id="{D171BDA0-7F42-4180-938C-55E2D0D13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51" y="1925938"/>
            <a:ext cx="126362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47" name="Text Box 81">
            <a:extLst>
              <a:ext uri="{FF2B5EF4-FFF2-40B4-BE49-F238E27FC236}">
                <a16:creationId xmlns:a16="http://schemas.microsoft.com/office/drawing/2014/main" id="{7B9F5068-9046-4064-8E80-1C371EE81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90" y="3255690"/>
            <a:ext cx="86594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48" name="Text Box 81">
            <a:extLst>
              <a:ext uri="{FF2B5EF4-FFF2-40B4-BE49-F238E27FC236}">
                <a16:creationId xmlns:a16="http://schemas.microsoft.com/office/drawing/2014/main" id="{FFCEB097-45E2-46C6-9BC9-7D20E7006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21" y="4828902"/>
            <a:ext cx="55111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ext Box 11">
            <a:extLst>
              <a:ext uri="{FF2B5EF4-FFF2-40B4-BE49-F238E27FC236}">
                <a16:creationId xmlns:a16="http://schemas.microsoft.com/office/drawing/2014/main" id="{0E973725-593E-44E2-B460-A6D5A3583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028" y="3458591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4400" b="1">
              <a:solidFill>
                <a:srgbClr val="00FFFF"/>
              </a:solidFill>
            </a:endParaRPr>
          </a:p>
        </p:txBody>
      </p:sp>
      <p:sp>
        <p:nvSpPr>
          <p:cNvPr id="71685" name="Text Box 12">
            <a:extLst>
              <a:ext uri="{FF2B5EF4-FFF2-40B4-BE49-F238E27FC236}">
                <a16:creationId xmlns:a16="http://schemas.microsoft.com/office/drawing/2014/main" id="{5AB315DB-3D3F-411F-9259-EBDC3D3FD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2755" y="4525392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4400" b="1">
              <a:solidFill>
                <a:srgbClr val="00FFFF"/>
              </a:solidFill>
            </a:endParaRPr>
          </a:p>
        </p:txBody>
      </p:sp>
      <p:sp>
        <p:nvSpPr>
          <p:cNvPr id="71686" name="Text Box 13">
            <a:extLst>
              <a:ext uri="{FF2B5EF4-FFF2-40B4-BE49-F238E27FC236}">
                <a16:creationId xmlns:a16="http://schemas.microsoft.com/office/drawing/2014/main" id="{36315473-D44B-430C-88DA-C9DCA4F3D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286" y="3610992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4400" b="1">
              <a:solidFill>
                <a:srgbClr val="00FFFF"/>
              </a:solidFill>
            </a:endParaRPr>
          </a:p>
        </p:txBody>
      </p:sp>
      <p:sp>
        <p:nvSpPr>
          <p:cNvPr id="71687" name="Text Box 14">
            <a:extLst>
              <a:ext uri="{FF2B5EF4-FFF2-40B4-BE49-F238E27FC236}">
                <a16:creationId xmlns:a16="http://schemas.microsoft.com/office/drawing/2014/main" id="{9322F0D7-E54E-42E4-B04B-A8B0BC59C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195" y="3642742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4400" b="1">
              <a:solidFill>
                <a:srgbClr val="00FFFF"/>
              </a:solidFill>
            </a:endParaRPr>
          </a:p>
        </p:txBody>
      </p:sp>
      <p:sp>
        <p:nvSpPr>
          <p:cNvPr id="71691" name="Text Box 81">
            <a:extLst>
              <a:ext uri="{FF2B5EF4-FFF2-40B4-BE49-F238E27FC236}">
                <a16:creationId xmlns:a16="http://schemas.microsoft.com/office/drawing/2014/main" id="{F4E01C89-79C8-432D-9C50-681187933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478" y="1162351"/>
            <a:ext cx="85844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68 000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481F2144-D068-47BA-BF5A-FACA97EB8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4" y="3674592"/>
            <a:ext cx="834724" cy="7842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4400">
              <a:latin typeface="Times New Roman" panose="02020603050405020304" pitchFamily="18" charset="0"/>
            </a:endParaRPr>
          </a:p>
        </p:txBody>
      </p:sp>
      <p:sp>
        <p:nvSpPr>
          <p:cNvPr id="71693" name="Text Box 81">
            <a:extLst>
              <a:ext uri="{FF2B5EF4-FFF2-40B4-BE49-F238E27FC236}">
                <a16:creationId xmlns:a16="http://schemas.microsoft.com/office/drawing/2014/main" id="{31DF807C-B52B-4BD5-9A44-BC498D899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35" y="2052067"/>
            <a:ext cx="284885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68 001</a:t>
            </a: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95" name="Text Box 81">
            <a:extLst>
              <a:ext uri="{FF2B5EF4-FFF2-40B4-BE49-F238E27FC236}">
                <a16:creationId xmlns:a16="http://schemas.microsoft.com/office/drawing/2014/main" id="{6F663993-557F-4B9F-B986-3B796ED22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5815" y="2923605"/>
            <a:ext cx="2818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68 100</a:t>
            </a: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96" name="Text Box 81">
            <a:extLst>
              <a:ext uri="{FF2B5EF4-FFF2-40B4-BE49-F238E27FC236}">
                <a16:creationId xmlns:a16="http://schemas.microsoft.com/office/drawing/2014/main" id="{8970DB7A-98D3-4F61-B6A0-2A1C8DC96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959" y="3725292"/>
            <a:ext cx="284885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69 000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IL33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6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Ben cang que huong t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88" y="5867400"/>
            <a:ext cx="448839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WordArt 10"/>
          <p:cNvSpPr>
            <a:spLocks noChangeArrowheads="1" noChangeShapeType="1" noTextEdit="1"/>
          </p:cNvSpPr>
          <p:nvPr/>
        </p:nvSpPr>
        <p:spPr bwMode="auto">
          <a:xfrm>
            <a:off x="1458727" y="1447800"/>
            <a:ext cx="9874462" cy="4495800"/>
          </a:xfrm>
          <a:prstGeom prst="rect">
            <a:avLst/>
          </a:prstGeom>
        </p:spPr>
        <p:txBody>
          <a:bodyPr wrap="none" lIns="130064" tIns="65032" rIns="130064" bIns="65032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4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CHÀO CÁC EM !</a:t>
            </a:r>
          </a:p>
        </p:txBody>
      </p:sp>
    </p:spTree>
    <p:extLst>
      <p:ext uri="{BB962C8B-B14F-4D97-AF65-F5344CB8AC3E}">
        <p14:creationId xmlns:p14="http://schemas.microsoft.com/office/powerpoint/2010/main" val="3556658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98" fill="hold"/>
                                        <p:tgtEl>
                                          <p:spTgt spid="153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9">
            <a:extLst>
              <a:ext uri="{FF2B5EF4-FFF2-40B4-BE49-F238E27FC236}">
                <a16:creationId xmlns:a16="http://schemas.microsoft.com/office/drawing/2014/main" id="{EC1BF7B3-F223-4895-A48C-20BB5C429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098" y="304800"/>
            <a:ext cx="1234307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49155" name="Text Box 10">
            <a:extLst>
              <a:ext uri="{FF2B5EF4-FFF2-40B4-BE49-F238E27FC236}">
                <a16:creationId xmlns:a16="http://schemas.microsoft.com/office/drawing/2014/main" id="{91AFCE40-89E1-468E-B16A-872E43DDE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615" y="577850"/>
            <a:ext cx="886457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kumimoji="0" lang="en-US" altLang="en-US" sz="3600">
              <a:solidFill>
                <a:srgbClr val="00CC00"/>
              </a:solidFill>
              <a:latin typeface=".VnArial" pitchFamily="34" charset="0"/>
            </a:endParaRPr>
          </a:p>
        </p:txBody>
      </p:sp>
      <p:sp>
        <p:nvSpPr>
          <p:cNvPr id="49156" name="Text Box 11">
            <a:extLst>
              <a:ext uri="{FF2B5EF4-FFF2-40B4-BE49-F238E27FC236}">
                <a16:creationId xmlns:a16="http://schemas.microsoft.com/office/drawing/2014/main" id="{C8FBB917-F3E3-4ED8-AA4E-CB4617A13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249" y="403914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49158" name="Text Box 13">
            <a:extLst>
              <a:ext uri="{FF2B5EF4-FFF2-40B4-BE49-F238E27FC236}">
                <a16:creationId xmlns:a16="http://schemas.microsoft.com/office/drawing/2014/main" id="{1D002A3E-2BB9-44B4-A2C7-9BDED79C4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7508" y="419154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sp>
        <p:nvSpPr>
          <p:cNvPr id="49159" name="Text Box 14">
            <a:extLst>
              <a:ext uri="{FF2B5EF4-FFF2-40B4-BE49-F238E27FC236}">
                <a16:creationId xmlns:a16="http://schemas.microsoft.com/office/drawing/2014/main" id="{EF3611AD-2F62-415B-A3C0-3795AB788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5417" y="422329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1">
              <a:solidFill>
                <a:srgbClr val="00FFFF"/>
              </a:solidFill>
            </a:endParaRPr>
          </a:p>
        </p:txBody>
      </p:sp>
      <p:pic>
        <p:nvPicPr>
          <p:cNvPr id="49160" name="Picture 2" descr="15">
            <a:extLst>
              <a:ext uri="{FF2B5EF4-FFF2-40B4-BE49-F238E27FC236}">
                <a16:creationId xmlns:a16="http://schemas.microsoft.com/office/drawing/2014/main" id="{67C2F303-D15C-4F4C-A5BE-E00FB88E8DB9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95088" cy="946150"/>
          </a:xfrm>
          <a:noFill/>
        </p:spPr>
      </p:pic>
      <p:pic>
        <p:nvPicPr>
          <p:cNvPr id="49161" name="Picture 2" descr="15">
            <a:extLst>
              <a:ext uri="{FF2B5EF4-FFF2-40B4-BE49-F238E27FC236}">
                <a16:creationId xmlns:a16="http://schemas.microsoft.com/office/drawing/2014/main" id="{56CEA016-8A87-48EE-A3ED-848C1449EDF0}"/>
              </a:ext>
            </a:extLst>
          </p:cNvPr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37882" y="0"/>
            <a:ext cx="1320802" cy="965200"/>
          </a:xfrm>
          <a:noFill/>
        </p:spPr>
      </p:pic>
      <p:sp>
        <p:nvSpPr>
          <p:cNvPr id="49162" name="WordArt 23">
            <a:extLst>
              <a:ext uri="{FF2B5EF4-FFF2-40B4-BE49-F238E27FC236}">
                <a16:creationId xmlns:a16="http://schemas.microsoft.com/office/drawing/2014/main" id="{12FF34F4-1892-4A38-B670-3C6A662FF6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69595" y="116633"/>
            <a:ext cx="6134609" cy="8834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9163" name="Text Box 81">
            <a:extLst>
              <a:ext uri="{FF2B5EF4-FFF2-40B4-BE49-F238E27FC236}">
                <a16:creationId xmlns:a16="http://schemas.microsoft.com/office/drawing/2014/main" id="{3B6B7EAB-F32D-412E-9252-257B5E3C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632" y="1474788"/>
            <a:ext cx="49295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89 371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9164" name="Text Box 81">
            <a:extLst>
              <a:ext uri="{FF2B5EF4-FFF2-40B4-BE49-F238E27FC236}">
                <a16:creationId xmlns:a16="http://schemas.microsoft.com/office/drawing/2014/main" id="{484EC88E-2E50-4B95-943D-6D4D7B0CE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44" y="2692947"/>
            <a:ext cx="85529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Tám mươi chín nghìn ba trăm bảy mươi một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CB54EBCC-0509-442A-973B-003E5180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67" y="3356992"/>
            <a:ext cx="864096" cy="78581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49166" name="Text Box 81">
            <a:extLst>
              <a:ext uri="{FF2B5EF4-FFF2-40B4-BE49-F238E27FC236}">
                <a16:creationId xmlns:a16="http://schemas.microsoft.com/office/drawing/2014/main" id="{133A548B-6157-47F5-BDE1-BD0A30BBE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44" y="3458122"/>
            <a:ext cx="86330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67" name="Text Box 81">
            <a:extLst>
              <a:ext uri="{FF2B5EF4-FFF2-40B4-BE49-F238E27FC236}">
                <a16:creationId xmlns:a16="http://schemas.microsoft.com/office/drawing/2014/main" id="{97E2EF04-546B-4815-B4E5-4E4D7A1DC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03" y="4320136"/>
            <a:ext cx="64882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>
            <a:extLst>
              <a:ext uri="{FF2B5EF4-FFF2-40B4-BE49-F238E27FC236}">
                <a16:creationId xmlns:a16="http://schemas.microsoft.com/office/drawing/2014/main" id="{70D1E074-9793-4C9D-A185-3D170F42A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27" y="2672338"/>
            <a:ext cx="13465175" cy="156966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).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6083" y="548680"/>
            <a:ext cx="95770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4400" b="1" dirty="0" err="1">
                <a:solidFill>
                  <a:schemeClr val="tx2"/>
                </a:solidFill>
                <a:cs typeface="Times New Roman" pitchFamily="18" charset="0"/>
              </a:rPr>
              <a:t>Thứ</a:t>
            </a:r>
            <a:r>
              <a:rPr lang="en-US" altLang="vi-VN" sz="4400" b="1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solidFill>
                  <a:schemeClr val="tx2"/>
                </a:solidFill>
                <a:cs typeface="Times New Roman" pitchFamily="18" charset="0"/>
              </a:rPr>
              <a:t>năm</a:t>
            </a:r>
            <a:r>
              <a:rPr lang="en-US" altLang="vi-VN" sz="44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chemeClr val="tx2"/>
                </a:solidFill>
                <a:cs typeface="Times New Roman" pitchFamily="18" charset="0"/>
              </a:rPr>
              <a:t>ngày</a:t>
            </a:r>
            <a:r>
              <a:rPr lang="en-US" altLang="vi-VN" sz="4400" b="1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dirty="0" smtClean="0">
                <a:solidFill>
                  <a:schemeClr val="tx2"/>
                </a:solidFill>
                <a:cs typeface="Times New Roman" pitchFamily="18" charset="0"/>
              </a:rPr>
              <a:t>24 </a:t>
            </a:r>
            <a:r>
              <a:rPr lang="en-US" altLang="vi-VN" sz="4400" b="1" dirty="0" err="1">
                <a:solidFill>
                  <a:schemeClr val="tx2"/>
                </a:solidFill>
                <a:cs typeface="Times New Roman" pitchFamily="18" charset="0"/>
              </a:rPr>
              <a:t>tháng</a:t>
            </a:r>
            <a:r>
              <a:rPr lang="en-US" altLang="vi-VN" sz="4400" b="1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dirty="0" smtClean="0">
                <a:solidFill>
                  <a:schemeClr val="tx2"/>
                </a:solidFill>
                <a:cs typeface="Times New Roman" pitchFamily="18" charset="0"/>
              </a:rPr>
              <a:t>3 </a:t>
            </a:r>
            <a:r>
              <a:rPr lang="en-US" altLang="vi-VN" sz="4400" b="1" dirty="0" err="1">
                <a:solidFill>
                  <a:schemeClr val="tx2"/>
                </a:solidFill>
                <a:cs typeface="Times New Roman" pitchFamily="18" charset="0"/>
              </a:rPr>
              <a:t>năm</a:t>
            </a:r>
            <a:r>
              <a:rPr lang="en-US" altLang="vi-VN" sz="4400" b="1" dirty="0">
                <a:solidFill>
                  <a:schemeClr val="tx2"/>
                </a:solidFill>
                <a:cs typeface="Times New Roman" pitchFamily="18" charset="0"/>
              </a:rPr>
              <a:t> 2022</a:t>
            </a:r>
            <a:r>
              <a:rPr lang="en-US" altLang="vi-VN" sz="4400" b="1" i="1" dirty="0">
                <a:solidFill>
                  <a:schemeClr val="tx2"/>
                </a:solidFill>
                <a:cs typeface="Times New Roman" pitchFamily="18" charset="0"/>
              </a:rPr>
              <a:t/>
            </a:r>
            <a:br>
              <a:rPr lang="en-US" altLang="vi-VN" sz="4400" b="1" i="1" dirty="0">
                <a:solidFill>
                  <a:schemeClr val="tx2"/>
                </a:solidFill>
                <a:cs typeface="Times New Roman" pitchFamily="18" charset="0"/>
              </a:rPr>
            </a:br>
            <a:r>
              <a:rPr lang="en-US" altLang="vi-VN" sz="4400" b="1" i="1" dirty="0" smtClean="0">
                <a:solidFill>
                  <a:schemeClr val="tx2"/>
                </a:solidFill>
                <a:cs typeface="Times New Roman" pitchFamily="18" charset="0"/>
              </a:rPr>
              <a:t>                      </a:t>
            </a:r>
          </a:p>
          <a:p>
            <a:r>
              <a:rPr lang="en-US" altLang="vi-VN" sz="4400" b="1" i="1" dirty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i="1" dirty="0" smtClean="0">
                <a:solidFill>
                  <a:schemeClr val="tx2"/>
                </a:solidFill>
                <a:cs typeface="Times New Roman" pitchFamily="18" charset="0"/>
              </a:rPr>
              <a:t>                 </a:t>
            </a:r>
            <a:r>
              <a:rPr lang="en-US" altLang="vi-VN" sz="4400" b="1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solidFill>
                  <a:schemeClr val="tx2"/>
                </a:solidFill>
                <a:cs typeface="Times New Roman" pitchFamily="18" charset="0"/>
              </a:rPr>
              <a:t>Toán</a:t>
            </a:r>
            <a:endParaRPr lang="en-US" sz="4400" dirty="0"/>
          </a:p>
        </p:txBody>
      </p:sp>
    </p:spTree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6">
            <a:extLst>
              <a:ext uri="{FF2B5EF4-FFF2-40B4-BE49-F238E27FC236}">
                <a16:creationId xmlns:a16="http://schemas.microsoft.com/office/drawing/2014/main" id="{3C2D1079-388C-4421-95DC-0D2471866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80928"/>
            <a:ext cx="13465175" cy="1323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 err="1">
                <a:solidFill>
                  <a:srgbClr val="FF0000"/>
                </a:solidFill>
              </a:rPr>
              <a:t>Đọc</a:t>
            </a:r>
            <a:r>
              <a:rPr lang="en-US" altLang="en-US" sz="8000" b="1" dirty="0">
                <a:solidFill>
                  <a:srgbClr val="FF0000"/>
                </a:solidFill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</a:rPr>
              <a:t>và</a:t>
            </a:r>
            <a:r>
              <a:rPr lang="en-US" altLang="en-US" sz="8000" b="1" dirty="0">
                <a:solidFill>
                  <a:srgbClr val="FF0000"/>
                </a:solidFill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</a:rPr>
              <a:t>viết</a:t>
            </a:r>
            <a:r>
              <a:rPr lang="en-US" altLang="en-US" sz="8000" b="1" dirty="0">
                <a:solidFill>
                  <a:srgbClr val="FF0000"/>
                </a:solidFill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</a:rPr>
              <a:t>số</a:t>
            </a:r>
            <a:endParaRPr lang="en-US" altLang="en-US" sz="8000" dirty="0">
              <a:solidFill>
                <a:srgbClr val="FF0000"/>
              </a:solidFill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78E944BB-223E-4714-B5CB-696CBAA74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6107"/>
            <a:ext cx="13465175" cy="1323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000099"/>
                </a:solidFill>
              </a:rPr>
              <a:t>HOẠT ĐỘNG 1</a:t>
            </a:r>
            <a:endParaRPr lang="en-US" altLang="en-US" sz="8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Group 2">
            <a:extLst>
              <a:ext uri="{FF2B5EF4-FFF2-40B4-BE49-F238E27FC236}">
                <a16:creationId xmlns:a16="http://schemas.microsoft.com/office/drawing/2014/main" id="{8C31422A-2D0D-4E35-9808-5C37630F5374}"/>
              </a:ext>
            </a:extLst>
          </p:cNvPr>
          <p:cNvGraphicFramePr>
            <a:graphicFrameLocks noGrp="1"/>
          </p:cNvGraphicFramePr>
          <p:nvPr/>
        </p:nvGraphicFramePr>
        <p:xfrm>
          <a:off x="224420" y="228600"/>
          <a:ext cx="13016336" cy="6324602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389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128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768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Viết số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Đọc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số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9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Chục nghìn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nghìn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Trăm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Chục 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Đơn vị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590" name="Rectangle 86">
            <a:extLst>
              <a:ext uri="{FF2B5EF4-FFF2-40B4-BE49-F238E27FC236}">
                <a16:creationId xmlns:a16="http://schemas.microsoft.com/office/drawing/2014/main" id="{849B70AD-52A7-4483-A919-CA984540F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349" y="47244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32 050</a:t>
            </a:r>
          </a:p>
        </p:txBody>
      </p:sp>
      <p:sp>
        <p:nvSpPr>
          <p:cNvPr id="21591" name="Rectangle 87">
            <a:extLst>
              <a:ext uri="{FF2B5EF4-FFF2-40B4-BE49-F238E27FC236}">
                <a16:creationId xmlns:a16="http://schemas.microsoft.com/office/drawing/2014/main" id="{C03FD221-FAFF-4B23-A00D-D54719A76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4019551"/>
            <a:ext cx="437618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trăm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linh</a:t>
            </a: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Arial" panose="020B0604020202020204" pitchFamily="34" charset="0"/>
              </a:rPr>
              <a:t>năm</a:t>
            </a:r>
            <a:endParaRPr lang="en-US" altLang="en-US" sz="20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21592" name="Rectangle 88">
            <a:extLst>
              <a:ext uri="{FF2B5EF4-FFF2-40B4-BE49-F238E27FC236}">
                <a16:creationId xmlns:a16="http://schemas.microsoft.com/office/drawing/2014/main" id="{B64334BC-E7CE-469D-96F2-5C76F6D00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9726" y="2870201"/>
            <a:ext cx="187717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32 500</a:t>
            </a:r>
          </a:p>
        </p:txBody>
      </p:sp>
      <p:sp>
        <p:nvSpPr>
          <p:cNvPr id="21593" name="Rectangle 89">
            <a:extLst>
              <a:ext uri="{FF2B5EF4-FFF2-40B4-BE49-F238E27FC236}">
                <a16:creationId xmlns:a16="http://schemas.microsoft.com/office/drawing/2014/main" id="{F9C3B6AA-F5F1-4CC8-82DD-6E75BE592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349" y="35052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D002C6"/>
                </a:solidFill>
                <a:latin typeface="Arial" panose="020B0604020202020204" pitchFamily="34" charset="0"/>
              </a:rPr>
              <a:t>32 560</a:t>
            </a:r>
          </a:p>
        </p:txBody>
      </p:sp>
      <p:sp>
        <p:nvSpPr>
          <p:cNvPr id="21594" name="Rectangle 90">
            <a:extLst>
              <a:ext uri="{FF2B5EF4-FFF2-40B4-BE49-F238E27FC236}">
                <a16:creationId xmlns:a16="http://schemas.microsoft.com/office/drawing/2014/main" id="{74946507-9360-44B1-BC3F-7B008B176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349" y="41148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</a:rPr>
              <a:t>32 505</a:t>
            </a:r>
          </a:p>
        </p:txBody>
      </p:sp>
      <p:sp>
        <p:nvSpPr>
          <p:cNvPr id="21595" name="Rectangle 91">
            <a:extLst>
              <a:ext uri="{FF2B5EF4-FFF2-40B4-BE49-F238E27FC236}">
                <a16:creationId xmlns:a16="http://schemas.microsoft.com/office/drawing/2014/main" id="{76FB5F0D-9324-4A5B-8680-EFDA149AF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349" y="22098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32 000</a:t>
            </a:r>
          </a:p>
        </p:txBody>
      </p:sp>
      <p:sp>
        <p:nvSpPr>
          <p:cNvPr id="21596" name="Rectangle 92">
            <a:extLst>
              <a:ext uri="{FF2B5EF4-FFF2-40B4-BE49-F238E27FC236}">
                <a16:creationId xmlns:a16="http://schemas.microsoft.com/office/drawing/2014/main" id="{D32A21B1-B179-4260-8A34-7E7732DC6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5959" y="54102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30 050</a:t>
            </a:r>
          </a:p>
        </p:txBody>
      </p:sp>
      <p:sp>
        <p:nvSpPr>
          <p:cNvPr id="21597" name="Rectangle 93">
            <a:extLst>
              <a:ext uri="{FF2B5EF4-FFF2-40B4-BE49-F238E27FC236}">
                <a16:creationId xmlns:a16="http://schemas.microsoft.com/office/drawing/2014/main" id="{890E2F28-51CE-4415-A299-FC84F7A62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350" y="60198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30 005</a:t>
            </a:r>
          </a:p>
        </p:txBody>
      </p:sp>
      <p:sp>
        <p:nvSpPr>
          <p:cNvPr id="21598" name="Rectangle 94">
            <a:extLst>
              <a:ext uri="{FF2B5EF4-FFF2-40B4-BE49-F238E27FC236}">
                <a16:creationId xmlns:a16="http://schemas.microsoft.com/office/drawing/2014/main" id="{4268A1B7-4229-421D-88BA-7801A02CD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2743201"/>
            <a:ext cx="43761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trăm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599" name="Rectangle 95">
            <a:extLst>
              <a:ext uri="{FF2B5EF4-FFF2-40B4-BE49-F238E27FC236}">
                <a16:creationId xmlns:a16="http://schemas.microsoft.com/office/drawing/2014/main" id="{A1EA05FC-727B-4BBD-A310-EC9EDA50F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3395664"/>
            <a:ext cx="437618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trăm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sáu</a:t>
            </a:r>
            <a:r>
              <a:rPr lang="en-US" altLang="en-US" sz="2000" b="1" dirty="0">
                <a:solidFill>
                  <a:srgbClr val="D002C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D002C6"/>
                </a:solidFill>
                <a:latin typeface="Arial" panose="020B0604020202020204" pitchFamily="34" charset="0"/>
              </a:rPr>
              <a:t>mươi</a:t>
            </a:r>
            <a:endParaRPr lang="en-US" altLang="en-US" sz="2000" b="1" dirty="0">
              <a:solidFill>
                <a:srgbClr val="D002C6"/>
              </a:solidFill>
              <a:latin typeface="Arial" panose="020B0604020202020204" pitchFamily="34" charset="0"/>
            </a:endParaRPr>
          </a:p>
        </p:txBody>
      </p:sp>
      <p:sp>
        <p:nvSpPr>
          <p:cNvPr id="21600" name="Rectangle 96">
            <a:extLst>
              <a:ext uri="{FF2B5EF4-FFF2-40B4-BE49-F238E27FC236}">
                <a16:creationId xmlns:a16="http://schemas.microsoft.com/office/drawing/2014/main" id="{9DFDC465-938C-48FA-BB18-BAE88D64B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5241926"/>
            <a:ext cx="426397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trăm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B050"/>
                </a:solidFill>
                <a:latin typeface="Arial" panose="020B0604020202020204" pitchFamily="34" charset="0"/>
              </a:rPr>
              <a:t>mươi</a:t>
            </a:r>
            <a:endParaRPr lang="en-US" altLang="en-US" sz="2000" b="1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21601" name="Rectangle 97">
            <a:extLst>
              <a:ext uri="{FF2B5EF4-FFF2-40B4-BE49-F238E27FC236}">
                <a16:creationId xmlns:a16="http://schemas.microsoft.com/office/drawing/2014/main" id="{087DA61E-B3CE-4F1A-9890-D6013A00D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4633914"/>
            <a:ext cx="437618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trăm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mươi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602" name="Rectangle 98">
            <a:extLst>
              <a:ext uri="{FF2B5EF4-FFF2-40B4-BE49-F238E27FC236}">
                <a16:creationId xmlns:a16="http://schemas.microsoft.com/office/drawing/2014/main" id="{EB4BB087-0774-4F61-BC61-C39376611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2286001"/>
            <a:ext cx="437618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2000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000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nghìn</a:t>
            </a:r>
            <a:endParaRPr lang="en-US" altLang="en-US" sz="2000" b="1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21603" name="Rectangle 99">
            <a:extLst>
              <a:ext uri="{FF2B5EF4-FFF2-40B4-BE49-F238E27FC236}">
                <a16:creationId xmlns:a16="http://schemas.microsoft.com/office/drawing/2014/main" id="{227F3027-7898-447E-88E0-A3CAC3F07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5867401"/>
            <a:ext cx="437618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nghìn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trăm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linh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năm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1839" name="Group 335">
            <a:extLst>
              <a:ext uri="{FF2B5EF4-FFF2-40B4-BE49-F238E27FC236}">
                <a16:creationId xmlns:a16="http://schemas.microsoft.com/office/drawing/2014/main" id="{BAC7EDA8-82EA-43EF-B73E-3F1D0362A46E}"/>
              </a:ext>
            </a:extLst>
          </p:cNvPr>
          <p:cNvGraphicFramePr>
            <a:graphicFrameLocks noGrp="1"/>
          </p:cNvGraphicFramePr>
          <p:nvPr/>
        </p:nvGraphicFramePr>
        <p:xfrm>
          <a:off x="231434" y="4051300"/>
          <a:ext cx="6164526" cy="622300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863" name="Group 359">
            <a:extLst>
              <a:ext uri="{FF2B5EF4-FFF2-40B4-BE49-F238E27FC236}">
                <a16:creationId xmlns:a16="http://schemas.microsoft.com/office/drawing/2014/main" id="{71FE2FFB-37EF-4F58-A670-DE67ECC1FC3D}"/>
              </a:ext>
            </a:extLst>
          </p:cNvPr>
          <p:cNvGraphicFramePr>
            <a:graphicFrameLocks noGrp="1"/>
          </p:cNvGraphicFramePr>
          <p:nvPr/>
        </p:nvGraphicFramePr>
        <p:xfrm>
          <a:off x="231434" y="4660900"/>
          <a:ext cx="6164526" cy="622300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58" name="Group 454">
            <a:extLst>
              <a:ext uri="{FF2B5EF4-FFF2-40B4-BE49-F238E27FC236}">
                <a16:creationId xmlns:a16="http://schemas.microsoft.com/office/drawing/2014/main" id="{EDCDFA95-F607-4B94-93B2-7678892F98F3}"/>
              </a:ext>
            </a:extLst>
          </p:cNvPr>
          <p:cNvGraphicFramePr>
            <a:graphicFrameLocks noGrp="1"/>
          </p:cNvGraphicFramePr>
          <p:nvPr/>
        </p:nvGraphicFramePr>
        <p:xfrm>
          <a:off x="231434" y="5257800"/>
          <a:ext cx="6164525" cy="660400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11" name="Group 407">
            <a:extLst>
              <a:ext uri="{FF2B5EF4-FFF2-40B4-BE49-F238E27FC236}">
                <a16:creationId xmlns:a16="http://schemas.microsoft.com/office/drawing/2014/main" id="{053C4EF2-90EE-4578-8681-369527B15F94}"/>
              </a:ext>
            </a:extLst>
          </p:cNvPr>
          <p:cNvGraphicFramePr>
            <a:graphicFrameLocks noGrp="1"/>
          </p:cNvGraphicFramePr>
          <p:nvPr/>
        </p:nvGraphicFramePr>
        <p:xfrm>
          <a:off x="231434" y="5918200"/>
          <a:ext cx="6164526" cy="649288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931" name="Rectangle 427">
            <a:extLst>
              <a:ext uri="{FF2B5EF4-FFF2-40B4-BE49-F238E27FC236}">
                <a16:creationId xmlns:a16="http://schemas.microsoft.com/office/drawing/2014/main" id="{7F5DCE2C-CE91-4D78-9784-8F4A32786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944" y="1600201"/>
            <a:ext cx="437618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mươi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nghìn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960" name="Text Box 456">
            <a:extLst>
              <a:ext uri="{FF2B5EF4-FFF2-40B4-BE49-F238E27FC236}">
                <a16:creationId xmlns:a16="http://schemas.microsoft.com/office/drawing/2014/main" id="{330F4F11-2CC0-4F7F-9C7C-5BDB32111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29" y="2147888"/>
            <a:ext cx="112209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accent6"/>
                </a:solidFill>
                <a:latin typeface="Arial" panose="020B0604020202020204" pitchFamily="34" charset="0"/>
              </a:rPr>
              <a:t>3</a:t>
            </a: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vi-VN" altLang="en-US" sz="2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961" name="Text Box 457">
            <a:extLst>
              <a:ext uri="{FF2B5EF4-FFF2-40B4-BE49-F238E27FC236}">
                <a16:creationId xmlns:a16="http://schemas.microsoft.com/office/drawing/2014/main" id="{CB3D85C0-FBDA-4A36-9238-5666762E5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455" y="2209801"/>
            <a:ext cx="89767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accent6"/>
                </a:solidFill>
                <a:latin typeface="Arial" panose="020B0604020202020204" pitchFamily="34" charset="0"/>
              </a:rPr>
              <a:t>0</a:t>
            </a:r>
            <a:endParaRPr lang="vi-VN" altLang="en-US" sz="2800" b="1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21962" name="Text Box 458">
            <a:extLst>
              <a:ext uri="{FF2B5EF4-FFF2-40B4-BE49-F238E27FC236}">
                <a16:creationId xmlns:a16="http://schemas.microsoft.com/office/drawing/2014/main" id="{C362AB73-8BC0-4981-9159-BA9C23F7B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9553" y="2209801"/>
            <a:ext cx="1009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accent6"/>
                </a:solidFill>
                <a:latin typeface="Arial" panose="020B0604020202020204" pitchFamily="34" charset="0"/>
              </a:rPr>
              <a:t>0</a:t>
            </a:r>
            <a:endParaRPr lang="vi-VN" altLang="en-US" sz="2800" b="1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21963" name="Text Box 459">
            <a:extLst>
              <a:ext uri="{FF2B5EF4-FFF2-40B4-BE49-F238E27FC236}">
                <a16:creationId xmlns:a16="http://schemas.microsoft.com/office/drawing/2014/main" id="{EE23A22E-B1F8-4E11-9BA8-3B97433FA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937" y="2209801"/>
            <a:ext cx="112209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800" b="1">
                <a:solidFill>
                  <a:schemeClr val="accent6"/>
                </a:solidFill>
                <a:latin typeface="Arial" panose="020B0604020202020204" pitchFamily="34" charset="0"/>
              </a:rPr>
              <a:t>2</a:t>
            </a:r>
            <a:endParaRPr lang="vi-VN" altLang="en-US" sz="2800" b="1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1998" name="Group 494">
            <a:extLst>
              <a:ext uri="{FF2B5EF4-FFF2-40B4-BE49-F238E27FC236}">
                <a16:creationId xmlns:a16="http://schemas.microsoft.com/office/drawing/2014/main" id="{3B926FE8-43EC-4DC5-9DDC-9E2DC8E33C5A}"/>
              </a:ext>
            </a:extLst>
          </p:cNvPr>
          <p:cNvGraphicFramePr>
            <a:graphicFrameLocks noGrp="1"/>
          </p:cNvGraphicFramePr>
          <p:nvPr/>
        </p:nvGraphicFramePr>
        <p:xfrm>
          <a:off x="231434" y="1524000"/>
          <a:ext cx="6164526" cy="609600"/>
        </p:xfrm>
        <a:graphic>
          <a:graphicData uri="http://schemas.openxmlformats.org/drawingml/2006/table">
            <a:tbl>
              <a:tblPr/>
              <a:tblGrid>
                <a:gridCol w="1253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98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34652" marR="134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34652" marR="134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978" name="Rectangle 474">
            <a:extLst>
              <a:ext uri="{FF2B5EF4-FFF2-40B4-BE49-F238E27FC236}">
                <a16:creationId xmlns:a16="http://schemas.microsoft.com/office/drawing/2014/main" id="{9338ECD8-CCAA-4E64-8254-159E89BBF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5959" y="1600201"/>
            <a:ext cx="1285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30 000</a:t>
            </a:r>
          </a:p>
        </p:txBody>
      </p:sp>
      <p:sp>
        <p:nvSpPr>
          <p:cNvPr id="21980" name="Text Box 476">
            <a:extLst>
              <a:ext uri="{FF2B5EF4-FFF2-40B4-BE49-F238E27FC236}">
                <a16:creationId xmlns:a16="http://schemas.microsoft.com/office/drawing/2014/main" id="{3717E9FC-F594-4052-9AE5-2C9D55DB8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1650" y="2209801"/>
            <a:ext cx="1009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accent6"/>
                </a:solidFill>
                <a:latin typeface="Arial" panose="020B0604020202020204" pitchFamily="34" charset="0"/>
              </a:rPr>
              <a:t>0</a:t>
            </a:r>
            <a:endParaRPr lang="vi-VN" altLang="en-US" sz="2800" b="1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21984" name="Text Box 480">
            <a:extLst>
              <a:ext uri="{FF2B5EF4-FFF2-40B4-BE49-F238E27FC236}">
                <a16:creationId xmlns:a16="http://schemas.microsoft.com/office/drawing/2014/main" id="{7924C468-136C-43F3-977F-562F6DC3C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20" y="2819401"/>
            <a:ext cx="89767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vi-VN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985" name="Text Box 481">
            <a:extLst>
              <a:ext uri="{FF2B5EF4-FFF2-40B4-BE49-F238E27FC236}">
                <a16:creationId xmlns:a16="http://schemas.microsoft.com/office/drawing/2014/main" id="{A8B1E0B0-533E-44EB-8760-D47FF2705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147" y="2819401"/>
            <a:ext cx="89767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vi-VN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986" name="Text Box 482">
            <a:extLst>
              <a:ext uri="{FF2B5EF4-FFF2-40B4-BE49-F238E27FC236}">
                <a16:creationId xmlns:a16="http://schemas.microsoft.com/office/drawing/2014/main" id="{F8B15404-6203-4CF1-8F71-F8979DF3C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9665" y="2819401"/>
            <a:ext cx="89767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vi-VN" altLang="en-US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988" name="Text Box 484">
            <a:extLst>
              <a:ext uri="{FF2B5EF4-FFF2-40B4-BE49-F238E27FC236}">
                <a16:creationId xmlns:a16="http://schemas.microsoft.com/office/drawing/2014/main" id="{BB36A55B-765B-4356-BEDF-5B38EAE88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762" y="2819401"/>
            <a:ext cx="89767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1989" name="Text Box 485">
            <a:extLst>
              <a:ext uri="{FF2B5EF4-FFF2-40B4-BE49-F238E27FC236}">
                <a16:creationId xmlns:a16="http://schemas.microsoft.com/office/drawing/2014/main" id="{5FF1F1E4-7AA2-4D78-A149-9E8DD37A3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1650" y="2841626"/>
            <a:ext cx="112209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1990" name="Text Box 486">
            <a:extLst>
              <a:ext uri="{FF2B5EF4-FFF2-40B4-BE49-F238E27FC236}">
                <a16:creationId xmlns:a16="http://schemas.microsoft.com/office/drawing/2014/main" id="{7F5456DF-8367-4130-AB92-75542E06A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29" y="3429001"/>
            <a:ext cx="1009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D002C6"/>
                </a:solidFill>
                <a:latin typeface="Arial" panose="020B0604020202020204" pitchFamily="34" charset="0"/>
              </a:rPr>
              <a:t> 3</a:t>
            </a:r>
            <a:endParaRPr lang="vi-VN" altLang="en-US" sz="2800" b="1">
              <a:solidFill>
                <a:srgbClr val="D002C6"/>
              </a:solidFill>
              <a:latin typeface="Arial" panose="020B0604020202020204" pitchFamily="34" charset="0"/>
            </a:endParaRPr>
          </a:p>
        </p:txBody>
      </p:sp>
      <p:sp>
        <p:nvSpPr>
          <p:cNvPr id="21991" name="Text Box 487">
            <a:extLst>
              <a:ext uri="{FF2B5EF4-FFF2-40B4-BE49-F238E27FC236}">
                <a16:creationId xmlns:a16="http://schemas.microsoft.com/office/drawing/2014/main" id="{4298EC0A-183D-42FA-B509-C38DE06DE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357" y="3429001"/>
            <a:ext cx="67325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D002C6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1992" name="Text Box 488">
            <a:extLst>
              <a:ext uri="{FF2B5EF4-FFF2-40B4-BE49-F238E27FC236}">
                <a16:creationId xmlns:a16="http://schemas.microsoft.com/office/drawing/2014/main" id="{E1B2D1D7-73F1-439D-83E0-1B51A3B4A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9664" y="3429001"/>
            <a:ext cx="1009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D002C6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1993" name="Text Box 489">
            <a:extLst>
              <a:ext uri="{FF2B5EF4-FFF2-40B4-BE49-F238E27FC236}">
                <a16:creationId xmlns:a16="http://schemas.microsoft.com/office/drawing/2014/main" id="{9B3A4F41-AAED-490E-9B66-4F5E20E6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762" y="3405188"/>
            <a:ext cx="673259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D002C6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1994" name="Text Box 490">
            <a:extLst>
              <a:ext uri="{FF2B5EF4-FFF2-40B4-BE49-F238E27FC236}">
                <a16:creationId xmlns:a16="http://schemas.microsoft.com/office/drawing/2014/main" id="{E034DAEF-819D-4CED-9675-AB260F814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65" y="3429001"/>
            <a:ext cx="78546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D002C6"/>
                </a:solidFill>
                <a:latin typeface="Arial" panose="020B0604020202020204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90" grpId="0"/>
      <p:bldP spid="21591" grpId="0"/>
      <p:bldP spid="21592" grpId="0"/>
      <p:bldP spid="21593" grpId="0"/>
      <p:bldP spid="21594" grpId="0"/>
      <p:bldP spid="21595" grpId="0"/>
      <p:bldP spid="21596" grpId="0"/>
      <p:bldP spid="21597" grpId="0"/>
      <p:bldP spid="21598" grpId="0"/>
      <p:bldP spid="21599" grpId="0"/>
      <p:bldP spid="21600" grpId="0"/>
      <p:bldP spid="21601" grpId="0"/>
      <p:bldP spid="21602" grpId="0"/>
      <p:bldP spid="21603" grpId="0"/>
      <p:bldP spid="21931" grpId="0"/>
      <p:bldP spid="219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id="{86B7C057-BE4D-494A-B3C2-19E2C00DD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34651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2">
            <a:extLst>
              <a:ext uri="{FF2B5EF4-FFF2-40B4-BE49-F238E27FC236}">
                <a16:creationId xmlns:a16="http://schemas.microsoft.com/office/drawing/2014/main" id="{10D2B9D7-0BA5-4EDB-B89E-8FA1161C9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6517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000"/>
          </a:p>
        </p:txBody>
      </p:sp>
      <p:sp>
        <p:nvSpPr>
          <p:cNvPr id="12308" name="Text Box 20">
            <a:extLst>
              <a:ext uri="{FF2B5EF4-FFF2-40B4-BE49-F238E27FC236}">
                <a16:creationId xmlns:a16="http://schemas.microsoft.com/office/drawing/2014/main" id="{8EBF0334-6899-46A9-A5C2-667939A35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397" y="1413926"/>
            <a:ext cx="86948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tx2"/>
                </a:solidFill>
              </a:rPr>
              <a:t> </a:t>
            </a:r>
            <a:r>
              <a:rPr lang="en-US" altLang="en-US" sz="4400" b="1" dirty="0" smtClean="0">
                <a:solidFill>
                  <a:schemeClr val="tx2"/>
                </a:solidFill>
              </a:rPr>
              <a:t>      </a:t>
            </a:r>
            <a:r>
              <a:rPr lang="en-US" altLang="en-US" sz="4400" b="1" u="sng" dirty="0" err="1" smtClean="0">
                <a:solidFill>
                  <a:schemeClr val="tx2"/>
                </a:solidFill>
              </a:rPr>
              <a:t>Cách</a:t>
            </a:r>
            <a:r>
              <a:rPr lang="en-US" altLang="en-US" sz="4400" b="1" u="sng" dirty="0" smtClean="0">
                <a:solidFill>
                  <a:schemeClr val="tx2"/>
                </a:solidFill>
              </a:rPr>
              <a:t> </a:t>
            </a:r>
            <a:r>
              <a:rPr lang="en-US" altLang="en-US" sz="4400" b="1" u="sng" dirty="0" err="1">
                <a:solidFill>
                  <a:schemeClr val="tx2"/>
                </a:solidFill>
              </a:rPr>
              <a:t>đọc</a:t>
            </a:r>
            <a:r>
              <a:rPr lang="en-US" altLang="en-US" sz="4400" b="1" u="sng" dirty="0">
                <a:solidFill>
                  <a:schemeClr val="tx2"/>
                </a:solidFill>
              </a:rPr>
              <a:t> </a:t>
            </a:r>
            <a:r>
              <a:rPr lang="en-US" altLang="en-US" sz="4400" b="1" u="sng" dirty="0" err="1">
                <a:solidFill>
                  <a:schemeClr val="tx2"/>
                </a:solidFill>
              </a:rPr>
              <a:t>và</a:t>
            </a:r>
            <a:r>
              <a:rPr lang="en-US" altLang="en-US" sz="4400" b="1" u="sng" dirty="0">
                <a:solidFill>
                  <a:schemeClr val="tx2"/>
                </a:solidFill>
              </a:rPr>
              <a:t> </a:t>
            </a:r>
            <a:r>
              <a:rPr lang="en-US" altLang="en-US" sz="4400" b="1" u="sng" dirty="0" err="1">
                <a:solidFill>
                  <a:schemeClr val="tx2"/>
                </a:solidFill>
              </a:rPr>
              <a:t>viết</a:t>
            </a:r>
            <a:r>
              <a:rPr lang="en-US" altLang="en-US" sz="4400" b="1" u="sng" dirty="0">
                <a:solidFill>
                  <a:schemeClr val="tx2"/>
                </a:solidFill>
              </a:rPr>
              <a:t> </a:t>
            </a:r>
            <a:r>
              <a:rPr lang="en-US" altLang="en-US" sz="4400" b="1" u="sng" dirty="0" err="1" smtClean="0">
                <a:solidFill>
                  <a:schemeClr val="tx2"/>
                </a:solidFill>
              </a:rPr>
              <a:t>số</a:t>
            </a:r>
            <a:endParaRPr lang="en-US" altLang="en-US" sz="4400" b="1" u="sng" dirty="0">
              <a:solidFill>
                <a:schemeClr val="tx2"/>
              </a:solidFill>
            </a:endParaRPr>
          </a:p>
        </p:txBody>
      </p:sp>
      <p:sp>
        <p:nvSpPr>
          <p:cNvPr id="12309" name="Text Box 21">
            <a:extLst>
              <a:ext uri="{FF2B5EF4-FFF2-40B4-BE49-F238E27FC236}">
                <a16:creationId xmlns:a16="http://schemas.microsoft.com/office/drawing/2014/main" id="{B2D74738-3D06-4636-8BF7-90D148087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1877" y="2420888"/>
            <a:ext cx="1479138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3300"/>
                </a:solidFill>
              </a:rPr>
              <a:t>     </a:t>
            </a:r>
            <a:r>
              <a:rPr lang="en-US" altLang="en-US" sz="4000" b="1" dirty="0" smtClean="0">
                <a:solidFill>
                  <a:srgbClr val="FF3300"/>
                </a:solidFill>
              </a:rPr>
              <a:t>            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Ta </a:t>
            </a:r>
            <a:r>
              <a:rPr lang="en-US" altLang="en-US" sz="4400" b="1" dirty="0" err="1">
                <a:solidFill>
                  <a:srgbClr val="FF0000"/>
                </a:solidFill>
              </a:rPr>
              <a:t>viết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và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đọc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lần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lượt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từ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trái</a:t>
            </a:r>
            <a:r>
              <a:rPr lang="en-US" altLang="en-US" sz="4400" b="1" dirty="0">
                <a:solidFill>
                  <a:srgbClr val="FF0000"/>
                </a:solidFill>
              </a:rPr>
              <a:t> sang </a:t>
            </a:r>
            <a:r>
              <a:rPr lang="en-US" altLang="en-US" sz="4400" b="1" dirty="0" err="1">
                <a:solidFill>
                  <a:srgbClr val="FF0000"/>
                </a:solidFill>
              </a:rPr>
              <a:t>phải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</a:rPr>
              <a:t>   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             Theo </a:t>
            </a:r>
            <a:r>
              <a:rPr lang="en-US" altLang="en-US" sz="4400" b="1" dirty="0" err="1">
                <a:solidFill>
                  <a:srgbClr val="FF0000"/>
                </a:solidFill>
              </a:rPr>
              <a:t>thứ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tự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từ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hàng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cao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đến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hàng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thấp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8" grpId="0"/>
      <p:bldP spid="123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>
            <a:extLst>
              <a:ext uri="{FF2B5EF4-FFF2-40B4-BE49-F238E27FC236}">
                <a16:creationId xmlns:a16="http://schemas.microsoft.com/office/drawing/2014/main" id="{B93EB0F6-8B4A-4C47-968B-021EF18E4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68" y="2832045"/>
            <a:ext cx="13465175" cy="1323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endParaRPr lang="en-US" altLang="en-US" sz="8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0F94C410-7F04-4DE2-A306-2E3A0DA7A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64" y="1124745"/>
            <a:ext cx="11792036" cy="1323439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HOẠT ĐỘNG 2</a:t>
            </a:r>
            <a:endParaRPr lang="en-US" altLang="en-US" sz="800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>
            <a:extLst>
              <a:ext uri="{FF2B5EF4-FFF2-40B4-BE49-F238E27FC236}">
                <a16:creationId xmlns:a16="http://schemas.microsoft.com/office/drawing/2014/main" id="{F7CCDFC1-6ADD-42FE-A4B0-53878FDE4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" y="0"/>
            <a:ext cx="134651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0">
            <a:extLst>
              <a:ext uri="{FF2B5EF4-FFF2-40B4-BE49-F238E27FC236}">
                <a16:creationId xmlns:a16="http://schemas.microsoft.com/office/drawing/2014/main" id="{D72BC07E-5D09-4031-9B18-BCCE40CBB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699" y="632059"/>
            <a:ext cx="71019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</a:rPr>
              <a:t> 1</a:t>
            </a:r>
            <a:r>
              <a:rPr lang="en-US" altLang="en-US" sz="2800" dirty="0">
                <a:solidFill>
                  <a:srgbClr val="002060"/>
                </a:solidFill>
              </a:rPr>
              <a:t>:</a:t>
            </a:r>
            <a:r>
              <a:rPr lang="en-US" altLang="en-US" sz="2800" dirty="0">
                <a:solidFill>
                  <a:srgbClr val="002060"/>
                </a:solidFill>
                <a:latin typeface=".VnArial Narrow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</a:rPr>
              <a:t> ( </a:t>
            </a:r>
            <a:r>
              <a:rPr lang="en-US" altLang="en-US" sz="2800" b="1" dirty="0" err="1">
                <a:solidFill>
                  <a:srgbClr val="002060"/>
                </a:solidFill>
              </a:rPr>
              <a:t>theo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mẫu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)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Group 43">
            <a:extLst>
              <a:ext uri="{FF2B5EF4-FFF2-40B4-BE49-F238E27FC236}">
                <a16:creationId xmlns:a16="http://schemas.microsoft.com/office/drawing/2014/main" id="{AC1F2027-CD13-4349-A8C8-16218D1469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387155"/>
              </p:ext>
            </p:extLst>
          </p:nvPr>
        </p:nvGraphicFramePr>
        <p:xfrm>
          <a:off x="448839" y="1805782"/>
          <a:ext cx="12567496" cy="4268787"/>
        </p:xfrm>
        <a:graphic>
          <a:graphicData uri="http://schemas.openxmlformats.org/drawingml/2006/table">
            <a:tbl>
              <a:tblPr/>
              <a:tblGrid>
                <a:gridCol w="2077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0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0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Đọc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86 030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16164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Tám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mươi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sáu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nghìn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không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trăm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ba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45"/>
                          </a:solidFill>
                          <a:effectLst/>
                          <a:latin typeface="Times New Roman" pitchFamily="18" charset="0"/>
                        </a:rPr>
                        <a:t>mươi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16164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62 300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Năm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mươi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tám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nghìn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sáu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trăm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linh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một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0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4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83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4652" marR="134652" marT="45689" marB="45689" anchor="ctr" horzOverflow="overflow">
                    <a:lnL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6350" name="Text Box 81">
            <a:extLst>
              <a:ext uri="{FF2B5EF4-FFF2-40B4-BE49-F238E27FC236}">
                <a16:creationId xmlns:a16="http://schemas.microsoft.com/office/drawing/2014/main" id="{4E629595-A753-4C71-8399-D6570A9B0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714" y="2688431"/>
            <a:ext cx="1907566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latin typeface=".VnTime" pitchFamily="34" charset="0"/>
            </a:endParaRPr>
          </a:p>
        </p:txBody>
      </p:sp>
      <p:sp>
        <p:nvSpPr>
          <p:cNvPr id="56351" name="Rectangle 427">
            <a:extLst>
              <a:ext uri="{FF2B5EF4-FFF2-40B4-BE49-F238E27FC236}">
                <a16:creationId xmlns:a16="http://schemas.microsoft.com/office/drawing/2014/main" id="{3A07C65B-C2D2-4BD3-94E5-71681BDD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245" y="4545807"/>
            <a:ext cx="965004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0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B7F1A7B-E8A0-459B-BE40-0041FE075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333" y="4729956"/>
            <a:ext cx="982770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2060"/>
                </a:solidFill>
              </a:rPr>
              <a:t>Bảy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mươi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nghìn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không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trăm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ba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mươi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mốt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55F403AE-A9AF-4C7A-AC5C-F96A1187E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1" y="5366545"/>
            <a:ext cx="2244196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</a:rPr>
              <a:t>60 002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865D91D8-9D2C-41A1-A5B0-419A91A67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839" y="4153695"/>
            <a:ext cx="2244196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2060"/>
                </a:solidFill>
              </a:rPr>
              <a:t>42 980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sp>
        <p:nvSpPr>
          <p:cNvPr id="14" name="Text Box 47">
            <a:extLst>
              <a:ext uri="{FF2B5EF4-FFF2-40B4-BE49-F238E27FC236}">
                <a16:creationId xmlns:a16="http://schemas.microsoft.com/office/drawing/2014/main" id="{4AEF836C-7CAF-48B0-89A5-1C6362E16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737" y="3017044"/>
            <a:ext cx="10659930" cy="5191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Sáu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mươi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hai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nghìn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ba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trăm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 Box 48">
            <a:extLst>
              <a:ext uri="{FF2B5EF4-FFF2-40B4-BE49-F238E27FC236}">
                <a16:creationId xmlns:a16="http://schemas.microsoft.com/office/drawing/2014/main" id="{C82D3907-B084-45D9-884E-7E0268B97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98" y="3544095"/>
            <a:ext cx="2019776" cy="5238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</a:rPr>
              <a:t>58 601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 Box 49">
            <a:extLst>
              <a:ext uri="{FF2B5EF4-FFF2-40B4-BE49-F238E27FC236}">
                <a16:creationId xmlns:a16="http://schemas.microsoft.com/office/drawing/2014/main" id="{2978803F-04AB-4759-832D-52B5D5AA3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035" y="4153694"/>
            <a:ext cx="10659930" cy="5191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Bốn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mươi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hai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nghìn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chín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trăm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tám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mươi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 Box 50">
            <a:extLst>
              <a:ext uri="{FF2B5EF4-FFF2-40B4-BE49-F238E27FC236}">
                <a16:creationId xmlns:a16="http://schemas.microsoft.com/office/drawing/2014/main" id="{CA9685B5-59F4-45AA-9BF5-89FF45F46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23" y="4744244"/>
            <a:ext cx="2019776" cy="5191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7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0 031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 Box 51">
            <a:extLst>
              <a:ext uri="{FF2B5EF4-FFF2-40B4-BE49-F238E27FC236}">
                <a16:creationId xmlns:a16="http://schemas.microsoft.com/office/drawing/2014/main" id="{70C59B75-C221-4DBD-9889-D2595D065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737" y="5366544"/>
            <a:ext cx="10659930" cy="5191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</a:rPr>
              <a:t>Sáu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mươi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nghìn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trăm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linh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hai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34&quot;/&gt;&lt;/object&gt;&lt;object type=&quot;3&quot; unique_id=&quot;10004&quot;&gt;&lt;property id=&quot;20148&quot; value=&quot;5&quot;/&gt;&lt;property id=&quot;20300&quot; value=&quot;Slide 2&quot;/&gt;&lt;property id=&quot;20307&quot; value=&quot;340&quot;/&gt;&lt;/object&gt;&lt;object type=&quot;3&quot; unique_id=&quot;10005&quot;&gt;&lt;property id=&quot;20148&quot; value=&quot;5&quot;/&gt;&lt;property id=&quot;20300&quot; value=&quot;Slide 3&quot;/&gt;&lt;property id=&quot;20307&quot; value=&quot;339&quot;/&gt;&lt;/object&gt;&lt;object type=&quot;3&quot; unique_id=&quot;10006&quot;&gt;&lt;property id=&quot;20148&quot; value=&quot;5&quot;/&gt;&lt;property id=&quot;20300&quot; value=&quot;Slide 4&quot;/&gt;&lt;property id=&quot;20307&quot; value=&quot;335&quot;/&gt;&lt;/object&gt;&lt;object type=&quot;3&quot; unique_id=&quot;10007&quot;&gt;&lt;property id=&quot;20148&quot; value=&quot;5&quot;/&gt;&lt;property id=&quot;20300&quot; value=&quot;Slide 5&quot;/&gt;&lt;property id=&quot;20307&quot; value=&quot;344&quot;/&gt;&lt;/object&gt;&lt;object type=&quot;3&quot; unique_id=&quot;10008&quot;&gt;&lt;property id=&quot;20148&quot; value=&quot;5&quot;/&gt;&lt;property id=&quot;20300&quot; value=&quot;Slide 6&quot;/&gt;&lt;property id=&quot;20307&quot; value=&quot;332&quot;/&gt;&lt;/object&gt;&lt;object type=&quot;3&quot; unique_id=&quot;10009&quot;&gt;&lt;property id=&quot;20148&quot; value=&quot;5&quot;/&gt;&lt;property id=&quot;20300&quot; value=&quot;Slide 7&quot;/&gt;&lt;property id=&quot;20307&quot; value=&quot;342&quot;/&gt;&lt;/object&gt;&lt;object type=&quot;3&quot; unique_id=&quot;10010&quot;&gt;&lt;property id=&quot;20148&quot; value=&quot;5&quot;/&gt;&lt;property id=&quot;20300&quot; value=&quot;Slide 8&quot;/&gt;&lt;property id=&quot;20307&quot; value=&quot;343&quot;/&gt;&lt;/object&gt;&lt;object type=&quot;3&quot; unique_id=&quot;10011&quot;&gt;&lt;property id=&quot;20148&quot; value=&quot;5&quot;/&gt;&lt;property id=&quot;20300&quot; value=&quot;Slide 9&quot;/&gt;&lt;property id=&quot;20307&quot; value=&quot;336&quot;/&gt;&lt;/object&gt;&lt;object type=&quot;3&quot; unique_id=&quot;10012&quot;&gt;&lt;property id=&quot;20148&quot; value=&quot;5&quot;/&gt;&lt;property id=&quot;20300&quot; value=&quot;Slide 10&quot;/&gt;&lt;property id=&quot;20307&quot; value=&quot;337&quot;/&gt;&lt;/object&gt;&lt;object type=&quot;3&quot; unique_id=&quot;10013&quot;&gt;&lt;property id=&quot;20148&quot; value=&quot;5&quot;/&gt;&lt;property id=&quot;20300&quot; value=&quot;Slide 11&quot;/&gt;&lt;property id=&quot;20307&quot; value=&quot;338&quot;/&gt;&lt;/object&gt;&lt;object type=&quot;3&quot; unique_id=&quot;10014&quot;&gt;&lt;property id=&quot;20148&quot; value=&quot;5&quot;/&gt;&lt;property id=&quot;20300&quot; value=&quot;Slide 12&quot;/&gt;&lt;property id=&quot;20307&quot; value=&quot;322&quot;/&gt;&lt;/object&gt;&lt;object type=&quot;3&quot; unique_id=&quot;10015&quot;&gt;&lt;property id=&quot;20148&quot; value=&quot;5&quot;/&gt;&lt;property id=&quot;20300&quot; value=&quot;Slide 13&quot;/&gt;&lt;property id=&quot;20307&quot; value=&quot;323&quot;/&gt;&lt;/object&gt;&lt;object type=&quot;3&quot; unique_id=&quot;10016&quot;&gt;&lt;property id=&quot;20148&quot; value=&quot;5&quot;/&gt;&lt;property id=&quot;20300&quot; value=&quot;Slide 14&quot;/&gt;&lt;property id=&quot;20307&quot; value=&quot;326&quot;/&gt;&lt;/object&gt;&lt;object type=&quot;3&quot; unique_id=&quot;10017&quot;&gt;&lt;property id=&quot;20148&quot; value=&quot;5&quot;/&gt;&lt;property id=&quot;20300&quot; value=&quot;Slide 15&quot;/&gt;&lt;property id=&quot;20307&quot; value=&quot;281&quot;/&gt;&lt;/object&gt;&lt;object type=&quot;3&quot; unique_id=&quot;10018&quot;&gt;&lt;property id=&quot;20148&quot; value=&quot;5&quot;/&gt;&lt;property id=&quot;20300&quot; value=&quot;Slide 16&quot;/&gt;&lt;property id=&quot;20307&quot; value=&quot;345&quot;/&gt;&lt;/object&gt;&lt;object type=&quot;3&quot; unique_id=&quot;10019&quot;&gt;&lt;property id=&quot;20148&quot; value=&quot;5&quot;/&gt;&lt;property id=&quot;20300&quot; value=&quot;Slide 17&quot;/&gt;&lt;property id=&quot;20307&quot; value=&quot;346&quot;/&gt;&lt;/object&gt;&lt;object type=&quot;3&quot; unique_id=&quot;10020&quot;&gt;&lt;property id=&quot;20148&quot; value=&quot;5&quot;/&gt;&lt;property id=&quot;20300&quot; value=&quot;Slide 18&quot;/&gt;&lt;property id=&quot;20307&quot; value=&quot;347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/object&gt;&lt;object type=&quot;8&quot; unique_id=&quot;1004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HUONG111111111111">
  <a:themeElements>
    <a:clrScheme name="HUONG111111111111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HUONG11111111111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HUONG11111111111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UONG11111111111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NG11111111111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NG11111111111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NG11111111111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NG11111111111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NG11111111111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SERENE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E">
      <a:majorFont>
        <a:latin typeface=".VnTime"/>
        <a:ea typeface=""/>
        <a:cs typeface=""/>
      </a:majorFont>
      <a:minorFont>
        <a:latin typeface=".VnTim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FF"/>
        </a:solidFill>
        <a:ln w="12700" cap="rnd" cmpd="sng" algn="ctr">
          <a:solidFill>
            <a:srgbClr val="FF3300"/>
          </a:solidFill>
          <a:prstDash val="sysDot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FF"/>
        </a:solidFill>
        <a:ln w="12700" cap="rnd" cmpd="sng" algn="ctr">
          <a:solidFill>
            <a:srgbClr val="FF3300"/>
          </a:solidFill>
          <a:prstDash val="sysDot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HUONG111111111111</Template>
  <TotalTime>2880</TotalTime>
  <Words>959</Words>
  <Application>Microsoft Office PowerPoint</Application>
  <PresentationFormat>Custom</PresentationFormat>
  <Paragraphs>243</Paragraphs>
  <Slides>26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.VnArial</vt:lpstr>
      <vt:lpstr>.VnArial Narrow</vt:lpstr>
      <vt:lpstr>.VnTime</vt:lpstr>
      <vt:lpstr>Adobe Caslon Pro Bold</vt:lpstr>
      <vt:lpstr>Arial</vt:lpstr>
      <vt:lpstr>Calibri</vt:lpstr>
      <vt:lpstr>Impact</vt:lpstr>
      <vt:lpstr>Monotype Sorts</vt:lpstr>
      <vt:lpstr>Times New Roman</vt:lpstr>
      <vt:lpstr>Wingdings</vt:lpstr>
      <vt:lpstr>HUONG111111111111</vt:lpstr>
      <vt:lpstr>4_SERENE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Travelling with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Hoang Cuong Co.,Ltd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Admin</cp:lastModifiedBy>
  <cp:revision>299</cp:revision>
  <dcterms:created xsi:type="dcterms:W3CDTF">2007-03-13T11:54:05Z</dcterms:created>
  <dcterms:modified xsi:type="dcterms:W3CDTF">2022-03-21T02:30:36Z</dcterms:modified>
</cp:coreProperties>
</file>