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9"/>
  </p:notesMasterIdLst>
  <p:sldIdLst>
    <p:sldId id="387" r:id="rId2"/>
    <p:sldId id="377" r:id="rId3"/>
    <p:sldId id="355" r:id="rId4"/>
    <p:sldId id="356" r:id="rId5"/>
    <p:sldId id="375" r:id="rId6"/>
    <p:sldId id="358" r:id="rId7"/>
    <p:sldId id="342" r:id="rId8"/>
    <p:sldId id="257" r:id="rId9"/>
    <p:sldId id="354" r:id="rId10"/>
    <p:sldId id="361" r:id="rId11"/>
    <p:sldId id="383" r:id="rId12"/>
    <p:sldId id="384" r:id="rId13"/>
    <p:sldId id="362" r:id="rId14"/>
    <p:sldId id="363" r:id="rId15"/>
    <p:sldId id="374" r:id="rId16"/>
    <p:sldId id="366" r:id="rId17"/>
    <p:sldId id="367" r:id="rId18"/>
    <p:sldId id="368" r:id="rId19"/>
    <p:sldId id="369" r:id="rId20"/>
    <p:sldId id="370" r:id="rId21"/>
    <p:sldId id="379" r:id="rId22"/>
    <p:sldId id="380" r:id="rId23"/>
    <p:sldId id="261" r:id="rId24"/>
    <p:sldId id="385" r:id="rId25"/>
    <p:sldId id="386" r:id="rId26"/>
    <p:sldId id="381" r:id="rId27"/>
    <p:sldId id="373" r:id="rId28"/>
  </p:sldIdLst>
  <p:sldSz cx="9144000" cy="5143500" type="screen16x9"/>
  <p:notesSz cx="6858000" cy="9144000"/>
  <p:embeddedFontLst>
    <p:embeddedFont>
      <p:font typeface="HP001" panose="020B0604020202020204" charset="0"/>
      <p:regular r:id="rId30"/>
      <p:bold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.VnTime" panose="020B7200000000000000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Permanent Marker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32" userDrawn="1">
          <p15:clr>
            <a:srgbClr val="9AA0A6"/>
          </p15:clr>
        </p15:guide>
        <p15:guide id="6" orient="horz" pos="1764" userDrawn="1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2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7FBF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0AC66-BD0E-425D-999A-4C01167B39E1}">
  <a:tblStyle styleId="{1190AC66-BD0E-425D-999A-4C01167B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9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716"/>
        <p:guide pos="539"/>
        <p:guide pos="5221"/>
        <p:guide orient="horz" pos="679"/>
        <p:guide orient="horz" pos="1332"/>
        <p:guide orient="horz" pos="1764"/>
        <p:guide orient="horz" pos="2041"/>
        <p:guide orient="horz" pos="103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502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978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38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57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6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7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3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0f56ec055_4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0f56ec055_4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92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1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99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8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6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98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7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55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9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720000" y="675345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1877275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15294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5545354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51975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314950" y="383844"/>
            <a:ext cx="1944216" cy="372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64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64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64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64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64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3231357" y="3333750"/>
            <a:ext cx="26229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0" y="1449737"/>
            <a:ext cx="4119795" cy="158569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170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170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371" y="2004687"/>
            <a:ext cx="4006053" cy="113412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50" b="1" spc="16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050" b="1" spc="1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50" b="1" spc="16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050" b="1" spc="1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050" b="1" spc="16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050" b="1" spc="1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spc="16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050" b="1" spc="16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endParaRPr lang="en-US" sz="886" b="1" spc="1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0518E9-EA37-4B16-B1EE-5B16CBAFE186}"/>
              </a:ext>
            </a:extLst>
          </p:cNvPr>
          <p:cNvSpPr txBox="1"/>
          <p:nvPr/>
        </p:nvSpPr>
        <p:spPr>
          <a:xfrm>
            <a:off x="99003" y="2100038"/>
            <a:ext cx="1505526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</a:t>
            </a:r>
            <a:r>
              <a:rPr lang="vi-VN" sz="3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endParaRPr lang="en-US" sz="3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B76CC-00E6-47B1-9A69-B62570FECAD9}"/>
              </a:ext>
            </a:extLst>
          </p:cNvPr>
          <p:cNvSpPr txBox="1"/>
          <p:nvPr/>
        </p:nvSpPr>
        <p:spPr>
          <a:xfrm>
            <a:off x="378689" y="3023351"/>
            <a:ext cx="119148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316</a:t>
            </a:r>
            <a:endParaRPr lang="en-US" sz="3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4D62-F36B-4D8E-BFE4-ECF518FF30A2}"/>
              </a:ext>
            </a:extLst>
          </p:cNvPr>
          <p:cNvSpPr txBox="1"/>
          <p:nvPr/>
        </p:nvSpPr>
        <p:spPr>
          <a:xfrm>
            <a:off x="974433" y="749235"/>
            <a:ext cx="78598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So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42 316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2 316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35511-2B60-4620-9D10-5AD369189402}"/>
              </a:ext>
            </a:extLst>
          </p:cNvPr>
          <p:cNvGrpSpPr/>
          <p:nvPr/>
        </p:nvGrpSpPr>
        <p:grpSpPr>
          <a:xfrm>
            <a:off x="1348505" y="2014229"/>
            <a:ext cx="888135" cy="485498"/>
            <a:chOff x="1411142" y="1240392"/>
            <a:chExt cx="888135" cy="4854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40DC4F-61A1-4975-958C-4555D3DE1EBD}"/>
                </a:ext>
              </a:extLst>
            </p:cNvPr>
            <p:cNvSpPr txBox="1"/>
            <p:nvPr/>
          </p:nvSpPr>
          <p:spPr>
            <a:xfrm>
              <a:off x="1420668" y="1240392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688F4AE-B5F9-4944-B9DB-19DBB413D576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A1D347-B269-47CE-80B7-EB103E0AB15C}"/>
              </a:ext>
            </a:extLst>
          </p:cNvPr>
          <p:cNvGrpSpPr/>
          <p:nvPr/>
        </p:nvGrpSpPr>
        <p:grpSpPr>
          <a:xfrm>
            <a:off x="1348505" y="2935577"/>
            <a:ext cx="888135" cy="494734"/>
            <a:chOff x="1411142" y="1231156"/>
            <a:chExt cx="888135" cy="49473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E1CE18-C96E-4248-AA0C-438404521EBE}"/>
                </a:ext>
              </a:extLst>
            </p:cNvPr>
            <p:cNvSpPr txBox="1"/>
            <p:nvPr/>
          </p:nvSpPr>
          <p:spPr>
            <a:xfrm>
              <a:off x="1420668" y="1231156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2ACE6CC-AF5A-435A-90E6-4762C152AF28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9BC47D-5A22-43C3-AC10-86DE214F9FC6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5D811-27D6-46C3-BABA-F5E64B2608CB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6B1D91-FD67-4A34-83A4-FAD7F54B6CA2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4394E-C5B1-4092-99BF-A71C4E8E0C6F}"/>
              </a:ext>
            </a:extLst>
          </p:cNvPr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468522-A5F5-48AF-94B9-AC8629277BD8}"/>
              </a:ext>
            </a:extLst>
          </p:cNvPr>
          <p:cNvSpPr txBox="1"/>
          <p:nvPr/>
        </p:nvSpPr>
        <p:spPr>
          <a:xfrm>
            <a:off x="2227114" y="3007449"/>
            <a:ext cx="619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  <p:bldP spid="26" grpId="0"/>
      <p:bldP spid="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93EBC75-390A-40B7-9B9D-2F7FFE1554CC}"/>
              </a:ext>
            </a:extLst>
          </p:cNvPr>
          <p:cNvSpPr txBox="1"/>
          <p:nvPr/>
        </p:nvSpPr>
        <p:spPr>
          <a:xfrm>
            <a:off x="2571750" y="2218428"/>
            <a:ext cx="4381500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 trái sang phải</a:t>
            </a: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Từ phải sang trái</a:t>
            </a: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24BAB-4964-4AAE-9D29-3FDBEDB5DE0C}"/>
              </a:ext>
            </a:extLst>
          </p:cNvPr>
          <p:cNvSpPr txBox="1"/>
          <p:nvPr/>
        </p:nvSpPr>
        <p:spPr>
          <a:xfrm>
            <a:off x="1524000" y="417612"/>
            <a:ext cx="628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Khi viết và đọc các số có năm chữ số, ta thực hiện theo thứ tự nào?</a:t>
            </a:r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9715D90-14FA-4218-B330-45CD3D4FBA1E}"/>
              </a:ext>
            </a:extLst>
          </p:cNvPr>
          <p:cNvSpPr/>
          <p:nvPr/>
        </p:nvSpPr>
        <p:spPr>
          <a:xfrm>
            <a:off x="2447925" y="2143125"/>
            <a:ext cx="628650" cy="62865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686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27088" y="1829842"/>
            <a:ext cx="4249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FF"/>
                </a:solidFill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nhớ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27088" y="2463404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Viết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.)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27089" y="3327798"/>
            <a:ext cx="7272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Đọc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), </a:t>
            </a:r>
            <a:r>
              <a:rPr lang="en-US" altLang="en-US" sz="2400" dirty="0" err="1">
                <a:solidFill>
                  <a:srgbClr val="FF3300"/>
                </a:solidFill>
              </a:rPr>
              <a:t>lưu</a:t>
            </a:r>
            <a:r>
              <a:rPr lang="en-US" altLang="en-US" sz="2400" dirty="0">
                <a:solidFill>
                  <a:srgbClr val="FF3300"/>
                </a:solidFill>
              </a:rPr>
              <a:t> ý </a:t>
            </a:r>
            <a:r>
              <a:rPr lang="en-US" altLang="en-US" sz="2400" dirty="0" err="1">
                <a:solidFill>
                  <a:srgbClr val="FF3300"/>
                </a:solidFill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số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nghìn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2349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1052912" y="2189376"/>
            <a:ext cx="394682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cặp số sau: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35BAD55-16C2-4DC9-ADE4-F4830A67CFDE}"/>
              </a:ext>
            </a:extLst>
          </p:cNvPr>
          <p:cNvSpPr txBox="1"/>
          <p:nvPr/>
        </p:nvSpPr>
        <p:spPr>
          <a:xfrm>
            <a:off x="4871307" y="2275931"/>
            <a:ext cx="2594996" cy="234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5327 và 45 327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8735 và 28 735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6581 và 96 581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7311 và 67 311</a:t>
            </a:r>
          </a:p>
        </p:txBody>
      </p:sp>
    </p:spTree>
    <p:extLst>
      <p:ext uri="{BB962C8B-B14F-4D97-AF65-F5344CB8AC3E}">
        <p14:creationId xmlns:p14="http://schemas.microsoft.com/office/powerpoint/2010/main" val="1543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2583655" y="2213835"/>
            <a:ext cx="3655219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số sau: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1FC633-EFE5-462F-9071-36D55FC66D51}"/>
              </a:ext>
            </a:extLst>
          </p:cNvPr>
          <p:cNvSpPr txBox="1"/>
          <p:nvPr/>
        </p:nvSpPr>
        <p:spPr>
          <a:xfrm>
            <a:off x="5140240" y="2311130"/>
            <a:ext cx="2493169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19 995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87 721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83 253 </a:t>
            </a:r>
          </a:p>
        </p:txBody>
      </p:sp>
    </p:spTree>
    <p:extLst>
      <p:ext uri="{BB962C8B-B14F-4D97-AF65-F5344CB8AC3E}">
        <p14:creationId xmlns:p14="http://schemas.microsoft.com/office/powerpoint/2010/main" val="19643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A5759-BF5F-4B22-BE84-8639417E7E8C}"/>
              </a:ext>
            </a:extLst>
          </p:cNvPr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Bài 2: Viết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A4BEBC-51AB-40A5-89A5-36DC49000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0000"/>
              </p:ext>
            </p:extLst>
          </p:nvPr>
        </p:nvGraphicFramePr>
        <p:xfrm>
          <a:off x="86796" y="637114"/>
          <a:ext cx="8946367" cy="4418113"/>
        </p:xfrm>
        <a:graphic>
          <a:graphicData uri="http://schemas.openxmlformats.org/drawingml/2006/table">
            <a:tbl>
              <a:tblPr firstRow="1" firstCol="1" bandRow="1">
                <a:tableStyleId>{1190AC66-BD0E-425D-999A-4C01167B39E1}</a:tableStyleId>
              </a:tblPr>
              <a:tblGrid>
                <a:gridCol w="944736">
                  <a:extLst>
                    <a:ext uri="{9D8B030D-6E8A-4147-A177-3AD203B41FA5}">
                      <a16:colId xmlns:a16="http://schemas.microsoft.com/office/drawing/2014/main" val="2715106224"/>
                    </a:ext>
                  </a:extLst>
                </a:gridCol>
                <a:gridCol w="959051">
                  <a:extLst>
                    <a:ext uri="{9D8B030D-6E8A-4147-A177-3AD203B41FA5}">
                      <a16:colId xmlns:a16="http://schemas.microsoft.com/office/drawing/2014/main" val="2747163014"/>
                    </a:ext>
                  </a:extLst>
                </a:gridCol>
                <a:gridCol w="935193">
                  <a:extLst>
                    <a:ext uri="{9D8B030D-6E8A-4147-A177-3AD203B41FA5}">
                      <a16:colId xmlns:a16="http://schemas.microsoft.com/office/drawing/2014/main" val="2791444527"/>
                    </a:ext>
                  </a:extLst>
                </a:gridCol>
                <a:gridCol w="858852">
                  <a:extLst>
                    <a:ext uri="{9D8B030D-6E8A-4147-A177-3AD203B41FA5}">
                      <a16:colId xmlns:a16="http://schemas.microsoft.com/office/drawing/2014/main" val="2740602250"/>
                    </a:ext>
                  </a:extLst>
                </a:gridCol>
                <a:gridCol w="1030622">
                  <a:extLst>
                    <a:ext uri="{9D8B030D-6E8A-4147-A177-3AD203B41FA5}">
                      <a16:colId xmlns:a16="http://schemas.microsoft.com/office/drawing/2014/main" val="2972220389"/>
                    </a:ext>
                  </a:extLst>
                </a:gridCol>
                <a:gridCol w="1126050">
                  <a:extLst>
                    <a:ext uri="{9D8B030D-6E8A-4147-A177-3AD203B41FA5}">
                      <a16:colId xmlns:a16="http://schemas.microsoft.com/office/drawing/2014/main" val="2710214571"/>
                    </a:ext>
                  </a:extLst>
                </a:gridCol>
                <a:gridCol w="3091863">
                  <a:extLst>
                    <a:ext uri="{9D8B030D-6E8A-4147-A177-3AD203B41FA5}">
                      <a16:colId xmlns:a16="http://schemas.microsoft.com/office/drawing/2014/main" val="409458509"/>
                    </a:ext>
                  </a:extLst>
                </a:gridCol>
              </a:tblGrid>
              <a:tr h="378189"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36725570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28519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68 352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u="none" strike="noStrike" dirty="0" err="1" smtClean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áu</a:t>
                      </a: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endParaRPr lang="vi-VN" sz="2000" b="1" i="0" u="none" strike="noStrike" dirty="0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982678783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8217302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5462029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1261345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456691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46D483-3437-4929-8F69-82D5942BF58A}"/>
              </a:ext>
            </a:extLst>
          </p:cNvPr>
          <p:cNvSpPr txBox="1"/>
          <p:nvPr/>
        </p:nvSpPr>
        <p:spPr>
          <a:xfrm>
            <a:off x="4792596" y="2625022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35 187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98203-1B53-4EEA-8DBC-5160D2BB9092}"/>
              </a:ext>
            </a:extLst>
          </p:cNvPr>
          <p:cNvSpPr txBox="1"/>
          <p:nvPr/>
        </p:nvSpPr>
        <p:spPr>
          <a:xfrm>
            <a:off x="4792596" y="3293615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94 361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02C26-B1C7-4CB5-ACFC-1D5BA1077DA9}"/>
              </a:ext>
            </a:extLst>
          </p:cNvPr>
          <p:cNvSpPr txBox="1"/>
          <p:nvPr/>
        </p:nvSpPr>
        <p:spPr>
          <a:xfrm>
            <a:off x="4792596" y="3883178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57 136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A11D1-8AC7-4B01-ACF9-0EB44A0D080B}"/>
              </a:ext>
            </a:extLst>
          </p:cNvPr>
          <p:cNvSpPr txBox="1"/>
          <p:nvPr/>
        </p:nvSpPr>
        <p:spPr>
          <a:xfrm>
            <a:off x="4792596" y="4513133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15 411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E3671-55DF-4415-81C5-A0D18126F71E}"/>
              </a:ext>
            </a:extLst>
          </p:cNvPr>
          <p:cNvSpPr txBox="1"/>
          <p:nvPr/>
        </p:nvSpPr>
        <p:spPr>
          <a:xfrm>
            <a:off x="6026724" y="244454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bảy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84D88-31B2-4552-8726-B088FAFB6C28}"/>
              </a:ext>
            </a:extLst>
          </p:cNvPr>
          <p:cNvSpPr txBox="1"/>
          <p:nvPr/>
        </p:nvSpPr>
        <p:spPr>
          <a:xfrm>
            <a:off x="6015179" y="3125427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hín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mốt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8BA31-EAEE-4467-BD88-87D7EDD49609}"/>
              </a:ext>
            </a:extLst>
          </p:cNvPr>
          <p:cNvSpPr txBox="1"/>
          <p:nvPr/>
        </p:nvSpPr>
        <p:spPr>
          <a:xfrm>
            <a:off x="5992089" y="376767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ăm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89915-6060-4250-9A2A-2DBBEB0729EB}"/>
              </a:ext>
            </a:extLst>
          </p:cNvPr>
          <p:cNvSpPr txBox="1"/>
          <p:nvPr/>
        </p:nvSpPr>
        <p:spPr>
          <a:xfrm>
            <a:off x="6015179" y="4373099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ười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1DC25E41-87A6-4DD0-A2DA-A1FF984E7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8" y="969987"/>
            <a:ext cx="24474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7D76D58C-BC00-4DFC-9612-9E69892AC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" y="990600"/>
            <a:ext cx="3656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FDDFBA37-AEA7-49A8-B3A5-F9DBE981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58" y="1152524"/>
            <a:ext cx="3715734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24;p121">
            <a:hlinkClick r:id="rId3" action="ppaction://hlinksldjump"/>
            <a:extLst>
              <a:ext uri="{FF2B5EF4-FFF2-40B4-BE49-F238E27FC236}">
                <a16:creationId xmlns:a16="http://schemas.microsoft.com/office/drawing/2014/main" id="{1156D7DE-7F29-4AF8-ABCE-61A696D61B1C}"/>
              </a:ext>
            </a:extLst>
          </p:cNvPr>
          <p:cNvSpPr/>
          <p:nvPr/>
        </p:nvSpPr>
        <p:spPr>
          <a:xfrm>
            <a:off x="1294908" y="3124200"/>
            <a:ext cx="1162542" cy="1125679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224;p121">
            <a:hlinkClick r:id="rId4" action="ppaction://hlinksldjump"/>
            <a:extLst>
              <a:ext uri="{FF2B5EF4-FFF2-40B4-BE49-F238E27FC236}">
                <a16:creationId xmlns:a16="http://schemas.microsoft.com/office/drawing/2014/main" id="{B170A5EF-A1ED-4EC3-97E3-A7264B4F56B7}"/>
              </a:ext>
            </a:extLst>
          </p:cNvPr>
          <p:cNvSpPr/>
          <p:nvPr/>
        </p:nvSpPr>
        <p:spPr>
          <a:xfrm>
            <a:off x="4317699" y="3538116"/>
            <a:ext cx="1257300" cy="118413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Google Shape;7224;p121">
            <a:hlinkClick r:id="rId5" action="ppaction://hlinksldjump"/>
            <a:extLst>
              <a:ext uri="{FF2B5EF4-FFF2-40B4-BE49-F238E27FC236}">
                <a16:creationId xmlns:a16="http://schemas.microsoft.com/office/drawing/2014/main" id="{6CAC8C13-9654-49AF-B004-8913938D867C}"/>
              </a:ext>
            </a:extLst>
          </p:cNvPr>
          <p:cNvSpPr/>
          <p:nvPr/>
        </p:nvSpPr>
        <p:spPr>
          <a:xfrm>
            <a:off x="6305550" y="2112821"/>
            <a:ext cx="1247775" cy="128760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224;p121">
            <a:hlinkClick r:id="rId6" action="ppaction://hlinksldjump"/>
            <a:extLst>
              <a:ext uri="{FF2B5EF4-FFF2-40B4-BE49-F238E27FC236}">
                <a16:creationId xmlns:a16="http://schemas.microsoft.com/office/drawing/2014/main" id="{DB5EF5E1-0B53-4A0D-8D1E-DF590C598726}"/>
              </a:ext>
            </a:extLst>
          </p:cNvPr>
          <p:cNvSpPr/>
          <p:nvPr/>
        </p:nvSpPr>
        <p:spPr>
          <a:xfrm>
            <a:off x="2710355" y="1387612"/>
            <a:ext cx="1143001" cy="118413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FEE5F-A231-434E-8ED7-5E007C7F83A0}"/>
              </a:ext>
            </a:extLst>
          </p:cNvPr>
          <p:cNvSpPr txBox="1"/>
          <p:nvPr/>
        </p:nvSpPr>
        <p:spPr>
          <a:xfrm>
            <a:off x="2103793" y="387636"/>
            <a:ext cx="4993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+mj-lt"/>
                <a:ea typeface="HP001" panose="020B0603050302020204" pitchFamily="34" charset="0"/>
              </a:rPr>
              <a:t>Ngôi sao may mắn</a:t>
            </a:r>
            <a:endParaRPr lang="en-US" sz="5000">
              <a:solidFill>
                <a:srgbClr val="FF3399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Arrow: Left 10">
            <a:hlinkClick r:id="rId7" action="ppaction://hlinksldjump"/>
            <a:extLst>
              <a:ext uri="{FF2B5EF4-FFF2-40B4-BE49-F238E27FC236}">
                <a16:creationId xmlns:a16="http://schemas.microsoft.com/office/drawing/2014/main" id="{F43EF51D-ED0C-4425-A625-36197AED9BA7}"/>
              </a:ext>
            </a:extLst>
          </p:cNvPr>
          <p:cNvSpPr/>
          <p:nvPr/>
        </p:nvSpPr>
        <p:spPr>
          <a:xfrm flipH="1"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6.17284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95201" y="2353816"/>
            <a:ext cx="407954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23 116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AC5EC3F1-EE20-4450-8819-2A9BC2C47B74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12291" y="2326052"/>
            <a:ext cx="4463165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12 427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8D101820-439C-45B3-B6EB-04D89C757DB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931861" y="2355996"/>
            <a:ext cx="407954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3116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7B701E80-CEE5-464D-8170-1C697027C7A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7C0EF5-2A6F-49F7-906B-25F86583146D}"/>
              </a:ext>
            </a:extLst>
          </p:cNvPr>
          <p:cNvGrpSpPr/>
          <p:nvPr/>
        </p:nvGrpSpPr>
        <p:grpSpPr>
          <a:xfrm>
            <a:off x="2761674" y="1171156"/>
            <a:ext cx="3555926" cy="2801185"/>
            <a:chOff x="2866424" y="1142742"/>
            <a:chExt cx="3448416" cy="2801185"/>
          </a:xfrm>
        </p:grpSpPr>
        <p:pic>
          <p:nvPicPr>
            <p:cNvPr id="7170" name="Picture 2" descr="Kids with Signs. Bricht Kids .Frame Board. Clipart. Child meeting frame  white board. ⬇ Vector Image by © Sandylevtov | Vector Stock 82816846">
              <a:extLst>
                <a:ext uri="{FF2B5EF4-FFF2-40B4-BE49-F238E27FC236}">
                  <a16:creationId xmlns:a16="http://schemas.microsoft.com/office/drawing/2014/main" id="{5C8444E3-B5D3-445E-876F-F8DCF50D9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1795" r="6015" b="5203"/>
            <a:stretch/>
          </p:blipFill>
          <p:spPr bwMode="auto">
            <a:xfrm>
              <a:off x="2866424" y="1142742"/>
              <a:ext cx="3448416" cy="2801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B8144A-C008-48D1-A551-A153DF193D3E}"/>
                </a:ext>
              </a:extLst>
            </p:cNvPr>
            <p:cNvSpPr txBox="1"/>
            <p:nvPr/>
          </p:nvSpPr>
          <p:spPr>
            <a:xfrm>
              <a:off x="2991124" y="2576151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4DFFC3-D3C3-4DC3-8EB9-DD8D25DA39B7}"/>
                </a:ext>
              </a:extLst>
            </p:cNvPr>
            <p:cNvSpPr txBox="1"/>
            <p:nvPr/>
          </p:nvSpPr>
          <p:spPr>
            <a:xfrm>
              <a:off x="4787943" y="2412190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12 125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16A4BFEA-F49F-4A3C-90B4-F0C6E2CCB143}"/>
              </a:ext>
            </a:extLst>
          </p:cNvPr>
          <p:cNvSpPr/>
          <p:nvPr/>
        </p:nvSpPr>
        <p:spPr>
          <a:xfrm>
            <a:off x="2641998" y="1086743"/>
            <a:ext cx="1889972" cy="148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B726ED19-AF53-4567-960A-7F26F3D8D386}"/>
              </a:ext>
            </a:extLst>
          </p:cNvPr>
          <p:cNvSpPr/>
          <p:nvPr/>
        </p:nvSpPr>
        <p:spPr>
          <a:xfrm>
            <a:off x="4546242" y="1061689"/>
            <a:ext cx="1891034" cy="15036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3E18A705-247D-4488-85DC-0711D20B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BD4F6946-67C4-44D5-8280-755D4995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0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655F9C04-08A0-4ACD-B4BE-D008687E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3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828EC5CD-0DE8-4FFE-B5FD-AC92106A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7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2E330-A908-42B8-BDCD-45C221C829F2}"/>
              </a:ext>
            </a:extLst>
          </p:cNvPr>
          <p:cNvSpPr txBox="1"/>
          <p:nvPr/>
        </p:nvSpPr>
        <p:spPr>
          <a:xfrm>
            <a:off x="2866424" y="127777"/>
            <a:ext cx="3654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5000">
              <a:solidFill>
                <a:srgbClr val="FF33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ạo Hiệu Ứng Bướm Bay Trong Blog 360Plus">
            <a:extLst>
              <a:ext uri="{FF2B5EF4-FFF2-40B4-BE49-F238E27FC236}">
                <a16:creationId xmlns:a16="http://schemas.microsoft.com/office/drawing/2014/main" id="{9C803A5D-A57B-43C5-BC56-1384378BA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" y="1484809"/>
            <a:ext cx="2508143" cy="2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ạo Hiệu Ứng Bướm Bay Trong Blog 360Plus">
            <a:extLst>
              <a:ext uri="{FF2B5EF4-FFF2-40B4-BE49-F238E27FC236}">
                <a16:creationId xmlns:a16="http://schemas.microsoft.com/office/drawing/2014/main" id="{10FD4B75-CB76-42B5-835C-B9C87158A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448" y="1002945"/>
            <a:ext cx="2508143" cy="23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39DB4E-03DE-46F8-9757-E10AD37CA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61">
            <a:off x="7222748" y="4759834"/>
            <a:ext cx="241845" cy="19619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DF76F2-D944-41FB-9037-6C73B26DA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3942" flipH="1">
            <a:off x="2815049" y="4837140"/>
            <a:ext cx="167404" cy="135806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9060C8AB-C0C5-4319-93B7-DF2F7B61276D}"/>
              </a:ext>
            </a:extLst>
          </p:cNvPr>
          <p:cNvSpPr/>
          <p:nvPr/>
        </p:nvSpPr>
        <p:spPr>
          <a:xfrm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638F31BD-04EB-441D-BF09-0C30BBF8FD1B}"/>
              </a:ext>
            </a:extLst>
          </p:cNvPr>
          <p:cNvSpPr/>
          <p:nvPr/>
        </p:nvSpPr>
        <p:spPr>
          <a:xfrm>
            <a:off x="2626664" y="2578112"/>
            <a:ext cx="1905306" cy="147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0797207B-63FC-405E-8C38-D84E689935D0}"/>
              </a:ext>
            </a:extLst>
          </p:cNvPr>
          <p:cNvSpPr/>
          <p:nvPr/>
        </p:nvSpPr>
        <p:spPr>
          <a:xfrm>
            <a:off x="4531970" y="2578112"/>
            <a:ext cx="1896998" cy="14909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886382" y="2326052"/>
            <a:ext cx="4285943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82 427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2910D7C8-DE30-4A19-AFA9-325936576A69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2021" y="461665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3.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số</a:t>
            </a:r>
            <a:endParaRPr lang="en-US" altLang="en-US" sz="2400" b="1" dirty="0">
              <a:solidFill>
                <a:srgbClr val="CC6600"/>
              </a:solidFill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103076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800080"/>
                </a:solidFill>
                <a:latin typeface=".VnTime" pitchFamily="34" charset="0"/>
              </a:rPr>
              <a:t>23 116 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16013" y="1516537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12 427 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184275" y="1948734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3116 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71550" y="2380931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  82 427 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11413" y="1030762"/>
            <a:ext cx="633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Hai mươi ba nghìn một trăm mười sáu.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411414" y="1516537"/>
            <a:ext cx="5976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0000"/>
                </a:solidFill>
              </a:rPr>
              <a:t>Mười hai nghìn bốn trăm hai mươi bảy.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411414" y="1948734"/>
            <a:ext cx="5761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Ba nghìn một trăm mười sáu.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411414" y="2380931"/>
            <a:ext cx="673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Tám mươi hai nghìn bốn trăm hai mươi bảy.</a:t>
            </a: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22775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</p:childTnLst>
        </p:cTn>
      </p:par>
    </p:tnLst>
    <p:bldLst>
      <p:bldP spid="9227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8600" y="207781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4: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371600" y="207782"/>
            <a:ext cx="838200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</a:rPr>
              <a:t>Sè ?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066800" y="840385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60 000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743200" y="840385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70 000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42753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08614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2098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862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5626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066800" y="165001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23 000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43200" y="165001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24 000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427538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960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209800" y="190806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8862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5626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066800" y="250726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23 000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743200" y="250726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23 100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419600" y="2514404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6086148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22098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38862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55626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77724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72390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7724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72390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442753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80 000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6092825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90 000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427538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25 000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60960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26 000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77724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27 000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427538" y="2514404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23 200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60960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23 300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7724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23 400</a:t>
            </a:r>
          </a:p>
        </p:txBody>
      </p:sp>
      <p:sp>
        <p:nvSpPr>
          <p:cNvPr id="11309" name="Text Box 50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32895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10279" grpId="0" animBg="1"/>
      <p:bldP spid="10281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BCB806C-D019-4204-B875-33CD1269D705}"/>
              </a:ext>
            </a:extLst>
          </p:cNvPr>
          <p:cNvSpPr txBox="1"/>
          <p:nvPr/>
        </p:nvSpPr>
        <p:spPr>
          <a:xfrm>
            <a:off x="1666876" y="188323"/>
            <a:ext cx="5610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thấp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F165F0-7B44-4F44-873D-1BB167432B87}"/>
              </a:ext>
            </a:extLst>
          </p:cNvPr>
          <p:cNvGrpSpPr/>
          <p:nvPr/>
        </p:nvGrpSpPr>
        <p:grpSpPr>
          <a:xfrm>
            <a:off x="4068004" y="1349834"/>
            <a:ext cx="1162050" cy="1369173"/>
            <a:chOff x="742951" y="1640726"/>
            <a:chExt cx="1162050" cy="13691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54B3EF3-E357-4A76-B827-176E9E8B6B5E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162B74-8299-4F2A-9F86-F1CDFA0CA0A2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đơn vị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0BAEB-F520-4DF6-818A-EC3D93EB40C0}"/>
              </a:ext>
            </a:extLst>
          </p:cNvPr>
          <p:cNvGrpSpPr/>
          <p:nvPr/>
        </p:nvGrpSpPr>
        <p:grpSpPr>
          <a:xfrm>
            <a:off x="7196141" y="1349833"/>
            <a:ext cx="1162050" cy="1369173"/>
            <a:chOff x="742951" y="1640726"/>
            <a:chExt cx="1162050" cy="136917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A4B4EC3-215D-4B70-B4C0-00F90D72D9FB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99257-E81B-48FE-8F4F-877812F0C9C6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B2BF1F-8CD4-49F3-A27E-1A014B008B9A}"/>
              </a:ext>
            </a:extLst>
          </p:cNvPr>
          <p:cNvGrpSpPr/>
          <p:nvPr/>
        </p:nvGrpSpPr>
        <p:grpSpPr>
          <a:xfrm>
            <a:off x="2421370" y="1307337"/>
            <a:ext cx="1162050" cy="1369173"/>
            <a:chOff x="742951" y="1640726"/>
            <a:chExt cx="1162050" cy="136917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60751A2-A13A-4619-BF52-22879F86F9AD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CCE67C-CD75-402B-8A2B-D4EEA03B9774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tr</a:t>
              </a:r>
              <a:r>
                <a:rPr lang="en-US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ă</a:t>
              </a:r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m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4ECF90-A9CF-4DFF-B48C-E18D95B2E175}"/>
              </a:ext>
            </a:extLst>
          </p:cNvPr>
          <p:cNvGrpSpPr/>
          <p:nvPr/>
        </p:nvGrpSpPr>
        <p:grpSpPr>
          <a:xfrm>
            <a:off x="800925" y="1312127"/>
            <a:ext cx="1162050" cy="1369173"/>
            <a:chOff x="742951" y="1640726"/>
            <a:chExt cx="1162050" cy="136917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1E9F8B0-933F-4E0C-AF67-5B905BBD0483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8959E7-CE01-4BC9-95FE-AB5ACA2FBE5A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FEADA7-8837-4EB7-BB2A-0196F258344A}"/>
              </a:ext>
            </a:extLst>
          </p:cNvPr>
          <p:cNvGrpSpPr/>
          <p:nvPr/>
        </p:nvGrpSpPr>
        <p:grpSpPr>
          <a:xfrm>
            <a:off x="5609460" y="1312127"/>
            <a:ext cx="1162050" cy="1369173"/>
            <a:chOff x="733426" y="1640726"/>
            <a:chExt cx="1162050" cy="13691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C95092-C510-45CF-ACB9-B8D49A5038C6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0A9444-34C4-4A4E-81FC-3A474E922F68}"/>
                </a:ext>
              </a:extLst>
            </p:cNvPr>
            <p:cNvSpPr txBox="1"/>
            <p:nvPr/>
          </p:nvSpPr>
          <p:spPr>
            <a:xfrm>
              <a:off x="733426" y="1746840"/>
              <a:ext cx="11620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 dirty="0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 nghìn</a:t>
              </a:r>
              <a:endParaRPr lang="en-US" sz="2500" b="1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9653 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6667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708 0.38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608 0.38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823 0.384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8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7454"/>
              </p:ext>
            </p:extLst>
          </p:nvPr>
        </p:nvGraphicFramePr>
        <p:xfrm>
          <a:off x="1600200" y="1129902"/>
          <a:ext cx="6650182" cy="2612234"/>
        </p:xfrm>
        <a:graphic>
          <a:graphicData uri="http://schemas.openxmlformats.org/drawingml/2006/table">
            <a:tbl>
              <a:tblPr/>
              <a:tblGrid>
                <a:gridCol w="117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31 942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97 145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 mươi bảy nghìn một trăm năm mươi lăm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63 211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169" name="Group 73"/>
          <p:cNvGrpSpPr>
            <a:grpSpLocks/>
          </p:cNvGrpSpPr>
          <p:nvPr/>
        </p:nvGrpSpPr>
        <p:grpSpPr bwMode="auto">
          <a:xfrm>
            <a:off x="1455106" y="233360"/>
            <a:ext cx="4509763" cy="452437"/>
            <a:chOff x="382" y="1156"/>
            <a:chExt cx="2564" cy="380"/>
          </a:xfrm>
        </p:grpSpPr>
        <p:sp>
          <p:nvSpPr>
            <p:cNvPr id="6175" name="Text Box 64"/>
            <p:cNvSpPr txBox="1">
              <a:spLocks noChangeArrowheads="1"/>
            </p:cNvSpPr>
            <p:nvPr/>
          </p:nvSpPr>
          <p:spPr bwMode="auto">
            <a:xfrm>
              <a:off x="1170" y="1156"/>
              <a:ext cx="17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dirty="0" err="1"/>
                <a:t>Viết</a:t>
              </a:r>
              <a:r>
                <a:rPr lang="en-US" altLang="vi-VN" sz="2100" dirty="0"/>
                <a:t> (</a:t>
              </a:r>
              <a:r>
                <a:rPr lang="en-US" altLang="vi-VN" sz="2100" dirty="0" err="1"/>
                <a:t>theo</a:t>
              </a:r>
              <a:r>
                <a:rPr lang="en-US" altLang="vi-VN" sz="2100" dirty="0"/>
                <a:t> </a:t>
              </a:r>
              <a:r>
                <a:rPr lang="en-US" altLang="vi-VN" sz="2100" dirty="0" err="1"/>
                <a:t>mẫu</a:t>
              </a:r>
              <a:r>
                <a:rPr lang="en-US" altLang="vi-VN" sz="2100" dirty="0"/>
                <a:t>):</a:t>
              </a:r>
            </a:p>
          </p:txBody>
        </p:sp>
        <p:sp>
          <p:nvSpPr>
            <p:cNvPr id="6176" name="Oval 65"/>
            <p:cNvSpPr>
              <a:spLocks noChangeArrowheads="1"/>
            </p:cNvSpPr>
            <p:nvPr/>
          </p:nvSpPr>
          <p:spPr bwMode="auto">
            <a:xfrm>
              <a:off x="382" y="1200"/>
              <a:ext cx="788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dirty="0" err="1" smtClean="0"/>
                <a:t>Bài</a:t>
              </a:r>
              <a:r>
                <a:rPr lang="en-US" altLang="vi-VN" sz="2100" dirty="0" smtClean="0"/>
                <a:t> 2 tr.143</a:t>
              </a:r>
              <a:endParaRPr lang="en-US" altLang="vi-VN" sz="2100" dirty="0"/>
            </a:p>
          </p:txBody>
        </p:sp>
      </p:grpSp>
      <p:sp>
        <p:nvSpPr>
          <p:cNvPr id="90178" name="Text Box 66"/>
          <p:cNvSpPr txBox="1">
            <a:spLocks noChangeArrowheads="1"/>
          </p:cNvSpPr>
          <p:nvPr/>
        </p:nvSpPr>
        <p:spPr bwMode="auto">
          <a:xfrm>
            <a:off x="2686050" y="1578769"/>
            <a:ext cx="4857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FF0000"/>
                </a:solidFill>
                <a:latin typeface="Times New Roman" panose="02020603050405020304" pitchFamily="18" charset="0"/>
              </a:rPr>
              <a:t>ba mươi mốt nghìn chín trăm bốn mươi hai</a:t>
            </a:r>
          </a:p>
        </p:txBody>
      </p:sp>
      <p:sp>
        <p:nvSpPr>
          <p:cNvPr id="90179" name="Text Box 67"/>
          <p:cNvSpPr txBox="1">
            <a:spLocks noChangeArrowheads="1"/>
          </p:cNvSpPr>
          <p:nvPr/>
        </p:nvSpPr>
        <p:spPr bwMode="auto">
          <a:xfrm>
            <a:off x="2750992" y="1994267"/>
            <a:ext cx="5572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lăm</a:t>
            </a:r>
            <a:endParaRPr lang="en-US" altLang="vi-VN" sz="21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80" name="Text Box 68"/>
          <p:cNvSpPr txBox="1">
            <a:spLocks noChangeArrowheads="1"/>
          </p:cNvSpPr>
          <p:nvPr/>
        </p:nvSpPr>
        <p:spPr bwMode="auto">
          <a:xfrm>
            <a:off x="1600200" y="2436019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27 155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2686050" y="2836069"/>
            <a:ext cx="5029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sáu mươi ba nghìn hai trăm mười một</a:t>
            </a:r>
          </a:p>
        </p:txBody>
      </p:sp>
      <p:sp>
        <p:nvSpPr>
          <p:cNvPr id="90183" name="Text Box 71"/>
          <p:cNvSpPr txBox="1">
            <a:spLocks noChangeArrowheads="1"/>
          </p:cNvSpPr>
          <p:nvPr/>
        </p:nvSpPr>
        <p:spPr bwMode="auto">
          <a:xfrm>
            <a:off x="1600200" y="3293269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89 371</a:t>
            </a:r>
          </a:p>
        </p:txBody>
      </p:sp>
    </p:spTree>
    <p:extLst>
      <p:ext uri="{BB962C8B-B14F-4D97-AF65-F5344CB8AC3E}">
        <p14:creationId xmlns:p14="http://schemas.microsoft.com/office/powerpoint/2010/main" val="117081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8" grpId="0"/>
      <p:bldP spid="90179" grpId="0"/>
      <p:bldP spid="90180" grpId="0"/>
      <p:bldP spid="90181" grpId="0"/>
      <p:bldP spid="901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7"/>
          <p:cNvSpPr txBox="1">
            <a:spLocks noChangeArrowheads="1"/>
          </p:cNvSpPr>
          <p:nvPr/>
        </p:nvSpPr>
        <p:spPr bwMode="auto">
          <a:xfrm>
            <a:off x="758536" y="857251"/>
            <a:ext cx="82711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36 520; 36 521;    ...     ;     ...       ;     ...  ; 36 525;  ...       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48 183; 48 184;    ...      ;     ...   ; 4</a:t>
            </a:r>
            <a:r>
              <a:rPr lang="en-US" altLang="vi-VN" sz="2100" dirty="0" smtClean="0">
                <a:latin typeface="Times New Roman" panose="02020603050405020304" pitchFamily="18" charset="0"/>
              </a:rPr>
              <a:t>8 </a:t>
            </a:r>
            <a:r>
              <a:rPr lang="en-US" altLang="vi-VN" sz="2100" dirty="0">
                <a:latin typeface="Times New Roman" panose="02020603050405020304" pitchFamily="18" charset="0"/>
              </a:rPr>
              <a:t>187;    ...      ;     ...      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81 317;    ...      ;      ...   ;     ...     ; 81 321;     ...     ;      ...      </a:t>
            </a:r>
          </a:p>
        </p:txBody>
      </p:sp>
      <p:grpSp>
        <p:nvGrpSpPr>
          <p:cNvPr id="7171" name="Group 21"/>
          <p:cNvGrpSpPr>
            <a:grpSpLocks/>
          </p:cNvGrpSpPr>
          <p:nvPr/>
        </p:nvGrpSpPr>
        <p:grpSpPr bwMode="auto">
          <a:xfrm>
            <a:off x="1315504" y="323850"/>
            <a:ext cx="2856447" cy="434578"/>
            <a:chOff x="167" y="1376"/>
            <a:chExt cx="1273" cy="365"/>
          </a:xfrm>
        </p:grpSpPr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792" y="1376"/>
              <a:ext cx="432" cy="349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/>
                <a:t>Số</a:t>
              </a:r>
            </a:p>
          </p:txBody>
        </p:sp>
        <p:sp>
          <p:nvSpPr>
            <p:cNvPr id="7186" name="Oval 19"/>
            <p:cNvSpPr>
              <a:spLocks noChangeArrowheads="1"/>
            </p:cNvSpPr>
            <p:nvPr/>
          </p:nvSpPr>
          <p:spPr bwMode="auto">
            <a:xfrm>
              <a:off x="167" y="1382"/>
              <a:ext cx="509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dirty="0" err="1" smtClean="0"/>
                <a:t>Bài</a:t>
              </a:r>
              <a:r>
                <a:rPr lang="en-US" altLang="vi-VN" sz="2100" dirty="0" smtClean="0"/>
                <a:t> 3</a:t>
              </a:r>
              <a:endParaRPr lang="en-US" altLang="vi-VN" sz="2100" dirty="0"/>
            </a:p>
          </p:txBody>
        </p:sp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1008" y="1392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dirty="0"/>
                <a:t>?</a:t>
              </a:r>
            </a:p>
          </p:txBody>
        </p:sp>
      </p:grp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828925" y="88206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36522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682603" y="908713"/>
            <a:ext cx="10858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36 523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4654153" y="864424"/>
            <a:ext cx="978694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36524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486525" y="877739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36526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2971800" y="1371570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48185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3800475" y="1363891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48186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514975" y="1341864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48188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486525" y="1371570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48189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1984664" y="182674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81318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784764" y="182674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81319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3741861" y="1857719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81320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31" name="Text Box 39"/>
          <p:cNvSpPr txBox="1">
            <a:spLocks noChangeArrowheads="1"/>
          </p:cNvSpPr>
          <p:nvPr/>
        </p:nvSpPr>
        <p:spPr bwMode="auto">
          <a:xfrm>
            <a:off x="5653303" y="1841601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81322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6538153" y="1865915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81323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13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 animBg="1"/>
      <p:bldP spid="85015" grpId="0" animBg="1"/>
      <p:bldP spid="85016" grpId="0" animBg="1"/>
      <p:bldP spid="85018" grpId="0" animBg="1"/>
      <p:bldP spid="85019" grpId="0" animBg="1"/>
      <p:bldP spid="85020" grpId="0" animBg="1"/>
      <p:bldP spid="85021" grpId="0" animBg="1"/>
      <p:bldP spid="85022" grpId="0" animBg="1"/>
      <p:bldP spid="85025" grpId="0" animBg="1"/>
      <p:bldP spid="85027" grpId="0" animBg="1"/>
      <p:bldP spid="85028" grpId="0" animBg="1"/>
      <p:bldP spid="85031" grpId="0" animBg="1"/>
      <p:bldP spid="850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686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23179" y="230832"/>
            <a:ext cx="5397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FF"/>
                </a:solidFill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nhớ</a:t>
            </a:r>
            <a:r>
              <a:rPr lang="en-US" altLang="en-US" sz="2400" dirty="0" smtClean="0">
                <a:solidFill>
                  <a:srgbClr val="0000FF"/>
                </a:solidFill>
              </a:rPr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đọc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viết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</a:rPr>
              <a:t> 5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chữ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6907" y="1179150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Viết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.)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46907" y="2496800"/>
            <a:ext cx="7272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Đọc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hàng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), </a:t>
            </a:r>
            <a:r>
              <a:rPr lang="en-US" altLang="en-US" sz="2400" dirty="0" err="1">
                <a:solidFill>
                  <a:srgbClr val="FF3300"/>
                </a:solidFill>
              </a:rPr>
              <a:t>lưu</a:t>
            </a:r>
            <a:r>
              <a:rPr lang="en-US" altLang="en-US" sz="2400" dirty="0">
                <a:solidFill>
                  <a:srgbClr val="FF3300"/>
                </a:solidFill>
              </a:rPr>
              <a:t> ý </a:t>
            </a:r>
            <a:r>
              <a:rPr lang="en-US" altLang="en-US" sz="2400" dirty="0" err="1">
                <a:solidFill>
                  <a:srgbClr val="FF3300"/>
                </a:solidFill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số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nghìn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13169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53"/>
          <p:cNvGrpSpPr/>
          <p:nvPr/>
        </p:nvGrpSpPr>
        <p:grpSpPr>
          <a:xfrm>
            <a:off x="4635605" y="2262948"/>
            <a:ext cx="3369415" cy="1933669"/>
            <a:chOff x="6459632" y="3043449"/>
            <a:chExt cx="4487767" cy="2052648"/>
          </a:xfrm>
        </p:grpSpPr>
        <p:sp>
          <p:nvSpPr>
            <p:cNvPr id="1373" name="Google Shape;1373;p53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53"/>
          <p:cNvGrpSpPr/>
          <p:nvPr/>
        </p:nvGrpSpPr>
        <p:grpSpPr>
          <a:xfrm>
            <a:off x="967524" y="2262948"/>
            <a:ext cx="3369415" cy="1933669"/>
            <a:chOff x="1574069" y="3043449"/>
            <a:chExt cx="4487767" cy="2052648"/>
          </a:xfrm>
        </p:grpSpPr>
        <p:sp>
          <p:nvSpPr>
            <p:cNvPr id="1376" name="Google Shape;1376;p53"/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1574069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53"/>
          <p:cNvGrpSpPr/>
          <p:nvPr/>
        </p:nvGrpSpPr>
        <p:grpSpPr>
          <a:xfrm>
            <a:off x="7409943" y="3641929"/>
            <a:ext cx="721013" cy="890062"/>
            <a:chOff x="4205350" y="4831275"/>
            <a:chExt cx="116225" cy="143475"/>
          </a:xfrm>
        </p:grpSpPr>
        <p:sp>
          <p:nvSpPr>
            <p:cNvPr id="1379" name="Google Shape;1379;p53"/>
            <p:cNvSpPr/>
            <p:nvPr/>
          </p:nvSpPr>
          <p:spPr>
            <a:xfrm>
              <a:off x="4268725" y="4886875"/>
              <a:ext cx="19500" cy="17250"/>
            </a:xfrm>
            <a:custGeom>
              <a:avLst/>
              <a:gdLst/>
              <a:ahLst/>
              <a:cxnLst/>
              <a:rect l="l" t="t" r="r" b="b"/>
              <a:pathLst>
                <a:path w="780" h="690" extrusionOk="0">
                  <a:moveTo>
                    <a:pt x="357" y="0"/>
                  </a:moveTo>
                  <a:lnTo>
                    <a:pt x="1" y="356"/>
                  </a:lnTo>
                  <a:lnTo>
                    <a:pt x="68" y="467"/>
                  </a:lnTo>
                  <a:lnTo>
                    <a:pt x="156" y="579"/>
                  </a:lnTo>
                  <a:lnTo>
                    <a:pt x="290" y="645"/>
                  </a:lnTo>
                  <a:lnTo>
                    <a:pt x="446" y="690"/>
                  </a:lnTo>
                  <a:lnTo>
                    <a:pt x="779" y="289"/>
                  </a:lnTo>
                  <a:lnTo>
                    <a:pt x="579" y="178"/>
                  </a:lnTo>
                  <a:lnTo>
                    <a:pt x="468" y="112"/>
                  </a:lnTo>
                  <a:lnTo>
                    <a:pt x="379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8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4205900" y="4895775"/>
              <a:ext cx="73975" cy="77875"/>
            </a:xfrm>
            <a:custGeom>
              <a:avLst/>
              <a:gdLst/>
              <a:ahLst/>
              <a:cxnLst/>
              <a:rect l="l" t="t" r="r" b="b"/>
              <a:pathLst>
                <a:path w="2959" h="3115" extrusionOk="0">
                  <a:moveTo>
                    <a:pt x="2514" y="0"/>
                  </a:moveTo>
                  <a:lnTo>
                    <a:pt x="312" y="2269"/>
                  </a:lnTo>
                  <a:lnTo>
                    <a:pt x="134" y="2447"/>
                  </a:lnTo>
                  <a:lnTo>
                    <a:pt x="45" y="2558"/>
                  </a:lnTo>
                  <a:lnTo>
                    <a:pt x="23" y="2625"/>
                  </a:lnTo>
                  <a:lnTo>
                    <a:pt x="0" y="2714"/>
                  </a:lnTo>
                  <a:lnTo>
                    <a:pt x="23" y="2781"/>
                  </a:lnTo>
                  <a:lnTo>
                    <a:pt x="67" y="2870"/>
                  </a:lnTo>
                  <a:lnTo>
                    <a:pt x="112" y="2936"/>
                  </a:lnTo>
                  <a:lnTo>
                    <a:pt x="134" y="2959"/>
                  </a:lnTo>
                  <a:lnTo>
                    <a:pt x="245" y="3047"/>
                  </a:lnTo>
                  <a:lnTo>
                    <a:pt x="356" y="3114"/>
                  </a:lnTo>
                  <a:lnTo>
                    <a:pt x="556" y="3114"/>
                  </a:lnTo>
                  <a:lnTo>
                    <a:pt x="645" y="3070"/>
                  </a:lnTo>
                  <a:lnTo>
                    <a:pt x="734" y="2981"/>
                  </a:lnTo>
                  <a:lnTo>
                    <a:pt x="1758" y="1780"/>
                  </a:lnTo>
                  <a:lnTo>
                    <a:pt x="2959" y="334"/>
                  </a:lnTo>
                  <a:lnTo>
                    <a:pt x="2803" y="289"/>
                  </a:lnTo>
                  <a:lnTo>
                    <a:pt x="2669" y="223"/>
                  </a:lnTo>
                  <a:lnTo>
                    <a:pt x="2581" y="11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extrusionOk="0">
                  <a:moveTo>
                    <a:pt x="1580" y="1"/>
                  </a:move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888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fill="none" extrusionOk="0">
                  <a:moveTo>
                    <a:pt x="1580" y="1"/>
                  </a:moveTo>
                  <a:lnTo>
                    <a:pt x="1580" y="1"/>
                  </a:ln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34" y="2047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246" y="1735"/>
                  </a:lnTo>
                  <a:lnTo>
                    <a:pt x="312" y="1602"/>
                  </a:lnTo>
                  <a:lnTo>
                    <a:pt x="379" y="1513"/>
                  </a:lnTo>
                  <a:lnTo>
                    <a:pt x="468" y="1446"/>
                  </a:lnTo>
                  <a:lnTo>
                    <a:pt x="468" y="1446"/>
                  </a:lnTo>
                  <a:lnTo>
                    <a:pt x="379" y="1513"/>
                  </a:lnTo>
                  <a:lnTo>
                    <a:pt x="312" y="1602"/>
                  </a:lnTo>
                  <a:lnTo>
                    <a:pt x="246" y="1735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134" y="2047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24" y="2292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735" y="2091"/>
                  </a:lnTo>
                  <a:lnTo>
                    <a:pt x="735" y="2091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424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4297650" y="487852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4274850" y="4831275"/>
              <a:ext cx="46725" cy="64525"/>
            </a:xfrm>
            <a:custGeom>
              <a:avLst/>
              <a:gdLst/>
              <a:ahLst/>
              <a:cxnLst/>
              <a:rect l="l" t="t" r="r" b="b"/>
              <a:pathLst>
                <a:path w="1869" h="2581" extrusionOk="0">
                  <a:moveTo>
                    <a:pt x="1624" y="0"/>
                  </a:moveTo>
                  <a:lnTo>
                    <a:pt x="1602" y="22"/>
                  </a:lnTo>
                  <a:lnTo>
                    <a:pt x="1580" y="45"/>
                  </a:lnTo>
                  <a:lnTo>
                    <a:pt x="1535" y="245"/>
                  </a:lnTo>
                  <a:lnTo>
                    <a:pt x="1424" y="467"/>
                  </a:lnTo>
                  <a:lnTo>
                    <a:pt x="1313" y="645"/>
                  </a:lnTo>
                  <a:lnTo>
                    <a:pt x="1135" y="801"/>
                  </a:lnTo>
                  <a:lnTo>
                    <a:pt x="957" y="912"/>
                  </a:lnTo>
                  <a:lnTo>
                    <a:pt x="757" y="1001"/>
                  </a:lnTo>
                  <a:lnTo>
                    <a:pt x="557" y="1112"/>
                  </a:lnTo>
                  <a:lnTo>
                    <a:pt x="379" y="1223"/>
                  </a:lnTo>
                  <a:lnTo>
                    <a:pt x="267" y="1312"/>
                  </a:lnTo>
                  <a:lnTo>
                    <a:pt x="156" y="1424"/>
                  </a:lnTo>
                  <a:lnTo>
                    <a:pt x="89" y="1557"/>
                  </a:lnTo>
                  <a:lnTo>
                    <a:pt x="23" y="1691"/>
                  </a:lnTo>
                  <a:lnTo>
                    <a:pt x="0" y="1846"/>
                  </a:lnTo>
                  <a:lnTo>
                    <a:pt x="0" y="1980"/>
                  </a:lnTo>
                  <a:lnTo>
                    <a:pt x="23" y="2113"/>
                  </a:lnTo>
                  <a:lnTo>
                    <a:pt x="112" y="2269"/>
                  </a:lnTo>
                  <a:lnTo>
                    <a:pt x="134" y="2291"/>
                  </a:lnTo>
                  <a:lnTo>
                    <a:pt x="156" y="2269"/>
                  </a:lnTo>
                  <a:lnTo>
                    <a:pt x="178" y="2269"/>
                  </a:lnTo>
                  <a:lnTo>
                    <a:pt x="223" y="2069"/>
                  </a:lnTo>
                  <a:lnTo>
                    <a:pt x="290" y="1868"/>
                  </a:lnTo>
                  <a:lnTo>
                    <a:pt x="334" y="1757"/>
                  </a:lnTo>
                  <a:lnTo>
                    <a:pt x="401" y="1668"/>
                  </a:lnTo>
                  <a:lnTo>
                    <a:pt x="468" y="1602"/>
                  </a:lnTo>
                  <a:lnTo>
                    <a:pt x="534" y="1535"/>
                  </a:lnTo>
                  <a:lnTo>
                    <a:pt x="557" y="1513"/>
                  </a:lnTo>
                  <a:lnTo>
                    <a:pt x="534" y="1490"/>
                  </a:lnTo>
                  <a:lnTo>
                    <a:pt x="512" y="1468"/>
                  </a:lnTo>
                  <a:lnTo>
                    <a:pt x="490" y="1468"/>
                  </a:lnTo>
                  <a:lnTo>
                    <a:pt x="401" y="1535"/>
                  </a:lnTo>
                  <a:lnTo>
                    <a:pt x="334" y="1602"/>
                  </a:lnTo>
                  <a:lnTo>
                    <a:pt x="267" y="1713"/>
                  </a:lnTo>
                  <a:lnTo>
                    <a:pt x="223" y="1802"/>
                  </a:lnTo>
                  <a:lnTo>
                    <a:pt x="156" y="2024"/>
                  </a:lnTo>
                  <a:lnTo>
                    <a:pt x="117" y="2142"/>
                  </a:lnTo>
                  <a:lnTo>
                    <a:pt x="117" y="2142"/>
                  </a:lnTo>
                  <a:lnTo>
                    <a:pt x="112" y="2135"/>
                  </a:lnTo>
                  <a:lnTo>
                    <a:pt x="89" y="2024"/>
                  </a:lnTo>
                  <a:lnTo>
                    <a:pt x="67" y="1913"/>
                  </a:lnTo>
                  <a:lnTo>
                    <a:pt x="89" y="1802"/>
                  </a:lnTo>
                  <a:lnTo>
                    <a:pt x="112" y="1691"/>
                  </a:lnTo>
                  <a:lnTo>
                    <a:pt x="156" y="1579"/>
                  </a:lnTo>
                  <a:lnTo>
                    <a:pt x="223" y="1490"/>
                  </a:lnTo>
                  <a:lnTo>
                    <a:pt x="290" y="1401"/>
                  </a:lnTo>
                  <a:lnTo>
                    <a:pt x="468" y="1290"/>
                  </a:lnTo>
                  <a:lnTo>
                    <a:pt x="623" y="1179"/>
                  </a:lnTo>
                  <a:lnTo>
                    <a:pt x="1001" y="979"/>
                  </a:lnTo>
                  <a:lnTo>
                    <a:pt x="1135" y="890"/>
                  </a:lnTo>
                  <a:lnTo>
                    <a:pt x="1246" y="801"/>
                  </a:lnTo>
                  <a:lnTo>
                    <a:pt x="1357" y="712"/>
                  </a:lnTo>
                  <a:lnTo>
                    <a:pt x="1446" y="601"/>
                  </a:lnTo>
                  <a:lnTo>
                    <a:pt x="1513" y="467"/>
                  </a:lnTo>
                  <a:lnTo>
                    <a:pt x="1580" y="334"/>
                  </a:lnTo>
                  <a:lnTo>
                    <a:pt x="1645" y="203"/>
                  </a:lnTo>
                  <a:lnTo>
                    <a:pt x="1669" y="289"/>
                  </a:lnTo>
                  <a:lnTo>
                    <a:pt x="1735" y="512"/>
                  </a:lnTo>
                  <a:lnTo>
                    <a:pt x="1780" y="734"/>
                  </a:lnTo>
                  <a:lnTo>
                    <a:pt x="1780" y="979"/>
                  </a:lnTo>
                  <a:lnTo>
                    <a:pt x="1780" y="1201"/>
                  </a:lnTo>
                  <a:lnTo>
                    <a:pt x="1735" y="1446"/>
                  </a:lnTo>
                  <a:lnTo>
                    <a:pt x="1669" y="1668"/>
                  </a:lnTo>
                  <a:lnTo>
                    <a:pt x="1580" y="1891"/>
                  </a:lnTo>
                  <a:lnTo>
                    <a:pt x="1491" y="2046"/>
                  </a:lnTo>
                  <a:lnTo>
                    <a:pt x="1402" y="2202"/>
                  </a:lnTo>
                  <a:lnTo>
                    <a:pt x="1291" y="2336"/>
                  </a:lnTo>
                  <a:lnTo>
                    <a:pt x="1135" y="2447"/>
                  </a:lnTo>
                  <a:lnTo>
                    <a:pt x="979" y="2491"/>
                  </a:lnTo>
                  <a:lnTo>
                    <a:pt x="846" y="2513"/>
                  </a:lnTo>
                  <a:lnTo>
                    <a:pt x="690" y="2491"/>
                  </a:lnTo>
                  <a:lnTo>
                    <a:pt x="534" y="2469"/>
                  </a:lnTo>
                  <a:lnTo>
                    <a:pt x="490" y="2469"/>
                  </a:lnTo>
                  <a:lnTo>
                    <a:pt x="490" y="2491"/>
                  </a:lnTo>
                  <a:lnTo>
                    <a:pt x="490" y="2513"/>
                  </a:lnTo>
                  <a:lnTo>
                    <a:pt x="534" y="2536"/>
                  </a:lnTo>
                  <a:lnTo>
                    <a:pt x="712" y="2580"/>
                  </a:lnTo>
                  <a:lnTo>
                    <a:pt x="868" y="2580"/>
                  </a:lnTo>
                  <a:lnTo>
                    <a:pt x="1024" y="2558"/>
                  </a:lnTo>
                  <a:lnTo>
                    <a:pt x="1157" y="2513"/>
                  </a:lnTo>
                  <a:lnTo>
                    <a:pt x="1268" y="2447"/>
                  </a:lnTo>
                  <a:lnTo>
                    <a:pt x="1402" y="2336"/>
                  </a:lnTo>
                  <a:lnTo>
                    <a:pt x="1491" y="2202"/>
                  </a:lnTo>
                  <a:lnTo>
                    <a:pt x="1602" y="2046"/>
                  </a:lnTo>
                  <a:lnTo>
                    <a:pt x="1713" y="1824"/>
                  </a:lnTo>
                  <a:lnTo>
                    <a:pt x="1802" y="1557"/>
                  </a:lnTo>
                  <a:lnTo>
                    <a:pt x="1847" y="1312"/>
                  </a:lnTo>
                  <a:lnTo>
                    <a:pt x="1869" y="1045"/>
                  </a:lnTo>
                  <a:lnTo>
                    <a:pt x="1847" y="801"/>
                  </a:lnTo>
                  <a:lnTo>
                    <a:pt x="1824" y="534"/>
                  </a:lnTo>
                  <a:lnTo>
                    <a:pt x="1758" y="289"/>
                  </a:lnTo>
                  <a:lnTo>
                    <a:pt x="1669" y="45"/>
                  </a:lnTo>
                  <a:lnTo>
                    <a:pt x="1646" y="2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4205350" y="4894650"/>
              <a:ext cx="75650" cy="80100"/>
            </a:xfrm>
            <a:custGeom>
              <a:avLst/>
              <a:gdLst/>
              <a:ahLst/>
              <a:cxnLst/>
              <a:rect l="l" t="t" r="r" b="b"/>
              <a:pathLst>
                <a:path w="3026" h="3204" extrusionOk="0">
                  <a:moveTo>
                    <a:pt x="2540" y="108"/>
                  </a:moveTo>
                  <a:lnTo>
                    <a:pt x="2580" y="201"/>
                  </a:lnTo>
                  <a:lnTo>
                    <a:pt x="2691" y="290"/>
                  </a:lnTo>
                  <a:lnTo>
                    <a:pt x="2825" y="379"/>
                  </a:lnTo>
                  <a:lnTo>
                    <a:pt x="2902" y="401"/>
                  </a:lnTo>
                  <a:lnTo>
                    <a:pt x="2902" y="401"/>
                  </a:lnTo>
                  <a:lnTo>
                    <a:pt x="2558" y="846"/>
                  </a:lnTo>
                  <a:lnTo>
                    <a:pt x="2158" y="1313"/>
                  </a:lnTo>
                  <a:lnTo>
                    <a:pt x="1379" y="2225"/>
                  </a:lnTo>
                  <a:lnTo>
                    <a:pt x="1068" y="2625"/>
                  </a:lnTo>
                  <a:lnTo>
                    <a:pt x="912" y="2803"/>
                  </a:lnTo>
                  <a:lnTo>
                    <a:pt x="734" y="2981"/>
                  </a:lnTo>
                  <a:lnTo>
                    <a:pt x="667" y="3048"/>
                  </a:lnTo>
                  <a:lnTo>
                    <a:pt x="601" y="3092"/>
                  </a:lnTo>
                  <a:lnTo>
                    <a:pt x="512" y="3115"/>
                  </a:lnTo>
                  <a:lnTo>
                    <a:pt x="378" y="3115"/>
                  </a:lnTo>
                  <a:lnTo>
                    <a:pt x="289" y="3070"/>
                  </a:lnTo>
                  <a:lnTo>
                    <a:pt x="223" y="3026"/>
                  </a:lnTo>
                  <a:lnTo>
                    <a:pt x="178" y="2959"/>
                  </a:lnTo>
                  <a:lnTo>
                    <a:pt x="111" y="2870"/>
                  </a:lnTo>
                  <a:lnTo>
                    <a:pt x="89" y="2781"/>
                  </a:lnTo>
                  <a:lnTo>
                    <a:pt x="89" y="2692"/>
                  </a:lnTo>
                  <a:lnTo>
                    <a:pt x="134" y="2603"/>
                  </a:lnTo>
                  <a:lnTo>
                    <a:pt x="267" y="2447"/>
                  </a:lnTo>
                  <a:lnTo>
                    <a:pt x="400" y="2314"/>
                  </a:lnTo>
                  <a:lnTo>
                    <a:pt x="979" y="1691"/>
                  </a:lnTo>
                  <a:lnTo>
                    <a:pt x="2540" y="108"/>
                  </a:lnTo>
                  <a:close/>
                  <a:moveTo>
                    <a:pt x="2514" y="1"/>
                  </a:moveTo>
                  <a:lnTo>
                    <a:pt x="1001" y="1535"/>
                  </a:lnTo>
                  <a:lnTo>
                    <a:pt x="445" y="2136"/>
                  </a:lnTo>
                  <a:lnTo>
                    <a:pt x="178" y="2403"/>
                  </a:lnTo>
                  <a:lnTo>
                    <a:pt x="67" y="2536"/>
                  </a:lnTo>
                  <a:lnTo>
                    <a:pt x="22" y="2625"/>
                  </a:lnTo>
                  <a:lnTo>
                    <a:pt x="0" y="2692"/>
                  </a:lnTo>
                  <a:lnTo>
                    <a:pt x="0" y="2781"/>
                  </a:lnTo>
                  <a:lnTo>
                    <a:pt x="0" y="2848"/>
                  </a:lnTo>
                  <a:lnTo>
                    <a:pt x="89" y="2981"/>
                  </a:lnTo>
                  <a:lnTo>
                    <a:pt x="178" y="3092"/>
                  </a:lnTo>
                  <a:lnTo>
                    <a:pt x="311" y="3159"/>
                  </a:lnTo>
                  <a:lnTo>
                    <a:pt x="378" y="3181"/>
                  </a:lnTo>
                  <a:lnTo>
                    <a:pt x="445" y="3204"/>
                  </a:lnTo>
                  <a:lnTo>
                    <a:pt x="578" y="3181"/>
                  </a:lnTo>
                  <a:lnTo>
                    <a:pt x="712" y="3115"/>
                  </a:lnTo>
                  <a:lnTo>
                    <a:pt x="823" y="3026"/>
                  </a:lnTo>
                  <a:lnTo>
                    <a:pt x="1157" y="2648"/>
                  </a:lnTo>
                  <a:lnTo>
                    <a:pt x="1490" y="2247"/>
                  </a:lnTo>
                  <a:lnTo>
                    <a:pt x="2158" y="1447"/>
                  </a:lnTo>
                  <a:lnTo>
                    <a:pt x="2580" y="935"/>
                  </a:lnTo>
                  <a:lnTo>
                    <a:pt x="3003" y="423"/>
                  </a:lnTo>
                  <a:lnTo>
                    <a:pt x="3025" y="401"/>
                  </a:lnTo>
                  <a:lnTo>
                    <a:pt x="3003" y="379"/>
                  </a:lnTo>
                  <a:lnTo>
                    <a:pt x="2981" y="357"/>
                  </a:lnTo>
                  <a:lnTo>
                    <a:pt x="2847" y="312"/>
                  </a:lnTo>
                  <a:lnTo>
                    <a:pt x="2736" y="245"/>
                  </a:lnTo>
                  <a:lnTo>
                    <a:pt x="2647" y="156"/>
                  </a:lnTo>
                  <a:lnTo>
                    <a:pt x="2580" y="23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4267625" y="4885750"/>
              <a:ext cx="11150" cy="10600"/>
            </a:xfrm>
            <a:custGeom>
              <a:avLst/>
              <a:gdLst/>
              <a:ahLst/>
              <a:cxnLst/>
              <a:rect l="l" t="t" r="r" b="b"/>
              <a:pathLst>
                <a:path w="446" h="424" extrusionOk="0">
                  <a:moveTo>
                    <a:pt x="401" y="1"/>
                  </a:moveTo>
                  <a:lnTo>
                    <a:pt x="378" y="23"/>
                  </a:lnTo>
                  <a:lnTo>
                    <a:pt x="23" y="357"/>
                  </a:lnTo>
                  <a:lnTo>
                    <a:pt x="0" y="401"/>
                  </a:lnTo>
                  <a:lnTo>
                    <a:pt x="23" y="423"/>
                  </a:lnTo>
                  <a:lnTo>
                    <a:pt x="89" y="423"/>
                  </a:lnTo>
                  <a:lnTo>
                    <a:pt x="445" y="68"/>
                  </a:lnTo>
                  <a:lnTo>
                    <a:pt x="445" y="45"/>
                  </a:lnTo>
                  <a:lnTo>
                    <a:pt x="445" y="2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4278750" y="4883525"/>
              <a:ext cx="16700" cy="21725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601" y="1"/>
                  </a:moveTo>
                  <a:lnTo>
                    <a:pt x="378" y="157"/>
                  </a:lnTo>
                  <a:lnTo>
                    <a:pt x="156" y="290"/>
                  </a:lnTo>
                  <a:lnTo>
                    <a:pt x="134" y="312"/>
                  </a:lnTo>
                  <a:lnTo>
                    <a:pt x="156" y="335"/>
                  </a:lnTo>
                  <a:lnTo>
                    <a:pt x="178" y="357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0" y="802"/>
                  </a:lnTo>
                  <a:lnTo>
                    <a:pt x="0" y="846"/>
                  </a:lnTo>
                  <a:lnTo>
                    <a:pt x="22" y="868"/>
                  </a:lnTo>
                  <a:lnTo>
                    <a:pt x="67" y="868"/>
                  </a:lnTo>
                  <a:lnTo>
                    <a:pt x="401" y="446"/>
                  </a:lnTo>
                  <a:lnTo>
                    <a:pt x="401" y="401"/>
                  </a:lnTo>
                  <a:lnTo>
                    <a:pt x="378" y="379"/>
                  </a:lnTo>
                  <a:lnTo>
                    <a:pt x="273" y="326"/>
                  </a:lnTo>
                  <a:lnTo>
                    <a:pt x="273" y="326"/>
                  </a:lnTo>
                  <a:lnTo>
                    <a:pt x="445" y="223"/>
                  </a:lnTo>
                  <a:lnTo>
                    <a:pt x="645" y="68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296525" y="4877425"/>
              <a:ext cx="3925" cy="5025"/>
            </a:xfrm>
            <a:custGeom>
              <a:avLst/>
              <a:gdLst/>
              <a:ahLst/>
              <a:cxnLst/>
              <a:rect l="l" t="t" r="r" b="b"/>
              <a:pathLst>
                <a:path w="157" h="201" extrusionOk="0">
                  <a:moveTo>
                    <a:pt x="112" y="0"/>
                  </a:moveTo>
                  <a:lnTo>
                    <a:pt x="68" y="22"/>
                  </a:lnTo>
                  <a:lnTo>
                    <a:pt x="23" y="111"/>
                  </a:lnTo>
                  <a:lnTo>
                    <a:pt x="1" y="156"/>
                  </a:lnTo>
                  <a:lnTo>
                    <a:pt x="23" y="178"/>
                  </a:lnTo>
                  <a:lnTo>
                    <a:pt x="68" y="200"/>
                  </a:lnTo>
                  <a:lnTo>
                    <a:pt x="90" y="178"/>
                  </a:lnTo>
                  <a:lnTo>
                    <a:pt x="157" y="67"/>
                  </a:lnTo>
                  <a:lnTo>
                    <a:pt x="157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277075" y="4886325"/>
              <a:ext cx="7250" cy="6125"/>
            </a:xfrm>
            <a:custGeom>
              <a:avLst/>
              <a:gdLst/>
              <a:ahLst/>
              <a:cxnLst/>
              <a:rect l="l" t="t" r="r" b="b"/>
              <a:pathLst>
                <a:path w="290" h="245" extrusionOk="0">
                  <a:moveTo>
                    <a:pt x="23" y="0"/>
                  </a:moveTo>
                  <a:lnTo>
                    <a:pt x="0" y="22"/>
                  </a:lnTo>
                  <a:lnTo>
                    <a:pt x="23" y="67"/>
                  </a:lnTo>
                  <a:lnTo>
                    <a:pt x="112" y="156"/>
                  </a:lnTo>
                  <a:lnTo>
                    <a:pt x="245" y="245"/>
                  </a:lnTo>
                  <a:lnTo>
                    <a:pt x="267" y="245"/>
                  </a:lnTo>
                  <a:lnTo>
                    <a:pt x="290" y="223"/>
                  </a:lnTo>
                  <a:lnTo>
                    <a:pt x="290" y="200"/>
                  </a:lnTo>
                  <a:lnTo>
                    <a:pt x="267" y="178"/>
                  </a:lnTo>
                  <a:lnTo>
                    <a:pt x="156" y="111"/>
                  </a:lnTo>
                  <a:lnTo>
                    <a:pt x="8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53"/>
          <p:cNvGrpSpPr/>
          <p:nvPr/>
        </p:nvGrpSpPr>
        <p:grpSpPr>
          <a:xfrm>
            <a:off x="864734" y="3748831"/>
            <a:ext cx="724580" cy="921235"/>
            <a:chOff x="4239813" y="5088163"/>
            <a:chExt cx="116800" cy="148500"/>
          </a:xfrm>
        </p:grpSpPr>
        <p:sp>
          <p:nvSpPr>
            <p:cNvPr id="1391" name="Google Shape;1391;p53"/>
            <p:cNvSpPr/>
            <p:nvPr/>
          </p:nvSpPr>
          <p:spPr>
            <a:xfrm>
              <a:off x="4335438" y="5207163"/>
              <a:ext cx="20050" cy="25600"/>
            </a:xfrm>
            <a:custGeom>
              <a:avLst/>
              <a:gdLst/>
              <a:ahLst/>
              <a:cxnLst/>
              <a:rect l="l" t="t" r="r" b="b"/>
              <a:pathLst>
                <a:path w="802" h="1024" extrusionOk="0">
                  <a:moveTo>
                    <a:pt x="379" y="1"/>
                  </a:moveTo>
                  <a:lnTo>
                    <a:pt x="268" y="45"/>
                  </a:lnTo>
                  <a:lnTo>
                    <a:pt x="1" y="201"/>
                  </a:lnTo>
                  <a:lnTo>
                    <a:pt x="446" y="1024"/>
                  </a:lnTo>
                  <a:lnTo>
                    <a:pt x="646" y="913"/>
                  </a:lnTo>
                  <a:lnTo>
                    <a:pt x="735" y="824"/>
                  </a:lnTo>
                  <a:lnTo>
                    <a:pt x="802" y="73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268163" y="5099288"/>
              <a:ext cx="78425" cy="136825"/>
            </a:xfrm>
            <a:custGeom>
              <a:avLst/>
              <a:gdLst/>
              <a:ahLst/>
              <a:cxnLst/>
              <a:rect l="l" t="t" r="r" b="b"/>
              <a:pathLst>
                <a:path w="3137" h="5473" extrusionOk="0">
                  <a:moveTo>
                    <a:pt x="1001" y="1"/>
                  </a:moveTo>
                  <a:lnTo>
                    <a:pt x="712" y="268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close/>
                  <a:moveTo>
                    <a:pt x="2514" y="2914"/>
                  </a:moveTo>
                  <a:lnTo>
                    <a:pt x="2158" y="3159"/>
                  </a:lnTo>
                  <a:lnTo>
                    <a:pt x="1557" y="3493"/>
                  </a:lnTo>
                  <a:lnTo>
                    <a:pt x="1468" y="3559"/>
                  </a:lnTo>
                  <a:lnTo>
                    <a:pt x="1513" y="3648"/>
                  </a:lnTo>
                  <a:lnTo>
                    <a:pt x="1580" y="3715"/>
                  </a:lnTo>
                  <a:lnTo>
                    <a:pt x="1669" y="3760"/>
                  </a:lnTo>
                  <a:lnTo>
                    <a:pt x="1758" y="3782"/>
                  </a:lnTo>
                  <a:lnTo>
                    <a:pt x="1958" y="3849"/>
                  </a:lnTo>
                  <a:lnTo>
                    <a:pt x="2002" y="3871"/>
                  </a:lnTo>
                  <a:lnTo>
                    <a:pt x="2180" y="3893"/>
                  </a:lnTo>
                  <a:lnTo>
                    <a:pt x="2269" y="3915"/>
                  </a:lnTo>
                  <a:lnTo>
                    <a:pt x="2358" y="3915"/>
                  </a:lnTo>
                  <a:lnTo>
                    <a:pt x="2425" y="3893"/>
                  </a:lnTo>
                  <a:lnTo>
                    <a:pt x="2492" y="3871"/>
                  </a:lnTo>
                  <a:lnTo>
                    <a:pt x="2647" y="3804"/>
                  </a:lnTo>
                  <a:lnTo>
                    <a:pt x="2781" y="3693"/>
                  </a:lnTo>
                  <a:lnTo>
                    <a:pt x="2848" y="3626"/>
                  </a:lnTo>
                  <a:lnTo>
                    <a:pt x="2714" y="3293"/>
                  </a:lnTo>
                  <a:lnTo>
                    <a:pt x="2514" y="2914"/>
                  </a:lnTo>
                  <a:close/>
                  <a:moveTo>
                    <a:pt x="2670" y="4516"/>
                  </a:moveTo>
                  <a:lnTo>
                    <a:pt x="2380" y="4694"/>
                  </a:lnTo>
                  <a:lnTo>
                    <a:pt x="2291" y="4761"/>
                  </a:lnTo>
                  <a:lnTo>
                    <a:pt x="2803" y="5472"/>
                  </a:lnTo>
                  <a:lnTo>
                    <a:pt x="2981" y="5406"/>
                  </a:lnTo>
                  <a:lnTo>
                    <a:pt x="3137" y="5339"/>
                  </a:lnTo>
                  <a:lnTo>
                    <a:pt x="2692" y="4516"/>
                  </a:lnTo>
                  <a:close/>
                </a:path>
              </a:pathLst>
            </a:custGeom>
            <a:solidFill>
              <a:srgbClr val="F7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325438" y="5212163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fill="none" extrusionOk="0">
                  <a:moveTo>
                    <a:pt x="401" y="1"/>
                  </a:moveTo>
                  <a:lnTo>
                    <a:pt x="401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512" y="957"/>
                  </a:lnTo>
                  <a:lnTo>
                    <a:pt x="512" y="957"/>
                  </a:lnTo>
                  <a:lnTo>
                    <a:pt x="690" y="891"/>
                  </a:lnTo>
                  <a:lnTo>
                    <a:pt x="846" y="824"/>
                  </a:lnTo>
                  <a:lnTo>
                    <a:pt x="846" y="824"/>
                  </a:lnTo>
                  <a:lnTo>
                    <a:pt x="4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304863" y="5172138"/>
              <a:ext cx="34500" cy="25050"/>
            </a:xfrm>
            <a:custGeom>
              <a:avLst/>
              <a:gdLst/>
              <a:ahLst/>
              <a:cxnLst/>
              <a:rect l="l" t="t" r="r" b="b"/>
              <a:pathLst>
                <a:path w="1380" h="1002" fill="none" extrusionOk="0">
                  <a:moveTo>
                    <a:pt x="290" y="868"/>
                  </a:moveTo>
                  <a:lnTo>
                    <a:pt x="290" y="868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801" y="1001"/>
                  </a:lnTo>
                  <a:lnTo>
                    <a:pt x="890" y="1001"/>
                  </a:lnTo>
                  <a:lnTo>
                    <a:pt x="957" y="979"/>
                  </a:lnTo>
                  <a:lnTo>
                    <a:pt x="1024" y="957"/>
                  </a:lnTo>
                  <a:lnTo>
                    <a:pt x="1024" y="957"/>
                  </a:lnTo>
                  <a:lnTo>
                    <a:pt x="1179" y="890"/>
                  </a:lnTo>
                  <a:lnTo>
                    <a:pt x="1313" y="779"/>
                  </a:lnTo>
                  <a:lnTo>
                    <a:pt x="1313" y="779"/>
                  </a:lnTo>
                  <a:lnTo>
                    <a:pt x="1380" y="712"/>
                  </a:lnTo>
                  <a:lnTo>
                    <a:pt x="1380" y="712"/>
                  </a:lnTo>
                  <a:lnTo>
                    <a:pt x="1246" y="379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45" y="734"/>
                  </a:lnTo>
                  <a:lnTo>
                    <a:pt x="112" y="801"/>
                  </a:lnTo>
                  <a:lnTo>
                    <a:pt x="201" y="846"/>
                  </a:lnTo>
                  <a:lnTo>
                    <a:pt x="290" y="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268163" y="5099288"/>
              <a:ext cx="45075" cy="57850"/>
            </a:xfrm>
            <a:custGeom>
              <a:avLst/>
              <a:gdLst/>
              <a:ahLst/>
              <a:cxnLst/>
              <a:rect l="l" t="t" r="r" b="b"/>
              <a:pathLst>
                <a:path w="1803" h="2314" fill="none" extrusionOk="0">
                  <a:moveTo>
                    <a:pt x="1202" y="1958"/>
                  </a:moveTo>
                  <a:lnTo>
                    <a:pt x="1202" y="1958"/>
                  </a:lnTo>
                  <a:lnTo>
                    <a:pt x="1802" y="1624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712" y="268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202" y="1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240913" y="5089288"/>
              <a:ext cx="101225" cy="127350"/>
            </a:xfrm>
            <a:custGeom>
              <a:avLst/>
              <a:gdLst/>
              <a:ahLst/>
              <a:cxnLst/>
              <a:rect l="l" t="t" r="r" b="b"/>
              <a:pathLst>
                <a:path w="4049" h="5094" extrusionOk="0">
                  <a:moveTo>
                    <a:pt x="1869" y="0"/>
                  </a:moveTo>
                  <a:lnTo>
                    <a:pt x="423" y="912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close/>
                  <a:moveTo>
                    <a:pt x="3915" y="4560"/>
                  </a:moveTo>
                  <a:lnTo>
                    <a:pt x="3804" y="4671"/>
                  </a:lnTo>
                  <a:lnTo>
                    <a:pt x="3648" y="4782"/>
                  </a:lnTo>
                  <a:lnTo>
                    <a:pt x="3381" y="4938"/>
                  </a:lnTo>
                  <a:lnTo>
                    <a:pt x="3470" y="5094"/>
                  </a:lnTo>
                  <a:lnTo>
                    <a:pt x="3760" y="4916"/>
                  </a:lnTo>
                  <a:lnTo>
                    <a:pt x="3782" y="4916"/>
                  </a:lnTo>
                  <a:lnTo>
                    <a:pt x="4049" y="4760"/>
                  </a:lnTo>
                  <a:lnTo>
                    <a:pt x="3915" y="4560"/>
                  </a:lnTo>
                  <a:close/>
                </a:path>
              </a:pathLst>
            </a:custGeom>
            <a:solidFill>
              <a:srgbClr val="C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325438" y="5203288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fill="none" extrusionOk="0">
                  <a:moveTo>
                    <a:pt x="379" y="356"/>
                  </a:moveTo>
                  <a:lnTo>
                    <a:pt x="379" y="356"/>
                  </a:lnTo>
                  <a:lnTo>
                    <a:pt x="401" y="356"/>
                  </a:lnTo>
                  <a:lnTo>
                    <a:pt x="401" y="356"/>
                  </a:lnTo>
                  <a:lnTo>
                    <a:pt x="668" y="200"/>
                  </a:lnTo>
                  <a:lnTo>
                    <a:pt x="668" y="20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423" y="111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379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240913" y="5089288"/>
              <a:ext cx="51175" cy="36725"/>
            </a:xfrm>
            <a:custGeom>
              <a:avLst/>
              <a:gdLst/>
              <a:ahLst/>
              <a:cxnLst/>
              <a:rect l="l" t="t" r="r" b="b"/>
              <a:pathLst>
                <a:path w="2047" h="1469" fill="none" extrusionOk="0">
                  <a:moveTo>
                    <a:pt x="1869" y="423"/>
                  </a:moveTo>
                  <a:lnTo>
                    <a:pt x="1869" y="423"/>
                  </a:lnTo>
                  <a:lnTo>
                    <a:pt x="2047" y="312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23" y="912"/>
                  </a:lnTo>
                  <a:lnTo>
                    <a:pt x="201" y="1068"/>
                  </a:lnTo>
                  <a:lnTo>
                    <a:pt x="201" y="1068"/>
                  </a:lnTo>
                  <a:lnTo>
                    <a:pt x="267" y="1135"/>
                  </a:lnTo>
                  <a:lnTo>
                    <a:pt x="267" y="1135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356" y="1246"/>
                  </a:lnTo>
                  <a:lnTo>
                    <a:pt x="356" y="1246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757" y="868"/>
                  </a:lnTo>
                  <a:lnTo>
                    <a:pt x="757" y="868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068" y="712"/>
                  </a:lnTo>
                  <a:lnTo>
                    <a:pt x="1068" y="712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02" y="556"/>
                  </a:lnTo>
                  <a:lnTo>
                    <a:pt x="1402" y="556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558" y="401"/>
                  </a:lnTo>
                  <a:lnTo>
                    <a:pt x="1558" y="401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1869" y="423"/>
                  </a:lnTo>
                  <a:lnTo>
                    <a:pt x="1713" y="223"/>
                  </a:lnTo>
                  <a:lnTo>
                    <a:pt x="1713" y="223"/>
                  </a:lnTo>
                  <a:lnTo>
                    <a:pt x="1869" y="423"/>
                  </a:lnTo>
                  <a:lnTo>
                    <a:pt x="1869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246463" y="5097063"/>
              <a:ext cx="94575" cy="116800"/>
            </a:xfrm>
            <a:custGeom>
              <a:avLst/>
              <a:gdLst/>
              <a:ahLst/>
              <a:cxnLst/>
              <a:rect l="l" t="t" r="r" b="b"/>
              <a:pathLst>
                <a:path w="3783" h="4672" extrusionOk="0">
                  <a:moveTo>
                    <a:pt x="1825" y="1"/>
                  </a:moveTo>
                  <a:lnTo>
                    <a:pt x="1647" y="112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25" y="1"/>
                  </a:lnTo>
                  <a:close/>
                  <a:moveTo>
                    <a:pt x="2336" y="3648"/>
                  </a:moveTo>
                  <a:lnTo>
                    <a:pt x="2025" y="3826"/>
                  </a:lnTo>
                  <a:lnTo>
                    <a:pt x="2314" y="4205"/>
                  </a:lnTo>
                  <a:lnTo>
                    <a:pt x="2492" y="4427"/>
                  </a:lnTo>
                  <a:lnTo>
                    <a:pt x="2648" y="4560"/>
                  </a:lnTo>
                  <a:lnTo>
                    <a:pt x="2804" y="4649"/>
                  </a:lnTo>
                  <a:lnTo>
                    <a:pt x="2848" y="4672"/>
                  </a:lnTo>
                  <a:lnTo>
                    <a:pt x="2915" y="4672"/>
                  </a:lnTo>
                  <a:lnTo>
                    <a:pt x="3159" y="4627"/>
                  </a:lnTo>
                  <a:lnTo>
                    <a:pt x="3426" y="4471"/>
                  </a:lnTo>
                  <a:lnTo>
                    <a:pt x="3582" y="4360"/>
                  </a:lnTo>
                  <a:lnTo>
                    <a:pt x="3693" y="4249"/>
                  </a:lnTo>
                  <a:lnTo>
                    <a:pt x="3760" y="4160"/>
                  </a:lnTo>
                  <a:lnTo>
                    <a:pt x="3782" y="4049"/>
                  </a:lnTo>
                  <a:lnTo>
                    <a:pt x="3782" y="3938"/>
                  </a:lnTo>
                  <a:lnTo>
                    <a:pt x="3760" y="3826"/>
                  </a:lnTo>
                  <a:lnTo>
                    <a:pt x="3716" y="3715"/>
                  </a:lnTo>
                  <a:lnTo>
                    <a:pt x="3649" y="3782"/>
                  </a:lnTo>
                  <a:lnTo>
                    <a:pt x="3515" y="3893"/>
                  </a:lnTo>
                  <a:lnTo>
                    <a:pt x="3360" y="3960"/>
                  </a:lnTo>
                  <a:lnTo>
                    <a:pt x="3293" y="3982"/>
                  </a:lnTo>
                  <a:lnTo>
                    <a:pt x="3226" y="4004"/>
                  </a:lnTo>
                  <a:lnTo>
                    <a:pt x="3137" y="4004"/>
                  </a:lnTo>
                  <a:lnTo>
                    <a:pt x="3048" y="3982"/>
                  </a:lnTo>
                  <a:lnTo>
                    <a:pt x="2870" y="3960"/>
                  </a:lnTo>
                  <a:lnTo>
                    <a:pt x="2826" y="3938"/>
                  </a:lnTo>
                  <a:lnTo>
                    <a:pt x="2626" y="3871"/>
                  </a:lnTo>
                  <a:lnTo>
                    <a:pt x="2537" y="3849"/>
                  </a:lnTo>
                  <a:lnTo>
                    <a:pt x="2448" y="3804"/>
                  </a:lnTo>
                  <a:lnTo>
                    <a:pt x="2381" y="3737"/>
                  </a:lnTo>
                  <a:lnTo>
                    <a:pt x="2336" y="3648"/>
                  </a:lnTo>
                  <a:close/>
                </a:path>
              </a:pathLst>
            </a:custGeom>
            <a:solidFill>
              <a:srgbClr val="E8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4297088" y="5188263"/>
              <a:ext cx="43950" cy="25600"/>
            </a:xfrm>
            <a:custGeom>
              <a:avLst/>
              <a:gdLst/>
              <a:ahLst/>
              <a:cxnLst/>
              <a:rect l="l" t="t" r="r" b="b"/>
              <a:pathLst>
                <a:path w="1758" h="1024" fill="none" extrusionOk="0">
                  <a:moveTo>
                    <a:pt x="801" y="290"/>
                  </a:moveTo>
                  <a:lnTo>
                    <a:pt x="801" y="290"/>
                  </a:lnTo>
                  <a:lnTo>
                    <a:pt x="601" y="223"/>
                  </a:lnTo>
                  <a:lnTo>
                    <a:pt x="601" y="223"/>
                  </a:lnTo>
                  <a:lnTo>
                    <a:pt x="512" y="201"/>
                  </a:lnTo>
                  <a:lnTo>
                    <a:pt x="423" y="156"/>
                  </a:lnTo>
                  <a:lnTo>
                    <a:pt x="356" y="89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0" y="178"/>
                  </a:lnTo>
                  <a:lnTo>
                    <a:pt x="289" y="557"/>
                  </a:lnTo>
                  <a:lnTo>
                    <a:pt x="289" y="557"/>
                  </a:lnTo>
                  <a:lnTo>
                    <a:pt x="467" y="779"/>
                  </a:lnTo>
                  <a:lnTo>
                    <a:pt x="623" y="912"/>
                  </a:lnTo>
                  <a:lnTo>
                    <a:pt x="779" y="1001"/>
                  </a:lnTo>
                  <a:lnTo>
                    <a:pt x="823" y="1024"/>
                  </a:lnTo>
                  <a:lnTo>
                    <a:pt x="890" y="1024"/>
                  </a:lnTo>
                  <a:lnTo>
                    <a:pt x="890" y="1024"/>
                  </a:lnTo>
                  <a:lnTo>
                    <a:pt x="1134" y="979"/>
                  </a:lnTo>
                  <a:lnTo>
                    <a:pt x="1134" y="979"/>
                  </a:lnTo>
                  <a:lnTo>
                    <a:pt x="1401" y="823"/>
                  </a:lnTo>
                  <a:lnTo>
                    <a:pt x="1401" y="823"/>
                  </a:lnTo>
                  <a:lnTo>
                    <a:pt x="1557" y="712"/>
                  </a:lnTo>
                  <a:lnTo>
                    <a:pt x="1668" y="601"/>
                  </a:lnTo>
                  <a:lnTo>
                    <a:pt x="1668" y="601"/>
                  </a:lnTo>
                  <a:lnTo>
                    <a:pt x="1735" y="512"/>
                  </a:lnTo>
                  <a:lnTo>
                    <a:pt x="1757" y="401"/>
                  </a:lnTo>
                  <a:lnTo>
                    <a:pt x="1757" y="290"/>
                  </a:lnTo>
                  <a:lnTo>
                    <a:pt x="1735" y="178"/>
                  </a:lnTo>
                  <a:lnTo>
                    <a:pt x="1735" y="178"/>
                  </a:lnTo>
                  <a:lnTo>
                    <a:pt x="1691" y="67"/>
                  </a:lnTo>
                  <a:lnTo>
                    <a:pt x="1691" y="67"/>
                  </a:lnTo>
                  <a:lnTo>
                    <a:pt x="1624" y="134"/>
                  </a:lnTo>
                  <a:lnTo>
                    <a:pt x="1624" y="134"/>
                  </a:lnTo>
                  <a:lnTo>
                    <a:pt x="1490" y="245"/>
                  </a:lnTo>
                  <a:lnTo>
                    <a:pt x="1335" y="312"/>
                  </a:lnTo>
                  <a:lnTo>
                    <a:pt x="1335" y="312"/>
                  </a:lnTo>
                  <a:lnTo>
                    <a:pt x="1268" y="334"/>
                  </a:lnTo>
                  <a:lnTo>
                    <a:pt x="1201" y="356"/>
                  </a:lnTo>
                  <a:lnTo>
                    <a:pt x="1112" y="35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0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4246463" y="5097063"/>
              <a:ext cx="46750" cy="66200"/>
            </a:xfrm>
            <a:custGeom>
              <a:avLst/>
              <a:gdLst/>
              <a:ahLst/>
              <a:cxnLst/>
              <a:rect l="l" t="t" r="r" b="b"/>
              <a:pathLst>
                <a:path w="1870" h="2648" fill="none" extrusionOk="0">
                  <a:moveTo>
                    <a:pt x="1447" y="2425"/>
                  </a:moveTo>
                  <a:lnTo>
                    <a:pt x="1447" y="2425"/>
                  </a:lnTo>
                  <a:lnTo>
                    <a:pt x="1491" y="2403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647" y="112"/>
                  </a:lnTo>
                  <a:lnTo>
                    <a:pt x="1647" y="112"/>
                  </a:lnTo>
                  <a:lnTo>
                    <a:pt x="1447" y="245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47" y="2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4274838" y="5157113"/>
              <a:ext cx="30050" cy="35625"/>
            </a:xfrm>
            <a:custGeom>
              <a:avLst/>
              <a:gdLst/>
              <a:ahLst/>
              <a:cxnLst/>
              <a:rect l="l" t="t" r="r" b="b"/>
              <a:pathLst>
                <a:path w="1202" h="1425" extrusionOk="0">
                  <a:moveTo>
                    <a:pt x="356" y="1"/>
                  </a:moveTo>
                  <a:lnTo>
                    <a:pt x="312" y="23"/>
                  </a:lnTo>
                  <a:lnTo>
                    <a:pt x="0" y="246"/>
                  </a:lnTo>
                  <a:lnTo>
                    <a:pt x="890" y="1424"/>
                  </a:lnTo>
                  <a:lnTo>
                    <a:pt x="1201" y="1246"/>
                  </a:lnTo>
                  <a:lnTo>
                    <a:pt x="1179" y="1246"/>
                  </a:lnTo>
                  <a:lnTo>
                    <a:pt x="1001" y="980"/>
                  </a:lnTo>
                  <a:lnTo>
                    <a:pt x="623" y="4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8B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4283738" y="5139888"/>
              <a:ext cx="47275" cy="48400"/>
            </a:xfrm>
            <a:custGeom>
              <a:avLst/>
              <a:gdLst/>
              <a:ahLst/>
              <a:cxnLst/>
              <a:rect l="l" t="t" r="r" b="b"/>
              <a:pathLst>
                <a:path w="1891" h="1936" extrusionOk="0">
                  <a:moveTo>
                    <a:pt x="1179" y="0"/>
                  </a:moveTo>
                  <a:lnTo>
                    <a:pt x="579" y="334"/>
                  </a:lnTo>
                  <a:lnTo>
                    <a:pt x="334" y="467"/>
                  </a:lnTo>
                  <a:lnTo>
                    <a:pt x="0" y="690"/>
                  </a:lnTo>
                  <a:lnTo>
                    <a:pt x="267" y="1112"/>
                  </a:lnTo>
                  <a:lnTo>
                    <a:pt x="645" y="1669"/>
                  </a:lnTo>
                  <a:lnTo>
                    <a:pt x="823" y="1935"/>
                  </a:lnTo>
                  <a:lnTo>
                    <a:pt x="845" y="1935"/>
                  </a:lnTo>
                  <a:lnTo>
                    <a:pt x="934" y="1869"/>
                  </a:lnTo>
                  <a:lnTo>
                    <a:pt x="1535" y="1535"/>
                  </a:lnTo>
                  <a:lnTo>
                    <a:pt x="1891" y="1290"/>
                  </a:lnTo>
                  <a:lnTo>
                    <a:pt x="1846" y="1201"/>
                  </a:lnTo>
                  <a:lnTo>
                    <a:pt x="1379" y="35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B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4283188" y="5098738"/>
              <a:ext cx="30600" cy="58975"/>
            </a:xfrm>
            <a:custGeom>
              <a:avLst/>
              <a:gdLst/>
              <a:ahLst/>
              <a:cxnLst/>
              <a:rect l="l" t="t" r="r" b="b"/>
              <a:pathLst>
                <a:path w="1224" h="2359" extrusionOk="0">
                  <a:moveTo>
                    <a:pt x="356" y="0"/>
                  </a:moveTo>
                  <a:lnTo>
                    <a:pt x="356" y="23"/>
                  </a:lnTo>
                  <a:lnTo>
                    <a:pt x="489" y="379"/>
                  </a:lnTo>
                  <a:lnTo>
                    <a:pt x="667" y="712"/>
                  </a:lnTo>
                  <a:lnTo>
                    <a:pt x="1023" y="1379"/>
                  </a:lnTo>
                  <a:lnTo>
                    <a:pt x="1068" y="1468"/>
                  </a:lnTo>
                  <a:lnTo>
                    <a:pt x="1112" y="1535"/>
                  </a:lnTo>
                  <a:lnTo>
                    <a:pt x="1112" y="1557"/>
                  </a:lnTo>
                  <a:lnTo>
                    <a:pt x="1090" y="1624"/>
                  </a:lnTo>
                  <a:lnTo>
                    <a:pt x="1068" y="1669"/>
                  </a:lnTo>
                  <a:lnTo>
                    <a:pt x="956" y="1713"/>
                  </a:lnTo>
                  <a:lnTo>
                    <a:pt x="623" y="1913"/>
                  </a:lnTo>
                  <a:lnTo>
                    <a:pt x="311" y="2091"/>
                  </a:lnTo>
                  <a:lnTo>
                    <a:pt x="0" y="2291"/>
                  </a:lnTo>
                  <a:lnTo>
                    <a:pt x="0" y="2314"/>
                  </a:lnTo>
                  <a:lnTo>
                    <a:pt x="0" y="2358"/>
                  </a:lnTo>
                  <a:lnTo>
                    <a:pt x="67" y="2358"/>
                  </a:lnTo>
                  <a:lnTo>
                    <a:pt x="623" y="2002"/>
                  </a:lnTo>
                  <a:lnTo>
                    <a:pt x="1223" y="1669"/>
                  </a:lnTo>
                  <a:lnTo>
                    <a:pt x="1223" y="1646"/>
                  </a:lnTo>
                  <a:lnTo>
                    <a:pt x="1223" y="1624"/>
                  </a:lnTo>
                  <a:lnTo>
                    <a:pt x="801" y="846"/>
                  </a:lnTo>
                  <a:lnTo>
                    <a:pt x="601" y="445"/>
                  </a:lnTo>
                  <a:lnTo>
                    <a:pt x="423" y="45"/>
                  </a:lnTo>
                  <a:lnTo>
                    <a:pt x="400" y="2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4303738" y="5138763"/>
              <a:ext cx="28400" cy="50075"/>
            </a:xfrm>
            <a:custGeom>
              <a:avLst/>
              <a:gdLst/>
              <a:ahLst/>
              <a:cxnLst/>
              <a:rect l="l" t="t" r="r" b="b"/>
              <a:pathLst>
                <a:path w="1136" h="2003" extrusionOk="0">
                  <a:moveTo>
                    <a:pt x="357" y="1"/>
                  </a:moveTo>
                  <a:lnTo>
                    <a:pt x="335" y="23"/>
                  </a:lnTo>
                  <a:lnTo>
                    <a:pt x="335" y="45"/>
                  </a:lnTo>
                  <a:lnTo>
                    <a:pt x="668" y="646"/>
                  </a:lnTo>
                  <a:lnTo>
                    <a:pt x="824" y="935"/>
                  </a:lnTo>
                  <a:lnTo>
                    <a:pt x="957" y="1113"/>
                  </a:lnTo>
                  <a:lnTo>
                    <a:pt x="1002" y="1224"/>
                  </a:lnTo>
                  <a:lnTo>
                    <a:pt x="1024" y="1291"/>
                  </a:lnTo>
                  <a:lnTo>
                    <a:pt x="1024" y="1335"/>
                  </a:lnTo>
                  <a:lnTo>
                    <a:pt x="980" y="1380"/>
                  </a:lnTo>
                  <a:lnTo>
                    <a:pt x="846" y="1469"/>
                  </a:lnTo>
                  <a:lnTo>
                    <a:pt x="602" y="1602"/>
                  </a:lnTo>
                  <a:lnTo>
                    <a:pt x="1" y="1936"/>
                  </a:lnTo>
                  <a:lnTo>
                    <a:pt x="1" y="1958"/>
                  </a:lnTo>
                  <a:lnTo>
                    <a:pt x="1" y="2003"/>
                  </a:lnTo>
                  <a:lnTo>
                    <a:pt x="68" y="2003"/>
                  </a:lnTo>
                  <a:lnTo>
                    <a:pt x="602" y="1691"/>
                  </a:lnTo>
                  <a:lnTo>
                    <a:pt x="1113" y="1380"/>
                  </a:lnTo>
                  <a:lnTo>
                    <a:pt x="1135" y="1358"/>
                  </a:lnTo>
                  <a:lnTo>
                    <a:pt x="1135" y="1335"/>
                  </a:lnTo>
                  <a:lnTo>
                    <a:pt x="779" y="690"/>
                  </a:lnTo>
                  <a:lnTo>
                    <a:pt x="401" y="2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4273713" y="5156013"/>
              <a:ext cx="11150" cy="8375"/>
            </a:xfrm>
            <a:custGeom>
              <a:avLst/>
              <a:gdLst/>
              <a:ahLst/>
              <a:cxnLst/>
              <a:rect l="l" t="t" r="r" b="b"/>
              <a:pathLst>
                <a:path w="446" h="335" extrusionOk="0">
                  <a:moveTo>
                    <a:pt x="379" y="0"/>
                  </a:moveTo>
                  <a:lnTo>
                    <a:pt x="1" y="245"/>
                  </a:lnTo>
                  <a:lnTo>
                    <a:pt x="1" y="290"/>
                  </a:lnTo>
                  <a:lnTo>
                    <a:pt x="1" y="312"/>
                  </a:lnTo>
                  <a:lnTo>
                    <a:pt x="45" y="334"/>
                  </a:lnTo>
                  <a:lnTo>
                    <a:pt x="68" y="312"/>
                  </a:lnTo>
                  <a:lnTo>
                    <a:pt x="446" y="67"/>
                  </a:lnTo>
                  <a:lnTo>
                    <a:pt x="446" y="45"/>
                  </a:lnTo>
                  <a:lnTo>
                    <a:pt x="446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4329888" y="5171588"/>
              <a:ext cx="10600" cy="19475"/>
            </a:xfrm>
            <a:custGeom>
              <a:avLst/>
              <a:gdLst/>
              <a:ahLst/>
              <a:cxnLst/>
              <a:rect l="l" t="t" r="r" b="b"/>
              <a:pathLst>
                <a:path w="424" h="779" extrusionOk="0">
                  <a:moveTo>
                    <a:pt x="0" y="0"/>
                  </a:moveTo>
                  <a:lnTo>
                    <a:pt x="23" y="45"/>
                  </a:lnTo>
                  <a:lnTo>
                    <a:pt x="201" y="378"/>
                  </a:lnTo>
                  <a:lnTo>
                    <a:pt x="334" y="734"/>
                  </a:lnTo>
                  <a:lnTo>
                    <a:pt x="356" y="756"/>
                  </a:lnTo>
                  <a:lnTo>
                    <a:pt x="401" y="779"/>
                  </a:lnTo>
                  <a:lnTo>
                    <a:pt x="423" y="779"/>
                  </a:lnTo>
                  <a:lnTo>
                    <a:pt x="423" y="756"/>
                  </a:lnTo>
                  <a:lnTo>
                    <a:pt x="267" y="378"/>
                  </a:lnTo>
                  <a:lnTo>
                    <a:pt x="89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4295963" y="5189363"/>
              <a:ext cx="45625" cy="25625"/>
            </a:xfrm>
            <a:custGeom>
              <a:avLst/>
              <a:gdLst/>
              <a:ahLst/>
              <a:cxnLst/>
              <a:rect l="l" t="t" r="r" b="b"/>
              <a:pathLst>
                <a:path w="1825" h="1025" extrusionOk="0">
                  <a:moveTo>
                    <a:pt x="1713" y="1"/>
                  </a:moveTo>
                  <a:lnTo>
                    <a:pt x="1691" y="23"/>
                  </a:lnTo>
                  <a:lnTo>
                    <a:pt x="1736" y="157"/>
                  </a:lnTo>
                  <a:lnTo>
                    <a:pt x="1758" y="290"/>
                  </a:lnTo>
                  <a:lnTo>
                    <a:pt x="1736" y="401"/>
                  </a:lnTo>
                  <a:lnTo>
                    <a:pt x="1691" y="535"/>
                  </a:lnTo>
                  <a:lnTo>
                    <a:pt x="1602" y="602"/>
                  </a:lnTo>
                  <a:lnTo>
                    <a:pt x="1513" y="690"/>
                  </a:lnTo>
                  <a:lnTo>
                    <a:pt x="1335" y="802"/>
                  </a:lnTo>
                  <a:lnTo>
                    <a:pt x="1135" y="891"/>
                  </a:lnTo>
                  <a:lnTo>
                    <a:pt x="1046" y="935"/>
                  </a:lnTo>
                  <a:lnTo>
                    <a:pt x="824" y="935"/>
                  </a:lnTo>
                  <a:lnTo>
                    <a:pt x="735" y="891"/>
                  </a:lnTo>
                  <a:lnTo>
                    <a:pt x="646" y="824"/>
                  </a:lnTo>
                  <a:lnTo>
                    <a:pt x="557" y="735"/>
                  </a:lnTo>
                  <a:lnTo>
                    <a:pt x="423" y="602"/>
                  </a:lnTo>
                  <a:lnTo>
                    <a:pt x="312" y="446"/>
                  </a:lnTo>
                  <a:lnTo>
                    <a:pt x="67" y="134"/>
                  </a:lnTo>
                  <a:lnTo>
                    <a:pt x="45" y="112"/>
                  </a:lnTo>
                  <a:lnTo>
                    <a:pt x="23" y="112"/>
                  </a:lnTo>
                  <a:lnTo>
                    <a:pt x="1" y="134"/>
                  </a:lnTo>
                  <a:lnTo>
                    <a:pt x="23" y="157"/>
                  </a:lnTo>
                  <a:lnTo>
                    <a:pt x="179" y="401"/>
                  </a:lnTo>
                  <a:lnTo>
                    <a:pt x="379" y="646"/>
                  </a:lnTo>
                  <a:lnTo>
                    <a:pt x="468" y="757"/>
                  </a:lnTo>
                  <a:lnTo>
                    <a:pt x="579" y="868"/>
                  </a:lnTo>
                  <a:lnTo>
                    <a:pt x="712" y="935"/>
                  </a:lnTo>
                  <a:lnTo>
                    <a:pt x="824" y="1002"/>
                  </a:lnTo>
                  <a:lnTo>
                    <a:pt x="935" y="1024"/>
                  </a:lnTo>
                  <a:lnTo>
                    <a:pt x="1024" y="1024"/>
                  </a:lnTo>
                  <a:lnTo>
                    <a:pt x="1113" y="1002"/>
                  </a:lnTo>
                  <a:lnTo>
                    <a:pt x="1202" y="957"/>
                  </a:lnTo>
                  <a:lnTo>
                    <a:pt x="1380" y="868"/>
                  </a:lnTo>
                  <a:lnTo>
                    <a:pt x="1535" y="757"/>
                  </a:lnTo>
                  <a:lnTo>
                    <a:pt x="1647" y="690"/>
                  </a:lnTo>
                  <a:lnTo>
                    <a:pt x="1713" y="624"/>
                  </a:lnTo>
                  <a:lnTo>
                    <a:pt x="1758" y="535"/>
                  </a:lnTo>
                  <a:lnTo>
                    <a:pt x="1802" y="446"/>
                  </a:lnTo>
                  <a:lnTo>
                    <a:pt x="1825" y="357"/>
                  </a:lnTo>
                  <a:lnTo>
                    <a:pt x="1825" y="246"/>
                  </a:lnTo>
                  <a:lnTo>
                    <a:pt x="1802" y="157"/>
                  </a:lnTo>
                  <a:lnTo>
                    <a:pt x="1780" y="4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4295963" y="5187138"/>
              <a:ext cx="9475" cy="6700"/>
            </a:xfrm>
            <a:custGeom>
              <a:avLst/>
              <a:gdLst/>
              <a:ahLst/>
              <a:cxnLst/>
              <a:rect l="l" t="t" r="r" b="b"/>
              <a:pathLst>
                <a:path w="379" h="268" extrusionOk="0">
                  <a:moveTo>
                    <a:pt x="312" y="1"/>
                  </a:moveTo>
                  <a:lnTo>
                    <a:pt x="23" y="201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45" y="268"/>
                  </a:lnTo>
                  <a:lnTo>
                    <a:pt x="67" y="268"/>
                  </a:lnTo>
                  <a:lnTo>
                    <a:pt x="379" y="68"/>
                  </a:lnTo>
                  <a:lnTo>
                    <a:pt x="379" y="45"/>
                  </a:lnTo>
                  <a:lnTo>
                    <a:pt x="379" y="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326538" y="5202713"/>
              <a:ext cx="16725" cy="15050"/>
            </a:xfrm>
            <a:custGeom>
              <a:avLst/>
              <a:gdLst/>
              <a:ahLst/>
              <a:cxnLst/>
              <a:rect l="l" t="t" r="r" b="b"/>
              <a:pathLst>
                <a:path w="669" h="602" extrusionOk="0">
                  <a:moveTo>
                    <a:pt x="468" y="1"/>
                  </a:moveTo>
                  <a:lnTo>
                    <a:pt x="468" y="23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312" y="357"/>
                  </a:lnTo>
                  <a:lnTo>
                    <a:pt x="23" y="535"/>
                  </a:lnTo>
                  <a:lnTo>
                    <a:pt x="1" y="557"/>
                  </a:lnTo>
                  <a:lnTo>
                    <a:pt x="23" y="579"/>
                  </a:lnTo>
                  <a:lnTo>
                    <a:pt x="45" y="601"/>
                  </a:lnTo>
                  <a:lnTo>
                    <a:pt x="68" y="601"/>
                  </a:lnTo>
                  <a:lnTo>
                    <a:pt x="357" y="423"/>
                  </a:lnTo>
                  <a:lnTo>
                    <a:pt x="646" y="268"/>
                  </a:lnTo>
                  <a:lnTo>
                    <a:pt x="668" y="245"/>
                  </a:lnTo>
                  <a:lnTo>
                    <a:pt x="668" y="223"/>
                  </a:lnTo>
                  <a:lnTo>
                    <a:pt x="535" y="2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324313" y="5212163"/>
              <a:ext cx="23400" cy="24500"/>
            </a:xfrm>
            <a:custGeom>
              <a:avLst/>
              <a:gdLst/>
              <a:ahLst/>
              <a:cxnLst/>
              <a:rect l="l" t="t" r="r" b="b"/>
              <a:pathLst>
                <a:path w="936" h="980" extrusionOk="0">
                  <a:moveTo>
                    <a:pt x="1" y="1"/>
                  </a:moveTo>
                  <a:lnTo>
                    <a:pt x="1" y="45"/>
                  </a:lnTo>
                  <a:lnTo>
                    <a:pt x="45" y="134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1" y="223"/>
                  </a:lnTo>
                  <a:lnTo>
                    <a:pt x="1" y="246"/>
                  </a:lnTo>
                  <a:lnTo>
                    <a:pt x="23" y="268"/>
                  </a:lnTo>
                  <a:lnTo>
                    <a:pt x="513" y="957"/>
                  </a:lnTo>
                  <a:lnTo>
                    <a:pt x="535" y="980"/>
                  </a:lnTo>
                  <a:lnTo>
                    <a:pt x="579" y="980"/>
                  </a:lnTo>
                  <a:lnTo>
                    <a:pt x="757" y="935"/>
                  </a:lnTo>
                  <a:lnTo>
                    <a:pt x="913" y="868"/>
                  </a:lnTo>
                  <a:lnTo>
                    <a:pt x="935" y="846"/>
                  </a:lnTo>
                  <a:lnTo>
                    <a:pt x="913" y="824"/>
                  </a:lnTo>
                  <a:lnTo>
                    <a:pt x="891" y="802"/>
                  </a:lnTo>
                  <a:lnTo>
                    <a:pt x="868" y="802"/>
                  </a:lnTo>
                  <a:lnTo>
                    <a:pt x="713" y="868"/>
                  </a:lnTo>
                  <a:lnTo>
                    <a:pt x="646" y="891"/>
                  </a:lnTo>
                  <a:lnTo>
                    <a:pt x="557" y="891"/>
                  </a:lnTo>
                  <a:lnTo>
                    <a:pt x="513" y="846"/>
                  </a:lnTo>
                  <a:lnTo>
                    <a:pt x="468" y="779"/>
                  </a:lnTo>
                  <a:lnTo>
                    <a:pt x="379" y="668"/>
                  </a:lnTo>
                  <a:lnTo>
                    <a:pt x="246" y="468"/>
                  </a:lnTo>
                  <a:lnTo>
                    <a:pt x="134" y="335"/>
                  </a:lnTo>
                  <a:lnTo>
                    <a:pt x="112" y="268"/>
                  </a:lnTo>
                  <a:lnTo>
                    <a:pt x="134" y="246"/>
                  </a:lnTo>
                  <a:lnTo>
                    <a:pt x="157" y="223"/>
                  </a:lnTo>
                  <a:lnTo>
                    <a:pt x="179" y="179"/>
                  </a:lnTo>
                  <a:lnTo>
                    <a:pt x="157" y="157"/>
                  </a:lnTo>
                  <a:lnTo>
                    <a:pt x="112" y="90"/>
                  </a:lnTo>
                  <a:lnTo>
                    <a:pt x="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341013" y="5206063"/>
              <a:ext cx="15600" cy="27825"/>
            </a:xfrm>
            <a:custGeom>
              <a:avLst/>
              <a:gdLst/>
              <a:ahLst/>
              <a:cxnLst/>
              <a:rect l="l" t="t" r="r" b="b"/>
              <a:pathLst>
                <a:path w="624" h="1113" extrusionOk="0">
                  <a:moveTo>
                    <a:pt x="111" y="0"/>
                  </a:moveTo>
                  <a:lnTo>
                    <a:pt x="23" y="67"/>
                  </a:lnTo>
                  <a:lnTo>
                    <a:pt x="0" y="89"/>
                  </a:lnTo>
                  <a:lnTo>
                    <a:pt x="23" y="111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356" y="445"/>
                  </a:lnTo>
                  <a:lnTo>
                    <a:pt x="445" y="601"/>
                  </a:lnTo>
                  <a:lnTo>
                    <a:pt x="490" y="690"/>
                  </a:lnTo>
                  <a:lnTo>
                    <a:pt x="512" y="779"/>
                  </a:lnTo>
                  <a:lnTo>
                    <a:pt x="490" y="823"/>
                  </a:lnTo>
                  <a:lnTo>
                    <a:pt x="467" y="868"/>
                  </a:lnTo>
                  <a:lnTo>
                    <a:pt x="378" y="934"/>
                  </a:lnTo>
                  <a:lnTo>
                    <a:pt x="200" y="1046"/>
                  </a:lnTo>
                  <a:lnTo>
                    <a:pt x="178" y="1068"/>
                  </a:lnTo>
                  <a:lnTo>
                    <a:pt x="200" y="1090"/>
                  </a:lnTo>
                  <a:lnTo>
                    <a:pt x="223" y="1112"/>
                  </a:lnTo>
                  <a:lnTo>
                    <a:pt x="245" y="1112"/>
                  </a:lnTo>
                  <a:lnTo>
                    <a:pt x="445" y="979"/>
                  </a:lnTo>
                  <a:lnTo>
                    <a:pt x="534" y="912"/>
                  </a:lnTo>
                  <a:lnTo>
                    <a:pt x="623" y="823"/>
                  </a:lnTo>
                  <a:lnTo>
                    <a:pt x="623" y="779"/>
                  </a:lnTo>
                  <a:lnTo>
                    <a:pt x="178" y="2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50363" y="5088163"/>
              <a:ext cx="42850" cy="27825"/>
            </a:xfrm>
            <a:custGeom>
              <a:avLst/>
              <a:gdLst/>
              <a:ahLst/>
              <a:cxnLst/>
              <a:rect l="l" t="t" r="r" b="b"/>
              <a:pathLst>
                <a:path w="1714" h="1113" extrusionOk="0">
                  <a:moveTo>
                    <a:pt x="1469" y="1"/>
                  </a:moveTo>
                  <a:lnTo>
                    <a:pt x="23" y="935"/>
                  </a:lnTo>
                  <a:lnTo>
                    <a:pt x="1" y="957"/>
                  </a:lnTo>
                  <a:lnTo>
                    <a:pt x="23" y="979"/>
                  </a:lnTo>
                  <a:lnTo>
                    <a:pt x="112" y="1091"/>
                  </a:lnTo>
                  <a:lnTo>
                    <a:pt x="134" y="1113"/>
                  </a:lnTo>
                  <a:lnTo>
                    <a:pt x="156" y="1113"/>
                  </a:lnTo>
                  <a:lnTo>
                    <a:pt x="179" y="1091"/>
                  </a:lnTo>
                  <a:lnTo>
                    <a:pt x="179" y="1046"/>
                  </a:lnTo>
                  <a:lnTo>
                    <a:pt x="112" y="1002"/>
                  </a:lnTo>
                  <a:lnTo>
                    <a:pt x="90" y="1002"/>
                  </a:lnTo>
                  <a:lnTo>
                    <a:pt x="90" y="979"/>
                  </a:lnTo>
                  <a:lnTo>
                    <a:pt x="134" y="957"/>
                  </a:lnTo>
                  <a:lnTo>
                    <a:pt x="290" y="868"/>
                  </a:lnTo>
                  <a:lnTo>
                    <a:pt x="779" y="557"/>
                  </a:lnTo>
                  <a:lnTo>
                    <a:pt x="1481" y="89"/>
                  </a:lnTo>
                  <a:lnTo>
                    <a:pt x="1481" y="89"/>
                  </a:lnTo>
                  <a:lnTo>
                    <a:pt x="1535" y="156"/>
                  </a:lnTo>
                  <a:lnTo>
                    <a:pt x="1580" y="268"/>
                  </a:lnTo>
                  <a:lnTo>
                    <a:pt x="1580" y="334"/>
                  </a:lnTo>
                  <a:lnTo>
                    <a:pt x="1558" y="379"/>
                  </a:lnTo>
                  <a:lnTo>
                    <a:pt x="1469" y="446"/>
                  </a:lnTo>
                  <a:lnTo>
                    <a:pt x="1446" y="468"/>
                  </a:lnTo>
                  <a:lnTo>
                    <a:pt x="1469" y="490"/>
                  </a:lnTo>
                  <a:lnTo>
                    <a:pt x="1491" y="512"/>
                  </a:lnTo>
                  <a:lnTo>
                    <a:pt x="1513" y="512"/>
                  </a:lnTo>
                  <a:lnTo>
                    <a:pt x="1691" y="401"/>
                  </a:lnTo>
                  <a:lnTo>
                    <a:pt x="1713" y="379"/>
                  </a:lnTo>
                  <a:lnTo>
                    <a:pt x="1691" y="357"/>
                  </a:lnTo>
                  <a:lnTo>
                    <a:pt x="1624" y="201"/>
                  </a:lnTo>
                  <a:lnTo>
                    <a:pt x="1513" y="4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90963" y="5096513"/>
              <a:ext cx="2800" cy="3925"/>
            </a:xfrm>
            <a:custGeom>
              <a:avLst/>
              <a:gdLst/>
              <a:ahLst/>
              <a:cxnLst/>
              <a:rect l="l" t="t" r="r" b="b"/>
              <a:pathLst>
                <a:path w="112" h="157" extrusionOk="0">
                  <a:moveTo>
                    <a:pt x="0" y="0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67" y="134"/>
                  </a:lnTo>
                  <a:lnTo>
                    <a:pt x="89" y="156"/>
                  </a:lnTo>
                  <a:lnTo>
                    <a:pt x="112" y="156"/>
                  </a:lnTo>
                  <a:lnTo>
                    <a:pt x="112" y="134"/>
                  </a:lnTo>
                  <a:lnTo>
                    <a:pt x="89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78738" y="5093738"/>
              <a:ext cx="10025" cy="10575"/>
            </a:xfrm>
            <a:custGeom>
              <a:avLst/>
              <a:gdLst/>
              <a:ahLst/>
              <a:cxnLst/>
              <a:rect l="l" t="t" r="r" b="b"/>
              <a:pathLst>
                <a:path w="401" h="423" extrusionOk="0">
                  <a:moveTo>
                    <a:pt x="178" y="0"/>
                  </a:moveTo>
                  <a:lnTo>
                    <a:pt x="178" y="22"/>
                  </a:lnTo>
                  <a:lnTo>
                    <a:pt x="178" y="67"/>
                  </a:lnTo>
                  <a:lnTo>
                    <a:pt x="310" y="237"/>
                  </a:lnTo>
                  <a:lnTo>
                    <a:pt x="310" y="237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89" y="223"/>
                  </a:lnTo>
                  <a:lnTo>
                    <a:pt x="67" y="200"/>
                  </a:lnTo>
                  <a:lnTo>
                    <a:pt x="0" y="200"/>
                  </a:lnTo>
                  <a:lnTo>
                    <a:pt x="22" y="223"/>
                  </a:lnTo>
                  <a:lnTo>
                    <a:pt x="111" y="378"/>
                  </a:lnTo>
                  <a:lnTo>
                    <a:pt x="134" y="423"/>
                  </a:lnTo>
                  <a:lnTo>
                    <a:pt x="178" y="423"/>
                  </a:lnTo>
                  <a:lnTo>
                    <a:pt x="378" y="289"/>
                  </a:lnTo>
                  <a:lnTo>
                    <a:pt x="400" y="267"/>
                  </a:lnTo>
                  <a:lnTo>
                    <a:pt x="378" y="223"/>
                  </a:lnTo>
                  <a:lnTo>
                    <a:pt x="245" y="2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269263" y="5102638"/>
              <a:ext cx="8925" cy="9475"/>
            </a:xfrm>
            <a:custGeom>
              <a:avLst/>
              <a:gdLst/>
              <a:ahLst/>
              <a:cxnLst/>
              <a:rect l="l" t="t" r="r" b="b"/>
              <a:pathLst>
                <a:path w="357" h="379" extrusionOk="0">
                  <a:moveTo>
                    <a:pt x="223" y="0"/>
                  </a:moveTo>
                  <a:lnTo>
                    <a:pt x="223" y="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23" y="356"/>
                  </a:lnTo>
                  <a:lnTo>
                    <a:pt x="45" y="378"/>
                  </a:lnTo>
                  <a:lnTo>
                    <a:pt x="68" y="356"/>
                  </a:lnTo>
                  <a:lnTo>
                    <a:pt x="357" y="178"/>
                  </a:lnTo>
                  <a:lnTo>
                    <a:pt x="357" y="156"/>
                  </a:lnTo>
                  <a:lnTo>
                    <a:pt x="290" y="2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276513" y="5102638"/>
              <a:ext cx="6675" cy="5025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00" y="0"/>
                  </a:moveTo>
                  <a:lnTo>
                    <a:pt x="0" y="111"/>
                  </a:lnTo>
                  <a:lnTo>
                    <a:pt x="0" y="156"/>
                  </a:lnTo>
                  <a:lnTo>
                    <a:pt x="0" y="178"/>
                  </a:lnTo>
                  <a:lnTo>
                    <a:pt x="22" y="200"/>
                  </a:lnTo>
                  <a:lnTo>
                    <a:pt x="67" y="178"/>
                  </a:lnTo>
                  <a:lnTo>
                    <a:pt x="267" y="67"/>
                  </a:lnTo>
                  <a:lnTo>
                    <a:pt x="267" y="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45363" y="5106513"/>
              <a:ext cx="52850" cy="87325"/>
            </a:xfrm>
            <a:custGeom>
              <a:avLst/>
              <a:gdLst/>
              <a:ahLst/>
              <a:cxnLst/>
              <a:rect l="l" t="t" r="r" b="b"/>
              <a:pathLst>
                <a:path w="2114" h="3493" extrusionOk="0">
                  <a:moveTo>
                    <a:pt x="846" y="1"/>
                  </a:moveTo>
                  <a:lnTo>
                    <a:pt x="868" y="45"/>
                  </a:lnTo>
                  <a:lnTo>
                    <a:pt x="912" y="112"/>
                  </a:lnTo>
                  <a:lnTo>
                    <a:pt x="912" y="156"/>
                  </a:lnTo>
                  <a:lnTo>
                    <a:pt x="890" y="201"/>
                  </a:lnTo>
                  <a:lnTo>
                    <a:pt x="823" y="245"/>
                  </a:lnTo>
                  <a:lnTo>
                    <a:pt x="534" y="423"/>
                  </a:lnTo>
                  <a:lnTo>
                    <a:pt x="267" y="579"/>
                  </a:lnTo>
                  <a:lnTo>
                    <a:pt x="1" y="757"/>
                  </a:lnTo>
                  <a:lnTo>
                    <a:pt x="1" y="779"/>
                  </a:lnTo>
                  <a:lnTo>
                    <a:pt x="1" y="802"/>
                  </a:lnTo>
                  <a:lnTo>
                    <a:pt x="2047" y="3471"/>
                  </a:lnTo>
                  <a:lnTo>
                    <a:pt x="2069" y="3493"/>
                  </a:lnTo>
                  <a:lnTo>
                    <a:pt x="2091" y="3493"/>
                  </a:lnTo>
                  <a:lnTo>
                    <a:pt x="2114" y="3471"/>
                  </a:lnTo>
                  <a:lnTo>
                    <a:pt x="2091" y="3448"/>
                  </a:lnTo>
                  <a:lnTo>
                    <a:pt x="178" y="935"/>
                  </a:lnTo>
                  <a:lnTo>
                    <a:pt x="134" y="868"/>
                  </a:lnTo>
                  <a:lnTo>
                    <a:pt x="89" y="802"/>
                  </a:lnTo>
                  <a:lnTo>
                    <a:pt x="67" y="779"/>
                  </a:lnTo>
                  <a:lnTo>
                    <a:pt x="134" y="779"/>
                  </a:lnTo>
                  <a:lnTo>
                    <a:pt x="201" y="735"/>
                  </a:lnTo>
                  <a:lnTo>
                    <a:pt x="1024" y="201"/>
                  </a:lnTo>
                  <a:lnTo>
                    <a:pt x="1024" y="179"/>
                  </a:lnTo>
                  <a:lnTo>
                    <a:pt x="1024" y="15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248688" y="5119313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12" y="156"/>
                  </a:lnTo>
                  <a:lnTo>
                    <a:pt x="157" y="156"/>
                  </a:lnTo>
                  <a:lnTo>
                    <a:pt x="157" y="134"/>
                  </a:lnTo>
                  <a:lnTo>
                    <a:pt x="157" y="112"/>
                  </a:lnTo>
                  <a:lnTo>
                    <a:pt x="68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258713" y="5110413"/>
              <a:ext cx="5025" cy="6150"/>
            </a:xfrm>
            <a:custGeom>
              <a:avLst/>
              <a:gdLst/>
              <a:ahLst/>
              <a:cxnLst/>
              <a:rect l="l" t="t" r="r" b="b"/>
              <a:pathLst>
                <a:path w="201" h="246" extrusionOk="0">
                  <a:moveTo>
                    <a:pt x="23" y="0"/>
                  </a:moveTo>
                  <a:lnTo>
                    <a:pt x="0" y="23"/>
                  </a:lnTo>
                  <a:lnTo>
                    <a:pt x="23" y="45"/>
                  </a:lnTo>
                  <a:lnTo>
                    <a:pt x="134" y="223"/>
                  </a:lnTo>
                  <a:lnTo>
                    <a:pt x="156" y="245"/>
                  </a:lnTo>
                  <a:lnTo>
                    <a:pt x="178" y="245"/>
                  </a:lnTo>
                  <a:lnTo>
                    <a:pt x="201" y="223"/>
                  </a:lnTo>
                  <a:lnTo>
                    <a:pt x="201" y="201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239813" y="5114863"/>
              <a:ext cx="7250" cy="12250"/>
            </a:xfrm>
            <a:custGeom>
              <a:avLst/>
              <a:gdLst/>
              <a:ahLst/>
              <a:cxnLst/>
              <a:rect l="l" t="t" r="r" b="b"/>
              <a:pathLst>
                <a:path w="290" h="490" extrusionOk="0">
                  <a:moveTo>
                    <a:pt x="223" y="0"/>
                  </a:moveTo>
                  <a:lnTo>
                    <a:pt x="0" y="134"/>
                  </a:lnTo>
                  <a:lnTo>
                    <a:pt x="0" y="156"/>
                  </a:lnTo>
                  <a:lnTo>
                    <a:pt x="22" y="267"/>
                  </a:lnTo>
                  <a:lnTo>
                    <a:pt x="89" y="356"/>
                  </a:lnTo>
                  <a:lnTo>
                    <a:pt x="156" y="423"/>
                  </a:lnTo>
                  <a:lnTo>
                    <a:pt x="245" y="490"/>
                  </a:lnTo>
                  <a:lnTo>
                    <a:pt x="289" y="490"/>
                  </a:lnTo>
                  <a:lnTo>
                    <a:pt x="289" y="445"/>
                  </a:lnTo>
                  <a:lnTo>
                    <a:pt x="267" y="423"/>
                  </a:lnTo>
                  <a:lnTo>
                    <a:pt x="200" y="379"/>
                  </a:lnTo>
                  <a:lnTo>
                    <a:pt x="134" y="312"/>
                  </a:lnTo>
                  <a:lnTo>
                    <a:pt x="89" y="245"/>
                  </a:lnTo>
                  <a:lnTo>
                    <a:pt x="73" y="197"/>
                  </a:lnTo>
                  <a:lnTo>
                    <a:pt x="267" y="67"/>
                  </a:lnTo>
                  <a:lnTo>
                    <a:pt x="289" y="45"/>
                  </a:lnTo>
                  <a:lnTo>
                    <a:pt x="267" y="2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244813" y="5111513"/>
              <a:ext cx="7800" cy="6700"/>
            </a:xfrm>
            <a:custGeom>
              <a:avLst/>
              <a:gdLst/>
              <a:ahLst/>
              <a:cxnLst/>
              <a:rect l="l" t="t" r="r" b="b"/>
              <a:pathLst>
                <a:path w="312" h="268" extrusionOk="0">
                  <a:moveTo>
                    <a:pt x="245" y="1"/>
                  </a:moveTo>
                  <a:lnTo>
                    <a:pt x="23" y="134"/>
                  </a:lnTo>
                  <a:lnTo>
                    <a:pt x="0" y="157"/>
                  </a:lnTo>
                  <a:lnTo>
                    <a:pt x="23" y="179"/>
                  </a:lnTo>
                  <a:lnTo>
                    <a:pt x="67" y="268"/>
                  </a:lnTo>
                  <a:lnTo>
                    <a:pt x="134" y="268"/>
                  </a:lnTo>
                  <a:lnTo>
                    <a:pt x="134" y="223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289" y="68"/>
                  </a:lnTo>
                  <a:lnTo>
                    <a:pt x="312" y="45"/>
                  </a:lnTo>
                  <a:lnTo>
                    <a:pt x="289" y="23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60" name="Google Shape;1659;p66">
            <a:extLst>
              <a:ext uri="{FF2B5EF4-FFF2-40B4-BE49-F238E27FC236}">
                <a16:creationId xmlns:a16="http://schemas.microsoft.com/office/drawing/2014/main" id="{42D9C20B-CC58-42AD-BAAB-EEFA25A21C25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1" name="Google Shape;1660;p66">
            <a:extLst>
              <a:ext uri="{FF2B5EF4-FFF2-40B4-BE49-F238E27FC236}">
                <a16:creationId xmlns:a16="http://schemas.microsoft.com/office/drawing/2014/main" id="{D9D36B17-E848-4618-BBB0-980F91B27A73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sym typeface="Permanent Marker"/>
              </a:rPr>
              <a:t>Dặn dò</a:t>
            </a:r>
          </a:p>
        </p:txBody>
      </p:sp>
      <p:sp>
        <p:nvSpPr>
          <p:cNvPr id="70" name="Google Shape;1425;p53">
            <a:extLst>
              <a:ext uri="{FF2B5EF4-FFF2-40B4-BE49-F238E27FC236}">
                <a16:creationId xmlns:a16="http://schemas.microsoft.com/office/drawing/2014/main" id="{32BC0AC5-EDC6-4ADE-BF96-CF272C9975CD}"/>
              </a:ext>
            </a:extLst>
          </p:cNvPr>
          <p:cNvSpPr txBox="1">
            <a:spLocks/>
          </p:cNvSpPr>
          <p:nvPr/>
        </p:nvSpPr>
        <p:spPr>
          <a:xfrm>
            <a:off x="1034269" y="2653634"/>
            <a:ext cx="3226115" cy="1661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BTT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427;p53">
            <a:extLst>
              <a:ext uri="{FF2B5EF4-FFF2-40B4-BE49-F238E27FC236}">
                <a16:creationId xmlns:a16="http://schemas.microsoft.com/office/drawing/2014/main" id="{83B89F6A-70EE-4C70-8AC5-912F3E4B0E03}"/>
              </a:ext>
            </a:extLst>
          </p:cNvPr>
          <p:cNvSpPr txBox="1">
            <a:spLocks/>
          </p:cNvSpPr>
          <p:nvPr/>
        </p:nvSpPr>
        <p:spPr>
          <a:xfrm>
            <a:off x="4942857" y="2653634"/>
            <a:ext cx="2699953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Arrow: Right 32">
            <a:hlinkClick r:id="rId3" action="ppaction://hlinksldjump"/>
            <a:extLst>
              <a:ext uri="{FF2B5EF4-FFF2-40B4-BE49-F238E27FC236}">
                <a16:creationId xmlns:a16="http://schemas.microsoft.com/office/drawing/2014/main" id="{372A5FFD-C8D6-44C2-A6FB-D7B21BE9A088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C9365-76A0-4B90-B8E3-982F54B9AF48}"/>
              </a:ext>
            </a:extLst>
          </p:cNvPr>
          <p:cNvSpPr txBox="1"/>
          <p:nvPr/>
        </p:nvSpPr>
        <p:spPr>
          <a:xfrm>
            <a:off x="1578815" y="2312650"/>
            <a:ext cx="6021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2021 được đọc là:….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DC64F-1387-4F5D-8B8B-38F76E953B56}"/>
              </a:ext>
            </a:extLst>
          </p:cNvPr>
          <p:cNvSpPr txBox="1"/>
          <p:nvPr/>
        </p:nvSpPr>
        <p:spPr>
          <a:xfrm>
            <a:off x="1360781" y="3097480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 mốt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12D63-0E64-4A6F-83CC-C9947D03C14B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Arrow: Right 30">
            <a:hlinkClick r:id="rId3" action="ppaction://hlinksldjump"/>
            <a:extLst>
              <a:ext uri="{FF2B5EF4-FFF2-40B4-BE49-F238E27FC236}">
                <a16:creationId xmlns:a16="http://schemas.microsoft.com/office/drawing/2014/main" id="{B7F68E45-1F43-4BA1-9A28-09A236EB7579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EEC86-B0AA-422D-9124-A172AD0CCA29}"/>
              </a:ext>
            </a:extLst>
          </p:cNvPr>
          <p:cNvSpPr txBox="1"/>
          <p:nvPr/>
        </p:nvSpPr>
        <p:spPr>
          <a:xfrm>
            <a:off x="1587093" y="2366796"/>
            <a:ext cx="6031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4001 được đọc là:….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2D6EC7-2A26-4430-B6E6-8B05643BB16B}"/>
              </a:ext>
            </a:extLst>
          </p:cNvPr>
          <p:cNvSpPr txBox="1"/>
          <p:nvPr/>
        </p:nvSpPr>
        <p:spPr>
          <a:xfrm>
            <a:off x="1694110" y="3127787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nghìn không trăm linh một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C3DFB-BD1E-4C98-A630-3AABBC997A7E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3053700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Arrow: Right 35">
            <a:hlinkClick r:id="rId3" action="ppaction://hlinksldjump"/>
            <a:extLst>
              <a:ext uri="{FF2B5EF4-FFF2-40B4-BE49-F238E27FC236}">
                <a16:creationId xmlns:a16="http://schemas.microsoft.com/office/drawing/2014/main" id="{C2D187E4-80CA-48E4-A9D4-89E083453AB1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D8DEB-C052-4857-B5F0-B0B02240480A}"/>
              </a:ext>
            </a:extLst>
          </p:cNvPr>
          <p:cNvSpPr txBox="1"/>
          <p:nvPr/>
        </p:nvSpPr>
        <p:spPr>
          <a:xfrm>
            <a:off x="1617754" y="1813475"/>
            <a:ext cx="6192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2316 gồm mấy nghìn, mấy trăm, mấy chục, mấy đơn vị?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D8B3C-F6F0-49F0-A0A6-3AFFB203CEF8}"/>
              </a:ext>
            </a:extLst>
          </p:cNvPr>
          <p:cNvSpPr txBox="1"/>
          <p:nvPr/>
        </p:nvSpPr>
        <p:spPr>
          <a:xfrm>
            <a:off x="1624616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2017CC-63CB-40F5-B4C4-A05E325DEA45}"/>
              </a:ext>
            </a:extLst>
          </p:cNvPr>
          <p:cNvSpPr txBox="1"/>
          <p:nvPr/>
        </p:nvSpPr>
        <p:spPr>
          <a:xfrm>
            <a:off x="4917380" y="180100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4F3C7A-0F69-46CF-A136-323C3B8E6811}"/>
              </a:ext>
            </a:extLst>
          </p:cNvPr>
          <p:cNvSpPr txBox="1"/>
          <p:nvPr/>
        </p:nvSpPr>
        <p:spPr>
          <a:xfrm>
            <a:off x="4348068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49995-890A-497A-A9A5-C24907A627E6}"/>
              </a:ext>
            </a:extLst>
          </p:cNvPr>
          <p:cNvSpPr txBox="1"/>
          <p:nvPr/>
        </p:nvSpPr>
        <p:spPr>
          <a:xfrm>
            <a:off x="1637401" y="3148410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0C830C-5262-4447-9DE1-4F81FB3151E0}"/>
              </a:ext>
            </a:extLst>
          </p:cNvPr>
          <p:cNvSpPr txBox="1"/>
          <p:nvPr/>
        </p:nvSpPr>
        <p:spPr>
          <a:xfrm>
            <a:off x="4460097" y="3213199"/>
            <a:ext cx="457284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90D55C-2FA5-42D4-842E-A8B2B4B1B7BE}"/>
              </a:ext>
            </a:extLst>
          </p:cNvPr>
          <p:cNvSpPr txBox="1"/>
          <p:nvPr/>
        </p:nvSpPr>
        <p:spPr>
          <a:xfrm>
            <a:off x="1358172" y="2111863"/>
            <a:ext cx="6029764" cy="16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 dirty="0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Điền dấu &gt;, &lt;, =</a:t>
            </a:r>
            <a:endParaRPr lang="de-DE" sz="45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42 316   </a:t>
            </a:r>
            <a:r>
              <a:rPr lang="de-DE" sz="45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  2 31</a:t>
            </a:r>
            <a:r>
              <a:rPr lang="de-DE" sz="45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45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7829CC-7E9C-4113-BD8B-9AE99EBB53F5}"/>
              </a:ext>
            </a:extLst>
          </p:cNvPr>
          <p:cNvSpPr txBox="1"/>
          <p:nvPr/>
        </p:nvSpPr>
        <p:spPr>
          <a:xfrm>
            <a:off x="4078469" y="2950297"/>
            <a:ext cx="8128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  </a:t>
            </a:r>
            <a:r>
              <a:rPr lang="vi-VN" sz="45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&gt;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2" name="Arrow: Right 31">
            <a:hlinkClick r:id="rId3" action="ppaction://hlinksldjump"/>
            <a:extLst>
              <a:ext uri="{FF2B5EF4-FFF2-40B4-BE49-F238E27FC236}">
                <a16:creationId xmlns:a16="http://schemas.microsoft.com/office/drawing/2014/main" id="{2450357C-DEB0-4021-92E9-D878B996216A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51F98F-C22D-41C2-8B2D-94556624B671}"/>
              </a:ext>
            </a:extLst>
          </p:cNvPr>
          <p:cNvSpPr txBox="1"/>
          <p:nvPr/>
        </p:nvSpPr>
        <p:spPr>
          <a:xfrm>
            <a:off x="715818" y="580540"/>
            <a:ext cx="7824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22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6165D1-61D7-442E-BFE1-DA838EA29494}"/>
              </a:ext>
            </a:extLst>
          </p:cNvPr>
          <p:cNvSpPr/>
          <p:nvPr/>
        </p:nvSpPr>
        <p:spPr>
          <a:xfrm>
            <a:off x="7772404" y="3895424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7BAF0-63B6-4F73-9803-26E6536361E0}"/>
              </a:ext>
            </a:extLst>
          </p:cNvPr>
          <p:cNvSpPr txBox="1"/>
          <p:nvPr/>
        </p:nvSpPr>
        <p:spPr>
          <a:xfrm>
            <a:off x="3306622" y="224744"/>
            <a:ext cx="2365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10 000</a:t>
            </a:r>
            <a:endParaRPr lang="en-US" sz="5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75604-1FC2-4BB3-AD22-73FAA6B02258}"/>
              </a:ext>
            </a:extLst>
          </p:cNvPr>
          <p:cNvSpPr txBox="1"/>
          <p:nvPr/>
        </p:nvSpPr>
        <p:spPr>
          <a:xfrm>
            <a:off x="83131" y="2246658"/>
            <a:ext cx="2365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1 chục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6EE8E-97E7-4E9D-B2D4-8D0C7C0DD76E}"/>
              </a:ext>
            </a:extLst>
          </p:cNvPr>
          <p:cNvSpPr txBox="1"/>
          <p:nvPr/>
        </p:nvSpPr>
        <p:spPr>
          <a:xfrm>
            <a:off x="2509986" y="2246658"/>
            <a:ext cx="1400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44680-79E9-4D39-AA6B-0F8EE2CD1AD6}"/>
              </a:ext>
            </a:extLst>
          </p:cNvPr>
          <p:cNvSpPr txBox="1"/>
          <p:nvPr/>
        </p:nvSpPr>
        <p:spPr>
          <a:xfrm>
            <a:off x="4191004" y="2246658"/>
            <a:ext cx="131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trăm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457C5-3E1F-4799-A649-2F8957B60D44}"/>
              </a:ext>
            </a:extLst>
          </p:cNvPr>
          <p:cNvSpPr txBox="1"/>
          <p:nvPr/>
        </p:nvSpPr>
        <p:spPr>
          <a:xfrm>
            <a:off x="5758518" y="2246658"/>
            <a:ext cx="12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chục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584A0-645C-44AE-9AF9-5AC3D378B6B8}"/>
              </a:ext>
            </a:extLst>
          </p:cNvPr>
          <p:cNvSpPr txBox="1"/>
          <p:nvPr/>
        </p:nvSpPr>
        <p:spPr>
          <a:xfrm>
            <a:off x="7123921" y="2246658"/>
            <a:ext cx="159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đơn vị 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6BA336-DD38-4AA3-A42A-7C4133DB0A32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266114" y="840509"/>
            <a:ext cx="228065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408D90-F5DB-490E-8371-07CE2DF4D96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10431" y="840509"/>
            <a:ext cx="61270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39CAB8-7520-4E86-8878-0A9ABC875C7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341091" y="840509"/>
            <a:ext cx="50648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19042B-3180-497E-92BF-DA580DCDE90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694024" y="840509"/>
            <a:ext cx="1700647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C0DA44-BACA-4358-81CC-B5CE0B02CAE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61882" y="840509"/>
            <a:ext cx="295867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8E401EB-91E5-4033-AABD-A132BBAD56FD}"/>
              </a:ext>
            </a:extLst>
          </p:cNvPr>
          <p:cNvSpPr txBox="1"/>
          <p:nvPr/>
        </p:nvSpPr>
        <p:spPr>
          <a:xfrm>
            <a:off x="3823130" y="3774962"/>
            <a:ext cx="725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=</a:t>
            </a:r>
            <a:endParaRPr lang="en-US" sz="7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3E574-A2F4-4775-B448-1B33234C0411}"/>
              </a:ext>
            </a:extLst>
          </p:cNvPr>
          <p:cNvSpPr txBox="1"/>
          <p:nvPr/>
        </p:nvSpPr>
        <p:spPr>
          <a:xfrm>
            <a:off x="4941455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chemeClr val="tx1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A4BA18-DD16-494D-9A96-4499878E3A2F}"/>
              </a:ext>
            </a:extLst>
          </p:cNvPr>
          <p:cNvSpPr/>
          <p:nvPr/>
        </p:nvSpPr>
        <p:spPr>
          <a:xfrm>
            <a:off x="83131" y="3948215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C4B49-8E8B-461C-B16D-01ED2E74A162}"/>
              </a:ext>
            </a:extLst>
          </p:cNvPr>
          <p:cNvSpPr txBox="1"/>
          <p:nvPr/>
        </p:nvSpPr>
        <p:spPr>
          <a:xfrm>
            <a:off x="3089532" y="2975911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78590-D469-4D98-9136-5BF7B8C9F8FD}"/>
              </a:ext>
            </a:extLst>
          </p:cNvPr>
          <p:cNvSpPr txBox="1"/>
          <p:nvPr/>
        </p:nvSpPr>
        <p:spPr>
          <a:xfrm>
            <a:off x="300182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492EDD-F498-4497-9890-2F46F6F9B7E5}"/>
              </a:ext>
            </a:extLst>
          </p:cNvPr>
          <p:cNvSpPr txBox="1"/>
          <p:nvPr/>
        </p:nvSpPr>
        <p:spPr>
          <a:xfrm>
            <a:off x="310271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C94C0-90BB-4968-87DF-A8E6D985C0B0}"/>
              </a:ext>
            </a:extLst>
          </p:cNvPr>
          <p:cNvSpPr txBox="1"/>
          <p:nvPr/>
        </p:nvSpPr>
        <p:spPr>
          <a:xfrm>
            <a:off x="4941455" y="3883294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C00000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36" grpId="0"/>
      <p:bldP spid="37" grpId="0"/>
      <p:bldP spid="38" grpId="1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B6F248-D482-42F6-95CC-360793E6E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52198"/>
              </p:ext>
            </p:extLst>
          </p:nvPr>
        </p:nvGraphicFramePr>
        <p:xfrm>
          <a:off x="133927" y="361286"/>
          <a:ext cx="8876145" cy="3960398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:a16="http://schemas.microsoft.com/office/drawing/2014/main" val="1083023252"/>
                    </a:ext>
                  </a:extLst>
                </a:gridCol>
                <a:gridCol w="1573876">
                  <a:extLst>
                    <a:ext uri="{9D8B030D-6E8A-4147-A177-3AD203B41FA5}">
                      <a16:colId xmlns:a16="http://schemas.microsoft.com/office/drawing/2014/main" val="4186312533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1869253565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1605580951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86365219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vi-VN" sz="2500" b="1" dirty="0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 dirty="0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2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61439"/>
                  </a:ext>
                </a:extLst>
              </a:tr>
              <a:tr h="2568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867371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3886F2-971E-461F-B8D5-DE1F5C3A2D6D}"/>
              </a:ext>
            </a:extLst>
          </p:cNvPr>
          <p:cNvGrpSpPr/>
          <p:nvPr/>
        </p:nvGrpSpPr>
        <p:grpSpPr>
          <a:xfrm>
            <a:off x="480293" y="1405712"/>
            <a:ext cx="1290331" cy="477054"/>
            <a:chOff x="3368236" y="2477134"/>
            <a:chExt cx="1290331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2F751F-08CA-498B-9E55-7520E9E077E7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89640-1F65-4360-BF19-52EFE1869ACE}"/>
                </a:ext>
              </a:extLst>
            </p:cNvPr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57D0A6-8267-4077-95E4-AF85A11A2A9B}"/>
              </a:ext>
            </a:extLst>
          </p:cNvPr>
          <p:cNvGrpSpPr/>
          <p:nvPr/>
        </p:nvGrpSpPr>
        <p:grpSpPr>
          <a:xfrm>
            <a:off x="480293" y="1884770"/>
            <a:ext cx="1274574" cy="477054"/>
            <a:chOff x="3368236" y="2486859"/>
            <a:chExt cx="1274574" cy="4770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811747-7599-4F2A-B491-2DF857F188B4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868FA7-40EE-4123-A00F-725212873ECF}"/>
                </a:ext>
              </a:extLst>
            </p:cNvPr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6BBC0-DF01-4CC1-8B09-FFE03FE4E63D}"/>
              </a:ext>
            </a:extLst>
          </p:cNvPr>
          <p:cNvGrpSpPr/>
          <p:nvPr/>
        </p:nvGrpSpPr>
        <p:grpSpPr>
          <a:xfrm>
            <a:off x="480293" y="2351025"/>
            <a:ext cx="1278763" cy="477054"/>
            <a:chOff x="3368236" y="2483781"/>
            <a:chExt cx="1278763" cy="4770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2B060-9A53-494D-836D-E327C71E4D1D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ED9D23-CE20-4800-BF29-C3793CE627A5}"/>
                </a:ext>
              </a:extLst>
            </p:cNvPr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0D7118-DCFB-4F95-BC74-6274D78391B4}"/>
              </a:ext>
            </a:extLst>
          </p:cNvPr>
          <p:cNvGrpSpPr/>
          <p:nvPr/>
        </p:nvGrpSpPr>
        <p:grpSpPr>
          <a:xfrm>
            <a:off x="480293" y="2810713"/>
            <a:ext cx="1278764" cy="477054"/>
            <a:chOff x="3368236" y="2474137"/>
            <a:chExt cx="1278764" cy="4770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2BE2A2-CD4B-41D4-9CC4-808BEA45DCF1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11E17D-E3C3-491E-99DF-94BEFD148863}"/>
                </a:ext>
              </a:extLst>
            </p:cNvPr>
            <p:cNvSpPr txBox="1"/>
            <p:nvPr/>
          </p:nvSpPr>
          <p:spPr>
            <a:xfrm>
              <a:off x="3426343" y="2474137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373AD3-D551-457E-AE56-C368159D399B}"/>
              </a:ext>
            </a:extLst>
          </p:cNvPr>
          <p:cNvGrpSpPr/>
          <p:nvPr/>
        </p:nvGrpSpPr>
        <p:grpSpPr>
          <a:xfrm>
            <a:off x="2397024" y="1390242"/>
            <a:ext cx="983491" cy="477054"/>
            <a:chOff x="3368237" y="2463862"/>
            <a:chExt cx="714000" cy="4770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41830D-06E5-4015-B431-B9F8E7D65930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43E8D-6AE3-4E52-A334-4562D9EB979D}"/>
                </a:ext>
              </a:extLst>
            </p:cNvPr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ADBF4-26A9-4E13-97D9-20FE4D8E7F3C}"/>
              </a:ext>
            </a:extLst>
          </p:cNvPr>
          <p:cNvGrpSpPr/>
          <p:nvPr/>
        </p:nvGrpSpPr>
        <p:grpSpPr>
          <a:xfrm>
            <a:off x="2397024" y="1905212"/>
            <a:ext cx="983491" cy="477054"/>
            <a:chOff x="3368237" y="2501778"/>
            <a:chExt cx="714000" cy="4770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02B3B-F382-4E16-AEAE-A9E7147A3E3B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10B7BA-8F07-4F1E-B595-49A6E5EC9FBA}"/>
                </a:ext>
              </a:extLst>
            </p:cNvPr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48CE9E-537A-4910-AEEC-825B0926BDC6}"/>
              </a:ext>
            </a:extLst>
          </p:cNvPr>
          <p:cNvGrpSpPr/>
          <p:nvPr/>
        </p:nvGrpSpPr>
        <p:grpSpPr>
          <a:xfrm>
            <a:off x="4142516" y="1405712"/>
            <a:ext cx="858982" cy="477054"/>
            <a:chOff x="4338784" y="2411516"/>
            <a:chExt cx="858982" cy="47705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AC577E-E1DC-4FCF-88A5-F7E944C8C75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A5BF2F-71B2-4533-9069-87C6E54EB761}"/>
                </a:ext>
              </a:extLst>
            </p:cNvPr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8E3ED2-CDD8-4833-9609-5454659E3B31}"/>
              </a:ext>
            </a:extLst>
          </p:cNvPr>
          <p:cNvGrpSpPr/>
          <p:nvPr/>
        </p:nvGrpSpPr>
        <p:grpSpPr>
          <a:xfrm>
            <a:off x="4142516" y="1830060"/>
            <a:ext cx="858982" cy="477054"/>
            <a:chOff x="4338784" y="2391012"/>
            <a:chExt cx="858982" cy="4770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B35E52-616A-4CA6-A909-7FD832DDC689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1A8F7-8E92-4137-843C-6BC5C739CC11}"/>
                </a:ext>
              </a:extLst>
            </p:cNvPr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DE63C6-F07E-4A29-9FD3-6D386C010A63}"/>
              </a:ext>
            </a:extLst>
          </p:cNvPr>
          <p:cNvGrpSpPr/>
          <p:nvPr/>
        </p:nvGrpSpPr>
        <p:grpSpPr>
          <a:xfrm>
            <a:off x="4142516" y="2284014"/>
            <a:ext cx="858982" cy="477054"/>
            <a:chOff x="4338784" y="2400114"/>
            <a:chExt cx="858982" cy="4770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7ED6FE-C84A-44EC-B5B4-1C266F0CCD7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5D92A7-117F-415C-9218-A692D28F8757}"/>
                </a:ext>
              </a:extLst>
            </p:cNvPr>
            <p:cNvSpPr txBox="1"/>
            <p:nvPr/>
          </p:nvSpPr>
          <p:spPr>
            <a:xfrm>
              <a:off x="4447817" y="2400114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F63823-F5A3-4E11-951C-BAF6510A4FFD}"/>
              </a:ext>
            </a:extLst>
          </p:cNvPr>
          <p:cNvGrpSpPr/>
          <p:nvPr/>
        </p:nvGrpSpPr>
        <p:grpSpPr>
          <a:xfrm>
            <a:off x="5959775" y="1369304"/>
            <a:ext cx="884850" cy="477054"/>
            <a:chOff x="4338784" y="2382037"/>
            <a:chExt cx="884850" cy="4770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F8AAB9-2A92-4117-8828-F7D29B375F3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725A6E-C90E-4DD7-8909-6D0AA9270819}"/>
                </a:ext>
              </a:extLst>
            </p:cNvPr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23C8F7-1E0A-41BE-B5B6-45930D13E1C0}"/>
              </a:ext>
            </a:extLst>
          </p:cNvPr>
          <p:cNvGrpSpPr/>
          <p:nvPr/>
        </p:nvGrpSpPr>
        <p:grpSpPr>
          <a:xfrm>
            <a:off x="7711513" y="1368299"/>
            <a:ext cx="950967" cy="477054"/>
            <a:chOff x="4338784" y="2379556"/>
            <a:chExt cx="950967" cy="47705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7AF2AED-A630-491C-9F4F-BE0B67630D2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11EE14-BDA6-44BF-8ACB-D76288B249B4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C86AF30-07D0-44CB-BB87-A3F2AE1DDD8E}"/>
              </a:ext>
            </a:extLst>
          </p:cNvPr>
          <p:cNvSpPr/>
          <p:nvPr/>
        </p:nvSpPr>
        <p:spPr>
          <a:xfrm>
            <a:off x="718452" y="3909494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619D84-D4ED-443A-BC17-74C044FA6F5B}"/>
              </a:ext>
            </a:extLst>
          </p:cNvPr>
          <p:cNvSpPr/>
          <p:nvPr/>
        </p:nvSpPr>
        <p:spPr>
          <a:xfrm>
            <a:off x="2581568" y="391239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417BF8-C1FF-447B-81AC-CAB53EF486CA}"/>
              </a:ext>
            </a:extLst>
          </p:cNvPr>
          <p:cNvSpPr/>
          <p:nvPr/>
        </p:nvSpPr>
        <p:spPr>
          <a:xfrm>
            <a:off x="428779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C804BF-F0A8-4AE5-89DE-AFF2354BAC6F}"/>
              </a:ext>
            </a:extLst>
          </p:cNvPr>
          <p:cNvSpPr/>
          <p:nvPr/>
        </p:nvSpPr>
        <p:spPr>
          <a:xfrm>
            <a:off x="605646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7C480A-D473-4C0A-AD6E-2378EBD0E74E}"/>
              </a:ext>
            </a:extLst>
          </p:cNvPr>
          <p:cNvSpPr/>
          <p:nvPr/>
        </p:nvSpPr>
        <p:spPr>
          <a:xfrm>
            <a:off x="7825136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F004FC-7335-4BAD-B6D6-71227D07AA4B}"/>
              </a:ext>
            </a:extLst>
          </p:cNvPr>
          <p:cNvSpPr txBox="1"/>
          <p:nvPr/>
        </p:nvSpPr>
        <p:spPr>
          <a:xfrm>
            <a:off x="128840" y="4315971"/>
            <a:ext cx="1266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số: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1B06E4F-9805-4298-B674-F40191D65B10}"/>
              </a:ext>
            </a:extLst>
          </p:cNvPr>
          <p:cNvSpPr txBox="1"/>
          <p:nvPr/>
        </p:nvSpPr>
        <p:spPr>
          <a:xfrm>
            <a:off x="140384" y="4686542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B2926D-B320-42DB-8047-15B2BD608E45}"/>
              </a:ext>
            </a:extLst>
          </p:cNvPr>
          <p:cNvSpPr txBox="1"/>
          <p:nvPr/>
        </p:nvSpPr>
        <p:spPr>
          <a:xfrm>
            <a:off x="1252077" y="4686542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77DBF3-FEDA-47C9-8F09-8E81AB8CB43D}"/>
              </a:ext>
            </a:extLst>
          </p:cNvPr>
          <p:cNvSpPr/>
          <p:nvPr/>
        </p:nvSpPr>
        <p:spPr>
          <a:xfrm>
            <a:off x="1130397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F9143C1-97A5-47E9-8FB8-2DB962DF1A07}"/>
              </a:ext>
            </a:extLst>
          </p:cNvPr>
          <p:cNvSpPr/>
          <p:nvPr/>
        </p:nvSpPr>
        <p:spPr>
          <a:xfrm>
            <a:off x="1297093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9E34675-87EF-45EA-9A0A-AA1B137D386F}"/>
              </a:ext>
            </a:extLst>
          </p:cNvPr>
          <p:cNvSpPr/>
          <p:nvPr/>
        </p:nvSpPr>
        <p:spPr>
          <a:xfrm>
            <a:off x="1574621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E7B68F-79EA-4FE9-8B16-89B494F5D4BD}"/>
              </a:ext>
            </a:extLst>
          </p:cNvPr>
          <p:cNvSpPr/>
          <p:nvPr/>
        </p:nvSpPr>
        <p:spPr>
          <a:xfrm>
            <a:off x="1743986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BABB93-6F62-497C-ABD1-34B0481FDA2D}"/>
              </a:ext>
            </a:extLst>
          </p:cNvPr>
          <p:cNvSpPr/>
          <p:nvPr/>
        </p:nvSpPr>
        <p:spPr>
          <a:xfrm>
            <a:off x="1913350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26C062-ECE5-4ABE-AABE-A31ABE4DA275}"/>
              </a:ext>
            </a:extLst>
          </p:cNvPr>
          <p:cNvGrpSpPr/>
          <p:nvPr/>
        </p:nvGrpSpPr>
        <p:grpSpPr>
          <a:xfrm>
            <a:off x="7711513" y="1790392"/>
            <a:ext cx="950967" cy="477054"/>
            <a:chOff x="4338784" y="2379556"/>
            <a:chExt cx="950967" cy="47705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8F9EB3-6DB4-4F61-9C90-EB35EFD1BCF7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7195D93-EF74-4620-B16D-39C6EC18CB4B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E70837-2F77-4515-A03C-B0E180BD2B7B}"/>
              </a:ext>
            </a:extLst>
          </p:cNvPr>
          <p:cNvGrpSpPr/>
          <p:nvPr/>
        </p:nvGrpSpPr>
        <p:grpSpPr>
          <a:xfrm>
            <a:off x="7711513" y="2212485"/>
            <a:ext cx="950967" cy="477054"/>
            <a:chOff x="4338784" y="2379556"/>
            <a:chExt cx="950967" cy="47705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6331F8-579B-45EA-B8C2-475292A5ACA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044DD7-11C1-4532-9651-DEDCA6AB14C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7663F3F-2A79-4095-AC78-2C810017D86E}"/>
              </a:ext>
            </a:extLst>
          </p:cNvPr>
          <p:cNvGrpSpPr/>
          <p:nvPr/>
        </p:nvGrpSpPr>
        <p:grpSpPr>
          <a:xfrm>
            <a:off x="7711513" y="2634578"/>
            <a:ext cx="950967" cy="477054"/>
            <a:chOff x="4338784" y="2379556"/>
            <a:chExt cx="950967" cy="4770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FB9BC2D-758A-46EF-8933-8863D3C1FF1A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FDF760-E7AB-4778-897A-FF632C81482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A7DAD9-0BEB-495D-A4F5-23F47A0D08A2}"/>
              </a:ext>
            </a:extLst>
          </p:cNvPr>
          <p:cNvGrpSpPr/>
          <p:nvPr/>
        </p:nvGrpSpPr>
        <p:grpSpPr>
          <a:xfrm>
            <a:off x="7711513" y="3056671"/>
            <a:ext cx="950967" cy="477054"/>
            <a:chOff x="4338784" y="2379556"/>
            <a:chExt cx="950967" cy="477054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7A3A91-7D4A-49B3-9C71-56197C8B69B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CE623A-A714-4105-A305-76B19A18ABF0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A0891F4-127D-4754-9D62-82EDD93C1BCA}"/>
              </a:ext>
            </a:extLst>
          </p:cNvPr>
          <p:cNvGrpSpPr/>
          <p:nvPr/>
        </p:nvGrpSpPr>
        <p:grpSpPr>
          <a:xfrm>
            <a:off x="7711513" y="3478766"/>
            <a:ext cx="950967" cy="477054"/>
            <a:chOff x="4338784" y="2379556"/>
            <a:chExt cx="950967" cy="47705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150E72E-8DC8-49FA-9B5E-5E44F7F74E58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E1268F-B34C-4A31-AB3D-73FC68CF5E08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866</Words>
  <Application>Microsoft Office PowerPoint</Application>
  <PresentationFormat>On-screen Show (16:9)</PresentationFormat>
  <Paragraphs>243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Wingdings</vt:lpstr>
      <vt:lpstr>HP001</vt:lpstr>
      <vt:lpstr>Nunito</vt:lpstr>
      <vt:lpstr>Times New Roman</vt:lpstr>
      <vt:lpstr>.VnTime</vt:lpstr>
      <vt:lpstr>Calibri Light</vt:lpstr>
      <vt:lpstr>Calibri</vt:lpstr>
      <vt:lpstr>Permanent Marker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62</cp:revision>
  <dcterms:modified xsi:type="dcterms:W3CDTF">2022-03-21T02:29:15Z</dcterms:modified>
</cp:coreProperties>
</file>