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1"/>
  </p:sldMasterIdLst>
  <p:notesMasterIdLst>
    <p:notesMasterId r:id="rId28"/>
  </p:notesMasterIdLst>
  <p:sldIdLst>
    <p:sldId id="304" r:id="rId2"/>
    <p:sldId id="299" r:id="rId3"/>
    <p:sldId id="300" r:id="rId4"/>
    <p:sldId id="301" r:id="rId5"/>
    <p:sldId id="302" r:id="rId6"/>
    <p:sldId id="303" r:id="rId7"/>
    <p:sldId id="305" r:id="rId8"/>
    <p:sldId id="306" r:id="rId9"/>
    <p:sldId id="307" r:id="rId10"/>
    <p:sldId id="308" r:id="rId11"/>
    <p:sldId id="309" r:id="rId12"/>
    <p:sldId id="310" r:id="rId13"/>
    <p:sldId id="311" r:id="rId14"/>
    <p:sldId id="312" r:id="rId15"/>
    <p:sldId id="313" r:id="rId16"/>
    <p:sldId id="314" r:id="rId17"/>
    <p:sldId id="315" r:id="rId18"/>
    <p:sldId id="316" r:id="rId19"/>
    <p:sldId id="317" r:id="rId20"/>
    <p:sldId id="318" r:id="rId21"/>
    <p:sldId id="319" r:id="rId22"/>
    <p:sldId id="320" r:id="rId23"/>
    <p:sldId id="268" r:id="rId24"/>
    <p:sldId id="294" r:id="rId25"/>
    <p:sldId id="269" r:id="rId26"/>
    <p:sldId id="297" r:id="rId27"/>
  </p:sldIdLst>
  <p:sldSz cx="12192000" cy="6858000"/>
  <p:notesSz cx="6858000" cy="9144000"/>
  <p:custDataLst>
    <p:tags r:id="rId29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00" y="-2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92066D-4EAB-47ED-B708-16E6C9D86635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07D7DA-A395-4D40-A3D6-ECFBD23B6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201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9" name="Google Shape;1119;g9109fd0a28_5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0" name="Google Shape;1120;g9109fd0a28_5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902621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9" name="Google Shape;1509;g90ad29a59c_1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0" name="Google Shape;1510;g90ad29a59c_1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293807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9" name="Google Shape;1509;g90ad29a59c_1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0" name="Google Shape;1510;g90ad29a59c_1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975750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9" name="Google Shape;1509;g90ad29a59c_1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0" name="Google Shape;1510;g90ad29a59c_1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490646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9" name="Google Shape;1509;g90ad29a59c_1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0" name="Google Shape;1510;g90ad29a59c_1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563761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3" name="Google Shape;1263;g90ad29a59c_1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4" name="Google Shape;1264;g90ad29a59c_1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451305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9" name="Google Shape;1509;g90ad29a59c_1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0" name="Google Shape;1510;g90ad29a59c_1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179784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9" name="Google Shape;1509;g90ad29a59c_1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0" name="Google Shape;1510;g90ad29a59c_1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037122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9" name="Google Shape;1509;g90ad29a59c_1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0" name="Google Shape;1510;g90ad29a59c_1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409997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9" name="Google Shape;1509;g90ad29a59c_1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0" name="Google Shape;1510;g90ad29a59c_1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428862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" name="Google Shape;1239;g90f56ec055_4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0" name="Google Shape;1240;g90f56ec055_4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649803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3" name="Google Shape;1263;g90ad29a59c_1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4" name="Google Shape;1264;g90ad29a59c_1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548758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2" name="Google Shape;1662;g90ad29a59c_1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3" name="Google Shape;1663;g90ad29a59c_1_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555575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2" name="Google Shape;1662;g90ad29a59c_1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3" name="Google Shape;1663;g90ad29a59c_1_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696967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4C13A170-AD52-4A37-98DF-9EC8E1C94859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E3AB5549-BC04-44AC-9568-18A6FA5BC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723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A170-AD52-4A37-98DF-9EC8E1C94859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5549-BC04-44AC-9568-18A6FA5BC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897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A170-AD52-4A37-98DF-9EC8E1C94859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5549-BC04-44AC-9568-18A6FA5BC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4426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9"/>
          <p:cNvSpPr txBox="1">
            <a:spLocks noGrp="1"/>
          </p:cNvSpPr>
          <p:nvPr>
            <p:ph type="title"/>
          </p:nvPr>
        </p:nvSpPr>
        <p:spPr>
          <a:xfrm>
            <a:off x="960000" y="707136"/>
            <a:ext cx="10272000" cy="11232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 sz="35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51" name="Google Shape;251;p9"/>
          <p:cNvSpPr txBox="1">
            <a:spLocks noGrp="1"/>
          </p:cNvSpPr>
          <p:nvPr>
            <p:ph type="body" idx="1"/>
          </p:nvPr>
        </p:nvSpPr>
        <p:spPr>
          <a:xfrm>
            <a:off x="3064467" y="2727151"/>
            <a:ext cx="6230800" cy="16880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>
            <a:lvl1pPr marL="609585" lvl="0" indent="-431789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>
                <a:solidFill>
                  <a:srgbClr val="FFFFFF"/>
                </a:solidFill>
              </a:defRPr>
            </a:lvl1pPr>
            <a:lvl2pPr marL="1219170" lvl="1" indent="-431789" rtl="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2pPr>
            <a:lvl3pPr marL="1828754" lvl="2" indent="-431789" rtl="0">
              <a:spcBef>
                <a:spcPts val="2133"/>
              </a:spcBef>
              <a:spcAft>
                <a:spcPts val="0"/>
              </a:spcAft>
              <a:buSzPts val="1500"/>
              <a:buChar char="■"/>
              <a:defRPr/>
            </a:lvl3pPr>
            <a:lvl4pPr marL="2438339" lvl="3" indent="-431789" rtl="0">
              <a:spcBef>
                <a:spcPts val="2133"/>
              </a:spcBef>
              <a:spcAft>
                <a:spcPts val="0"/>
              </a:spcAft>
              <a:buSzPts val="1500"/>
              <a:buChar char="●"/>
              <a:defRPr/>
            </a:lvl4pPr>
            <a:lvl5pPr marL="3047924" lvl="4" indent="-431789" rtl="0">
              <a:spcBef>
                <a:spcPts val="2133"/>
              </a:spcBef>
              <a:spcAft>
                <a:spcPts val="0"/>
              </a:spcAft>
              <a:buSzPts val="1500"/>
              <a:buChar char="○"/>
              <a:defRPr/>
            </a:lvl5pPr>
            <a:lvl6pPr marL="3657509" lvl="5" indent="-431789" rtl="0">
              <a:spcBef>
                <a:spcPts val="2133"/>
              </a:spcBef>
              <a:spcAft>
                <a:spcPts val="0"/>
              </a:spcAft>
              <a:buSzPts val="1500"/>
              <a:buChar char="■"/>
              <a:defRPr/>
            </a:lvl6pPr>
            <a:lvl7pPr marL="4267093" lvl="6" indent="-431789" rtl="0">
              <a:spcBef>
                <a:spcPts val="2133"/>
              </a:spcBef>
              <a:spcAft>
                <a:spcPts val="0"/>
              </a:spcAft>
              <a:buSzPts val="1500"/>
              <a:buChar char="●"/>
              <a:defRPr/>
            </a:lvl7pPr>
            <a:lvl8pPr marL="4876678" lvl="7" indent="-431789" rtl="0">
              <a:spcBef>
                <a:spcPts val="2133"/>
              </a:spcBef>
              <a:spcAft>
                <a:spcPts val="0"/>
              </a:spcAft>
              <a:buSzPts val="1500"/>
              <a:buChar char="○"/>
              <a:defRPr/>
            </a:lvl8pPr>
            <a:lvl9pPr marL="5486263" lvl="8" indent="-431789" rtl="0">
              <a:spcBef>
                <a:spcPts val="2133"/>
              </a:spcBef>
              <a:spcAft>
                <a:spcPts val="2133"/>
              </a:spcAft>
              <a:buSzPts val="1500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048753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ullet list 3">
  <p:cSld name="Title and bullet list 3">
    <p:spTree>
      <p:nvGrpSpPr>
        <p:cNvPr id="1" name="Shape 9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0" name="Google Shape;1000;p36"/>
          <p:cNvSpPr txBox="1">
            <a:spLocks noGrp="1"/>
          </p:cNvSpPr>
          <p:nvPr>
            <p:ph type="title"/>
          </p:nvPr>
        </p:nvSpPr>
        <p:spPr>
          <a:xfrm>
            <a:off x="960000" y="707136"/>
            <a:ext cx="10272000" cy="1122400"/>
          </a:xfrm>
          <a:prstGeom prst="rect">
            <a:avLst/>
          </a:prstGeom>
        </p:spPr>
        <p:txBody>
          <a:bodyPr spcFirstLastPara="1" wrap="square" lIns="121897" tIns="121897" rIns="121897" bIns="121897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001" name="Google Shape;1001;p36"/>
          <p:cNvSpPr txBox="1">
            <a:spLocks noGrp="1"/>
          </p:cNvSpPr>
          <p:nvPr>
            <p:ph type="body" idx="1"/>
          </p:nvPr>
        </p:nvSpPr>
        <p:spPr>
          <a:xfrm>
            <a:off x="960000" y="1704933"/>
            <a:ext cx="10272000" cy="43848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>
            <a:lvl1pPr marL="609585" lvl="0" indent="-3979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Char char="●"/>
              <a:defRPr sz="1600"/>
            </a:lvl1pPr>
            <a:lvl2pPr marL="1219170" lvl="1" indent="-397923" rtl="0">
              <a:spcBef>
                <a:spcPts val="2133"/>
              </a:spcBef>
              <a:spcAft>
                <a:spcPts val="0"/>
              </a:spcAft>
              <a:buClr>
                <a:srgbClr val="FFFFFF"/>
              </a:buClr>
              <a:buSzPts val="1100"/>
              <a:buChar char="○"/>
              <a:defRPr/>
            </a:lvl2pPr>
            <a:lvl3pPr marL="1828754" lvl="2" indent="-397923" rtl="0">
              <a:spcBef>
                <a:spcPts val="2133"/>
              </a:spcBef>
              <a:spcAft>
                <a:spcPts val="0"/>
              </a:spcAft>
              <a:buClr>
                <a:srgbClr val="FFFFFF"/>
              </a:buClr>
              <a:buSzPts val="1100"/>
              <a:buChar char="■"/>
              <a:defRPr/>
            </a:lvl3pPr>
            <a:lvl4pPr marL="2438339" lvl="3" indent="-397923" rtl="0">
              <a:spcBef>
                <a:spcPts val="2133"/>
              </a:spcBef>
              <a:spcAft>
                <a:spcPts val="0"/>
              </a:spcAft>
              <a:buClr>
                <a:srgbClr val="FFFFFF"/>
              </a:buClr>
              <a:buSzPts val="1100"/>
              <a:buChar char="●"/>
              <a:defRPr/>
            </a:lvl4pPr>
            <a:lvl5pPr marL="3047924" lvl="4" indent="-397923" rtl="0">
              <a:spcBef>
                <a:spcPts val="2133"/>
              </a:spcBef>
              <a:spcAft>
                <a:spcPts val="0"/>
              </a:spcAft>
              <a:buClr>
                <a:srgbClr val="FFFFFF"/>
              </a:buClr>
              <a:buSzPts val="1100"/>
              <a:buChar char="○"/>
              <a:defRPr/>
            </a:lvl5pPr>
            <a:lvl6pPr marL="3657509" lvl="5" indent="-397923" rtl="0">
              <a:spcBef>
                <a:spcPts val="2133"/>
              </a:spcBef>
              <a:spcAft>
                <a:spcPts val="0"/>
              </a:spcAft>
              <a:buClr>
                <a:srgbClr val="FFFFFF"/>
              </a:buClr>
              <a:buSzPts val="1100"/>
              <a:buChar char="■"/>
              <a:defRPr/>
            </a:lvl6pPr>
            <a:lvl7pPr marL="4267093" lvl="6" indent="-397923" rtl="0">
              <a:spcBef>
                <a:spcPts val="2133"/>
              </a:spcBef>
              <a:spcAft>
                <a:spcPts val="0"/>
              </a:spcAft>
              <a:buClr>
                <a:srgbClr val="FFFFFF"/>
              </a:buClr>
              <a:buSzPts val="1100"/>
              <a:buChar char="●"/>
              <a:defRPr/>
            </a:lvl7pPr>
            <a:lvl8pPr marL="4876678" lvl="7" indent="-397923" rtl="0">
              <a:spcBef>
                <a:spcPts val="2133"/>
              </a:spcBef>
              <a:spcAft>
                <a:spcPts val="0"/>
              </a:spcAft>
              <a:buClr>
                <a:srgbClr val="FFFFFF"/>
              </a:buClr>
              <a:buSzPts val="1100"/>
              <a:buChar char="○"/>
              <a:defRPr/>
            </a:lvl8pPr>
            <a:lvl9pPr marL="5486263" lvl="8" indent="-397923" rtl="0">
              <a:spcBef>
                <a:spcPts val="2133"/>
              </a:spcBef>
              <a:spcAft>
                <a:spcPts val="2133"/>
              </a:spcAft>
              <a:buClr>
                <a:srgbClr val="FFFFFF"/>
              </a:buClr>
              <a:buSzPts val="1100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11248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11"/>
          <p:cNvSpPr txBox="1">
            <a:spLocks noGrp="1"/>
          </p:cNvSpPr>
          <p:nvPr>
            <p:ph type="title" hasCustomPrompt="1"/>
          </p:nvPr>
        </p:nvSpPr>
        <p:spPr>
          <a:xfrm>
            <a:off x="1140400" y="2344612"/>
            <a:ext cx="9911200" cy="1610400"/>
          </a:xfrm>
          <a:prstGeom prst="rect">
            <a:avLst/>
          </a:prstGeom>
        </p:spPr>
        <p:txBody>
          <a:bodyPr spcFirstLastPara="1" wrap="square" lIns="121897" tIns="121897" rIns="121897" bIns="121897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9300"/>
            </a:lvl1pPr>
            <a:lvl2pPr lvl="1" rtl="0">
              <a:spcBef>
                <a:spcPts val="0"/>
              </a:spcBef>
              <a:spcAft>
                <a:spcPts val="0"/>
              </a:spcAft>
              <a:buSzPts val="6900"/>
              <a:buNone/>
              <a:defRPr sz="9200"/>
            </a:lvl2pPr>
            <a:lvl3pPr lvl="2" rtl="0">
              <a:spcBef>
                <a:spcPts val="0"/>
              </a:spcBef>
              <a:spcAft>
                <a:spcPts val="0"/>
              </a:spcAft>
              <a:buSzPts val="6900"/>
              <a:buNone/>
              <a:defRPr sz="9200"/>
            </a:lvl3pPr>
            <a:lvl4pPr lvl="3" rtl="0">
              <a:spcBef>
                <a:spcPts val="0"/>
              </a:spcBef>
              <a:spcAft>
                <a:spcPts val="0"/>
              </a:spcAft>
              <a:buSzPts val="6900"/>
              <a:buNone/>
              <a:defRPr sz="9200"/>
            </a:lvl4pPr>
            <a:lvl5pPr lvl="4" rtl="0">
              <a:spcBef>
                <a:spcPts val="0"/>
              </a:spcBef>
              <a:spcAft>
                <a:spcPts val="0"/>
              </a:spcAft>
              <a:buSzPts val="6900"/>
              <a:buNone/>
              <a:defRPr sz="9200"/>
            </a:lvl5pPr>
            <a:lvl6pPr lvl="5" rtl="0">
              <a:spcBef>
                <a:spcPts val="0"/>
              </a:spcBef>
              <a:spcAft>
                <a:spcPts val="0"/>
              </a:spcAft>
              <a:buSzPts val="6900"/>
              <a:buNone/>
              <a:defRPr sz="9200"/>
            </a:lvl6pPr>
            <a:lvl7pPr lvl="6" rtl="0">
              <a:spcBef>
                <a:spcPts val="0"/>
              </a:spcBef>
              <a:spcAft>
                <a:spcPts val="0"/>
              </a:spcAft>
              <a:buSzPts val="6900"/>
              <a:buNone/>
              <a:defRPr sz="9200"/>
            </a:lvl7pPr>
            <a:lvl8pPr lvl="7" rtl="0">
              <a:spcBef>
                <a:spcPts val="0"/>
              </a:spcBef>
              <a:spcAft>
                <a:spcPts val="0"/>
              </a:spcAft>
              <a:buSzPts val="6900"/>
              <a:buNone/>
              <a:defRPr sz="9200"/>
            </a:lvl8pPr>
            <a:lvl9pPr lvl="8" rtl="0">
              <a:spcBef>
                <a:spcPts val="0"/>
              </a:spcBef>
              <a:spcAft>
                <a:spcPts val="0"/>
              </a:spcAft>
              <a:buSzPts val="6900"/>
              <a:buNone/>
              <a:defRPr sz="9200"/>
            </a:lvl9pPr>
          </a:lstStyle>
          <a:p>
            <a:r>
              <a:t>xx%</a:t>
            </a:r>
          </a:p>
        </p:txBody>
      </p:sp>
      <p:sp>
        <p:nvSpPr>
          <p:cNvPr id="299" name="Google Shape;299;p11"/>
          <p:cNvSpPr txBox="1">
            <a:spLocks noGrp="1"/>
          </p:cNvSpPr>
          <p:nvPr>
            <p:ph type="body" idx="1"/>
          </p:nvPr>
        </p:nvSpPr>
        <p:spPr>
          <a:xfrm>
            <a:off x="2333200" y="3864884"/>
            <a:ext cx="7525600" cy="561600"/>
          </a:xfrm>
          <a:prstGeom prst="rect">
            <a:avLst/>
          </a:prstGeom>
        </p:spPr>
        <p:txBody>
          <a:bodyPr spcFirstLastPara="1" wrap="square" lIns="121897" tIns="121897" rIns="121897" bIns="121897" anchor="ctr" anchorCtr="0">
            <a:noAutofit/>
          </a:bodyPr>
          <a:lstStyle>
            <a:lvl1pPr marL="609585" lvl="0" indent="-431789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>
                <a:solidFill>
                  <a:schemeClr val="dk1"/>
                </a:solidFill>
              </a:defRPr>
            </a:lvl1pPr>
            <a:lvl2pPr marL="1219170" lvl="1" indent="-431789" rtl="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2pPr>
            <a:lvl3pPr marL="1828754" lvl="2" indent="-431789" rtl="0">
              <a:spcBef>
                <a:spcPts val="2133"/>
              </a:spcBef>
              <a:spcAft>
                <a:spcPts val="0"/>
              </a:spcAft>
              <a:buSzPts val="1500"/>
              <a:buChar char="■"/>
              <a:defRPr/>
            </a:lvl3pPr>
            <a:lvl4pPr marL="2438339" lvl="3" indent="-431789" rtl="0">
              <a:spcBef>
                <a:spcPts val="2133"/>
              </a:spcBef>
              <a:spcAft>
                <a:spcPts val="0"/>
              </a:spcAft>
              <a:buSzPts val="1500"/>
              <a:buChar char="●"/>
              <a:defRPr/>
            </a:lvl4pPr>
            <a:lvl5pPr marL="3047924" lvl="4" indent="-431789" rtl="0">
              <a:spcBef>
                <a:spcPts val="2133"/>
              </a:spcBef>
              <a:spcAft>
                <a:spcPts val="0"/>
              </a:spcAft>
              <a:buSzPts val="1500"/>
              <a:buChar char="○"/>
              <a:defRPr/>
            </a:lvl5pPr>
            <a:lvl6pPr marL="3657509" lvl="5" indent="-431789" rtl="0">
              <a:spcBef>
                <a:spcPts val="2133"/>
              </a:spcBef>
              <a:spcAft>
                <a:spcPts val="0"/>
              </a:spcAft>
              <a:buSzPts val="1500"/>
              <a:buChar char="■"/>
              <a:defRPr/>
            </a:lvl6pPr>
            <a:lvl7pPr marL="4267093" lvl="6" indent="-431789" rtl="0">
              <a:spcBef>
                <a:spcPts val="2133"/>
              </a:spcBef>
              <a:spcAft>
                <a:spcPts val="0"/>
              </a:spcAft>
              <a:buSzPts val="1500"/>
              <a:buChar char="●"/>
              <a:defRPr/>
            </a:lvl7pPr>
            <a:lvl8pPr marL="4876678" lvl="7" indent="-431789" rtl="0">
              <a:spcBef>
                <a:spcPts val="2133"/>
              </a:spcBef>
              <a:spcAft>
                <a:spcPts val="0"/>
              </a:spcAft>
              <a:buSzPts val="1500"/>
              <a:buChar char="○"/>
              <a:defRPr/>
            </a:lvl8pPr>
            <a:lvl9pPr marL="5486263" lvl="8" indent="-431789" rtl="0">
              <a:spcBef>
                <a:spcPts val="2133"/>
              </a:spcBef>
              <a:spcAft>
                <a:spcPts val="2133"/>
              </a:spcAft>
              <a:buSzPts val="1500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967787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with numbers">
  <p:cSld name="Title and three columns with numbers">
    <p:spTree>
      <p:nvGrpSpPr>
        <p:cNvPr id="1" name="Shape 8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" name="Google Shape;847;p30"/>
          <p:cNvSpPr txBox="1">
            <a:spLocks noGrp="1"/>
          </p:cNvSpPr>
          <p:nvPr>
            <p:ph type="body" idx="1"/>
          </p:nvPr>
        </p:nvSpPr>
        <p:spPr>
          <a:xfrm>
            <a:off x="8071400" y="5146801"/>
            <a:ext cx="2802400" cy="8448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>
            <a:lvl1pPr marL="609585" lvl="0" indent="-431789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500"/>
              <a:buChar char="●"/>
              <a:defRPr>
                <a:solidFill>
                  <a:schemeClr val="dk1"/>
                </a:solidFill>
              </a:defRPr>
            </a:lvl1pPr>
            <a:lvl2pPr marL="1219170" lvl="1" indent="-431789" rtl="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2pPr>
            <a:lvl3pPr marL="1828754" lvl="2" indent="-431789" rtl="0">
              <a:spcBef>
                <a:spcPts val="2133"/>
              </a:spcBef>
              <a:spcAft>
                <a:spcPts val="0"/>
              </a:spcAft>
              <a:buSzPts val="1500"/>
              <a:buChar char="■"/>
              <a:defRPr/>
            </a:lvl3pPr>
            <a:lvl4pPr marL="2438339" lvl="3" indent="-431789" rtl="0">
              <a:spcBef>
                <a:spcPts val="2133"/>
              </a:spcBef>
              <a:spcAft>
                <a:spcPts val="0"/>
              </a:spcAft>
              <a:buSzPts val="1500"/>
              <a:buChar char="●"/>
              <a:defRPr/>
            </a:lvl4pPr>
            <a:lvl5pPr marL="3047924" lvl="4" indent="-431789" rtl="0">
              <a:spcBef>
                <a:spcPts val="2133"/>
              </a:spcBef>
              <a:spcAft>
                <a:spcPts val="0"/>
              </a:spcAft>
              <a:buSzPts val="1500"/>
              <a:buChar char="○"/>
              <a:defRPr/>
            </a:lvl5pPr>
            <a:lvl6pPr marL="3657509" lvl="5" indent="-431789" rtl="0">
              <a:spcBef>
                <a:spcPts val="2133"/>
              </a:spcBef>
              <a:spcAft>
                <a:spcPts val="0"/>
              </a:spcAft>
              <a:buSzPts val="1500"/>
              <a:buChar char="■"/>
              <a:defRPr/>
            </a:lvl6pPr>
            <a:lvl7pPr marL="4267093" lvl="6" indent="-431789" rtl="0">
              <a:spcBef>
                <a:spcPts val="2133"/>
              </a:spcBef>
              <a:spcAft>
                <a:spcPts val="0"/>
              </a:spcAft>
              <a:buSzPts val="1500"/>
              <a:buChar char="●"/>
              <a:defRPr/>
            </a:lvl7pPr>
            <a:lvl8pPr marL="4876678" lvl="7" indent="-431789" rtl="0">
              <a:spcBef>
                <a:spcPts val="2133"/>
              </a:spcBef>
              <a:spcAft>
                <a:spcPts val="0"/>
              </a:spcAft>
              <a:buSzPts val="1500"/>
              <a:buChar char="○"/>
              <a:defRPr/>
            </a:lvl8pPr>
            <a:lvl9pPr marL="5486263" lvl="8" indent="-431789" rtl="0">
              <a:spcBef>
                <a:spcPts val="2133"/>
              </a:spcBef>
              <a:spcAft>
                <a:spcPts val="2133"/>
              </a:spcAft>
              <a:buSzPts val="1500"/>
              <a:buChar char="■"/>
              <a:defRPr/>
            </a:lvl9pPr>
          </a:lstStyle>
          <a:p>
            <a:endParaRPr/>
          </a:p>
        </p:txBody>
      </p:sp>
      <p:sp>
        <p:nvSpPr>
          <p:cNvPr id="848" name="Google Shape;848;p30"/>
          <p:cNvSpPr txBox="1">
            <a:spLocks noGrp="1"/>
          </p:cNvSpPr>
          <p:nvPr>
            <p:ph type="subTitle" idx="2"/>
          </p:nvPr>
        </p:nvSpPr>
        <p:spPr>
          <a:xfrm>
            <a:off x="4948400" y="4234217"/>
            <a:ext cx="2295200" cy="6936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500"/>
              <a:buNone/>
              <a:defRPr sz="3100">
                <a:solidFill>
                  <a:schemeClr val="dk1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spcBef>
                <a:spcPts val="2133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spcBef>
                <a:spcPts val="2133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spcBef>
                <a:spcPts val="2133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spcBef>
                <a:spcPts val="2133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spcBef>
                <a:spcPts val="2133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spcBef>
                <a:spcPts val="2133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spcBef>
                <a:spcPts val="2133"/>
              </a:spcBef>
              <a:spcAft>
                <a:spcPts val="2133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849" name="Google Shape;849;p30"/>
          <p:cNvSpPr txBox="1">
            <a:spLocks noGrp="1"/>
          </p:cNvSpPr>
          <p:nvPr>
            <p:ph type="body" idx="3"/>
          </p:nvPr>
        </p:nvSpPr>
        <p:spPr>
          <a:xfrm>
            <a:off x="4694800" y="5106200"/>
            <a:ext cx="2802400" cy="8448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>
            <a:lvl1pPr marL="609585" lvl="0" indent="-431789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500"/>
              <a:buChar char="●"/>
              <a:defRPr>
                <a:solidFill>
                  <a:schemeClr val="dk1"/>
                </a:solidFill>
              </a:defRPr>
            </a:lvl1pPr>
            <a:lvl2pPr marL="1219170" lvl="1" indent="-431789" rtl="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2pPr>
            <a:lvl3pPr marL="1828754" lvl="2" indent="-431789" rtl="0">
              <a:spcBef>
                <a:spcPts val="2133"/>
              </a:spcBef>
              <a:spcAft>
                <a:spcPts val="0"/>
              </a:spcAft>
              <a:buSzPts val="1500"/>
              <a:buChar char="■"/>
              <a:defRPr/>
            </a:lvl3pPr>
            <a:lvl4pPr marL="2438339" lvl="3" indent="-431789" rtl="0">
              <a:spcBef>
                <a:spcPts val="2133"/>
              </a:spcBef>
              <a:spcAft>
                <a:spcPts val="0"/>
              </a:spcAft>
              <a:buSzPts val="1500"/>
              <a:buChar char="●"/>
              <a:defRPr/>
            </a:lvl4pPr>
            <a:lvl5pPr marL="3047924" lvl="4" indent="-431789" rtl="0">
              <a:spcBef>
                <a:spcPts val="2133"/>
              </a:spcBef>
              <a:spcAft>
                <a:spcPts val="0"/>
              </a:spcAft>
              <a:buSzPts val="1500"/>
              <a:buChar char="○"/>
              <a:defRPr/>
            </a:lvl5pPr>
            <a:lvl6pPr marL="3657509" lvl="5" indent="-431789" rtl="0">
              <a:spcBef>
                <a:spcPts val="2133"/>
              </a:spcBef>
              <a:spcAft>
                <a:spcPts val="0"/>
              </a:spcAft>
              <a:buSzPts val="1500"/>
              <a:buChar char="■"/>
              <a:defRPr/>
            </a:lvl6pPr>
            <a:lvl7pPr marL="4267093" lvl="6" indent="-431789" rtl="0">
              <a:spcBef>
                <a:spcPts val="2133"/>
              </a:spcBef>
              <a:spcAft>
                <a:spcPts val="0"/>
              </a:spcAft>
              <a:buSzPts val="1500"/>
              <a:buChar char="●"/>
              <a:defRPr/>
            </a:lvl7pPr>
            <a:lvl8pPr marL="4876678" lvl="7" indent="-431789" rtl="0">
              <a:spcBef>
                <a:spcPts val="2133"/>
              </a:spcBef>
              <a:spcAft>
                <a:spcPts val="0"/>
              </a:spcAft>
              <a:buSzPts val="1500"/>
              <a:buChar char="○"/>
              <a:defRPr/>
            </a:lvl8pPr>
            <a:lvl9pPr marL="5486263" lvl="8" indent="-431789" rtl="0">
              <a:spcBef>
                <a:spcPts val="2133"/>
              </a:spcBef>
              <a:spcAft>
                <a:spcPts val="2133"/>
              </a:spcAft>
              <a:buSzPts val="1500"/>
              <a:buChar char="■"/>
              <a:defRPr/>
            </a:lvl9pPr>
          </a:lstStyle>
          <a:p>
            <a:endParaRPr/>
          </a:p>
        </p:txBody>
      </p:sp>
      <p:sp>
        <p:nvSpPr>
          <p:cNvPr id="850" name="Google Shape;850;p30"/>
          <p:cNvSpPr txBox="1">
            <a:spLocks noGrp="1"/>
          </p:cNvSpPr>
          <p:nvPr>
            <p:ph type="subTitle" idx="4"/>
          </p:nvPr>
        </p:nvSpPr>
        <p:spPr>
          <a:xfrm>
            <a:off x="8324996" y="4234217"/>
            <a:ext cx="2295200" cy="6936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500"/>
              <a:buNone/>
              <a:defRPr sz="3100">
                <a:solidFill>
                  <a:schemeClr val="dk1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spcBef>
                <a:spcPts val="2133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spcBef>
                <a:spcPts val="2133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spcBef>
                <a:spcPts val="2133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spcBef>
                <a:spcPts val="2133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spcBef>
                <a:spcPts val="2133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spcBef>
                <a:spcPts val="2133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spcBef>
                <a:spcPts val="2133"/>
              </a:spcBef>
              <a:spcAft>
                <a:spcPts val="2133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851" name="Google Shape;851;p30"/>
          <p:cNvSpPr txBox="1">
            <a:spLocks noGrp="1"/>
          </p:cNvSpPr>
          <p:nvPr>
            <p:ph type="title" hasCustomPrompt="1"/>
          </p:nvPr>
        </p:nvSpPr>
        <p:spPr>
          <a:xfrm>
            <a:off x="1927067" y="2371733"/>
            <a:ext cx="1784000" cy="1258000"/>
          </a:xfrm>
          <a:prstGeom prst="rect">
            <a:avLst/>
          </a:prstGeom>
        </p:spPr>
        <p:txBody>
          <a:bodyPr spcFirstLastPara="1" wrap="square" lIns="121897" tIns="121897" rIns="121897" bIns="121897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700"/>
              <a:buNone/>
              <a:defRPr sz="4300" b="1">
                <a:solidFill>
                  <a:schemeClr val="accent4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9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9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9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9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9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9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9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9200"/>
            </a:lvl9pPr>
          </a:lstStyle>
          <a:p>
            <a:r>
              <a:t>xx%</a:t>
            </a:r>
          </a:p>
        </p:txBody>
      </p:sp>
      <p:sp>
        <p:nvSpPr>
          <p:cNvPr id="852" name="Google Shape;852;p30"/>
          <p:cNvSpPr txBox="1">
            <a:spLocks noGrp="1"/>
          </p:cNvSpPr>
          <p:nvPr>
            <p:ph type="title" idx="5" hasCustomPrompt="1"/>
          </p:nvPr>
        </p:nvSpPr>
        <p:spPr>
          <a:xfrm>
            <a:off x="5204000" y="2371733"/>
            <a:ext cx="1784000" cy="1258000"/>
          </a:xfrm>
          <a:prstGeom prst="rect">
            <a:avLst/>
          </a:prstGeom>
        </p:spPr>
        <p:txBody>
          <a:bodyPr spcFirstLastPara="1" wrap="square" lIns="121897" tIns="121897" rIns="121897" bIns="121897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700"/>
              <a:buNone/>
              <a:defRPr sz="4300" b="1">
                <a:solidFill>
                  <a:schemeClr val="accent4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9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9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9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9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9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9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9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9200"/>
            </a:lvl9pPr>
          </a:lstStyle>
          <a:p>
            <a:r>
              <a:t>xx%</a:t>
            </a:r>
          </a:p>
        </p:txBody>
      </p:sp>
      <p:sp>
        <p:nvSpPr>
          <p:cNvPr id="853" name="Google Shape;853;p30"/>
          <p:cNvSpPr txBox="1">
            <a:spLocks noGrp="1"/>
          </p:cNvSpPr>
          <p:nvPr>
            <p:ph type="title" idx="6" hasCustomPrompt="1"/>
          </p:nvPr>
        </p:nvSpPr>
        <p:spPr>
          <a:xfrm>
            <a:off x="8580596" y="2371733"/>
            <a:ext cx="1784000" cy="1258000"/>
          </a:xfrm>
          <a:prstGeom prst="rect">
            <a:avLst/>
          </a:prstGeom>
        </p:spPr>
        <p:txBody>
          <a:bodyPr spcFirstLastPara="1" wrap="square" lIns="121897" tIns="121897" rIns="121897" bIns="121897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700"/>
              <a:buNone/>
              <a:defRPr sz="4300" b="1">
                <a:solidFill>
                  <a:schemeClr val="accent4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9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9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9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9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9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9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9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9200"/>
            </a:lvl9pPr>
          </a:lstStyle>
          <a:p>
            <a:r>
              <a:t>xx%</a:t>
            </a:r>
          </a:p>
        </p:txBody>
      </p:sp>
      <p:sp>
        <p:nvSpPr>
          <p:cNvPr id="860" name="Google Shape;860;p30"/>
          <p:cNvSpPr txBox="1">
            <a:spLocks noGrp="1"/>
          </p:cNvSpPr>
          <p:nvPr>
            <p:ph type="subTitle" idx="7"/>
          </p:nvPr>
        </p:nvSpPr>
        <p:spPr>
          <a:xfrm>
            <a:off x="1671467" y="4234217"/>
            <a:ext cx="2295200" cy="6936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500"/>
              <a:buNone/>
              <a:defRPr sz="3100">
                <a:solidFill>
                  <a:schemeClr val="dk1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spcBef>
                <a:spcPts val="2133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spcBef>
                <a:spcPts val="2133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spcBef>
                <a:spcPts val="2133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spcBef>
                <a:spcPts val="2133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spcBef>
                <a:spcPts val="2133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spcBef>
                <a:spcPts val="2133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spcBef>
                <a:spcPts val="2133"/>
              </a:spcBef>
              <a:spcAft>
                <a:spcPts val="2133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861" name="Google Shape;861;p30"/>
          <p:cNvSpPr txBox="1">
            <a:spLocks noGrp="1"/>
          </p:cNvSpPr>
          <p:nvPr>
            <p:ph type="body" idx="8"/>
          </p:nvPr>
        </p:nvSpPr>
        <p:spPr>
          <a:xfrm>
            <a:off x="1417867" y="5106200"/>
            <a:ext cx="2802400" cy="8448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>
            <a:lvl1pPr marL="609585" lvl="0" indent="-431789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500"/>
              <a:buChar char="●"/>
              <a:defRPr>
                <a:solidFill>
                  <a:schemeClr val="dk1"/>
                </a:solidFill>
              </a:defRPr>
            </a:lvl1pPr>
            <a:lvl2pPr marL="1219170" lvl="1" indent="-431789" rtl="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2pPr>
            <a:lvl3pPr marL="1828754" lvl="2" indent="-431789" rtl="0">
              <a:spcBef>
                <a:spcPts val="2133"/>
              </a:spcBef>
              <a:spcAft>
                <a:spcPts val="0"/>
              </a:spcAft>
              <a:buSzPts val="1500"/>
              <a:buChar char="■"/>
              <a:defRPr/>
            </a:lvl3pPr>
            <a:lvl4pPr marL="2438339" lvl="3" indent="-431789" rtl="0">
              <a:spcBef>
                <a:spcPts val="2133"/>
              </a:spcBef>
              <a:spcAft>
                <a:spcPts val="0"/>
              </a:spcAft>
              <a:buSzPts val="1500"/>
              <a:buChar char="●"/>
              <a:defRPr/>
            </a:lvl4pPr>
            <a:lvl5pPr marL="3047924" lvl="4" indent="-431789" rtl="0">
              <a:spcBef>
                <a:spcPts val="2133"/>
              </a:spcBef>
              <a:spcAft>
                <a:spcPts val="0"/>
              </a:spcAft>
              <a:buSzPts val="1500"/>
              <a:buChar char="○"/>
              <a:defRPr/>
            </a:lvl5pPr>
            <a:lvl6pPr marL="3657509" lvl="5" indent="-431789" rtl="0">
              <a:spcBef>
                <a:spcPts val="2133"/>
              </a:spcBef>
              <a:spcAft>
                <a:spcPts val="0"/>
              </a:spcAft>
              <a:buSzPts val="1500"/>
              <a:buChar char="■"/>
              <a:defRPr/>
            </a:lvl6pPr>
            <a:lvl7pPr marL="4267093" lvl="6" indent="-431789" rtl="0">
              <a:spcBef>
                <a:spcPts val="2133"/>
              </a:spcBef>
              <a:spcAft>
                <a:spcPts val="0"/>
              </a:spcAft>
              <a:buSzPts val="1500"/>
              <a:buChar char="●"/>
              <a:defRPr/>
            </a:lvl7pPr>
            <a:lvl8pPr marL="4876678" lvl="7" indent="-431789" rtl="0">
              <a:spcBef>
                <a:spcPts val="2133"/>
              </a:spcBef>
              <a:spcAft>
                <a:spcPts val="0"/>
              </a:spcAft>
              <a:buSzPts val="1500"/>
              <a:buChar char="○"/>
              <a:defRPr/>
            </a:lvl8pPr>
            <a:lvl9pPr marL="5486263" lvl="8" indent="-431789" rtl="0">
              <a:spcBef>
                <a:spcPts val="2133"/>
              </a:spcBef>
              <a:spcAft>
                <a:spcPts val="2133"/>
              </a:spcAft>
              <a:buSzPts val="1500"/>
              <a:buChar char="■"/>
              <a:defRPr/>
            </a:lvl9pPr>
          </a:lstStyle>
          <a:p>
            <a:endParaRPr/>
          </a:p>
        </p:txBody>
      </p:sp>
      <p:sp>
        <p:nvSpPr>
          <p:cNvPr id="862" name="Google Shape;862;p30"/>
          <p:cNvSpPr txBox="1">
            <a:spLocks noGrp="1"/>
          </p:cNvSpPr>
          <p:nvPr>
            <p:ph type="title" idx="9"/>
          </p:nvPr>
        </p:nvSpPr>
        <p:spPr>
          <a:xfrm>
            <a:off x="960000" y="707136"/>
            <a:ext cx="10091600" cy="1121600"/>
          </a:xfrm>
          <a:prstGeom prst="rect">
            <a:avLst/>
          </a:prstGeom>
        </p:spPr>
        <p:txBody>
          <a:bodyPr spcFirstLastPara="1" wrap="square" lIns="121897" tIns="121897" rIns="121897" bIns="121897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 sz="35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Nunito"/>
                <a:ea typeface="Nunito"/>
                <a:cs typeface="Nunito"/>
                <a:sym typeface="Nuni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Nunito"/>
                <a:ea typeface="Nunito"/>
                <a:cs typeface="Nunito"/>
                <a:sym typeface="Nuni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Nunito"/>
                <a:ea typeface="Nunito"/>
                <a:cs typeface="Nunito"/>
                <a:sym typeface="Nuni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Nunito"/>
                <a:ea typeface="Nunito"/>
                <a:cs typeface="Nunito"/>
                <a:sym typeface="Nuni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Nunito"/>
                <a:ea typeface="Nunito"/>
                <a:cs typeface="Nunito"/>
                <a:sym typeface="Nuni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Nunito"/>
                <a:ea typeface="Nunito"/>
                <a:cs typeface="Nunito"/>
                <a:sym typeface="Nuni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Nunito"/>
                <a:ea typeface="Nunito"/>
                <a:cs typeface="Nunito"/>
                <a:sym typeface="Nuni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40196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ubtitle">
  <p:cSld name="Title and subtitle">
    <p:spTree>
      <p:nvGrpSpPr>
        <p:cNvPr id="1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15"/>
          <p:cNvSpPr txBox="1">
            <a:spLocks noGrp="1"/>
          </p:cNvSpPr>
          <p:nvPr>
            <p:ph type="title"/>
          </p:nvPr>
        </p:nvSpPr>
        <p:spPr>
          <a:xfrm>
            <a:off x="1140333" y="1876781"/>
            <a:ext cx="5213600" cy="19644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700"/>
              <a:buNone/>
              <a:defRPr sz="63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Nunito"/>
                <a:ea typeface="Nunito"/>
                <a:cs typeface="Nunito"/>
                <a:sym typeface="Nuni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Nunito"/>
                <a:ea typeface="Nunito"/>
                <a:cs typeface="Nunito"/>
                <a:sym typeface="Nuni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Nunito"/>
                <a:ea typeface="Nunito"/>
                <a:cs typeface="Nunito"/>
                <a:sym typeface="Nuni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Nunito"/>
                <a:ea typeface="Nunito"/>
                <a:cs typeface="Nunito"/>
                <a:sym typeface="Nuni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Nunito"/>
                <a:ea typeface="Nunito"/>
                <a:cs typeface="Nunito"/>
                <a:sym typeface="Nuni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Nunito"/>
                <a:ea typeface="Nunito"/>
                <a:cs typeface="Nunito"/>
                <a:sym typeface="Nuni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Nunito"/>
                <a:ea typeface="Nunito"/>
                <a:cs typeface="Nunito"/>
                <a:sym typeface="Nuni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366" name="Google Shape;366;p15"/>
          <p:cNvSpPr txBox="1">
            <a:spLocks noGrp="1"/>
          </p:cNvSpPr>
          <p:nvPr>
            <p:ph type="body" idx="1"/>
          </p:nvPr>
        </p:nvSpPr>
        <p:spPr>
          <a:xfrm>
            <a:off x="1140333" y="4086679"/>
            <a:ext cx="4398400" cy="11380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>
            <a:lvl1pPr marL="609585" lvl="0" indent="-431789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b="1">
                <a:solidFill>
                  <a:schemeClr val="dk1"/>
                </a:solidFill>
              </a:defRPr>
            </a:lvl1pPr>
            <a:lvl2pPr marL="1219170" lvl="1" indent="-431789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2pPr>
            <a:lvl3pPr marL="1828754" lvl="2" indent="-431789">
              <a:spcBef>
                <a:spcPts val="2133"/>
              </a:spcBef>
              <a:spcAft>
                <a:spcPts val="0"/>
              </a:spcAft>
              <a:buSzPts val="1500"/>
              <a:buChar char="■"/>
              <a:defRPr/>
            </a:lvl3pPr>
            <a:lvl4pPr marL="2438339" lvl="3" indent="-431789">
              <a:spcBef>
                <a:spcPts val="2133"/>
              </a:spcBef>
              <a:spcAft>
                <a:spcPts val="0"/>
              </a:spcAft>
              <a:buSzPts val="1500"/>
              <a:buChar char="●"/>
              <a:defRPr/>
            </a:lvl4pPr>
            <a:lvl5pPr marL="3047924" lvl="4" indent="-431789">
              <a:spcBef>
                <a:spcPts val="2133"/>
              </a:spcBef>
              <a:spcAft>
                <a:spcPts val="0"/>
              </a:spcAft>
              <a:buSzPts val="1500"/>
              <a:buChar char="○"/>
              <a:defRPr/>
            </a:lvl5pPr>
            <a:lvl6pPr marL="3657509" lvl="5" indent="-431789">
              <a:spcBef>
                <a:spcPts val="2133"/>
              </a:spcBef>
              <a:spcAft>
                <a:spcPts val="0"/>
              </a:spcAft>
              <a:buSzPts val="1500"/>
              <a:buChar char="■"/>
              <a:defRPr/>
            </a:lvl6pPr>
            <a:lvl7pPr marL="4267093" lvl="6" indent="-431789">
              <a:spcBef>
                <a:spcPts val="2133"/>
              </a:spcBef>
              <a:spcAft>
                <a:spcPts val="0"/>
              </a:spcAft>
              <a:buSzPts val="1500"/>
              <a:buChar char="●"/>
              <a:defRPr/>
            </a:lvl7pPr>
            <a:lvl8pPr marL="4876678" lvl="7" indent="-431789">
              <a:spcBef>
                <a:spcPts val="2133"/>
              </a:spcBef>
              <a:spcAft>
                <a:spcPts val="0"/>
              </a:spcAft>
              <a:buSzPts val="1500"/>
              <a:buChar char="○"/>
              <a:defRPr/>
            </a:lvl8pPr>
            <a:lvl9pPr marL="5486263" lvl="8" indent="-431789">
              <a:spcBef>
                <a:spcPts val="2133"/>
              </a:spcBef>
              <a:spcAft>
                <a:spcPts val="2133"/>
              </a:spcAft>
              <a:buSzPts val="1500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12033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A170-AD52-4A37-98DF-9EC8E1C94859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5549-BC04-44AC-9568-18A6FA5BC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724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A170-AD52-4A37-98DF-9EC8E1C94859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5549-BC04-44AC-9568-18A6FA5BC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887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A170-AD52-4A37-98DF-9EC8E1C94859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5549-BC04-44AC-9568-18A6FA5BC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26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A170-AD52-4A37-98DF-9EC8E1C94859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5549-BC04-44AC-9568-18A6FA5BC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946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A170-AD52-4A37-98DF-9EC8E1C94859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5549-BC04-44AC-9568-18A6FA5BC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740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A170-AD52-4A37-98DF-9EC8E1C94859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5549-BC04-44AC-9568-18A6FA5BC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29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A170-AD52-4A37-98DF-9EC8E1C94859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E3AB5549-BC04-44AC-9568-18A6FA5BC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741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4C13A170-AD52-4A37-98DF-9EC8E1C94859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E3AB5549-BC04-44AC-9568-18A6FA5BC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3812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4C13A170-AD52-4A37-98DF-9EC8E1C94859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E3AB5549-BC04-44AC-9568-18A6FA5BC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942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  <p:sldLayoutId id="2147483752" r:id="rId13"/>
    <p:sldLayoutId id="2147483753" r:id="rId14"/>
    <p:sldLayoutId id="2147483754" r:id="rId15"/>
    <p:sldLayoutId id="2147483755" r:id="rId16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b="0" i="0" u="none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b="0" i="0" u="none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7" Type="http://schemas.openxmlformats.org/officeDocument/2006/relationships/slide" Target="slide23.xml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3.xml"/><Relationship Id="rId6" Type="http://schemas.openxmlformats.org/officeDocument/2006/relationships/slide" Target="slide17.xml"/><Relationship Id="rId5" Type="http://schemas.openxmlformats.org/officeDocument/2006/relationships/slide" Target="slide19.xml"/><Relationship Id="rId4" Type="http://schemas.openxmlformats.org/officeDocument/2006/relationships/slide" Target="slide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3" Type="http://schemas.openxmlformats.org/officeDocument/2006/relationships/slide" Target="slide4.xml"/><Relationship Id="rId7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gif"/><Relationship Id="rId5" Type="http://schemas.openxmlformats.org/officeDocument/2006/relationships/image" Target="../media/image2.jpeg"/><Relationship Id="rId10" Type="http://schemas.openxmlformats.org/officeDocument/2006/relationships/slide" Target="slide1.xml"/><Relationship Id="rId4" Type="http://schemas.openxmlformats.org/officeDocument/2006/relationships/slide" Target="slide5.xml"/><Relationship Id="rId9" Type="http://schemas.openxmlformats.org/officeDocument/2006/relationships/slide" Target="slide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E51F98F-C22D-41C2-8B2D-94556624B671}"/>
              </a:ext>
            </a:extLst>
          </p:cNvPr>
          <p:cNvSpPr txBox="1"/>
          <p:nvPr/>
        </p:nvSpPr>
        <p:spPr>
          <a:xfrm>
            <a:off x="954425" y="774053"/>
            <a:ext cx="10433156" cy="2585323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en-US" sz="5300" dirty="0" err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Thứ</a:t>
            </a:r>
            <a:r>
              <a:rPr lang="en-US" sz="5300" dirty="0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5300" dirty="0" err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ba</a:t>
            </a:r>
            <a:r>
              <a:rPr lang="en-US" sz="5300" dirty="0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5300" dirty="0" err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ngày</a:t>
            </a:r>
            <a:r>
              <a:rPr lang="en-US" sz="5300" dirty="0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22 </a:t>
            </a:r>
            <a:r>
              <a:rPr lang="en-US" sz="5300" dirty="0" err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tháng</a:t>
            </a:r>
            <a:r>
              <a:rPr lang="en-US" sz="5300" dirty="0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3 </a:t>
            </a:r>
            <a:r>
              <a:rPr lang="en-US" sz="5300" dirty="0" err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năm</a:t>
            </a:r>
            <a:r>
              <a:rPr lang="en-US" sz="5300" dirty="0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2022</a:t>
            </a:r>
          </a:p>
          <a:p>
            <a:pPr algn="ctr"/>
            <a:r>
              <a:rPr lang="en-US" sz="5300" dirty="0" err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Toán</a:t>
            </a:r>
            <a:r>
              <a:rPr lang="en-US" sz="5300" dirty="0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5300" b="1" dirty="0" err="1">
                <a:solidFill>
                  <a:srgbClr val="000099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Các</a:t>
            </a:r>
            <a:r>
              <a:rPr lang="en-US" sz="5300" b="1" dirty="0">
                <a:solidFill>
                  <a:srgbClr val="000099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5300" b="1" dirty="0" err="1">
                <a:solidFill>
                  <a:srgbClr val="000099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số</a:t>
            </a:r>
            <a:r>
              <a:rPr lang="en-US" sz="5300" b="1" dirty="0">
                <a:solidFill>
                  <a:srgbClr val="000099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5300" b="1" dirty="0" err="1">
                <a:solidFill>
                  <a:srgbClr val="000099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có</a:t>
            </a:r>
            <a:r>
              <a:rPr lang="en-US" sz="5300" b="1" dirty="0">
                <a:solidFill>
                  <a:srgbClr val="000099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5300" b="1" dirty="0" err="1">
                <a:solidFill>
                  <a:srgbClr val="000099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năm</a:t>
            </a:r>
            <a:r>
              <a:rPr lang="en-US" sz="5300" b="1" dirty="0">
                <a:solidFill>
                  <a:srgbClr val="000099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5300" b="1" dirty="0" err="1">
                <a:solidFill>
                  <a:srgbClr val="000099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chữ</a:t>
            </a:r>
            <a:r>
              <a:rPr lang="en-US" sz="5300" b="1" dirty="0">
                <a:solidFill>
                  <a:srgbClr val="000099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5300" b="1" dirty="0" err="1">
                <a:solidFill>
                  <a:srgbClr val="000099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số</a:t>
            </a:r>
            <a:r>
              <a:rPr lang="en-US" sz="5300" b="1" dirty="0">
                <a:solidFill>
                  <a:srgbClr val="000099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. </a:t>
            </a:r>
            <a:r>
              <a:rPr lang="en-US" sz="5300" b="1" dirty="0" err="1">
                <a:solidFill>
                  <a:srgbClr val="000099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Luyện</a:t>
            </a:r>
            <a:r>
              <a:rPr lang="en-US" sz="5300" b="1" dirty="0">
                <a:solidFill>
                  <a:srgbClr val="000099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5300" b="1" dirty="0" err="1">
                <a:solidFill>
                  <a:srgbClr val="000099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tập</a:t>
            </a:r>
            <a:endParaRPr lang="en-US" sz="5300" b="1" dirty="0">
              <a:solidFill>
                <a:srgbClr val="000099"/>
              </a:solidFill>
              <a:latin typeface="Times New Roman" panose="02020603050405020304" pitchFamily="18" charset="0"/>
              <a:ea typeface="HP001" panose="020B06030503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8244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C93EBC75-390A-40B7-9B9D-2F7FFE1554CC}"/>
              </a:ext>
            </a:extLst>
          </p:cNvPr>
          <p:cNvSpPr txBox="1"/>
          <p:nvPr/>
        </p:nvSpPr>
        <p:spPr>
          <a:xfrm>
            <a:off x="3429000" y="2957904"/>
            <a:ext cx="5842000" cy="2381161"/>
          </a:xfrm>
          <a:prstGeom prst="rect">
            <a:avLst/>
          </a:prstGeom>
          <a:noFill/>
        </p:spPr>
        <p:txBody>
          <a:bodyPr wrap="square" lIns="121917" tIns="60958" rIns="121917" bIns="60958">
            <a:spAutoFit/>
          </a:bodyPr>
          <a:lstStyle/>
          <a:p>
            <a:pPr marL="685783" indent="-685783" algn="just">
              <a:lnSpc>
                <a:spcPct val="107000"/>
              </a:lnSpc>
              <a:spcAft>
                <a:spcPts val="1067"/>
              </a:spcAft>
              <a:buAutoNum type="alphaLcParenR"/>
            </a:pPr>
            <a:r>
              <a:rPr lang="en-US" sz="4000" b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Từ trái sang phải</a:t>
            </a:r>
          </a:p>
          <a:p>
            <a:pPr marL="685783" indent="-685783" algn="just">
              <a:lnSpc>
                <a:spcPct val="107000"/>
              </a:lnSpc>
              <a:spcAft>
                <a:spcPts val="1067"/>
              </a:spcAft>
              <a:buAutoNum type="alphaLcParenR"/>
            </a:pPr>
            <a:endParaRPr lang="en-US" sz="4000" b="1">
              <a:latin typeface="Times New Roman" panose="02020603050405020304" pitchFamily="18" charset="0"/>
              <a:ea typeface="HP001" panose="020B0603050302020204" pitchFamily="34" charset="0"/>
              <a:cs typeface="Times New Roman" panose="02020603050405020304" pitchFamily="18" charset="0"/>
            </a:endParaRPr>
          </a:p>
          <a:p>
            <a:pPr marL="685783" indent="-685783" algn="just">
              <a:lnSpc>
                <a:spcPct val="107000"/>
              </a:lnSpc>
              <a:spcAft>
                <a:spcPts val="1067"/>
              </a:spcAft>
              <a:buAutoNum type="alphaLcParenR"/>
            </a:pPr>
            <a:r>
              <a:rPr lang="en-US" sz="4000" b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Từ phải sang trái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FA624BAB-4964-4AAE-9D29-3FDBEDB5DE0C}"/>
              </a:ext>
            </a:extLst>
          </p:cNvPr>
          <p:cNvSpPr txBox="1"/>
          <p:nvPr/>
        </p:nvSpPr>
        <p:spPr>
          <a:xfrm>
            <a:off x="2032000" y="556817"/>
            <a:ext cx="8382000" cy="1354217"/>
          </a:xfrm>
          <a:prstGeom prst="rect">
            <a:avLst/>
          </a:prstGeom>
          <a:noFill/>
        </p:spPr>
        <p:txBody>
          <a:bodyPr wrap="square" lIns="121917" tIns="60958" rIns="121917" bIns="60958">
            <a:spAutoFit/>
          </a:bodyPr>
          <a:lstStyle/>
          <a:p>
            <a:pPr algn="ctr"/>
            <a:r>
              <a:rPr lang="en-US" sz="4000" b="1">
                <a:solidFill>
                  <a:srgbClr val="C00000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Khi viết và đọc các số có năm chữ số, ta thực hiện theo thứ tự nào?</a:t>
            </a:r>
          </a:p>
        </p:txBody>
      </p:sp>
      <p:sp>
        <p:nvSpPr>
          <p:cNvPr id="4" name="Flowchart: Connector 3">
            <a:extLst>
              <a:ext uri="{FF2B5EF4-FFF2-40B4-BE49-F238E27FC236}">
                <a16:creationId xmlns="" xmlns:a16="http://schemas.microsoft.com/office/drawing/2014/main" id="{39715D90-14FA-4218-B330-45CD3D4FBA1E}"/>
              </a:ext>
            </a:extLst>
          </p:cNvPr>
          <p:cNvSpPr/>
          <p:nvPr/>
        </p:nvSpPr>
        <p:spPr>
          <a:xfrm>
            <a:off x="3263900" y="2857500"/>
            <a:ext cx="838200" cy="838200"/>
          </a:xfrm>
          <a:prstGeom prst="flowChartConnector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743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FF">
                    <a:alpha val="56862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917" tIns="60958" rIns="121917" bIns="60958" anchor="ctr"/>
          <a:lstStyle/>
          <a:p>
            <a:endParaRPr lang="en-US"/>
          </a:p>
        </p:txBody>
      </p:sp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1102785" y="2439790"/>
            <a:ext cx="5666316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rgbClr val="0000FF"/>
                </a:solidFill>
              </a:rPr>
              <a:t>Ghi</a:t>
            </a:r>
            <a:r>
              <a:rPr lang="en-US" altLang="en-US" sz="3200" dirty="0">
                <a:solidFill>
                  <a:srgbClr val="0000FF"/>
                </a:solidFill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</a:rPr>
              <a:t>nhớ</a:t>
            </a:r>
            <a:r>
              <a:rPr lang="en-US" altLang="en-US" sz="3200" dirty="0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1102784" y="3284539"/>
            <a:ext cx="10176933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FF3300"/>
                </a:solidFill>
              </a:rPr>
              <a:t>*</a:t>
            </a:r>
            <a:r>
              <a:rPr lang="en-US" altLang="en-US" sz="3200" dirty="0" err="1">
                <a:solidFill>
                  <a:srgbClr val="FF3300"/>
                </a:solidFill>
              </a:rPr>
              <a:t>Viết</a:t>
            </a:r>
            <a:r>
              <a:rPr lang="en-US" altLang="en-US" sz="3200" dirty="0">
                <a:solidFill>
                  <a:srgbClr val="FF3300"/>
                </a:solidFill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</a:rPr>
              <a:t>từ</a:t>
            </a:r>
            <a:r>
              <a:rPr lang="en-US" altLang="en-US" sz="3200" dirty="0">
                <a:solidFill>
                  <a:srgbClr val="FF3300"/>
                </a:solidFill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</a:rPr>
              <a:t>trái</a:t>
            </a:r>
            <a:r>
              <a:rPr lang="en-US" altLang="en-US" sz="3200" dirty="0">
                <a:solidFill>
                  <a:srgbClr val="FF3300"/>
                </a:solidFill>
              </a:rPr>
              <a:t> sang </a:t>
            </a:r>
            <a:r>
              <a:rPr lang="en-US" altLang="en-US" sz="3200" dirty="0" err="1">
                <a:solidFill>
                  <a:srgbClr val="FF3300"/>
                </a:solidFill>
              </a:rPr>
              <a:t>phải</a:t>
            </a:r>
            <a:r>
              <a:rPr lang="en-US" altLang="en-US" sz="3200" dirty="0">
                <a:solidFill>
                  <a:srgbClr val="FF3300"/>
                </a:solidFill>
              </a:rPr>
              <a:t> ( </a:t>
            </a:r>
            <a:r>
              <a:rPr lang="en-US" altLang="en-US" sz="3200" dirty="0" err="1">
                <a:solidFill>
                  <a:srgbClr val="FF3300"/>
                </a:solidFill>
              </a:rPr>
              <a:t>từ</a:t>
            </a:r>
            <a:r>
              <a:rPr lang="en-US" altLang="en-US" sz="3200" dirty="0">
                <a:solidFill>
                  <a:srgbClr val="FF3300"/>
                </a:solidFill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</a:rPr>
              <a:t>hàng</a:t>
            </a:r>
            <a:r>
              <a:rPr lang="en-US" altLang="en-US" sz="3200" dirty="0">
                <a:solidFill>
                  <a:srgbClr val="FF3300"/>
                </a:solidFill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</a:rPr>
              <a:t>cao</a:t>
            </a:r>
            <a:r>
              <a:rPr lang="en-US" altLang="en-US" sz="3200" dirty="0">
                <a:solidFill>
                  <a:srgbClr val="FF3300"/>
                </a:solidFill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</a:rPr>
              <a:t>nhất</a:t>
            </a:r>
            <a:r>
              <a:rPr lang="en-US" altLang="en-US" sz="3200" dirty="0">
                <a:solidFill>
                  <a:srgbClr val="FF3300"/>
                </a:solidFill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</a:rPr>
              <a:t>đến</a:t>
            </a:r>
            <a:r>
              <a:rPr lang="en-US" altLang="en-US" sz="3200" dirty="0">
                <a:solidFill>
                  <a:srgbClr val="FF3300"/>
                </a:solidFill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</a:rPr>
              <a:t>hàng</a:t>
            </a:r>
            <a:r>
              <a:rPr lang="en-US" altLang="en-US" sz="3200" dirty="0">
                <a:solidFill>
                  <a:srgbClr val="FF3300"/>
                </a:solidFill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</a:rPr>
              <a:t>thấp</a:t>
            </a:r>
            <a:r>
              <a:rPr lang="en-US" altLang="en-US" sz="3200" dirty="0">
                <a:solidFill>
                  <a:srgbClr val="FF3300"/>
                </a:solidFill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</a:rPr>
              <a:t>nhất</a:t>
            </a:r>
            <a:r>
              <a:rPr lang="en-US" altLang="en-US" sz="3200" dirty="0">
                <a:solidFill>
                  <a:srgbClr val="FF3300"/>
                </a:solidFill>
              </a:rPr>
              <a:t>.)</a:t>
            </a:r>
          </a:p>
        </p:txBody>
      </p:sp>
      <p:sp>
        <p:nvSpPr>
          <p:cNvPr id="12311" name="Text Box 23"/>
          <p:cNvSpPr txBox="1">
            <a:spLocks noChangeArrowheads="1"/>
          </p:cNvSpPr>
          <p:nvPr/>
        </p:nvSpPr>
        <p:spPr bwMode="auto">
          <a:xfrm>
            <a:off x="1102786" y="4437065"/>
            <a:ext cx="9696449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FF3300"/>
                </a:solidFill>
              </a:rPr>
              <a:t>*</a:t>
            </a:r>
            <a:r>
              <a:rPr lang="en-US" altLang="en-US" sz="3200" dirty="0" err="1">
                <a:solidFill>
                  <a:srgbClr val="FF3300"/>
                </a:solidFill>
              </a:rPr>
              <a:t>Đọc</a:t>
            </a:r>
            <a:r>
              <a:rPr lang="en-US" altLang="en-US" sz="3200" dirty="0">
                <a:solidFill>
                  <a:srgbClr val="FF3300"/>
                </a:solidFill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</a:rPr>
              <a:t>từ</a:t>
            </a:r>
            <a:r>
              <a:rPr lang="en-US" altLang="en-US" sz="3200" dirty="0">
                <a:solidFill>
                  <a:srgbClr val="FF3300"/>
                </a:solidFill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</a:rPr>
              <a:t>trái</a:t>
            </a:r>
            <a:r>
              <a:rPr lang="en-US" altLang="en-US" sz="3200" dirty="0">
                <a:solidFill>
                  <a:srgbClr val="FF3300"/>
                </a:solidFill>
              </a:rPr>
              <a:t> sang </a:t>
            </a:r>
            <a:r>
              <a:rPr lang="en-US" altLang="en-US" sz="3200" dirty="0" err="1">
                <a:solidFill>
                  <a:srgbClr val="FF3300"/>
                </a:solidFill>
              </a:rPr>
              <a:t>phải</a:t>
            </a:r>
            <a:r>
              <a:rPr lang="en-US" altLang="en-US" sz="3200" dirty="0">
                <a:solidFill>
                  <a:srgbClr val="FF3300"/>
                </a:solidFill>
              </a:rPr>
              <a:t> (</a:t>
            </a:r>
            <a:r>
              <a:rPr lang="en-US" altLang="en-US" sz="3200" dirty="0" err="1">
                <a:solidFill>
                  <a:srgbClr val="FF3300"/>
                </a:solidFill>
              </a:rPr>
              <a:t>từ</a:t>
            </a:r>
            <a:r>
              <a:rPr lang="en-US" altLang="en-US" sz="3200" dirty="0">
                <a:solidFill>
                  <a:srgbClr val="FF3300"/>
                </a:solidFill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</a:rPr>
              <a:t>hàng</a:t>
            </a:r>
            <a:r>
              <a:rPr lang="en-US" altLang="en-US" sz="3200" dirty="0">
                <a:solidFill>
                  <a:srgbClr val="FF3300"/>
                </a:solidFill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</a:rPr>
              <a:t>cao</a:t>
            </a:r>
            <a:r>
              <a:rPr lang="en-US" altLang="en-US" sz="3200" dirty="0">
                <a:solidFill>
                  <a:srgbClr val="FF3300"/>
                </a:solidFill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</a:rPr>
              <a:t>nhất</a:t>
            </a:r>
            <a:r>
              <a:rPr lang="en-US" altLang="en-US" sz="3200" dirty="0">
                <a:solidFill>
                  <a:srgbClr val="FF3300"/>
                </a:solidFill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</a:rPr>
              <a:t>đến</a:t>
            </a:r>
            <a:r>
              <a:rPr lang="en-US" altLang="en-US" sz="3200" dirty="0">
                <a:solidFill>
                  <a:srgbClr val="FF3300"/>
                </a:solidFill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</a:rPr>
              <a:t>hàng</a:t>
            </a:r>
            <a:r>
              <a:rPr lang="en-US" altLang="en-US" sz="3200" dirty="0">
                <a:solidFill>
                  <a:srgbClr val="FF3300"/>
                </a:solidFill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</a:rPr>
              <a:t>thấp</a:t>
            </a:r>
            <a:r>
              <a:rPr lang="en-US" altLang="en-US" sz="3200" dirty="0">
                <a:solidFill>
                  <a:srgbClr val="FF3300"/>
                </a:solidFill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</a:rPr>
              <a:t>nhất</a:t>
            </a:r>
            <a:r>
              <a:rPr lang="en-US" altLang="en-US" sz="3200" dirty="0">
                <a:solidFill>
                  <a:srgbClr val="FF3300"/>
                </a:solidFill>
              </a:rPr>
              <a:t>), </a:t>
            </a:r>
            <a:r>
              <a:rPr lang="en-US" altLang="en-US" sz="3200" dirty="0" err="1">
                <a:solidFill>
                  <a:srgbClr val="FF3300"/>
                </a:solidFill>
              </a:rPr>
              <a:t>lưu</a:t>
            </a:r>
            <a:r>
              <a:rPr lang="en-US" altLang="en-US" sz="3200" dirty="0">
                <a:solidFill>
                  <a:srgbClr val="FF3300"/>
                </a:solidFill>
              </a:rPr>
              <a:t> ý </a:t>
            </a:r>
            <a:r>
              <a:rPr lang="en-US" altLang="en-US" sz="3200" dirty="0" err="1">
                <a:solidFill>
                  <a:srgbClr val="FF3300"/>
                </a:solidFill>
              </a:rPr>
              <a:t>chữ</a:t>
            </a:r>
            <a:r>
              <a:rPr lang="en-US" altLang="en-US" sz="3200" dirty="0">
                <a:solidFill>
                  <a:srgbClr val="FF3300"/>
                </a:solidFill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</a:rPr>
              <a:t>số</a:t>
            </a:r>
            <a:r>
              <a:rPr lang="en-US" altLang="en-US" sz="3200" dirty="0">
                <a:solidFill>
                  <a:srgbClr val="FF3300"/>
                </a:solidFill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</a:rPr>
              <a:t>hàng</a:t>
            </a:r>
            <a:r>
              <a:rPr lang="en-US" altLang="en-US" sz="3200" dirty="0">
                <a:solidFill>
                  <a:srgbClr val="FF3300"/>
                </a:solidFill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</a:rPr>
              <a:t>nghìn</a:t>
            </a:r>
            <a:r>
              <a:rPr lang="en-US" altLang="en-US" sz="3200" dirty="0">
                <a:solidFill>
                  <a:srgbClr val="FF3300"/>
                </a:solidFill>
              </a:rPr>
              <a:t>.</a:t>
            </a:r>
          </a:p>
        </p:txBody>
      </p:sp>
      <p:sp>
        <p:nvSpPr>
          <p:cNvPr id="12298" name="Text Box 25"/>
          <p:cNvSpPr txBox="1">
            <a:spLocks noChangeArrowheads="1"/>
          </p:cNvSpPr>
          <p:nvPr/>
        </p:nvSpPr>
        <p:spPr bwMode="auto">
          <a:xfrm>
            <a:off x="2032000" y="1"/>
            <a:ext cx="8229600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chemeClr val="bg1"/>
                </a:solidFill>
              </a:rPr>
              <a:t>Thứ hai, ngày 22 tháng 3 năm 2010</a:t>
            </a:r>
          </a:p>
        </p:txBody>
      </p:sp>
    </p:spTree>
    <p:extLst>
      <p:ext uri="{BB962C8B-B14F-4D97-AF65-F5344CB8AC3E}">
        <p14:creationId xmlns:p14="http://schemas.microsoft.com/office/powerpoint/2010/main" val="1038345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8" grpId="0"/>
      <p:bldP spid="12309" grpId="0"/>
      <p:bldP spid="123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1659;p66">
            <a:extLst>
              <a:ext uri="{FF2B5EF4-FFF2-40B4-BE49-F238E27FC236}">
                <a16:creationId xmlns="" xmlns:a16="http://schemas.microsoft.com/office/drawing/2014/main" id="{EA87EFE3-BA5E-496B-AEEB-2AF1DDBB9180}"/>
              </a:ext>
            </a:extLst>
          </p:cNvPr>
          <p:cNvSpPr/>
          <p:nvPr/>
        </p:nvSpPr>
        <p:spPr>
          <a:xfrm>
            <a:off x="2446083" y="463636"/>
            <a:ext cx="7512800" cy="1955600"/>
          </a:xfrm>
          <a:prstGeom prst="roundRect">
            <a:avLst>
              <a:gd name="adj" fmla="val 16667"/>
            </a:avLst>
          </a:prstGeom>
          <a:solidFill>
            <a:schemeClr val="lt2">
              <a:alpha val="47490"/>
            </a:schemeClr>
          </a:solidFill>
          <a:ln>
            <a:noFill/>
          </a:ln>
        </p:spPr>
        <p:txBody>
          <a:bodyPr spcFirstLastPara="1" wrap="square" lIns="91531" tIns="91531" rIns="91531" bIns="91531" anchor="ctr" anchorCtr="0">
            <a:noAutofit/>
          </a:bodyPr>
          <a:lstStyle/>
          <a:p>
            <a:pPr defTabSz="1219170">
              <a:buClr>
                <a:srgbClr val="000000"/>
              </a:buClr>
              <a:defRPr/>
            </a:pPr>
            <a:endParaRPr sz="1900" kern="0">
              <a:solidFill>
                <a:srgbClr val="000000"/>
              </a:solidFill>
              <a:latin typeface="+mj-lt"/>
              <a:cs typeface="Arial"/>
              <a:sym typeface="Arial"/>
            </a:endParaRPr>
          </a:p>
        </p:txBody>
      </p:sp>
      <p:sp>
        <p:nvSpPr>
          <p:cNvPr id="74" name="Google Shape;1660;p66">
            <a:extLst>
              <a:ext uri="{FF2B5EF4-FFF2-40B4-BE49-F238E27FC236}">
                <a16:creationId xmlns="" xmlns:a16="http://schemas.microsoft.com/office/drawing/2014/main" id="{0777CBAB-76D0-4638-801D-F19888A235DD}"/>
              </a:ext>
            </a:extLst>
          </p:cNvPr>
          <p:cNvSpPr txBox="1">
            <a:spLocks/>
          </p:cNvSpPr>
          <p:nvPr/>
        </p:nvSpPr>
        <p:spPr>
          <a:xfrm>
            <a:off x="1509200" y="819061"/>
            <a:ext cx="9173600" cy="14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Permanent Marker"/>
              <a:buNone/>
              <a:defRPr sz="4700" b="0" i="0" u="none" strike="noStrike" cap="none">
                <a:solidFill>
                  <a:schemeClr val="dk1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ermanent Marker"/>
              <a:buNone/>
              <a:defRPr sz="28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ermanent Marker"/>
              <a:buNone/>
              <a:defRPr sz="28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ermanent Marker"/>
              <a:buNone/>
              <a:defRPr sz="28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ermanent Marker"/>
              <a:buNone/>
              <a:defRPr sz="28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ermanent Marker"/>
              <a:buNone/>
              <a:defRPr sz="28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ermanent Marker"/>
              <a:buNone/>
              <a:defRPr sz="28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ermanent Marker"/>
              <a:buNone/>
              <a:defRPr sz="28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ermanent Marker"/>
              <a:buNone/>
              <a:defRPr sz="28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algn="ctr" defTabSz="1219170">
              <a:buClr>
                <a:srgbClr val="000000"/>
              </a:buClr>
              <a:buSzPts val="800"/>
              <a:defRPr/>
            </a:pPr>
            <a:r>
              <a:rPr lang="en-US" sz="6700" b="1" kern="0">
                <a:solidFill>
                  <a:srgbClr val="000000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Luyện đọc số</a:t>
            </a:r>
            <a:endParaRPr lang="vi-VN" sz="6700" b="1" kern="0">
              <a:solidFill>
                <a:srgbClr val="000000"/>
              </a:solidFill>
              <a:latin typeface="Times New Roman" panose="02020603050405020304" pitchFamily="18" charset="0"/>
              <a:ea typeface="HP001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5" name="TextBox 144">
            <a:extLst>
              <a:ext uri="{FF2B5EF4-FFF2-40B4-BE49-F238E27FC236}">
                <a16:creationId xmlns="" xmlns:a16="http://schemas.microsoft.com/office/drawing/2014/main" id="{9D5D2730-BA89-4A0B-8F8A-40F715944C7C}"/>
              </a:ext>
            </a:extLst>
          </p:cNvPr>
          <p:cNvSpPr txBox="1"/>
          <p:nvPr/>
        </p:nvSpPr>
        <p:spPr>
          <a:xfrm>
            <a:off x="1403883" y="2919168"/>
            <a:ext cx="5262437" cy="897036"/>
          </a:xfrm>
          <a:prstGeom prst="rect">
            <a:avLst/>
          </a:prstGeom>
          <a:noFill/>
        </p:spPr>
        <p:txBody>
          <a:bodyPr wrap="square" lIns="121917" tIns="60958" rIns="121917" bIns="60958">
            <a:spAutoFit/>
          </a:bodyPr>
          <a:lstStyle/>
          <a:p>
            <a:pPr defTabSz="1219170">
              <a:lnSpc>
                <a:spcPct val="107000"/>
              </a:lnSpc>
              <a:spcAft>
                <a:spcPts val="1067"/>
              </a:spcAft>
              <a:buClr>
                <a:srgbClr val="000000"/>
              </a:buClr>
              <a:defRPr/>
            </a:pPr>
            <a:r>
              <a:rPr lang="en-US" sz="4700" b="1">
                <a:solidFill>
                  <a:srgbClr val="C00000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Đọc các cặp số sau:</a:t>
            </a:r>
            <a:endParaRPr lang="en-US" sz="4700" b="1" kern="0">
              <a:solidFill>
                <a:srgbClr val="C00000"/>
              </a:solidFill>
              <a:latin typeface="Times New Roman" panose="02020603050405020304" pitchFamily="18" charset="0"/>
              <a:ea typeface="HP001" panose="020B0603050302020204" pitchFamily="34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147" name="TextBox 146">
            <a:extLst>
              <a:ext uri="{FF2B5EF4-FFF2-40B4-BE49-F238E27FC236}">
                <a16:creationId xmlns="" xmlns:a16="http://schemas.microsoft.com/office/drawing/2014/main" id="{C35BAD55-16C2-4DC9-ADE4-F4830A67CFDE}"/>
              </a:ext>
            </a:extLst>
          </p:cNvPr>
          <p:cNvSpPr txBox="1"/>
          <p:nvPr/>
        </p:nvSpPr>
        <p:spPr>
          <a:xfrm>
            <a:off x="6495076" y="3034575"/>
            <a:ext cx="3459995" cy="3180867"/>
          </a:xfrm>
          <a:prstGeom prst="rect">
            <a:avLst/>
          </a:prstGeom>
          <a:noFill/>
        </p:spPr>
        <p:txBody>
          <a:bodyPr wrap="square" lIns="121917" tIns="60958" rIns="121917" bIns="60958">
            <a:spAutoFit/>
          </a:bodyPr>
          <a:lstStyle/>
          <a:p>
            <a:pPr algn="just" defTabSz="1219170">
              <a:lnSpc>
                <a:spcPct val="107000"/>
              </a:lnSpc>
              <a:spcAft>
                <a:spcPts val="1067"/>
              </a:spcAft>
              <a:buClr>
                <a:srgbClr val="000000"/>
              </a:buClr>
              <a:defRPr/>
            </a:pPr>
            <a:r>
              <a:rPr lang="en-US" sz="4000" b="1" kern="0">
                <a:solidFill>
                  <a:srgbClr val="000000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  <a:sym typeface="Arial"/>
              </a:rPr>
              <a:t>5327 và 45 327</a:t>
            </a:r>
          </a:p>
          <a:p>
            <a:pPr algn="just" defTabSz="1219170">
              <a:lnSpc>
                <a:spcPct val="107000"/>
              </a:lnSpc>
              <a:spcAft>
                <a:spcPts val="1067"/>
              </a:spcAft>
              <a:buClr>
                <a:srgbClr val="000000"/>
              </a:buClr>
              <a:defRPr/>
            </a:pPr>
            <a:r>
              <a:rPr lang="en-US" sz="4000" b="1" kern="0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  <a:sym typeface="Arial"/>
              </a:rPr>
              <a:t>8735 và 28 735</a:t>
            </a:r>
          </a:p>
          <a:p>
            <a:pPr algn="just" defTabSz="1219170">
              <a:lnSpc>
                <a:spcPct val="107000"/>
              </a:lnSpc>
              <a:spcAft>
                <a:spcPts val="1067"/>
              </a:spcAft>
              <a:buClr>
                <a:srgbClr val="000000"/>
              </a:buClr>
              <a:defRPr/>
            </a:pPr>
            <a:r>
              <a:rPr lang="en-US" sz="4000" b="1" kern="0">
                <a:solidFill>
                  <a:srgbClr val="000000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  <a:sym typeface="Arial"/>
              </a:rPr>
              <a:t>6581 và 96 581</a:t>
            </a:r>
          </a:p>
          <a:p>
            <a:pPr algn="just" defTabSz="1219170">
              <a:lnSpc>
                <a:spcPct val="107000"/>
              </a:lnSpc>
              <a:spcAft>
                <a:spcPts val="1067"/>
              </a:spcAft>
              <a:buClr>
                <a:srgbClr val="000000"/>
              </a:buClr>
              <a:defRPr/>
            </a:pPr>
            <a:r>
              <a:rPr lang="en-US" sz="4000" b="1" kern="0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  <a:sym typeface="Arial"/>
              </a:rPr>
              <a:t>7311 và 67 311</a:t>
            </a:r>
          </a:p>
        </p:txBody>
      </p:sp>
    </p:spTree>
    <p:extLst>
      <p:ext uri="{BB962C8B-B14F-4D97-AF65-F5344CB8AC3E}">
        <p14:creationId xmlns:p14="http://schemas.microsoft.com/office/powerpoint/2010/main" val="3938773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1659;p66">
            <a:extLst>
              <a:ext uri="{FF2B5EF4-FFF2-40B4-BE49-F238E27FC236}">
                <a16:creationId xmlns="" xmlns:a16="http://schemas.microsoft.com/office/drawing/2014/main" id="{EA87EFE3-BA5E-496B-AEEB-2AF1DDBB9180}"/>
              </a:ext>
            </a:extLst>
          </p:cNvPr>
          <p:cNvSpPr/>
          <p:nvPr/>
        </p:nvSpPr>
        <p:spPr>
          <a:xfrm>
            <a:off x="2446083" y="463636"/>
            <a:ext cx="7512800" cy="1955600"/>
          </a:xfrm>
          <a:prstGeom prst="roundRect">
            <a:avLst>
              <a:gd name="adj" fmla="val 16667"/>
            </a:avLst>
          </a:prstGeom>
          <a:solidFill>
            <a:schemeClr val="lt2">
              <a:alpha val="47490"/>
            </a:schemeClr>
          </a:solidFill>
          <a:ln>
            <a:noFill/>
          </a:ln>
        </p:spPr>
        <p:txBody>
          <a:bodyPr spcFirstLastPara="1" wrap="square" lIns="91531" tIns="91531" rIns="91531" bIns="91531" anchor="ctr" anchorCtr="0">
            <a:noAutofit/>
          </a:bodyPr>
          <a:lstStyle/>
          <a:p>
            <a:pPr defTabSz="1219170">
              <a:buClr>
                <a:srgbClr val="000000"/>
              </a:buClr>
              <a:defRPr/>
            </a:pPr>
            <a:endParaRPr sz="1900" kern="0">
              <a:solidFill>
                <a:srgbClr val="000000"/>
              </a:solidFill>
              <a:latin typeface="+mj-lt"/>
              <a:cs typeface="Arial"/>
              <a:sym typeface="Arial"/>
            </a:endParaRPr>
          </a:p>
        </p:txBody>
      </p:sp>
      <p:sp>
        <p:nvSpPr>
          <p:cNvPr id="74" name="Google Shape;1660;p66">
            <a:extLst>
              <a:ext uri="{FF2B5EF4-FFF2-40B4-BE49-F238E27FC236}">
                <a16:creationId xmlns="" xmlns:a16="http://schemas.microsoft.com/office/drawing/2014/main" id="{0777CBAB-76D0-4638-801D-F19888A235DD}"/>
              </a:ext>
            </a:extLst>
          </p:cNvPr>
          <p:cNvSpPr txBox="1">
            <a:spLocks/>
          </p:cNvSpPr>
          <p:nvPr/>
        </p:nvSpPr>
        <p:spPr>
          <a:xfrm>
            <a:off x="1509200" y="819061"/>
            <a:ext cx="9173600" cy="14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Permanent Marker"/>
              <a:buNone/>
              <a:defRPr sz="4700" b="0" i="0" u="none" strike="noStrike" cap="none">
                <a:solidFill>
                  <a:schemeClr val="dk1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ermanent Marker"/>
              <a:buNone/>
              <a:defRPr sz="28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ermanent Marker"/>
              <a:buNone/>
              <a:defRPr sz="28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ermanent Marker"/>
              <a:buNone/>
              <a:defRPr sz="28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ermanent Marker"/>
              <a:buNone/>
              <a:defRPr sz="28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ermanent Marker"/>
              <a:buNone/>
              <a:defRPr sz="28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ermanent Marker"/>
              <a:buNone/>
              <a:defRPr sz="28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ermanent Marker"/>
              <a:buNone/>
              <a:defRPr sz="28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ermanent Marker"/>
              <a:buNone/>
              <a:defRPr sz="28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algn="ctr" defTabSz="1219170">
              <a:buClr>
                <a:srgbClr val="000000"/>
              </a:buClr>
              <a:buSzPts val="800"/>
              <a:defRPr/>
            </a:pPr>
            <a:r>
              <a:rPr lang="en-US" sz="6700" b="1" kern="0">
                <a:solidFill>
                  <a:srgbClr val="000000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Luyện đọc số</a:t>
            </a:r>
            <a:endParaRPr lang="vi-VN" sz="6700" b="1" kern="0">
              <a:solidFill>
                <a:srgbClr val="000000"/>
              </a:solidFill>
              <a:latin typeface="Times New Roman" panose="02020603050405020304" pitchFamily="18" charset="0"/>
              <a:ea typeface="HP001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5" name="TextBox 144">
            <a:extLst>
              <a:ext uri="{FF2B5EF4-FFF2-40B4-BE49-F238E27FC236}">
                <a16:creationId xmlns="" xmlns:a16="http://schemas.microsoft.com/office/drawing/2014/main" id="{9D5D2730-BA89-4A0B-8F8A-40F715944C7C}"/>
              </a:ext>
            </a:extLst>
          </p:cNvPr>
          <p:cNvSpPr txBox="1"/>
          <p:nvPr/>
        </p:nvSpPr>
        <p:spPr>
          <a:xfrm>
            <a:off x="3444874" y="2951781"/>
            <a:ext cx="4873625" cy="781748"/>
          </a:xfrm>
          <a:prstGeom prst="rect">
            <a:avLst/>
          </a:prstGeom>
          <a:noFill/>
        </p:spPr>
        <p:txBody>
          <a:bodyPr wrap="square" lIns="121917" tIns="60958" rIns="121917" bIns="60958">
            <a:spAutoFit/>
          </a:bodyPr>
          <a:lstStyle/>
          <a:p>
            <a:pPr defTabSz="1219170">
              <a:lnSpc>
                <a:spcPct val="107000"/>
              </a:lnSpc>
              <a:spcAft>
                <a:spcPts val="1067"/>
              </a:spcAft>
              <a:buClr>
                <a:srgbClr val="000000"/>
              </a:buClr>
              <a:defRPr/>
            </a:pPr>
            <a:r>
              <a:rPr lang="en-US" sz="4000" b="1">
                <a:solidFill>
                  <a:srgbClr val="C00000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Đọc các số sau:</a:t>
            </a:r>
            <a:endParaRPr lang="en-US" sz="4000" b="1" kern="0">
              <a:solidFill>
                <a:srgbClr val="C00000"/>
              </a:solidFill>
              <a:latin typeface="Times New Roman" panose="02020603050405020304" pitchFamily="18" charset="0"/>
              <a:ea typeface="HP001" panose="020B0603050302020204" pitchFamily="34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="" xmlns:a16="http://schemas.microsoft.com/office/drawing/2014/main" id="{EA1FC633-EFE5-462F-9071-36D55FC66D51}"/>
              </a:ext>
            </a:extLst>
          </p:cNvPr>
          <p:cNvSpPr txBox="1"/>
          <p:nvPr/>
        </p:nvSpPr>
        <p:spPr>
          <a:xfrm>
            <a:off x="6853654" y="3081507"/>
            <a:ext cx="3324225" cy="2381161"/>
          </a:xfrm>
          <a:prstGeom prst="rect">
            <a:avLst/>
          </a:prstGeom>
          <a:noFill/>
        </p:spPr>
        <p:txBody>
          <a:bodyPr wrap="square" lIns="121917" tIns="60958" rIns="121917" bIns="60958">
            <a:spAutoFit/>
          </a:bodyPr>
          <a:lstStyle/>
          <a:p>
            <a:pPr algn="just">
              <a:lnSpc>
                <a:spcPct val="107000"/>
              </a:lnSpc>
              <a:spcAft>
                <a:spcPts val="1067"/>
              </a:spcAft>
            </a:pPr>
            <a:r>
              <a:rPr lang="en-US" sz="4000" b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19 995</a:t>
            </a:r>
          </a:p>
          <a:p>
            <a:pPr algn="just">
              <a:lnSpc>
                <a:spcPct val="107000"/>
              </a:lnSpc>
              <a:spcAft>
                <a:spcPts val="1067"/>
              </a:spcAft>
            </a:pPr>
            <a:r>
              <a:rPr lang="en-US" sz="4000" b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87 721</a:t>
            </a:r>
          </a:p>
          <a:p>
            <a:pPr algn="just">
              <a:lnSpc>
                <a:spcPct val="107000"/>
              </a:lnSpc>
              <a:spcAft>
                <a:spcPts val="1067"/>
              </a:spcAft>
            </a:pPr>
            <a:r>
              <a:rPr lang="en-US" sz="4000" b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83 253 </a:t>
            </a:r>
          </a:p>
        </p:txBody>
      </p:sp>
    </p:spTree>
    <p:extLst>
      <p:ext uri="{BB962C8B-B14F-4D97-AF65-F5344CB8AC3E}">
        <p14:creationId xmlns:p14="http://schemas.microsoft.com/office/powerpoint/2010/main" val="643450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17DA5759-BF5F-4B22-BE84-8639417E7E8C}"/>
              </a:ext>
            </a:extLst>
          </p:cNvPr>
          <p:cNvSpPr txBox="1"/>
          <p:nvPr/>
        </p:nvSpPr>
        <p:spPr>
          <a:xfrm>
            <a:off x="103413" y="179012"/>
            <a:ext cx="4519387" cy="636072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defTabSz="1219170">
              <a:buClr>
                <a:srgbClr val="000000"/>
              </a:buClr>
              <a:defRPr/>
            </a:pPr>
            <a:r>
              <a:rPr lang="en-US" sz="3300" b="1" kern="0">
                <a:solidFill>
                  <a:srgbClr val="C00000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  <a:sym typeface="Arial"/>
              </a:rPr>
              <a:t>Bài 2: Viết (theo mẫu)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="" xmlns:a16="http://schemas.microsoft.com/office/drawing/2014/main" id="{FFA4BEBC-51AB-40A5-89A5-36DC49000F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45419404"/>
              </p:ext>
            </p:extLst>
          </p:nvPr>
        </p:nvGraphicFramePr>
        <p:xfrm>
          <a:off x="115729" y="849486"/>
          <a:ext cx="11928490" cy="5890819"/>
        </p:xfrm>
        <a:graphic>
          <a:graphicData uri="http://schemas.openxmlformats.org/drawingml/2006/table">
            <a:tbl>
              <a:tblPr firstRow="1" firstCol="1" bandRow="1"/>
              <a:tblGrid>
                <a:gridCol w="1259648">
                  <a:extLst>
                    <a:ext uri="{9D8B030D-6E8A-4147-A177-3AD203B41FA5}">
                      <a16:colId xmlns="" xmlns:a16="http://schemas.microsoft.com/office/drawing/2014/main" val="2715106224"/>
                    </a:ext>
                  </a:extLst>
                </a:gridCol>
                <a:gridCol w="1278735">
                  <a:extLst>
                    <a:ext uri="{9D8B030D-6E8A-4147-A177-3AD203B41FA5}">
                      <a16:colId xmlns="" xmlns:a16="http://schemas.microsoft.com/office/drawing/2014/main" val="2747163014"/>
                    </a:ext>
                  </a:extLst>
                </a:gridCol>
                <a:gridCol w="1246924">
                  <a:extLst>
                    <a:ext uri="{9D8B030D-6E8A-4147-A177-3AD203B41FA5}">
                      <a16:colId xmlns="" xmlns:a16="http://schemas.microsoft.com/office/drawing/2014/main" val="2791444527"/>
                    </a:ext>
                  </a:extLst>
                </a:gridCol>
                <a:gridCol w="1145136">
                  <a:extLst>
                    <a:ext uri="{9D8B030D-6E8A-4147-A177-3AD203B41FA5}">
                      <a16:colId xmlns="" xmlns:a16="http://schemas.microsoft.com/office/drawing/2014/main" val="2740602250"/>
                    </a:ext>
                  </a:extLst>
                </a:gridCol>
                <a:gridCol w="1374163">
                  <a:extLst>
                    <a:ext uri="{9D8B030D-6E8A-4147-A177-3AD203B41FA5}">
                      <a16:colId xmlns="" xmlns:a16="http://schemas.microsoft.com/office/drawing/2014/main" val="2972220389"/>
                    </a:ext>
                  </a:extLst>
                </a:gridCol>
                <a:gridCol w="1501400">
                  <a:extLst>
                    <a:ext uri="{9D8B030D-6E8A-4147-A177-3AD203B41FA5}">
                      <a16:colId xmlns="" xmlns:a16="http://schemas.microsoft.com/office/drawing/2014/main" val="2710214571"/>
                    </a:ext>
                  </a:extLst>
                </a:gridCol>
                <a:gridCol w="4122484">
                  <a:extLst>
                    <a:ext uri="{9D8B030D-6E8A-4147-A177-3AD203B41FA5}">
                      <a16:colId xmlns="" xmlns:a16="http://schemas.microsoft.com/office/drawing/2014/main" val="409458509"/>
                    </a:ext>
                  </a:extLst>
                </a:gridCol>
              </a:tblGrid>
              <a:tr h="504252">
                <a:tc gridSpan="5"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l"/>
                        </a:tabLst>
                      </a:pPr>
                      <a:r>
                        <a:rPr lang="en-US" sz="2700" b="1" u="none" strike="noStrike" dirty="0" err="1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Hàng</a:t>
                      </a:r>
                      <a:endParaRPr lang="en-US" sz="2700" b="1" i="0" u="none" strike="noStrike" dirty="0">
                        <a:effectLst/>
                        <a:latin typeface="Times New Roman" panose="02020603050405020304" pitchFamily="18" charset="0"/>
                        <a:ea typeface="HP001" panose="020B06030503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1270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l"/>
                        </a:tabLst>
                      </a:pPr>
                      <a:r>
                        <a:rPr lang="en-US" sz="2700" b="1" i="0" u="none" strike="noStrike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Viết số</a:t>
                      </a:r>
                    </a:p>
                  </a:txBody>
                  <a:tcPr marT="12700" marB="0" anchor="ctr"/>
                </a:tc>
                <a:tc rowSpan="2"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l"/>
                        </a:tabLst>
                      </a:pPr>
                      <a:r>
                        <a:rPr lang="en-US" sz="2700" b="1" i="0" u="none" strike="noStrike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Đọc số</a:t>
                      </a:r>
                    </a:p>
                  </a:txBody>
                  <a:tcPr marT="12700" marB="0" anchor="ctr"/>
                </a:tc>
                <a:extLst>
                  <a:ext uri="{0D108BD9-81ED-4DB2-BD59-A6C34878D82A}">
                    <a16:rowId xmlns="" xmlns:a16="http://schemas.microsoft.com/office/drawing/2014/main" val="3436725570"/>
                  </a:ext>
                </a:extLst>
              </a:tr>
              <a:tr h="1071419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l"/>
                        </a:tabLst>
                      </a:pPr>
                      <a:r>
                        <a:rPr lang="en-US" sz="2700" b="1" u="none" strike="noStrike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Chục nghìn</a:t>
                      </a:r>
                      <a:endParaRPr lang="en-US" sz="2700" b="1" i="0" u="none" strike="noStrike">
                        <a:effectLst/>
                        <a:latin typeface="Times New Roman" panose="02020603050405020304" pitchFamily="18" charset="0"/>
                        <a:ea typeface="HP001" panose="020B06030503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12700" marB="0" anchor="ctr"/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l"/>
                        </a:tabLst>
                      </a:pPr>
                      <a:r>
                        <a:rPr lang="en-US" sz="2700" b="1" u="none" strike="noStrike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Nghìn</a:t>
                      </a:r>
                      <a:endParaRPr lang="en-US" sz="2700" b="1" i="0" u="none" strike="noStrike">
                        <a:effectLst/>
                        <a:latin typeface="Times New Roman" panose="02020603050405020304" pitchFamily="18" charset="0"/>
                        <a:ea typeface="HP001" panose="020B06030503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12700" marB="0" anchor="ctr"/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l"/>
                        </a:tabLst>
                      </a:pPr>
                      <a:r>
                        <a:rPr lang="en-US" sz="2700" b="1" i="0" u="none" strike="noStrike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Trăm </a:t>
                      </a:r>
                    </a:p>
                  </a:txBody>
                  <a:tcPr marT="12700" marB="0" anchor="ctr"/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l"/>
                        </a:tabLst>
                      </a:pPr>
                      <a:r>
                        <a:rPr lang="en-US" sz="2700" b="1" u="none" strike="noStrike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Chục</a:t>
                      </a:r>
                      <a:endParaRPr lang="en-US" sz="2700" b="1" i="0" u="none" strike="noStrike">
                        <a:effectLst/>
                        <a:latin typeface="Times New Roman" panose="02020603050405020304" pitchFamily="18" charset="0"/>
                        <a:ea typeface="HP001" panose="020B06030503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12700" marB="0" anchor="ctr"/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l"/>
                        </a:tabLst>
                      </a:pPr>
                      <a:r>
                        <a:rPr lang="vi-VN" sz="2700" b="1" u="none" strike="noStrike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Đơn vị</a:t>
                      </a:r>
                      <a:endParaRPr lang="vi-VN" sz="2700" b="1" i="0" u="none" strike="noStrike">
                        <a:effectLst/>
                        <a:latin typeface="Times New Roman" panose="02020603050405020304" pitchFamily="18" charset="0"/>
                        <a:ea typeface="HP001" panose="020B06030503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1270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26928519"/>
                  </a:ext>
                </a:extLst>
              </a:tr>
              <a:tr h="924624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l"/>
                        </a:tabLst>
                      </a:pPr>
                      <a:r>
                        <a:rPr lang="en-US" sz="3300" b="1" u="none" strike="noStrike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3300" b="1" i="0" u="none" strike="noStrike">
                        <a:effectLst/>
                        <a:latin typeface="Times New Roman" panose="02020603050405020304" pitchFamily="18" charset="0"/>
                        <a:ea typeface="HP001" panose="020B06030503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12700" marB="0" anchor="ctr"/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l"/>
                        </a:tabLst>
                      </a:pPr>
                      <a:r>
                        <a:rPr lang="en-US" sz="3300" b="1" u="none" strike="noStrike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3300" b="1" i="0" u="none" strike="noStrike">
                        <a:effectLst/>
                        <a:latin typeface="Times New Roman" panose="02020603050405020304" pitchFamily="18" charset="0"/>
                        <a:ea typeface="HP001" panose="020B06030503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12700" marB="0" anchor="ctr"/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l"/>
                        </a:tabLst>
                      </a:pPr>
                      <a:r>
                        <a:rPr lang="en-US" sz="3300" b="1" u="none" strike="noStrike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3300" b="1" i="0" u="none" strike="noStrike">
                        <a:effectLst/>
                        <a:latin typeface="Times New Roman" panose="02020603050405020304" pitchFamily="18" charset="0"/>
                        <a:ea typeface="HP001" panose="020B06030503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12700" marB="0" anchor="ctr"/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l"/>
                        </a:tabLst>
                      </a:pPr>
                      <a:r>
                        <a:rPr lang="en-US" sz="3300" b="1" u="none" strike="noStrike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3300" b="1" i="0" u="none" strike="noStrike">
                        <a:effectLst/>
                        <a:latin typeface="Times New Roman" panose="02020603050405020304" pitchFamily="18" charset="0"/>
                        <a:ea typeface="HP001" panose="020B06030503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12700" marB="0" anchor="ctr"/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l"/>
                        </a:tabLst>
                      </a:pPr>
                      <a:r>
                        <a:rPr lang="en-US" sz="3300" b="1" u="none" strike="noStrike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3300" b="1" i="0" u="none" strike="noStrike">
                        <a:effectLst/>
                        <a:latin typeface="Times New Roman" panose="02020603050405020304" pitchFamily="18" charset="0"/>
                        <a:ea typeface="HP001" panose="020B06030503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12700" marB="0" anchor="ctr"/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l"/>
                        </a:tabLst>
                      </a:pPr>
                      <a:r>
                        <a:rPr lang="en-US" sz="3300" b="1" u="none" strike="noStrike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68 352</a:t>
                      </a:r>
                      <a:endParaRPr lang="en-US" sz="3300" b="1" i="0" u="none" strike="noStrike">
                        <a:effectLst/>
                        <a:latin typeface="Times New Roman" panose="02020603050405020304" pitchFamily="18" charset="0"/>
                        <a:ea typeface="HP001" panose="020B06030503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12700" marB="0" anchor="ctr"/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l"/>
                        </a:tabLst>
                      </a:pPr>
                      <a:r>
                        <a:rPr lang="en-US" sz="2700" b="1" u="none" strike="noStrike" dirty="0" err="1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US" sz="2700" b="1" u="none" strike="noStrike" dirty="0" err="1" smtClean="0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áu</a:t>
                      </a:r>
                      <a:r>
                        <a:rPr lang="en-US" sz="2700" b="1" u="none" strike="noStrike" dirty="0" smtClean="0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700" b="1" u="none" strike="noStrike" dirty="0" err="1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mươi</a:t>
                      </a:r>
                      <a:r>
                        <a:rPr lang="en-US" sz="2700" b="1" u="none" strike="noStrike" dirty="0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700" b="1" u="none" strike="noStrike" dirty="0" err="1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tám</a:t>
                      </a:r>
                      <a:r>
                        <a:rPr lang="en-US" sz="2700" b="1" u="none" strike="noStrike" dirty="0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700" b="1" u="none" strike="noStrike" dirty="0" err="1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nghìn</a:t>
                      </a:r>
                      <a:r>
                        <a:rPr lang="en-US" sz="2700" b="1" u="none" strike="noStrike" dirty="0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700" b="1" u="none" strike="noStrike" dirty="0" err="1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ba</a:t>
                      </a:r>
                      <a:r>
                        <a:rPr lang="en-US" sz="2700" b="1" u="none" strike="noStrike" dirty="0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700" b="1" u="none" strike="noStrike" dirty="0" err="1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lang="en-US" sz="2700" b="1" u="none" strike="noStrike" dirty="0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700" b="1" u="none" strike="noStrike" dirty="0" err="1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năm</a:t>
                      </a:r>
                      <a:r>
                        <a:rPr lang="en-US" sz="2700" b="1" u="none" strike="noStrike" dirty="0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700" b="1" u="none" strike="noStrike" dirty="0" err="1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mươi</a:t>
                      </a:r>
                      <a:r>
                        <a:rPr lang="en-US" sz="2700" b="1" u="none" strike="noStrike" dirty="0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700" b="1" u="none" strike="noStrike" dirty="0" err="1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hai</a:t>
                      </a:r>
                      <a:endParaRPr lang="vi-VN" sz="2700" b="1" i="0" u="none" strike="noStrike" dirty="0">
                        <a:effectLst/>
                        <a:latin typeface="Times New Roman" panose="02020603050405020304" pitchFamily="18" charset="0"/>
                        <a:ea typeface="HP001" panose="020B06030503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12700" marB="0" anchor="ctr"/>
                </a:tc>
                <a:extLst>
                  <a:ext uri="{0D108BD9-81ED-4DB2-BD59-A6C34878D82A}">
                    <a16:rowId xmlns="" xmlns:a16="http://schemas.microsoft.com/office/drawing/2014/main" val="1982678783"/>
                  </a:ext>
                </a:extLst>
              </a:tr>
              <a:tr h="847631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l"/>
                        </a:tabLst>
                      </a:pPr>
                      <a:r>
                        <a:rPr lang="en-US" sz="3300" b="1" u="none" strike="noStrike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3300" b="1" i="0" u="none" strike="noStrike">
                        <a:effectLst/>
                        <a:latin typeface="Times New Roman" panose="02020603050405020304" pitchFamily="18" charset="0"/>
                        <a:ea typeface="HP001" panose="020B06030503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12700" marB="0" anchor="ctr"/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l"/>
                        </a:tabLst>
                      </a:pPr>
                      <a:r>
                        <a:rPr lang="en-US" sz="3300" b="1" u="none" strike="noStrike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3300" b="1" i="0" u="none" strike="noStrike">
                        <a:effectLst/>
                        <a:latin typeface="Times New Roman" panose="02020603050405020304" pitchFamily="18" charset="0"/>
                        <a:ea typeface="HP001" panose="020B06030503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12700" marB="0" anchor="ctr"/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l"/>
                        </a:tabLst>
                      </a:pPr>
                      <a:r>
                        <a:rPr lang="en-US" sz="3300" b="1" u="none" strike="noStrike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3300" b="1" i="0" u="none" strike="noStrike">
                        <a:effectLst/>
                        <a:latin typeface="Times New Roman" panose="02020603050405020304" pitchFamily="18" charset="0"/>
                        <a:ea typeface="HP001" panose="020B06030503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12700" marB="0" anchor="ctr"/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l"/>
                        </a:tabLst>
                      </a:pPr>
                      <a:r>
                        <a:rPr lang="en-US" sz="3300" b="1" u="none" strike="noStrike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3300" b="1" i="0" u="none" strike="noStrike">
                        <a:effectLst/>
                        <a:latin typeface="Times New Roman" panose="02020603050405020304" pitchFamily="18" charset="0"/>
                        <a:ea typeface="HP001" panose="020B06030503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12700" marB="0" anchor="ctr"/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l"/>
                        </a:tabLst>
                      </a:pPr>
                      <a:r>
                        <a:rPr lang="en-US" sz="3300" b="1" u="none" strike="noStrike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3300" b="1" i="0" u="none" strike="noStrike">
                        <a:effectLst/>
                        <a:latin typeface="Times New Roman" panose="02020603050405020304" pitchFamily="18" charset="0"/>
                        <a:ea typeface="HP001" panose="020B06030503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12700" marB="0" anchor="ctr"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l"/>
                        </a:tabLst>
                      </a:pPr>
                      <a:r>
                        <a:rPr lang="en-US" sz="3300" b="1" u="none" strike="noStrike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300" b="1" i="0" u="none" strike="noStrike">
                        <a:effectLst/>
                        <a:latin typeface="Times New Roman" panose="02020603050405020304" pitchFamily="18" charset="0"/>
                        <a:ea typeface="HP001" panose="020B06030503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12700" marB="0"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l"/>
                        </a:tabLst>
                      </a:pPr>
                      <a:r>
                        <a:rPr lang="en-US" sz="2700" b="1" u="none" strike="noStrike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700" b="1" i="0" u="none" strike="noStrike">
                        <a:effectLst/>
                        <a:latin typeface="Times New Roman" panose="02020603050405020304" pitchFamily="18" charset="0"/>
                        <a:ea typeface="HP001" panose="020B06030503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12700" marB="0"/>
                </a:tc>
                <a:extLst>
                  <a:ext uri="{0D108BD9-81ED-4DB2-BD59-A6C34878D82A}">
                    <a16:rowId xmlns="" xmlns:a16="http://schemas.microsoft.com/office/drawing/2014/main" val="3482173024"/>
                  </a:ext>
                </a:extLst>
              </a:tr>
              <a:tr h="847631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l"/>
                        </a:tabLst>
                      </a:pPr>
                      <a:r>
                        <a:rPr lang="en-US" sz="3300" b="1" u="none" strike="noStrike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3300" b="1" i="0" u="none" strike="noStrike">
                        <a:effectLst/>
                        <a:latin typeface="Times New Roman" panose="02020603050405020304" pitchFamily="18" charset="0"/>
                        <a:ea typeface="HP001" panose="020B06030503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12700" marB="0" anchor="ctr"/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l"/>
                        </a:tabLst>
                      </a:pPr>
                      <a:r>
                        <a:rPr lang="en-US" sz="3300" b="1" u="none" strike="noStrike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3300" b="1" i="0" u="none" strike="noStrike">
                        <a:effectLst/>
                        <a:latin typeface="Times New Roman" panose="02020603050405020304" pitchFamily="18" charset="0"/>
                        <a:ea typeface="HP001" panose="020B06030503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12700" marB="0" anchor="ctr"/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l"/>
                        </a:tabLst>
                      </a:pPr>
                      <a:r>
                        <a:rPr lang="en-US" sz="3300" b="1" u="none" strike="noStrike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3300" b="1" i="0" u="none" strike="noStrike">
                        <a:effectLst/>
                        <a:latin typeface="Times New Roman" panose="02020603050405020304" pitchFamily="18" charset="0"/>
                        <a:ea typeface="HP001" panose="020B06030503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12700" marB="0" anchor="ctr"/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l"/>
                        </a:tabLst>
                      </a:pPr>
                      <a:r>
                        <a:rPr lang="en-US" sz="3300" b="1" u="none" strike="noStrike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3300" b="1" i="0" u="none" strike="noStrike">
                        <a:effectLst/>
                        <a:latin typeface="Times New Roman" panose="02020603050405020304" pitchFamily="18" charset="0"/>
                        <a:ea typeface="HP001" panose="020B06030503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12700" marB="0" anchor="ctr"/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l"/>
                        </a:tabLst>
                      </a:pPr>
                      <a:r>
                        <a:rPr lang="en-US" sz="3300" b="1" u="none" strike="noStrike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3300" b="1" i="0" u="none" strike="noStrike">
                        <a:effectLst/>
                        <a:latin typeface="Times New Roman" panose="02020603050405020304" pitchFamily="18" charset="0"/>
                        <a:ea typeface="HP001" panose="020B06030503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12700" marB="0" anchor="ctr"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l"/>
                        </a:tabLst>
                      </a:pPr>
                      <a:r>
                        <a:rPr lang="en-US" sz="3300" b="1" u="none" strike="noStrike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300" b="1" i="0" u="none" strike="noStrike">
                        <a:effectLst/>
                        <a:latin typeface="Times New Roman" panose="02020603050405020304" pitchFamily="18" charset="0"/>
                        <a:ea typeface="HP001" panose="020B06030503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12700" marB="0"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l"/>
                        </a:tabLst>
                      </a:pPr>
                      <a:r>
                        <a:rPr lang="en-US" sz="2700" b="1" u="none" strike="noStrike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700" b="1" i="0" u="none" strike="noStrike">
                        <a:effectLst/>
                        <a:latin typeface="Times New Roman" panose="02020603050405020304" pitchFamily="18" charset="0"/>
                        <a:ea typeface="HP001" panose="020B06030503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12700" marB="0"/>
                </a:tc>
                <a:extLst>
                  <a:ext uri="{0D108BD9-81ED-4DB2-BD59-A6C34878D82A}">
                    <a16:rowId xmlns="" xmlns:a16="http://schemas.microsoft.com/office/drawing/2014/main" val="45462029"/>
                  </a:ext>
                </a:extLst>
              </a:tr>
              <a:tr h="847631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l"/>
                        </a:tabLst>
                      </a:pPr>
                      <a:r>
                        <a:rPr lang="en-US" sz="3300" b="1" u="none" strike="noStrike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3300" b="1" i="0" u="none" strike="noStrike">
                        <a:effectLst/>
                        <a:latin typeface="Times New Roman" panose="02020603050405020304" pitchFamily="18" charset="0"/>
                        <a:ea typeface="HP001" panose="020B06030503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12700" marB="0" anchor="ctr"/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l"/>
                        </a:tabLst>
                      </a:pPr>
                      <a:r>
                        <a:rPr lang="en-US" sz="3300" b="1" u="none" strike="noStrike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3300" b="1" i="0" u="none" strike="noStrike">
                        <a:effectLst/>
                        <a:latin typeface="Times New Roman" panose="02020603050405020304" pitchFamily="18" charset="0"/>
                        <a:ea typeface="HP001" panose="020B06030503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12700" marB="0" anchor="ctr"/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l"/>
                        </a:tabLst>
                      </a:pPr>
                      <a:r>
                        <a:rPr lang="en-US" sz="3300" b="1" u="none" strike="noStrike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3300" b="1" i="0" u="none" strike="noStrike">
                        <a:effectLst/>
                        <a:latin typeface="Times New Roman" panose="02020603050405020304" pitchFamily="18" charset="0"/>
                        <a:ea typeface="HP001" panose="020B06030503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12700" marB="0" anchor="ctr"/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l"/>
                        </a:tabLst>
                      </a:pPr>
                      <a:r>
                        <a:rPr lang="en-US" sz="3300" b="1" u="none" strike="noStrike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3300" b="1" i="0" u="none" strike="noStrike">
                        <a:effectLst/>
                        <a:latin typeface="Times New Roman" panose="02020603050405020304" pitchFamily="18" charset="0"/>
                        <a:ea typeface="HP001" panose="020B06030503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12700" marB="0" anchor="ctr"/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l"/>
                        </a:tabLst>
                      </a:pPr>
                      <a:r>
                        <a:rPr lang="en-US" sz="3300" b="1" u="none" strike="noStrike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3300" b="1" i="0" u="none" strike="noStrike">
                        <a:effectLst/>
                        <a:latin typeface="Times New Roman" panose="02020603050405020304" pitchFamily="18" charset="0"/>
                        <a:ea typeface="HP001" panose="020B06030503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12700" marB="0" anchor="ctr"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l"/>
                        </a:tabLst>
                      </a:pPr>
                      <a:r>
                        <a:rPr lang="en-US" sz="3300" b="1" u="none" strike="noStrike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300" b="1" i="0" u="none" strike="noStrike">
                        <a:effectLst/>
                        <a:latin typeface="Times New Roman" panose="02020603050405020304" pitchFamily="18" charset="0"/>
                        <a:ea typeface="HP001" panose="020B06030503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12700" marB="0"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l"/>
                        </a:tabLst>
                      </a:pPr>
                      <a:r>
                        <a:rPr lang="en-US" sz="2700" b="1" u="none" strike="noStrike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700" b="1" i="0" u="none" strike="noStrike">
                        <a:effectLst/>
                        <a:latin typeface="Times New Roman" panose="02020603050405020304" pitchFamily="18" charset="0"/>
                        <a:ea typeface="HP001" panose="020B06030503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12700" marB="0"/>
                </a:tc>
                <a:extLst>
                  <a:ext uri="{0D108BD9-81ED-4DB2-BD59-A6C34878D82A}">
                    <a16:rowId xmlns="" xmlns:a16="http://schemas.microsoft.com/office/drawing/2014/main" val="2712613454"/>
                  </a:ext>
                </a:extLst>
              </a:tr>
              <a:tr h="847631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l"/>
                        </a:tabLst>
                      </a:pPr>
                      <a:r>
                        <a:rPr lang="en-US" sz="3300" b="1" u="none" strike="noStrike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3300" b="1" i="0" u="none" strike="noStrike">
                        <a:effectLst/>
                        <a:latin typeface="Times New Roman" panose="02020603050405020304" pitchFamily="18" charset="0"/>
                        <a:ea typeface="HP001" panose="020B06030503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12700" marB="0" anchor="ctr"/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l"/>
                        </a:tabLst>
                      </a:pPr>
                      <a:r>
                        <a:rPr lang="en-US" sz="3300" b="1" u="none" strike="noStrike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3300" b="1" i="0" u="none" strike="noStrike">
                        <a:effectLst/>
                        <a:latin typeface="Times New Roman" panose="02020603050405020304" pitchFamily="18" charset="0"/>
                        <a:ea typeface="HP001" panose="020B06030503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12700" marB="0" anchor="ctr"/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l"/>
                        </a:tabLst>
                      </a:pPr>
                      <a:r>
                        <a:rPr lang="en-US" sz="3300" b="1" u="none" strike="noStrike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3300" b="1" i="0" u="none" strike="noStrike">
                        <a:effectLst/>
                        <a:latin typeface="Times New Roman" panose="02020603050405020304" pitchFamily="18" charset="0"/>
                        <a:ea typeface="HP001" panose="020B06030503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12700" marB="0" anchor="ctr"/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l"/>
                        </a:tabLst>
                      </a:pPr>
                      <a:r>
                        <a:rPr lang="en-US" sz="3300" b="1" u="none" strike="noStrike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3300" b="1" i="0" u="none" strike="noStrike">
                        <a:effectLst/>
                        <a:latin typeface="Times New Roman" panose="02020603050405020304" pitchFamily="18" charset="0"/>
                        <a:ea typeface="HP001" panose="020B06030503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12700" marB="0" anchor="ctr"/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l"/>
                        </a:tabLst>
                      </a:pPr>
                      <a:r>
                        <a:rPr lang="en-US" sz="3300" b="1" u="none" strike="noStrike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3300" b="1" i="0" u="none" strike="noStrike">
                        <a:effectLst/>
                        <a:latin typeface="Times New Roman" panose="02020603050405020304" pitchFamily="18" charset="0"/>
                        <a:ea typeface="HP001" panose="020B06030503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12700" marB="0" anchor="ctr"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l"/>
                        </a:tabLst>
                      </a:pPr>
                      <a:r>
                        <a:rPr lang="en-US" sz="3300" b="1" u="none" strike="noStrike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300" b="1" i="0" u="none" strike="noStrike">
                        <a:effectLst/>
                        <a:latin typeface="Times New Roman" panose="02020603050405020304" pitchFamily="18" charset="0"/>
                        <a:ea typeface="HP001" panose="020B06030503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12700" marB="0"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l"/>
                        </a:tabLst>
                      </a:pPr>
                      <a:r>
                        <a:rPr lang="en-US" sz="2700" b="1" u="none" strike="noStrike">
                          <a:effectLst/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700" b="1" i="0" u="none" strike="noStrike">
                        <a:effectLst/>
                        <a:latin typeface="Times New Roman" panose="02020603050405020304" pitchFamily="18" charset="0"/>
                        <a:ea typeface="HP001" panose="020B06030503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12700" marB="0"/>
                </a:tc>
                <a:extLst>
                  <a:ext uri="{0D108BD9-81ED-4DB2-BD59-A6C34878D82A}">
                    <a16:rowId xmlns="" xmlns:a16="http://schemas.microsoft.com/office/drawing/2014/main" val="3945669163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4446D483-3437-4929-8F69-82D5942BF58A}"/>
              </a:ext>
            </a:extLst>
          </p:cNvPr>
          <p:cNvSpPr txBox="1"/>
          <p:nvPr/>
        </p:nvSpPr>
        <p:spPr>
          <a:xfrm>
            <a:off x="6390128" y="3500029"/>
            <a:ext cx="1527080" cy="636072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en-US" sz="3300" b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35 187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1E098203-1B53-4EEA-8DBC-5160D2BB9092}"/>
              </a:ext>
            </a:extLst>
          </p:cNvPr>
          <p:cNvSpPr txBox="1"/>
          <p:nvPr/>
        </p:nvSpPr>
        <p:spPr>
          <a:xfrm>
            <a:off x="6390128" y="4391487"/>
            <a:ext cx="1527080" cy="636072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en-US" sz="3300" b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94 361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DBD02C26-B1C7-4CB5-ACFC-1D5BA1077DA9}"/>
              </a:ext>
            </a:extLst>
          </p:cNvPr>
          <p:cNvSpPr txBox="1"/>
          <p:nvPr/>
        </p:nvSpPr>
        <p:spPr>
          <a:xfrm>
            <a:off x="6390128" y="5177571"/>
            <a:ext cx="1527080" cy="636072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en-US" sz="3300" b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57 136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6A9A11D1-8AC7-4B01-ACF9-0EB44A0D080B}"/>
              </a:ext>
            </a:extLst>
          </p:cNvPr>
          <p:cNvSpPr txBox="1"/>
          <p:nvPr/>
        </p:nvSpPr>
        <p:spPr>
          <a:xfrm>
            <a:off x="6390128" y="6017511"/>
            <a:ext cx="1527080" cy="636072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en-US" sz="3300" b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15 411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6B9E3671-55DF-4415-81C5-A0D18126F71E}"/>
              </a:ext>
            </a:extLst>
          </p:cNvPr>
          <p:cNvSpPr txBox="1"/>
          <p:nvPr/>
        </p:nvSpPr>
        <p:spPr>
          <a:xfrm>
            <a:off x="8035632" y="3259391"/>
            <a:ext cx="3993192" cy="954103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en-US" sz="2700" dirty="0" err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ba</a:t>
            </a:r>
            <a:r>
              <a:rPr lang="en-US" sz="2700" dirty="0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mươi</a:t>
            </a:r>
            <a:r>
              <a:rPr lang="en-US" sz="2700" dirty="0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lăm</a:t>
            </a:r>
            <a:r>
              <a:rPr lang="en-US" sz="2700" dirty="0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nghìn</a:t>
            </a:r>
            <a:r>
              <a:rPr lang="en-US" sz="2700" dirty="0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một</a:t>
            </a:r>
            <a:r>
              <a:rPr lang="en-US" sz="2700" dirty="0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trăm</a:t>
            </a:r>
            <a:r>
              <a:rPr lang="en-US" sz="2700" dirty="0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tám</a:t>
            </a:r>
            <a:r>
              <a:rPr lang="en-US" sz="2700" dirty="0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mươi</a:t>
            </a:r>
            <a:r>
              <a:rPr lang="en-US" sz="2700" dirty="0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bảy</a:t>
            </a:r>
            <a:endParaRPr lang="en-US" sz="2700" dirty="0">
              <a:latin typeface="Times New Roman" panose="02020603050405020304" pitchFamily="18" charset="0"/>
              <a:ea typeface="HP001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8F284D88-31B2-4552-8726-B088FAFB6C28}"/>
              </a:ext>
            </a:extLst>
          </p:cNvPr>
          <p:cNvSpPr txBox="1"/>
          <p:nvPr/>
        </p:nvSpPr>
        <p:spPr>
          <a:xfrm>
            <a:off x="8020239" y="4167236"/>
            <a:ext cx="3993192" cy="954103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en-US" sz="2700" dirty="0" err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chín</a:t>
            </a:r>
            <a:r>
              <a:rPr lang="en-US" sz="2700" dirty="0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mươi</a:t>
            </a:r>
            <a:r>
              <a:rPr lang="en-US" sz="2700" dirty="0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bốn</a:t>
            </a:r>
            <a:r>
              <a:rPr lang="en-US" sz="2700" dirty="0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nghìn</a:t>
            </a:r>
            <a:r>
              <a:rPr lang="en-US" sz="2700" dirty="0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ba</a:t>
            </a:r>
            <a:r>
              <a:rPr lang="en-US" sz="2700" dirty="0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trăm</a:t>
            </a:r>
            <a:r>
              <a:rPr lang="en-US" sz="2700" dirty="0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sáu</a:t>
            </a:r>
            <a:r>
              <a:rPr lang="en-US" sz="2700" dirty="0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mươi</a:t>
            </a:r>
            <a:r>
              <a:rPr lang="en-US" sz="2700" dirty="0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mốt</a:t>
            </a:r>
            <a:endParaRPr lang="en-US" sz="2700" dirty="0">
              <a:latin typeface="Times New Roman" panose="02020603050405020304" pitchFamily="18" charset="0"/>
              <a:ea typeface="HP001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C0E8BA31-EAEE-4467-BD88-87D7EDD49609}"/>
              </a:ext>
            </a:extLst>
          </p:cNvPr>
          <p:cNvSpPr txBox="1"/>
          <p:nvPr/>
        </p:nvSpPr>
        <p:spPr>
          <a:xfrm>
            <a:off x="7989452" y="5023564"/>
            <a:ext cx="3993192" cy="954103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en-US" sz="2700" dirty="0" err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năm</a:t>
            </a:r>
            <a:r>
              <a:rPr lang="en-US" sz="2700" dirty="0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mươi</a:t>
            </a:r>
            <a:r>
              <a:rPr lang="en-US" sz="2700" dirty="0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bảy</a:t>
            </a:r>
            <a:r>
              <a:rPr lang="en-US" sz="2700" dirty="0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nghìn</a:t>
            </a:r>
            <a:r>
              <a:rPr lang="en-US" sz="2700" dirty="0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một</a:t>
            </a:r>
            <a:r>
              <a:rPr lang="en-US" sz="2700" dirty="0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trăm</a:t>
            </a:r>
            <a:r>
              <a:rPr lang="en-US" sz="2700" dirty="0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ba</a:t>
            </a:r>
            <a:r>
              <a:rPr lang="en-US" sz="2700" dirty="0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mươi</a:t>
            </a:r>
            <a:r>
              <a:rPr lang="en-US" sz="2700" dirty="0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sáu</a:t>
            </a:r>
            <a:endParaRPr lang="en-US" sz="2700" dirty="0">
              <a:latin typeface="Times New Roman" panose="02020603050405020304" pitchFamily="18" charset="0"/>
              <a:ea typeface="HP001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29A89915-6060-4250-9A2A-2DBBEB0729EB}"/>
              </a:ext>
            </a:extLst>
          </p:cNvPr>
          <p:cNvSpPr txBox="1"/>
          <p:nvPr/>
        </p:nvSpPr>
        <p:spPr>
          <a:xfrm>
            <a:off x="8020239" y="5830799"/>
            <a:ext cx="3993192" cy="954103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en-US" sz="2700" dirty="0" err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mười</a:t>
            </a:r>
            <a:r>
              <a:rPr lang="en-US" sz="2700" dirty="0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lăm</a:t>
            </a:r>
            <a:r>
              <a:rPr lang="en-US" sz="2700" dirty="0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nghìn</a:t>
            </a:r>
            <a:r>
              <a:rPr lang="en-US" sz="2700" dirty="0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bốn</a:t>
            </a:r>
            <a:r>
              <a:rPr lang="en-US" sz="2700" dirty="0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trăm</a:t>
            </a:r>
            <a:r>
              <a:rPr lang="en-US" sz="2700" dirty="0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mười</a:t>
            </a:r>
            <a:r>
              <a:rPr lang="en-US" sz="2700" dirty="0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một</a:t>
            </a:r>
            <a:endParaRPr lang="en-US" sz="2700" dirty="0">
              <a:latin typeface="Times New Roman" panose="02020603050405020304" pitchFamily="18" charset="0"/>
              <a:ea typeface="HP001" panose="020B06030503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4264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Party Celebrate Sticker by Originals for iOS &amp; Android | GIPHY">
            <a:extLst>
              <a:ext uri="{FF2B5EF4-FFF2-40B4-BE49-F238E27FC236}">
                <a16:creationId xmlns="" xmlns:a16="http://schemas.microsoft.com/office/drawing/2014/main" id="{1DC25E41-87A6-4DD0-A2DA-A1FF984E76C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2691" y="1293317"/>
            <a:ext cx="3263244" cy="6089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 descr="Party Celebrate Sticker by Originals for iOS &amp; Android | GIPHY">
            <a:extLst>
              <a:ext uri="{FF2B5EF4-FFF2-40B4-BE49-F238E27FC236}">
                <a16:creationId xmlns="" xmlns:a16="http://schemas.microsoft.com/office/drawing/2014/main" id="{7D76D58C-BC00-4DFC-9612-9E69892ACC3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303" y="1320800"/>
            <a:ext cx="4875155" cy="568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Party Celebrate Sticker by Originals for iOS &amp; Android | GIPHY">
            <a:extLst>
              <a:ext uri="{FF2B5EF4-FFF2-40B4-BE49-F238E27FC236}">
                <a16:creationId xmlns="" xmlns:a16="http://schemas.microsoft.com/office/drawing/2014/main" id="{FDDFBA37-AEA7-49A8-B3A5-F9DBE981647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544" y="1536699"/>
            <a:ext cx="4954312" cy="532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Google Shape;7224;p121">
            <a:hlinkClick r:id="rId3" action="ppaction://hlinksldjump"/>
            <a:extLst>
              <a:ext uri="{FF2B5EF4-FFF2-40B4-BE49-F238E27FC236}">
                <a16:creationId xmlns="" xmlns:a16="http://schemas.microsoft.com/office/drawing/2014/main" id="{1156D7DE-7F29-4AF8-ABCE-61A696D61B1C}"/>
              </a:ext>
            </a:extLst>
          </p:cNvPr>
          <p:cNvSpPr/>
          <p:nvPr/>
        </p:nvSpPr>
        <p:spPr>
          <a:xfrm>
            <a:off x="1726544" y="4165601"/>
            <a:ext cx="1550056" cy="1500905"/>
          </a:xfrm>
          <a:custGeom>
            <a:avLst/>
            <a:gdLst/>
            <a:ahLst/>
            <a:cxnLst/>
            <a:rect l="l" t="t" r="r" b="b"/>
            <a:pathLst>
              <a:path w="19601" h="18196" extrusionOk="0">
                <a:moveTo>
                  <a:pt x="9798" y="0"/>
                </a:moveTo>
                <a:cubicBezTo>
                  <a:pt x="9597" y="0"/>
                  <a:pt x="9397" y="104"/>
                  <a:pt x="9293" y="312"/>
                </a:cubicBezTo>
                <a:lnTo>
                  <a:pt x="6619" y="5666"/>
                </a:lnTo>
                <a:lnTo>
                  <a:pt x="648" y="6524"/>
                </a:lnTo>
                <a:cubicBezTo>
                  <a:pt x="184" y="6590"/>
                  <a:pt x="1" y="7163"/>
                  <a:pt x="338" y="7488"/>
                </a:cubicBezTo>
                <a:lnTo>
                  <a:pt x="4659" y="11652"/>
                </a:lnTo>
                <a:lnTo>
                  <a:pt x="3638" y="17530"/>
                </a:lnTo>
                <a:cubicBezTo>
                  <a:pt x="3574" y="17898"/>
                  <a:pt x="3865" y="18195"/>
                  <a:pt x="4195" y="18195"/>
                </a:cubicBezTo>
                <a:cubicBezTo>
                  <a:pt x="4281" y="18195"/>
                  <a:pt x="4371" y="18175"/>
                  <a:pt x="4457" y="18129"/>
                </a:cubicBezTo>
                <a:lnTo>
                  <a:pt x="9802" y="15350"/>
                </a:lnTo>
                <a:lnTo>
                  <a:pt x="15147" y="18129"/>
                </a:lnTo>
                <a:cubicBezTo>
                  <a:pt x="15233" y="18175"/>
                  <a:pt x="15322" y="18195"/>
                  <a:pt x="15408" y="18195"/>
                </a:cubicBezTo>
                <a:cubicBezTo>
                  <a:pt x="15736" y="18195"/>
                  <a:pt x="16025" y="17898"/>
                  <a:pt x="15963" y="17533"/>
                </a:cubicBezTo>
                <a:lnTo>
                  <a:pt x="14942" y="11652"/>
                </a:lnTo>
                <a:lnTo>
                  <a:pt x="19263" y="7491"/>
                </a:lnTo>
                <a:cubicBezTo>
                  <a:pt x="19601" y="7163"/>
                  <a:pt x="19417" y="6590"/>
                  <a:pt x="18950" y="6524"/>
                </a:cubicBezTo>
                <a:lnTo>
                  <a:pt x="12976" y="5666"/>
                </a:lnTo>
                <a:lnTo>
                  <a:pt x="10302" y="312"/>
                </a:lnTo>
                <a:cubicBezTo>
                  <a:pt x="10198" y="104"/>
                  <a:pt x="9998" y="0"/>
                  <a:pt x="9798" y="0"/>
                </a:cubicBezTo>
                <a:close/>
              </a:path>
            </a:pathLst>
          </a:custGeom>
          <a:solidFill>
            <a:srgbClr val="FF3399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algn="ctr"/>
            <a:r>
              <a:rPr lang="en-US" sz="8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sz="8000" b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Google Shape;7224;p121">
            <a:hlinkClick r:id="rId4" action="ppaction://hlinksldjump"/>
            <a:extLst>
              <a:ext uri="{FF2B5EF4-FFF2-40B4-BE49-F238E27FC236}">
                <a16:creationId xmlns="" xmlns:a16="http://schemas.microsoft.com/office/drawing/2014/main" id="{B170A5EF-A1ED-4EC3-97E3-A7264B4F56B7}"/>
              </a:ext>
            </a:extLst>
          </p:cNvPr>
          <p:cNvSpPr/>
          <p:nvPr/>
        </p:nvSpPr>
        <p:spPr>
          <a:xfrm>
            <a:off x="5756932" y="4717489"/>
            <a:ext cx="1676400" cy="1578849"/>
          </a:xfrm>
          <a:custGeom>
            <a:avLst/>
            <a:gdLst/>
            <a:ahLst/>
            <a:cxnLst/>
            <a:rect l="l" t="t" r="r" b="b"/>
            <a:pathLst>
              <a:path w="19601" h="18196" extrusionOk="0">
                <a:moveTo>
                  <a:pt x="9798" y="0"/>
                </a:moveTo>
                <a:cubicBezTo>
                  <a:pt x="9597" y="0"/>
                  <a:pt x="9397" y="104"/>
                  <a:pt x="9293" y="312"/>
                </a:cubicBezTo>
                <a:lnTo>
                  <a:pt x="6619" y="5666"/>
                </a:lnTo>
                <a:lnTo>
                  <a:pt x="648" y="6524"/>
                </a:lnTo>
                <a:cubicBezTo>
                  <a:pt x="184" y="6590"/>
                  <a:pt x="1" y="7163"/>
                  <a:pt x="338" y="7488"/>
                </a:cubicBezTo>
                <a:lnTo>
                  <a:pt x="4659" y="11652"/>
                </a:lnTo>
                <a:lnTo>
                  <a:pt x="3638" y="17530"/>
                </a:lnTo>
                <a:cubicBezTo>
                  <a:pt x="3574" y="17898"/>
                  <a:pt x="3865" y="18195"/>
                  <a:pt x="4195" y="18195"/>
                </a:cubicBezTo>
                <a:cubicBezTo>
                  <a:pt x="4281" y="18195"/>
                  <a:pt x="4371" y="18175"/>
                  <a:pt x="4457" y="18129"/>
                </a:cubicBezTo>
                <a:lnTo>
                  <a:pt x="9802" y="15350"/>
                </a:lnTo>
                <a:lnTo>
                  <a:pt x="15147" y="18129"/>
                </a:lnTo>
                <a:cubicBezTo>
                  <a:pt x="15233" y="18175"/>
                  <a:pt x="15322" y="18195"/>
                  <a:pt x="15408" y="18195"/>
                </a:cubicBezTo>
                <a:cubicBezTo>
                  <a:pt x="15736" y="18195"/>
                  <a:pt x="16025" y="17898"/>
                  <a:pt x="15963" y="17533"/>
                </a:cubicBezTo>
                <a:lnTo>
                  <a:pt x="14942" y="11652"/>
                </a:lnTo>
                <a:lnTo>
                  <a:pt x="19263" y="7491"/>
                </a:lnTo>
                <a:cubicBezTo>
                  <a:pt x="19601" y="7163"/>
                  <a:pt x="19417" y="6590"/>
                  <a:pt x="18950" y="6524"/>
                </a:cubicBezTo>
                <a:lnTo>
                  <a:pt x="12976" y="5666"/>
                </a:lnTo>
                <a:lnTo>
                  <a:pt x="10302" y="312"/>
                </a:lnTo>
                <a:cubicBezTo>
                  <a:pt x="10198" y="104"/>
                  <a:pt x="9998" y="0"/>
                  <a:pt x="9798" y="0"/>
                </a:cubicBezTo>
                <a:close/>
              </a:path>
            </a:pathLst>
          </a:custGeom>
          <a:solidFill>
            <a:srgbClr val="7030A0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algn="ctr"/>
            <a:r>
              <a:rPr lang="en-US" sz="8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6" name="Google Shape;7224;p121">
            <a:hlinkClick r:id="rId5" action="ppaction://hlinksldjump"/>
            <a:extLst>
              <a:ext uri="{FF2B5EF4-FFF2-40B4-BE49-F238E27FC236}">
                <a16:creationId xmlns="" xmlns:a16="http://schemas.microsoft.com/office/drawing/2014/main" id="{6CAC8C13-9654-49AF-B004-8913938D867C}"/>
              </a:ext>
            </a:extLst>
          </p:cNvPr>
          <p:cNvSpPr/>
          <p:nvPr/>
        </p:nvSpPr>
        <p:spPr>
          <a:xfrm>
            <a:off x="8407401" y="2817095"/>
            <a:ext cx="1663700" cy="1716804"/>
          </a:xfrm>
          <a:custGeom>
            <a:avLst/>
            <a:gdLst/>
            <a:ahLst/>
            <a:cxnLst/>
            <a:rect l="l" t="t" r="r" b="b"/>
            <a:pathLst>
              <a:path w="19601" h="18196" extrusionOk="0">
                <a:moveTo>
                  <a:pt x="9798" y="0"/>
                </a:moveTo>
                <a:cubicBezTo>
                  <a:pt x="9597" y="0"/>
                  <a:pt x="9397" y="104"/>
                  <a:pt x="9293" y="312"/>
                </a:cubicBezTo>
                <a:lnTo>
                  <a:pt x="6619" y="5666"/>
                </a:lnTo>
                <a:lnTo>
                  <a:pt x="648" y="6524"/>
                </a:lnTo>
                <a:cubicBezTo>
                  <a:pt x="184" y="6590"/>
                  <a:pt x="1" y="7163"/>
                  <a:pt x="338" y="7488"/>
                </a:cubicBezTo>
                <a:lnTo>
                  <a:pt x="4659" y="11652"/>
                </a:lnTo>
                <a:lnTo>
                  <a:pt x="3638" y="17530"/>
                </a:lnTo>
                <a:cubicBezTo>
                  <a:pt x="3574" y="17898"/>
                  <a:pt x="3865" y="18195"/>
                  <a:pt x="4195" y="18195"/>
                </a:cubicBezTo>
                <a:cubicBezTo>
                  <a:pt x="4281" y="18195"/>
                  <a:pt x="4371" y="18175"/>
                  <a:pt x="4457" y="18129"/>
                </a:cubicBezTo>
                <a:lnTo>
                  <a:pt x="9802" y="15350"/>
                </a:lnTo>
                <a:lnTo>
                  <a:pt x="15147" y="18129"/>
                </a:lnTo>
                <a:cubicBezTo>
                  <a:pt x="15233" y="18175"/>
                  <a:pt x="15322" y="18195"/>
                  <a:pt x="15408" y="18195"/>
                </a:cubicBezTo>
                <a:cubicBezTo>
                  <a:pt x="15736" y="18195"/>
                  <a:pt x="16025" y="17898"/>
                  <a:pt x="15963" y="17533"/>
                </a:cubicBezTo>
                <a:lnTo>
                  <a:pt x="14942" y="11652"/>
                </a:lnTo>
                <a:lnTo>
                  <a:pt x="19263" y="7491"/>
                </a:lnTo>
                <a:cubicBezTo>
                  <a:pt x="19601" y="7163"/>
                  <a:pt x="19417" y="6590"/>
                  <a:pt x="18950" y="6524"/>
                </a:cubicBezTo>
                <a:lnTo>
                  <a:pt x="12976" y="5666"/>
                </a:lnTo>
                <a:lnTo>
                  <a:pt x="10302" y="312"/>
                </a:lnTo>
                <a:cubicBezTo>
                  <a:pt x="10198" y="104"/>
                  <a:pt x="9998" y="0"/>
                  <a:pt x="9798" y="0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algn="ctr"/>
            <a:r>
              <a:rPr lang="en-US" sz="8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sz="8000" b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Google Shape;7224;p121">
            <a:hlinkClick r:id="rId6" action="ppaction://hlinksldjump"/>
            <a:extLst>
              <a:ext uri="{FF2B5EF4-FFF2-40B4-BE49-F238E27FC236}">
                <a16:creationId xmlns="" xmlns:a16="http://schemas.microsoft.com/office/drawing/2014/main" id="{DB5EF5E1-0B53-4A0D-8D1E-DF590C598726}"/>
              </a:ext>
            </a:extLst>
          </p:cNvPr>
          <p:cNvSpPr/>
          <p:nvPr/>
        </p:nvSpPr>
        <p:spPr>
          <a:xfrm>
            <a:off x="3613808" y="1850149"/>
            <a:ext cx="1524001" cy="1578851"/>
          </a:xfrm>
          <a:custGeom>
            <a:avLst/>
            <a:gdLst/>
            <a:ahLst/>
            <a:cxnLst/>
            <a:rect l="l" t="t" r="r" b="b"/>
            <a:pathLst>
              <a:path w="19601" h="18196" extrusionOk="0">
                <a:moveTo>
                  <a:pt x="9798" y="0"/>
                </a:moveTo>
                <a:cubicBezTo>
                  <a:pt x="9597" y="0"/>
                  <a:pt x="9397" y="104"/>
                  <a:pt x="9293" y="312"/>
                </a:cubicBezTo>
                <a:lnTo>
                  <a:pt x="6619" y="5666"/>
                </a:lnTo>
                <a:lnTo>
                  <a:pt x="648" y="6524"/>
                </a:lnTo>
                <a:cubicBezTo>
                  <a:pt x="184" y="6590"/>
                  <a:pt x="1" y="7163"/>
                  <a:pt x="338" y="7488"/>
                </a:cubicBezTo>
                <a:lnTo>
                  <a:pt x="4659" y="11652"/>
                </a:lnTo>
                <a:lnTo>
                  <a:pt x="3638" y="17530"/>
                </a:lnTo>
                <a:cubicBezTo>
                  <a:pt x="3574" y="17898"/>
                  <a:pt x="3865" y="18195"/>
                  <a:pt x="4195" y="18195"/>
                </a:cubicBezTo>
                <a:cubicBezTo>
                  <a:pt x="4281" y="18195"/>
                  <a:pt x="4371" y="18175"/>
                  <a:pt x="4457" y="18129"/>
                </a:cubicBezTo>
                <a:lnTo>
                  <a:pt x="9802" y="15350"/>
                </a:lnTo>
                <a:lnTo>
                  <a:pt x="15147" y="18129"/>
                </a:lnTo>
                <a:cubicBezTo>
                  <a:pt x="15233" y="18175"/>
                  <a:pt x="15322" y="18195"/>
                  <a:pt x="15408" y="18195"/>
                </a:cubicBezTo>
                <a:cubicBezTo>
                  <a:pt x="15736" y="18195"/>
                  <a:pt x="16025" y="17898"/>
                  <a:pt x="15963" y="17533"/>
                </a:cubicBezTo>
                <a:lnTo>
                  <a:pt x="14942" y="11652"/>
                </a:lnTo>
                <a:lnTo>
                  <a:pt x="19263" y="7491"/>
                </a:lnTo>
                <a:cubicBezTo>
                  <a:pt x="19601" y="7163"/>
                  <a:pt x="19417" y="6590"/>
                  <a:pt x="18950" y="6524"/>
                </a:cubicBezTo>
                <a:lnTo>
                  <a:pt x="12976" y="5666"/>
                </a:lnTo>
                <a:lnTo>
                  <a:pt x="10302" y="312"/>
                </a:lnTo>
                <a:cubicBezTo>
                  <a:pt x="10198" y="104"/>
                  <a:pt x="9998" y="0"/>
                  <a:pt x="9798" y="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algn="ctr"/>
            <a:r>
              <a:rPr lang="en-US" sz="8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sz="8000" b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716FEE5F-A231-434E-8ED7-5E007C7F83A0}"/>
              </a:ext>
            </a:extLst>
          </p:cNvPr>
          <p:cNvSpPr txBox="1"/>
          <p:nvPr/>
        </p:nvSpPr>
        <p:spPr>
          <a:xfrm>
            <a:off x="2805057" y="516848"/>
            <a:ext cx="6658088" cy="1149032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vi-VN" sz="6700">
                <a:solidFill>
                  <a:srgbClr val="FF3399"/>
                </a:solidFill>
                <a:latin typeface="+mj-lt"/>
                <a:ea typeface="HP001" panose="020B0603050302020204" pitchFamily="34" charset="0"/>
              </a:rPr>
              <a:t>Ngôi sao may mắn</a:t>
            </a:r>
            <a:endParaRPr lang="en-US" sz="6700">
              <a:solidFill>
                <a:srgbClr val="FF3399"/>
              </a:solidFill>
              <a:latin typeface="+mj-lt"/>
              <a:ea typeface="HP001" panose="020B0603050302020204" pitchFamily="34" charset="0"/>
            </a:endParaRPr>
          </a:p>
        </p:txBody>
      </p:sp>
      <p:sp>
        <p:nvSpPr>
          <p:cNvPr id="11" name="Arrow: Left 10">
            <a:hlinkClick r:id="rId7" action="ppaction://hlinksldjump"/>
            <a:extLst>
              <a:ext uri="{FF2B5EF4-FFF2-40B4-BE49-F238E27FC236}">
                <a16:creationId xmlns="" xmlns:a16="http://schemas.microsoft.com/office/drawing/2014/main" id="{F43EF51D-ED0C-4425-A625-36197AED9BA7}"/>
              </a:ext>
            </a:extLst>
          </p:cNvPr>
          <p:cNvSpPr/>
          <p:nvPr/>
        </p:nvSpPr>
        <p:spPr>
          <a:xfrm flipH="1">
            <a:off x="10712521" y="6020062"/>
            <a:ext cx="1136044" cy="69331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471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5E-6 -6.17284E-7 L 5E-6 -0.07222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13" name="Google Shape;1513;p57"/>
          <p:cNvGrpSpPr/>
          <p:nvPr/>
        </p:nvGrpSpPr>
        <p:grpSpPr>
          <a:xfrm>
            <a:off x="1560263" y="1790412"/>
            <a:ext cx="9239415" cy="3842831"/>
            <a:chOff x="6459632" y="3043449"/>
            <a:chExt cx="4487767" cy="2052648"/>
          </a:xfrm>
        </p:grpSpPr>
        <p:sp>
          <p:nvSpPr>
            <p:cNvPr id="1514" name="Google Shape;1514;p57"/>
            <p:cNvSpPr/>
            <p:nvPr/>
          </p:nvSpPr>
          <p:spPr>
            <a:xfrm>
              <a:off x="6501965" y="3085782"/>
              <a:ext cx="4403100" cy="1968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algn="ctr"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5" name="Google Shape;1515;p57"/>
            <p:cNvSpPr/>
            <p:nvPr/>
          </p:nvSpPr>
          <p:spPr>
            <a:xfrm>
              <a:off x="6459632" y="3043449"/>
              <a:ext cx="4487767" cy="2052648"/>
            </a:xfrm>
            <a:custGeom>
              <a:avLst/>
              <a:gdLst/>
              <a:ahLst/>
              <a:cxnLst/>
              <a:rect l="l" t="t" r="r" b="b"/>
              <a:pathLst>
                <a:path w="4487767" h="2052648" extrusionOk="0">
                  <a:moveTo>
                    <a:pt x="0" y="2052648"/>
                  </a:moveTo>
                  <a:lnTo>
                    <a:pt x="0" y="0"/>
                  </a:lnTo>
                  <a:lnTo>
                    <a:pt x="4487767" y="0"/>
                  </a:lnTo>
                  <a:lnTo>
                    <a:pt x="4487767" y="2052648"/>
                  </a:lnTo>
                  <a:close/>
                  <a:moveTo>
                    <a:pt x="84666" y="1967981"/>
                  </a:moveTo>
                  <a:lnTo>
                    <a:pt x="4403100" y="1967981"/>
                  </a:lnTo>
                  <a:lnTo>
                    <a:pt x="4403100" y="84666"/>
                  </a:lnTo>
                  <a:lnTo>
                    <a:pt x="84666" y="84666"/>
                  </a:lnTo>
                  <a:close/>
                </a:path>
              </a:pathLst>
            </a:custGeom>
            <a:solidFill>
              <a:srgbClr val="E7AA34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algn="ctr"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516" name="Google Shape;1516;p57"/>
          <p:cNvGrpSpPr/>
          <p:nvPr/>
        </p:nvGrpSpPr>
        <p:grpSpPr>
          <a:xfrm>
            <a:off x="1314855" y="4674521"/>
            <a:ext cx="851300" cy="398000"/>
            <a:chOff x="4173100" y="4403650"/>
            <a:chExt cx="51175" cy="23925"/>
          </a:xfrm>
        </p:grpSpPr>
        <p:sp>
          <p:nvSpPr>
            <p:cNvPr id="1517" name="Google Shape;1517;p57"/>
            <p:cNvSpPr/>
            <p:nvPr/>
          </p:nvSpPr>
          <p:spPr>
            <a:xfrm>
              <a:off x="4175875" y="4404750"/>
              <a:ext cx="47850" cy="22275"/>
            </a:xfrm>
            <a:custGeom>
              <a:avLst/>
              <a:gdLst/>
              <a:ahLst/>
              <a:cxnLst/>
              <a:rect l="l" t="t" r="r" b="b"/>
              <a:pathLst>
                <a:path w="1914" h="891" extrusionOk="0">
                  <a:moveTo>
                    <a:pt x="111" y="1"/>
                  </a:moveTo>
                  <a:lnTo>
                    <a:pt x="134" y="23"/>
                  </a:lnTo>
                  <a:lnTo>
                    <a:pt x="156" y="67"/>
                  </a:lnTo>
                  <a:lnTo>
                    <a:pt x="156" y="156"/>
                  </a:lnTo>
                  <a:lnTo>
                    <a:pt x="156" y="223"/>
                  </a:lnTo>
                  <a:lnTo>
                    <a:pt x="134" y="290"/>
                  </a:lnTo>
                  <a:lnTo>
                    <a:pt x="89" y="334"/>
                  </a:lnTo>
                  <a:lnTo>
                    <a:pt x="45" y="379"/>
                  </a:lnTo>
                  <a:lnTo>
                    <a:pt x="0" y="379"/>
                  </a:lnTo>
                  <a:lnTo>
                    <a:pt x="1757" y="890"/>
                  </a:lnTo>
                  <a:lnTo>
                    <a:pt x="1846" y="802"/>
                  </a:lnTo>
                  <a:lnTo>
                    <a:pt x="1891" y="690"/>
                  </a:lnTo>
                  <a:lnTo>
                    <a:pt x="1913" y="579"/>
                  </a:lnTo>
                  <a:lnTo>
                    <a:pt x="1891" y="446"/>
                  </a:lnTo>
                  <a:lnTo>
                    <a:pt x="111" y="1"/>
                  </a:lnTo>
                  <a:close/>
                </a:path>
              </a:pathLst>
            </a:custGeom>
            <a:solidFill>
              <a:srgbClr val="EAD5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8" name="Google Shape;1518;p57"/>
            <p:cNvSpPr/>
            <p:nvPr/>
          </p:nvSpPr>
          <p:spPr>
            <a:xfrm>
              <a:off x="4173650" y="4404750"/>
              <a:ext cx="6125" cy="9475"/>
            </a:xfrm>
            <a:custGeom>
              <a:avLst/>
              <a:gdLst/>
              <a:ahLst/>
              <a:cxnLst/>
              <a:rect l="l" t="t" r="r" b="b"/>
              <a:pathLst>
                <a:path w="245" h="379" extrusionOk="0">
                  <a:moveTo>
                    <a:pt x="134" y="1"/>
                  </a:moveTo>
                  <a:lnTo>
                    <a:pt x="89" y="45"/>
                  </a:lnTo>
                  <a:lnTo>
                    <a:pt x="45" y="90"/>
                  </a:lnTo>
                  <a:lnTo>
                    <a:pt x="23" y="156"/>
                  </a:lnTo>
                  <a:lnTo>
                    <a:pt x="0" y="245"/>
                  </a:lnTo>
                  <a:lnTo>
                    <a:pt x="23" y="312"/>
                  </a:lnTo>
                  <a:lnTo>
                    <a:pt x="45" y="357"/>
                  </a:lnTo>
                  <a:lnTo>
                    <a:pt x="89" y="379"/>
                  </a:lnTo>
                  <a:lnTo>
                    <a:pt x="134" y="379"/>
                  </a:lnTo>
                  <a:lnTo>
                    <a:pt x="178" y="334"/>
                  </a:lnTo>
                  <a:lnTo>
                    <a:pt x="223" y="290"/>
                  </a:lnTo>
                  <a:lnTo>
                    <a:pt x="245" y="223"/>
                  </a:lnTo>
                  <a:lnTo>
                    <a:pt x="245" y="156"/>
                  </a:lnTo>
                  <a:lnTo>
                    <a:pt x="245" y="67"/>
                  </a:lnTo>
                  <a:lnTo>
                    <a:pt x="223" y="23"/>
                  </a:lnTo>
                  <a:lnTo>
                    <a:pt x="200" y="1"/>
                  </a:lnTo>
                  <a:close/>
                </a:path>
              </a:pathLst>
            </a:custGeom>
            <a:solidFill>
              <a:srgbClr val="F4DE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9" name="Google Shape;1519;p57"/>
            <p:cNvSpPr/>
            <p:nvPr/>
          </p:nvSpPr>
          <p:spPr>
            <a:xfrm>
              <a:off x="4177525" y="4403650"/>
              <a:ext cx="2250" cy="2250"/>
            </a:xfrm>
            <a:custGeom>
              <a:avLst/>
              <a:gdLst/>
              <a:ahLst/>
              <a:cxnLst/>
              <a:rect l="l" t="t" r="r" b="b"/>
              <a:pathLst>
                <a:path w="90" h="90" extrusionOk="0">
                  <a:moveTo>
                    <a:pt x="23" y="0"/>
                  </a:moveTo>
                  <a:lnTo>
                    <a:pt x="1" y="23"/>
                  </a:lnTo>
                  <a:lnTo>
                    <a:pt x="1" y="45"/>
                  </a:lnTo>
                  <a:lnTo>
                    <a:pt x="1" y="67"/>
                  </a:lnTo>
                  <a:lnTo>
                    <a:pt x="23" y="89"/>
                  </a:lnTo>
                  <a:lnTo>
                    <a:pt x="68" y="89"/>
                  </a:lnTo>
                  <a:lnTo>
                    <a:pt x="90" y="67"/>
                  </a:lnTo>
                  <a:lnTo>
                    <a:pt x="68" y="23"/>
                  </a:lnTo>
                  <a:lnTo>
                    <a:pt x="45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0" name="Google Shape;1520;p57"/>
            <p:cNvSpPr/>
            <p:nvPr/>
          </p:nvSpPr>
          <p:spPr>
            <a:xfrm>
              <a:off x="4174750" y="4403650"/>
              <a:ext cx="4475" cy="2800"/>
            </a:xfrm>
            <a:custGeom>
              <a:avLst/>
              <a:gdLst/>
              <a:ahLst/>
              <a:cxnLst/>
              <a:rect l="l" t="t" r="r" b="b"/>
              <a:pathLst>
                <a:path w="179" h="112" extrusionOk="0">
                  <a:moveTo>
                    <a:pt x="134" y="0"/>
                  </a:moveTo>
                  <a:lnTo>
                    <a:pt x="67" y="23"/>
                  </a:lnTo>
                  <a:lnTo>
                    <a:pt x="1" y="45"/>
                  </a:lnTo>
                  <a:lnTo>
                    <a:pt x="1" y="67"/>
                  </a:lnTo>
                  <a:lnTo>
                    <a:pt x="23" y="111"/>
                  </a:lnTo>
                  <a:lnTo>
                    <a:pt x="67" y="111"/>
                  </a:lnTo>
                  <a:lnTo>
                    <a:pt x="112" y="89"/>
                  </a:lnTo>
                  <a:lnTo>
                    <a:pt x="134" y="89"/>
                  </a:lnTo>
                  <a:lnTo>
                    <a:pt x="179" y="67"/>
                  </a:lnTo>
                  <a:lnTo>
                    <a:pt x="179" y="45"/>
                  </a:lnTo>
                  <a:lnTo>
                    <a:pt x="156" y="23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1" name="Google Shape;1521;p57"/>
            <p:cNvSpPr/>
            <p:nvPr/>
          </p:nvSpPr>
          <p:spPr>
            <a:xfrm>
              <a:off x="4173100" y="4404750"/>
              <a:ext cx="3900" cy="5025"/>
            </a:xfrm>
            <a:custGeom>
              <a:avLst/>
              <a:gdLst/>
              <a:ahLst/>
              <a:cxnLst/>
              <a:rect l="l" t="t" r="r" b="b"/>
              <a:pathLst>
                <a:path w="156" h="201" extrusionOk="0">
                  <a:moveTo>
                    <a:pt x="67" y="1"/>
                  </a:moveTo>
                  <a:lnTo>
                    <a:pt x="22" y="67"/>
                  </a:lnTo>
                  <a:lnTo>
                    <a:pt x="0" y="134"/>
                  </a:lnTo>
                  <a:lnTo>
                    <a:pt x="0" y="179"/>
                  </a:lnTo>
                  <a:lnTo>
                    <a:pt x="22" y="201"/>
                  </a:lnTo>
                  <a:lnTo>
                    <a:pt x="67" y="201"/>
                  </a:lnTo>
                  <a:lnTo>
                    <a:pt x="89" y="179"/>
                  </a:lnTo>
                  <a:lnTo>
                    <a:pt x="111" y="112"/>
                  </a:lnTo>
                  <a:lnTo>
                    <a:pt x="133" y="67"/>
                  </a:lnTo>
                  <a:lnTo>
                    <a:pt x="156" y="45"/>
                  </a:lnTo>
                  <a:lnTo>
                    <a:pt x="13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2" name="Google Shape;1522;p57"/>
            <p:cNvSpPr/>
            <p:nvPr/>
          </p:nvSpPr>
          <p:spPr>
            <a:xfrm>
              <a:off x="4173100" y="4407525"/>
              <a:ext cx="2225" cy="5600"/>
            </a:xfrm>
            <a:custGeom>
              <a:avLst/>
              <a:gdLst/>
              <a:ahLst/>
              <a:cxnLst/>
              <a:rect l="l" t="t" r="r" b="b"/>
              <a:pathLst>
                <a:path w="89" h="224" extrusionOk="0">
                  <a:moveTo>
                    <a:pt x="22" y="1"/>
                  </a:moveTo>
                  <a:lnTo>
                    <a:pt x="0" y="23"/>
                  </a:lnTo>
                  <a:lnTo>
                    <a:pt x="0" y="112"/>
                  </a:lnTo>
                  <a:lnTo>
                    <a:pt x="0" y="179"/>
                  </a:lnTo>
                  <a:lnTo>
                    <a:pt x="22" y="223"/>
                  </a:lnTo>
                  <a:lnTo>
                    <a:pt x="67" y="223"/>
                  </a:lnTo>
                  <a:lnTo>
                    <a:pt x="67" y="201"/>
                  </a:lnTo>
                  <a:lnTo>
                    <a:pt x="67" y="134"/>
                  </a:lnTo>
                  <a:lnTo>
                    <a:pt x="89" y="68"/>
                  </a:lnTo>
                  <a:lnTo>
                    <a:pt x="67" y="45"/>
                  </a:lnTo>
                  <a:lnTo>
                    <a:pt x="45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3" name="Google Shape;1523;p57"/>
            <p:cNvSpPr/>
            <p:nvPr/>
          </p:nvSpPr>
          <p:spPr>
            <a:xfrm>
              <a:off x="4173100" y="4411425"/>
              <a:ext cx="3350" cy="3925"/>
            </a:xfrm>
            <a:custGeom>
              <a:avLst/>
              <a:gdLst/>
              <a:ahLst/>
              <a:cxnLst/>
              <a:rect l="l" t="t" r="r" b="b"/>
              <a:pathLst>
                <a:path w="134" h="157" extrusionOk="0">
                  <a:moveTo>
                    <a:pt x="0" y="1"/>
                  </a:moveTo>
                  <a:lnTo>
                    <a:pt x="0" y="23"/>
                  </a:lnTo>
                  <a:lnTo>
                    <a:pt x="45" y="112"/>
                  </a:lnTo>
                  <a:lnTo>
                    <a:pt x="111" y="156"/>
                  </a:lnTo>
                  <a:lnTo>
                    <a:pt x="133" y="156"/>
                  </a:lnTo>
                  <a:lnTo>
                    <a:pt x="133" y="134"/>
                  </a:lnTo>
                  <a:lnTo>
                    <a:pt x="133" y="90"/>
                  </a:lnTo>
                  <a:lnTo>
                    <a:pt x="111" y="67"/>
                  </a:lnTo>
                  <a:lnTo>
                    <a:pt x="89" y="67"/>
                  </a:lnTo>
                  <a:lnTo>
                    <a:pt x="67" y="45"/>
                  </a:lnTo>
                  <a:lnTo>
                    <a:pt x="6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4" name="Google Shape;1524;p57"/>
            <p:cNvSpPr/>
            <p:nvPr/>
          </p:nvSpPr>
          <p:spPr>
            <a:xfrm>
              <a:off x="4174750" y="4404200"/>
              <a:ext cx="49525" cy="23375"/>
            </a:xfrm>
            <a:custGeom>
              <a:avLst/>
              <a:gdLst/>
              <a:ahLst/>
              <a:cxnLst/>
              <a:rect l="l" t="t" r="r" b="b"/>
              <a:pathLst>
                <a:path w="1981" h="935" extrusionOk="0">
                  <a:moveTo>
                    <a:pt x="210" y="80"/>
                  </a:moveTo>
                  <a:lnTo>
                    <a:pt x="1091" y="290"/>
                  </a:lnTo>
                  <a:lnTo>
                    <a:pt x="1669" y="445"/>
                  </a:lnTo>
                  <a:lnTo>
                    <a:pt x="1780" y="468"/>
                  </a:lnTo>
                  <a:lnTo>
                    <a:pt x="1869" y="490"/>
                  </a:lnTo>
                  <a:lnTo>
                    <a:pt x="1914" y="512"/>
                  </a:lnTo>
                  <a:lnTo>
                    <a:pt x="1914" y="601"/>
                  </a:lnTo>
                  <a:lnTo>
                    <a:pt x="1914" y="712"/>
                  </a:lnTo>
                  <a:lnTo>
                    <a:pt x="1869" y="779"/>
                  </a:lnTo>
                  <a:lnTo>
                    <a:pt x="1847" y="824"/>
                  </a:lnTo>
                  <a:lnTo>
                    <a:pt x="1802" y="846"/>
                  </a:lnTo>
                  <a:lnTo>
                    <a:pt x="1758" y="868"/>
                  </a:lnTo>
                  <a:lnTo>
                    <a:pt x="1669" y="846"/>
                  </a:lnTo>
                  <a:lnTo>
                    <a:pt x="1535" y="801"/>
                  </a:lnTo>
                  <a:lnTo>
                    <a:pt x="957" y="623"/>
                  </a:lnTo>
                  <a:lnTo>
                    <a:pt x="166" y="392"/>
                  </a:lnTo>
                  <a:lnTo>
                    <a:pt x="201" y="356"/>
                  </a:lnTo>
                  <a:lnTo>
                    <a:pt x="223" y="290"/>
                  </a:lnTo>
                  <a:lnTo>
                    <a:pt x="245" y="201"/>
                  </a:lnTo>
                  <a:lnTo>
                    <a:pt x="223" y="134"/>
                  </a:lnTo>
                  <a:lnTo>
                    <a:pt x="210" y="80"/>
                  </a:lnTo>
                  <a:close/>
                  <a:moveTo>
                    <a:pt x="112" y="1"/>
                  </a:moveTo>
                  <a:lnTo>
                    <a:pt x="134" y="45"/>
                  </a:lnTo>
                  <a:lnTo>
                    <a:pt x="156" y="156"/>
                  </a:lnTo>
                  <a:lnTo>
                    <a:pt x="156" y="245"/>
                  </a:lnTo>
                  <a:lnTo>
                    <a:pt x="112" y="312"/>
                  </a:lnTo>
                  <a:lnTo>
                    <a:pt x="45" y="356"/>
                  </a:lnTo>
                  <a:lnTo>
                    <a:pt x="1" y="379"/>
                  </a:lnTo>
                  <a:lnTo>
                    <a:pt x="1" y="401"/>
                  </a:lnTo>
                  <a:lnTo>
                    <a:pt x="1" y="423"/>
                  </a:lnTo>
                  <a:lnTo>
                    <a:pt x="45" y="445"/>
                  </a:lnTo>
                  <a:lnTo>
                    <a:pt x="1224" y="779"/>
                  </a:lnTo>
                  <a:lnTo>
                    <a:pt x="1513" y="868"/>
                  </a:lnTo>
                  <a:lnTo>
                    <a:pt x="1647" y="912"/>
                  </a:lnTo>
                  <a:lnTo>
                    <a:pt x="1780" y="935"/>
                  </a:lnTo>
                  <a:lnTo>
                    <a:pt x="1847" y="935"/>
                  </a:lnTo>
                  <a:lnTo>
                    <a:pt x="1914" y="890"/>
                  </a:lnTo>
                  <a:lnTo>
                    <a:pt x="1936" y="846"/>
                  </a:lnTo>
                  <a:lnTo>
                    <a:pt x="1980" y="757"/>
                  </a:lnTo>
                  <a:lnTo>
                    <a:pt x="1980" y="601"/>
                  </a:lnTo>
                  <a:lnTo>
                    <a:pt x="1980" y="468"/>
                  </a:lnTo>
                  <a:lnTo>
                    <a:pt x="1958" y="445"/>
                  </a:lnTo>
                  <a:lnTo>
                    <a:pt x="1936" y="423"/>
                  </a:lnTo>
                  <a:lnTo>
                    <a:pt x="182" y="7"/>
                  </a:lnTo>
                  <a:lnTo>
                    <a:pt x="182" y="7"/>
                  </a:lnTo>
                  <a:lnTo>
                    <a:pt x="179" y="1"/>
                  </a:lnTo>
                  <a:lnTo>
                    <a:pt x="177" y="5"/>
                  </a:lnTo>
                  <a:lnTo>
                    <a:pt x="177" y="5"/>
                  </a:lnTo>
                  <a:lnTo>
                    <a:pt x="15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525" name="Google Shape;1525;p57"/>
          <p:cNvGrpSpPr/>
          <p:nvPr/>
        </p:nvGrpSpPr>
        <p:grpSpPr>
          <a:xfrm>
            <a:off x="10223713" y="3794963"/>
            <a:ext cx="911007" cy="711816"/>
            <a:chOff x="7667784" y="2846222"/>
            <a:chExt cx="683255" cy="533862"/>
          </a:xfrm>
        </p:grpSpPr>
        <p:sp>
          <p:nvSpPr>
            <p:cNvPr id="1526" name="Google Shape;1526;p57"/>
            <p:cNvSpPr/>
            <p:nvPr/>
          </p:nvSpPr>
          <p:spPr>
            <a:xfrm rot="-1517472" flipH="1">
              <a:off x="7707674" y="2978830"/>
              <a:ext cx="596990" cy="277914"/>
            </a:xfrm>
            <a:custGeom>
              <a:avLst/>
              <a:gdLst/>
              <a:ahLst/>
              <a:cxnLst/>
              <a:rect l="l" t="t" r="r" b="b"/>
              <a:pathLst>
                <a:path w="1914" h="891" extrusionOk="0">
                  <a:moveTo>
                    <a:pt x="111" y="1"/>
                  </a:moveTo>
                  <a:lnTo>
                    <a:pt x="134" y="23"/>
                  </a:lnTo>
                  <a:lnTo>
                    <a:pt x="156" y="67"/>
                  </a:lnTo>
                  <a:lnTo>
                    <a:pt x="156" y="156"/>
                  </a:lnTo>
                  <a:lnTo>
                    <a:pt x="156" y="223"/>
                  </a:lnTo>
                  <a:lnTo>
                    <a:pt x="134" y="290"/>
                  </a:lnTo>
                  <a:lnTo>
                    <a:pt x="89" y="334"/>
                  </a:lnTo>
                  <a:lnTo>
                    <a:pt x="45" y="379"/>
                  </a:lnTo>
                  <a:lnTo>
                    <a:pt x="0" y="379"/>
                  </a:lnTo>
                  <a:lnTo>
                    <a:pt x="1757" y="890"/>
                  </a:lnTo>
                  <a:lnTo>
                    <a:pt x="1846" y="802"/>
                  </a:lnTo>
                  <a:lnTo>
                    <a:pt x="1891" y="690"/>
                  </a:lnTo>
                  <a:lnTo>
                    <a:pt x="1913" y="579"/>
                  </a:lnTo>
                  <a:lnTo>
                    <a:pt x="1891" y="446"/>
                  </a:lnTo>
                  <a:lnTo>
                    <a:pt x="111" y="1"/>
                  </a:lnTo>
                  <a:close/>
                </a:path>
              </a:pathLst>
            </a:custGeom>
            <a:solidFill>
              <a:srgbClr val="EAD5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7" name="Google Shape;1527;p57"/>
            <p:cNvSpPr/>
            <p:nvPr/>
          </p:nvSpPr>
          <p:spPr>
            <a:xfrm rot="-1517472" flipH="1">
              <a:off x="8194283" y="2863425"/>
              <a:ext cx="76417" cy="118215"/>
            </a:xfrm>
            <a:custGeom>
              <a:avLst/>
              <a:gdLst/>
              <a:ahLst/>
              <a:cxnLst/>
              <a:rect l="l" t="t" r="r" b="b"/>
              <a:pathLst>
                <a:path w="245" h="379" extrusionOk="0">
                  <a:moveTo>
                    <a:pt x="134" y="1"/>
                  </a:moveTo>
                  <a:lnTo>
                    <a:pt x="89" y="45"/>
                  </a:lnTo>
                  <a:lnTo>
                    <a:pt x="45" y="90"/>
                  </a:lnTo>
                  <a:lnTo>
                    <a:pt x="23" y="156"/>
                  </a:lnTo>
                  <a:lnTo>
                    <a:pt x="0" y="245"/>
                  </a:lnTo>
                  <a:lnTo>
                    <a:pt x="23" y="312"/>
                  </a:lnTo>
                  <a:lnTo>
                    <a:pt x="45" y="357"/>
                  </a:lnTo>
                  <a:lnTo>
                    <a:pt x="89" y="379"/>
                  </a:lnTo>
                  <a:lnTo>
                    <a:pt x="134" y="379"/>
                  </a:lnTo>
                  <a:lnTo>
                    <a:pt x="178" y="334"/>
                  </a:lnTo>
                  <a:lnTo>
                    <a:pt x="223" y="290"/>
                  </a:lnTo>
                  <a:lnTo>
                    <a:pt x="245" y="223"/>
                  </a:lnTo>
                  <a:lnTo>
                    <a:pt x="245" y="156"/>
                  </a:lnTo>
                  <a:lnTo>
                    <a:pt x="245" y="67"/>
                  </a:lnTo>
                  <a:lnTo>
                    <a:pt x="223" y="23"/>
                  </a:lnTo>
                  <a:lnTo>
                    <a:pt x="200" y="1"/>
                  </a:lnTo>
                  <a:close/>
                </a:path>
              </a:pathLst>
            </a:custGeom>
            <a:solidFill>
              <a:srgbClr val="F4DE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8" name="Google Shape;1528;p57"/>
            <p:cNvSpPr/>
            <p:nvPr/>
          </p:nvSpPr>
          <p:spPr>
            <a:xfrm rot="-1517472" flipH="1">
              <a:off x="8171481" y="2865664"/>
              <a:ext cx="28072" cy="28072"/>
            </a:xfrm>
            <a:custGeom>
              <a:avLst/>
              <a:gdLst/>
              <a:ahLst/>
              <a:cxnLst/>
              <a:rect l="l" t="t" r="r" b="b"/>
              <a:pathLst>
                <a:path w="90" h="90" extrusionOk="0">
                  <a:moveTo>
                    <a:pt x="23" y="0"/>
                  </a:moveTo>
                  <a:lnTo>
                    <a:pt x="1" y="23"/>
                  </a:lnTo>
                  <a:lnTo>
                    <a:pt x="1" y="45"/>
                  </a:lnTo>
                  <a:lnTo>
                    <a:pt x="1" y="67"/>
                  </a:lnTo>
                  <a:lnTo>
                    <a:pt x="23" y="89"/>
                  </a:lnTo>
                  <a:lnTo>
                    <a:pt x="68" y="89"/>
                  </a:lnTo>
                  <a:lnTo>
                    <a:pt x="90" y="67"/>
                  </a:lnTo>
                  <a:lnTo>
                    <a:pt x="68" y="23"/>
                  </a:lnTo>
                  <a:lnTo>
                    <a:pt x="45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9" name="Google Shape;1529;p57"/>
            <p:cNvSpPr/>
            <p:nvPr/>
          </p:nvSpPr>
          <p:spPr>
            <a:xfrm rot="-1517472" flipH="1">
              <a:off x="8177821" y="2856474"/>
              <a:ext cx="55831" cy="34934"/>
            </a:xfrm>
            <a:custGeom>
              <a:avLst/>
              <a:gdLst/>
              <a:ahLst/>
              <a:cxnLst/>
              <a:rect l="l" t="t" r="r" b="b"/>
              <a:pathLst>
                <a:path w="179" h="112" extrusionOk="0">
                  <a:moveTo>
                    <a:pt x="134" y="0"/>
                  </a:moveTo>
                  <a:lnTo>
                    <a:pt x="67" y="23"/>
                  </a:lnTo>
                  <a:lnTo>
                    <a:pt x="1" y="45"/>
                  </a:lnTo>
                  <a:lnTo>
                    <a:pt x="1" y="67"/>
                  </a:lnTo>
                  <a:lnTo>
                    <a:pt x="23" y="111"/>
                  </a:lnTo>
                  <a:lnTo>
                    <a:pt x="67" y="111"/>
                  </a:lnTo>
                  <a:lnTo>
                    <a:pt x="112" y="89"/>
                  </a:lnTo>
                  <a:lnTo>
                    <a:pt x="134" y="89"/>
                  </a:lnTo>
                  <a:lnTo>
                    <a:pt x="179" y="67"/>
                  </a:lnTo>
                  <a:lnTo>
                    <a:pt x="179" y="45"/>
                  </a:lnTo>
                  <a:lnTo>
                    <a:pt x="156" y="23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0" name="Google Shape;1530;p57"/>
            <p:cNvSpPr/>
            <p:nvPr/>
          </p:nvSpPr>
          <p:spPr>
            <a:xfrm rot="-1517472" flipH="1">
              <a:off x="8215057" y="2857225"/>
              <a:ext cx="48657" cy="62694"/>
            </a:xfrm>
            <a:custGeom>
              <a:avLst/>
              <a:gdLst/>
              <a:ahLst/>
              <a:cxnLst/>
              <a:rect l="l" t="t" r="r" b="b"/>
              <a:pathLst>
                <a:path w="156" h="201" extrusionOk="0">
                  <a:moveTo>
                    <a:pt x="67" y="1"/>
                  </a:moveTo>
                  <a:lnTo>
                    <a:pt x="22" y="67"/>
                  </a:lnTo>
                  <a:lnTo>
                    <a:pt x="0" y="134"/>
                  </a:lnTo>
                  <a:lnTo>
                    <a:pt x="0" y="179"/>
                  </a:lnTo>
                  <a:lnTo>
                    <a:pt x="22" y="201"/>
                  </a:lnTo>
                  <a:lnTo>
                    <a:pt x="67" y="201"/>
                  </a:lnTo>
                  <a:lnTo>
                    <a:pt x="89" y="179"/>
                  </a:lnTo>
                  <a:lnTo>
                    <a:pt x="111" y="112"/>
                  </a:lnTo>
                  <a:lnTo>
                    <a:pt x="133" y="67"/>
                  </a:lnTo>
                  <a:lnTo>
                    <a:pt x="156" y="45"/>
                  </a:lnTo>
                  <a:lnTo>
                    <a:pt x="13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1" name="Google Shape;1531;p57"/>
            <p:cNvSpPr/>
            <p:nvPr/>
          </p:nvSpPr>
          <p:spPr>
            <a:xfrm rot="-1517472" flipH="1">
              <a:off x="8251277" y="2883721"/>
              <a:ext cx="27760" cy="69868"/>
            </a:xfrm>
            <a:custGeom>
              <a:avLst/>
              <a:gdLst/>
              <a:ahLst/>
              <a:cxnLst/>
              <a:rect l="l" t="t" r="r" b="b"/>
              <a:pathLst>
                <a:path w="89" h="224" extrusionOk="0">
                  <a:moveTo>
                    <a:pt x="22" y="1"/>
                  </a:moveTo>
                  <a:lnTo>
                    <a:pt x="0" y="23"/>
                  </a:lnTo>
                  <a:lnTo>
                    <a:pt x="0" y="112"/>
                  </a:lnTo>
                  <a:lnTo>
                    <a:pt x="0" y="179"/>
                  </a:lnTo>
                  <a:lnTo>
                    <a:pt x="22" y="223"/>
                  </a:lnTo>
                  <a:lnTo>
                    <a:pt x="67" y="223"/>
                  </a:lnTo>
                  <a:lnTo>
                    <a:pt x="67" y="201"/>
                  </a:lnTo>
                  <a:lnTo>
                    <a:pt x="67" y="134"/>
                  </a:lnTo>
                  <a:lnTo>
                    <a:pt x="89" y="68"/>
                  </a:lnTo>
                  <a:lnTo>
                    <a:pt x="67" y="45"/>
                  </a:lnTo>
                  <a:lnTo>
                    <a:pt x="45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2" name="Google Shape;1532;p57"/>
            <p:cNvSpPr/>
            <p:nvPr/>
          </p:nvSpPr>
          <p:spPr>
            <a:xfrm rot="-1517472" flipH="1">
              <a:off x="8254237" y="2931715"/>
              <a:ext cx="41796" cy="48970"/>
            </a:xfrm>
            <a:custGeom>
              <a:avLst/>
              <a:gdLst/>
              <a:ahLst/>
              <a:cxnLst/>
              <a:rect l="l" t="t" r="r" b="b"/>
              <a:pathLst>
                <a:path w="134" h="157" extrusionOk="0">
                  <a:moveTo>
                    <a:pt x="0" y="1"/>
                  </a:moveTo>
                  <a:lnTo>
                    <a:pt x="0" y="23"/>
                  </a:lnTo>
                  <a:lnTo>
                    <a:pt x="45" y="112"/>
                  </a:lnTo>
                  <a:lnTo>
                    <a:pt x="111" y="156"/>
                  </a:lnTo>
                  <a:lnTo>
                    <a:pt x="133" y="156"/>
                  </a:lnTo>
                  <a:lnTo>
                    <a:pt x="133" y="134"/>
                  </a:lnTo>
                  <a:lnTo>
                    <a:pt x="133" y="90"/>
                  </a:lnTo>
                  <a:lnTo>
                    <a:pt x="111" y="67"/>
                  </a:lnTo>
                  <a:lnTo>
                    <a:pt x="89" y="67"/>
                  </a:lnTo>
                  <a:lnTo>
                    <a:pt x="67" y="45"/>
                  </a:lnTo>
                  <a:lnTo>
                    <a:pt x="6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3" name="Google Shape;1533;p57"/>
            <p:cNvSpPr/>
            <p:nvPr/>
          </p:nvSpPr>
          <p:spPr>
            <a:xfrm rot="-1517472" flipH="1">
              <a:off x="7700468" y="2970436"/>
              <a:ext cx="617887" cy="291638"/>
            </a:xfrm>
            <a:custGeom>
              <a:avLst/>
              <a:gdLst/>
              <a:ahLst/>
              <a:cxnLst/>
              <a:rect l="l" t="t" r="r" b="b"/>
              <a:pathLst>
                <a:path w="1981" h="935" extrusionOk="0">
                  <a:moveTo>
                    <a:pt x="210" y="80"/>
                  </a:moveTo>
                  <a:lnTo>
                    <a:pt x="1091" y="290"/>
                  </a:lnTo>
                  <a:lnTo>
                    <a:pt x="1669" y="445"/>
                  </a:lnTo>
                  <a:lnTo>
                    <a:pt x="1780" y="468"/>
                  </a:lnTo>
                  <a:lnTo>
                    <a:pt x="1869" y="490"/>
                  </a:lnTo>
                  <a:lnTo>
                    <a:pt x="1914" y="512"/>
                  </a:lnTo>
                  <a:lnTo>
                    <a:pt x="1914" y="601"/>
                  </a:lnTo>
                  <a:lnTo>
                    <a:pt x="1914" y="712"/>
                  </a:lnTo>
                  <a:lnTo>
                    <a:pt x="1869" y="779"/>
                  </a:lnTo>
                  <a:lnTo>
                    <a:pt x="1847" y="824"/>
                  </a:lnTo>
                  <a:lnTo>
                    <a:pt x="1802" y="846"/>
                  </a:lnTo>
                  <a:lnTo>
                    <a:pt x="1758" y="868"/>
                  </a:lnTo>
                  <a:lnTo>
                    <a:pt x="1669" y="846"/>
                  </a:lnTo>
                  <a:lnTo>
                    <a:pt x="1535" y="801"/>
                  </a:lnTo>
                  <a:lnTo>
                    <a:pt x="957" y="623"/>
                  </a:lnTo>
                  <a:lnTo>
                    <a:pt x="166" y="392"/>
                  </a:lnTo>
                  <a:lnTo>
                    <a:pt x="201" y="356"/>
                  </a:lnTo>
                  <a:lnTo>
                    <a:pt x="223" y="290"/>
                  </a:lnTo>
                  <a:lnTo>
                    <a:pt x="245" y="201"/>
                  </a:lnTo>
                  <a:lnTo>
                    <a:pt x="223" y="134"/>
                  </a:lnTo>
                  <a:lnTo>
                    <a:pt x="210" y="80"/>
                  </a:lnTo>
                  <a:close/>
                  <a:moveTo>
                    <a:pt x="112" y="1"/>
                  </a:moveTo>
                  <a:lnTo>
                    <a:pt x="134" y="45"/>
                  </a:lnTo>
                  <a:lnTo>
                    <a:pt x="156" y="156"/>
                  </a:lnTo>
                  <a:lnTo>
                    <a:pt x="156" y="245"/>
                  </a:lnTo>
                  <a:lnTo>
                    <a:pt x="112" y="312"/>
                  </a:lnTo>
                  <a:lnTo>
                    <a:pt x="45" y="356"/>
                  </a:lnTo>
                  <a:lnTo>
                    <a:pt x="1" y="379"/>
                  </a:lnTo>
                  <a:lnTo>
                    <a:pt x="1" y="401"/>
                  </a:lnTo>
                  <a:lnTo>
                    <a:pt x="1" y="423"/>
                  </a:lnTo>
                  <a:lnTo>
                    <a:pt x="45" y="445"/>
                  </a:lnTo>
                  <a:lnTo>
                    <a:pt x="1224" y="779"/>
                  </a:lnTo>
                  <a:lnTo>
                    <a:pt x="1513" y="868"/>
                  </a:lnTo>
                  <a:lnTo>
                    <a:pt x="1647" y="912"/>
                  </a:lnTo>
                  <a:lnTo>
                    <a:pt x="1780" y="935"/>
                  </a:lnTo>
                  <a:lnTo>
                    <a:pt x="1847" y="935"/>
                  </a:lnTo>
                  <a:lnTo>
                    <a:pt x="1914" y="890"/>
                  </a:lnTo>
                  <a:lnTo>
                    <a:pt x="1936" y="846"/>
                  </a:lnTo>
                  <a:lnTo>
                    <a:pt x="1980" y="757"/>
                  </a:lnTo>
                  <a:lnTo>
                    <a:pt x="1980" y="601"/>
                  </a:lnTo>
                  <a:lnTo>
                    <a:pt x="1980" y="468"/>
                  </a:lnTo>
                  <a:lnTo>
                    <a:pt x="1958" y="445"/>
                  </a:lnTo>
                  <a:lnTo>
                    <a:pt x="1936" y="423"/>
                  </a:lnTo>
                  <a:lnTo>
                    <a:pt x="182" y="7"/>
                  </a:lnTo>
                  <a:lnTo>
                    <a:pt x="182" y="7"/>
                  </a:lnTo>
                  <a:lnTo>
                    <a:pt x="179" y="1"/>
                  </a:lnTo>
                  <a:lnTo>
                    <a:pt x="177" y="5"/>
                  </a:lnTo>
                  <a:lnTo>
                    <a:pt x="177" y="5"/>
                  </a:lnTo>
                  <a:lnTo>
                    <a:pt x="15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49572E62-905C-459F-B883-D5411A559625}"/>
              </a:ext>
            </a:extLst>
          </p:cNvPr>
          <p:cNvSpPr txBox="1"/>
          <p:nvPr/>
        </p:nvSpPr>
        <p:spPr>
          <a:xfrm>
            <a:off x="3460269" y="3138422"/>
            <a:ext cx="5439399" cy="1226357"/>
          </a:xfrm>
          <a:prstGeom prst="rect">
            <a:avLst/>
          </a:prstGeom>
          <a:noFill/>
        </p:spPr>
        <p:txBody>
          <a:bodyPr wrap="square" lIns="121917" tIns="60958" rIns="121917" bIns="60958">
            <a:spAutoFit/>
          </a:bodyPr>
          <a:lstStyle/>
          <a:p>
            <a:pPr defTabSz="1219170">
              <a:lnSpc>
                <a:spcPct val="107000"/>
              </a:lnSpc>
              <a:spcAft>
                <a:spcPts val="1067"/>
              </a:spcAft>
              <a:buClr>
                <a:srgbClr val="000000"/>
              </a:buClr>
              <a:defRPr/>
            </a:pPr>
            <a:r>
              <a:rPr lang="en-US" sz="6700" b="1">
                <a:solidFill>
                  <a:srgbClr val="FFFFFF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Đọc số 23 116</a:t>
            </a:r>
            <a:endParaRPr lang="en-US" sz="6700" b="1" kern="0">
              <a:solidFill>
                <a:srgbClr val="FFFFFF"/>
              </a:solidFill>
              <a:latin typeface="Times New Roman" panose="02020603050405020304" pitchFamily="18" charset="0"/>
              <a:ea typeface="HP001" panose="020B0603050302020204" pitchFamily="34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2" name="Arrow: Left 1">
            <a:hlinkClick r:id="rId3" action="ppaction://hlinksldjump"/>
            <a:extLst>
              <a:ext uri="{FF2B5EF4-FFF2-40B4-BE49-F238E27FC236}">
                <a16:creationId xmlns="" xmlns:a16="http://schemas.microsoft.com/office/drawing/2014/main" id="{AC5EC3F1-EE20-4450-8819-2A9BC2C47B74}"/>
              </a:ext>
            </a:extLst>
          </p:cNvPr>
          <p:cNvSpPr/>
          <p:nvPr/>
        </p:nvSpPr>
        <p:spPr>
          <a:xfrm>
            <a:off x="10712521" y="6020062"/>
            <a:ext cx="1136044" cy="69331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109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13" name="Google Shape;1513;p57"/>
          <p:cNvGrpSpPr/>
          <p:nvPr/>
        </p:nvGrpSpPr>
        <p:grpSpPr>
          <a:xfrm>
            <a:off x="1560263" y="1790412"/>
            <a:ext cx="9239415" cy="3842831"/>
            <a:chOff x="6459632" y="3043449"/>
            <a:chExt cx="4487767" cy="2052648"/>
          </a:xfrm>
        </p:grpSpPr>
        <p:sp>
          <p:nvSpPr>
            <p:cNvPr id="1514" name="Google Shape;1514;p57"/>
            <p:cNvSpPr/>
            <p:nvPr/>
          </p:nvSpPr>
          <p:spPr>
            <a:xfrm>
              <a:off x="6501965" y="3085782"/>
              <a:ext cx="4403100" cy="1968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algn="ctr"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5" name="Google Shape;1515;p57"/>
            <p:cNvSpPr/>
            <p:nvPr/>
          </p:nvSpPr>
          <p:spPr>
            <a:xfrm>
              <a:off x="6459632" y="3043449"/>
              <a:ext cx="4487767" cy="2052648"/>
            </a:xfrm>
            <a:custGeom>
              <a:avLst/>
              <a:gdLst/>
              <a:ahLst/>
              <a:cxnLst/>
              <a:rect l="l" t="t" r="r" b="b"/>
              <a:pathLst>
                <a:path w="4487767" h="2052648" extrusionOk="0">
                  <a:moveTo>
                    <a:pt x="0" y="2052648"/>
                  </a:moveTo>
                  <a:lnTo>
                    <a:pt x="0" y="0"/>
                  </a:lnTo>
                  <a:lnTo>
                    <a:pt x="4487767" y="0"/>
                  </a:lnTo>
                  <a:lnTo>
                    <a:pt x="4487767" y="2052648"/>
                  </a:lnTo>
                  <a:close/>
                  <a:moveTo>
                    <a:pt x="84666" y="1967981"/>
                  </a:moveTo>
                  <a:lnTo>
                    <a:pt x="4403100" y="1967981"/>
                  </a:lnTo>
                  <a:lnTo>
                    <a:pt x="4403100" y="84666"/>
                  </a:lnTo>
                  <a:lnTo>
                    <a:pt x="84666" y="84666"/>
                  </a:lnTo>
                  <a:close/>
                </a:path>
              </a:pathLst>
            </a:custGeom>
            <a:solidFill>
              <a:srgbClr val="E7AA34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algn="ctr"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516" name="Google Shape;1516;p57"/>
          <p:cNvGrpSpPr/>
          <p:nvPr/>
        </p:nvGrpSpPr>
        <p:grpSpPr>
          <a:xfrm>
            <a:off x="1314855" y="4674521"/>
            <a:ext cx="851300" cy="398000"/>
            <a:chOff x="4173100" y="4403650"/>
            <a:chExt cx="51175" cy="23925"/>
          </a:xfrm>
        </p:grpSpPr>
        <p:sp>
          <p:nvSpPr>
            <p:cNvPr id="1517" name="Google Shape;1517;p57"/>
            <p:cNvSpPr/>
            <p:nvPr/>
          </p:nvSpPr>
          <p:spPr>
            <a:xfrm>
              <a:off x="4175875" y="4404750"/>
              <a:ext cx="47850" cy="22275"/>
            </a:xfrm>
            <a:custGeom>
              <a:avLst/>
              <a:gdLst/>
              <a:ahLst/>
              <a:cxnLst/>
              <a:rect l="l" t="t" r="r" b="b"/>
              <a:pathLst>
                <a:path w="1914" h="891" extrusionOk="0">
                  <a:moveTo>
                    <a:pt x="111" y="1"/>
                  </a:moveTo>
                  <a:lnTo>
                    <a:pt x="134" y="23"/>
                  </a:lnTo>
                  <a:lnTo>
                    <a:pt x="156" y="67"/>
                  </a:lnTo>
                  <a:lnTo>
                    <a:pt x="156" y="156"/>
                  </a:lnTo>
                  <a:lnTo>
                    <a:pt x="156" y="223"/>
                  </a:lnTo>
                  <a:lnTo>
                    <a:pt x="134" y="290"/>
                  </a:lnTo>
                  <a:lnTo>
                    <a:pt x="89" y="334"/>
                  </a:lnTo>
                  <a:lnTo>
                    <a:pt x="45" y="379"/>
                  </a:lnTo>
                  <a:lnTo>
                    <a:pt x="0" y="379"/>
                  </a:lnTo>
                  <a:lnTo>
                    <a:pt x="1757" y="890"/>
                  </a:lnTo>
                  <a:lnTo>
                    <a:pt x="1846" y="802"/>
                  </a:lnTo>
                  <a:lnTo>
                    <a:pt x="1891" y="690"/>
                  </a:lnTo>
                  <a:lnTo>
                    <a:pt x="1913" y="579"/>
                  </a:lnTo>
                  <a:lnTo>
                    <a:pt x="1891" y="446"/>
                  </a:lnTo>
                  <a:lnTo>
                    <a:pt x="111" y="1"/>
                  </a:lnTo>
                  <a:close/>
                </a:path>
              </a:pathLst>
            </a:custGeom>
            <a:solidFill>
              <a:srgbClr val="EAD5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8" name="Google Shape;1518;p57"/>
            <p:cNvSpPr/>
            <p:nvPr/>
          </p:nvSpPr>
          <p:spPr>
            <a:xfrm>
              <a:off x="4173650" y="4404750"/>
              <a:ext cx="6125" cy="9475"/>
            </a:xfrm>
            <a:custGeom>
              <a:avLst/>
              <a:gdLst/>
              <a:ahLst/>
              <a:cxnLst/>
              <a:rect l="l" t="t" r="r" b="b"/>
              <a:pathLst>
                <a:path w="245" h="379" extrusionOk="0">
                  <a:moveTo>
                    <a:pt x="134" y="1"/>
                  </a:moveTo>
                  <a:lnTo>
                    <a:pt x="89" y="45"/>
                  </a:lnTo>
                  <a:lnTo>
                    <a:pt x="45" y="90"/>
                  </a:lnTo>
                  <a:lnTo>
                    <a:pt x="23" y="156"/>
                  </a:lnTo>
                  <a:lnTo>
                    <a:pt x="0" y="245"/>
                  </a:lnTo>
                  <a:lnTo>
                    <a:pt x="23" y="312"/>
                  </a:lnTo>
                  <a:lnTo>
                    <a:pt x="45" y="357"/>
                  </a:lnTo>
                  <a:lnTo>
                    <a:pt x="89" y="379"/>
                  </a:lnTo>
                  <a:lnTo>
                    <a:pt x="134" y="379"/>
                  </a:lnTo>
                  <a:lnTo>
                    <a:pt x="178" y="334"/>
                  </a:lnTo>
                  <a:lnTo>
                    <a:pt x="223" y="290"/>
                  </a:lnTo>
                  <a:lnTo>
                    <a:pt x="245" y="223"/>
                  </a:lnTo>
                  <a:lnTo>
                    <a:pt x="245" y="156"/>
                  </a:lnTo>
                  <a:lnTo>
                    <a:pt x="245" y="67"/>
                  </a:lnTo>
                  <a:lnTo>
                    <a:pt x="223" y="23"/>
                  </a:lnTo>
                  <a:lnTo>
                    <a:pt x="200" y="1"/>
                  </a:lnTo>
                  <a:close/>
                </a:path>
              </a:pathLst>
            </a:custGeom>
            <a:solidFill>
              <a:srgbClr val="F4DE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9" name="Google Shape;1519;p57"/>
            <p:cNvSpPr/>
            <p:nvPr/>
          </p:nvSpPr>
          <p:spPr>
            <a:xfrm>
              <a:off x="4177525" y="4403650"/>
              <a:ext cx="2250" cy="2250"/>
            </a:xfrm>
            <a:custGeom>
              <a:avLst/>
              <a:gdLst/>
              <a:ahLst/>
              <a:cxnLst/>
              <a:rect l="l" t="t" r="r" b="b"/>
              <a:pathLst>
                <a:path w="90" h="90" extrusionOk="0">
                  <a:moveTo>
                    <a:pt x="23" y="0"/>
                  </a:moveTo>
                  <a:lnTo>
                    <a:pt x="1" y="23"/>
                  </a:lnTo>
                  <a:lnTo>
                    <a:pt x="1" y="45"/>
                  </a:lnTo>
                  <a:lnTo>
                    <a:pt x="1" y="67"/>
                  </a:lnTo>
                  <a:lnTo>
                    <a:pt x="23" y="89"/>
                  </a:lnTo>
                  <a:lnTo>
                    <a:pt x="68" y="89"/>
                  </a:lnTo>
                  <a:lnTo>
                    <a:pt x="90" y="67"/>
                  </a:lnTo>
                  <a:lnTo>
                    <a:pt x="68" y="23"/>
                  </a:lnTo>
                  <a:lnTo>
                    <a:pt x="45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0" name="Google Shape;1520;p57"/>
            <p:cNvSpPr/>
            <p:nvPr/>
          </p:nvSpPr>
          <p:spPr>
            <a:xfrm>
              <a:off x="4174750" y="4403650"/>
              <a:ext cx="4475" cy="2800"/>
            </a:xfrm>
            <a:custGeom>
              <a:avLst/>
              <a:gdLst/>
              <a:ahLst/>
              <a:cxnLst/>
              <a:rect l="l" t="t" r="r" b="b"/>
              <a:pathLst>
                <a:path w="179" h="112" extrusionOk="0">
                  <a:moveTo>
                    <a:pt x="134" y="0"/>
                  </a:moveTo>
                  <a:lnTo>
                    <a:pt x="67" y="23"/>
                  </a:lnTo>
                  <a:lnTo>
                    <a:pt x="1" y="45"/>
                  </a:lnTo>
                  <a:lnTo>
                    <a:pt x="1" y="67"/>
                  </a:lnTo>
                  <a:lnTo>
                    <a:pt x="23" y="111"/>
                  </a:lnTo>
                  <a:lnTo>
                    <a:pt x="67" y="111"/>
                  </a:lnTo>
                  <a:lnTo>
                    <a:pt x="112" y="89"/>
                  </a:lnTo>
                  <a:lnTo>
                    <a:pt x="134" y="89"/>
                  </a:lnTo>
                  <a:lnTo>
                    <a:pt x="179" y="67"/>
                  </a:lnTo>
                  <a:lnTo>
                    <a:pt x="179" y="45"/>
                  </a:lnTo>
                  <a:lnTo>
                    <a:pt x="156" y="23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1" name="Google Shape;1521;p57"/>
            <p:cNvSpPr/>
            <p:nvPr/>
          </p:nvSpPr>
          <p:spPr>
            <a:xfrm>
              <a:off x="4173100" y="4404750"/>
              <a:ext cx="3900" cy="5025"/>
            </a:xfrm>
            <a:custGeom>
              <a:avLst/>
              <a:gdLst/>
              <a:ahLst/>
              <a:cxnLst/>
              <a:rect l="l" t="t" r="r" b="b"/>
              <a:pathLst>
                <a:path w="156" h="201" extrusionOk="0">
                  <a:moveTo>
                    <a:pt x="67" y="1"/>
                  </a:moveTo>
                  <a:lnTo>
                    <a:pt x="22" y="67"/>
                  </a:lnTo>
                  <a:lnTo>
                    <a:pt x="0" y="134"/>
                  </a:lnTo>
                  <a:lnTo>
                    <a:pt x="0" y="179"/>
                  </a:lnTo>
                  <a:lnTo>
                    <a:pt x="22" y="201"/>
                  </a:lnTo>
                  <a:lnTo>
                    <a:pt x="67" y="201"/>
                  </a:lnTo>
                  <a:lnTo>
                    <a:pt x="89" y="179"/>
                  </a:lnTo>
                  <a:lnTo>
                    <a:pt x="111" y="112"/>
                  </a:lnTo>
                  <a:lnTo>
                    <a:pt x="133" y="67"/>
                  </a:lnTo>
                  <a:lnTo>
                    <a:pt x="156" y="45"/>
                  </a:lnTo>
                  <a:lnTo>
                    <a:pt x="13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2" name="Google Shape;1522;p57"/>
            <p:cNvSpPr/>
            <p:nvPr/>
          </p:nvSpPr>
          <p:spPr>
            <a:xfrm>
              <a:off x="4173100" y="4407525"/>
              <a:ext cx="2225" cy="5600"/>
            </a:xfrm>
            <a:custGeom>
              <a:avLst/>
              <a:gdLst/>
              <a:ahLst/>
              <a:cxnLst/>
              <a:rect l="l" t="t" r="r" b="b"/>
              <a:pathLst>
                <a:path w="89" h="224" extrusionOk="0">
                  <a:moveTo>
                    <a:pt x="22" y="1"/>
                  </a:moveTo>
                  <a:lnTo>
                    <a:pt x="0" y="23"/>
                  </a:lnTo>
                  <a:lnTo>
                    <a:pt x="0" y="112"/>
                  </a:lnTo>
                  <a:lnTo>
                    <a:pt x="0" y="179"/>
                  </a:lnTo>
                  <a:lnTo>
                    <a:pt x="22" y="223"/>
                  </a:lnTo>
                  <a:lnTo>
                    <a:pt x="67" y="223"/>
                  </a:lnTo>
                  <a:lnTo>
                    <a:pt x="67" y="201"/>
                  </a:lnTo>
                  <a:lnTo>
                    <a:pt x="67" y="134"/>
                  </a:lnTo>
                  <a:lnTo>
                    <a:pt x="89" y="68"/>
                  </a:lnTo>
                  <a:lnTo>
                    <a:pt x="67" y="45"/>
                  </a:lnTo>
                  <a:lnTo>
                    <a:pt x="45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3" name="Google Shape;1523;p57"/>
            <p:cNvSpPr/>
            <p:nvPr/>
          </p:nvSpPr>
          <p:spPr>
            <a:xfrm>
              <a:off x="4173100" y="4411425"/>
              <a:ext cx="3350" cy="3925"/>
            </a:xfrm>
            <a:custGeom>
              <a:avLst/>
              <a:gdLst/>
              <a:ahLst/>
              <a:cxnLst/>
              <a:rect l="l" t="t" r="r" b="b"/>
              <a:pathLst>
                <a:path w="134" h="157" extrusionOk="0">
                  <a:moveTo>
                    <a:pt x="0" y="1"/>
                  </a:moveTo>
                  <a:lnTo>
                    <a:pt x="0" y="23"/>
                  </a:lnTo>
                  <a:lnTo>
                    <a:pt x="45" y="112"/>
                  </a:lnTo>
                  <a:lnTo>
                    <a:pt x="111" y="156"/>
                  </a:lnTo>
                  <a:lnTo>
                    <a:pt x="133" y="156"/>
                  </a:lnTo>
                  <a:lnTo>
                    <a:pt x="133" y="134"/>
                  </a:lnTo>
                  <a:lnTo>
                    <a:pt x="133" y="90"/>
                  </a:lnTo>
                  <a:lnTo>
                    <a:pt x="111" y="67"/>
                  </a:lnTo>
                  <a:lnTo>
                    <a:pt x="89" y="67"/>
                  </a:lnTo>
                  <a:lnTo>
                    <a:pt x="67" y="45"/>
                  </a:lnTo>
                  <a:lnTo>
                    <a:pt x="6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4" name="Google Shape;1524;p57"/>
            <p:cNvSpPr/>
            <p:nvPr/>
          </p:nvSpPr>
          <p:spPr>
            <a:xfrm>
              <a:off x="4174750" y="4404200"/>
              <a:ext cx="49525" cy="23375"/>
            </a:xfrm>
            <a:custGeom>
              <a:avLst/>
              <a:gdLst/>
              <a:ahLst/>
              <a:cxnLst/>
              <a:rect l="l" t="t" r="r" b="b"/>
              <a:pathLst>
                <a:path w="1981" h="935" extrusionOk="0">
                  <a:moveTo>
                    <a:pt x="210" y="80"/>
                  </a:moveTo>
                  <a:lnTo>
                    <a:pt x="1091" y="290"/>
                  </a:lnTo>
                  <a:lnTo>
                    <a:pt x="1669" y="445"/>
                  </a:lnTo>
                  <a:lnTo>
                    <a:pt x="1780" y="468"/>
                  </a:lnTo>
                  <a:lnTo>
                    <a:pt x="1869" y="490"/>
                  </a:lnTo>
                  <a:lnTo>
                    <a:pt x="1914" y="512"/>
                  </a:lnTo>
                  <a:lnTo>
                    <a:pt x="1914" y="601"/>
                  </a:lnTo>
                  <a:lnTo>
                    <a:pt x="1914" y="712"/>
                  </a:lnTo>
                  <a:lnTo>
                    <a:pt x="1869" y="779"/>
                  </a:lnTo>
                  <a:lnTo>
                    <a:pt x="1847" y="824"/>
                  </a:lnTo>
                  <a:lnTo>
                    <a:pt x="1802" y="846"/>
                  </a:lnTo>
                  <a:lnTo>
                    <a:pt x="1758" y="868"/>
                  </a:lnTo>
                  <a:lnTo>
                    <a:pt x="1669" y="846"/>
                  </a:lnTo>
                  <a:lnTo>
                    <a:pt x="1535" y="801"/>
                  </a:lnTo>
                  <a:lnTo>
                    <a:pt x="957" y="623"/>
                  </a:lnTo>
                  <a:lnTo>
                    <a:pt x="166" y="392"/>
                  </a:lnTo>
                  <a:lnTo>
                    <a:pt x="201" y="356"/>
                  </a:lnTo>
                  <a:lnTo>
                    <a:pt x="223" y="290"/>
                  </a:lnTo>
                  <a:lnTo>
                    <a:pt x="245" y="201"/>
                  </a:lnTo>
                  <a:lnTo>
                    <a:pt x="223" y="134"/>
                  </a:lnTo>
                  <a:lnTo>
                    <a:pt x="210" y="80"/>
                  </a:lnTo>
                  <a:close/>
                  <a:moveTo>
                    <a:pt x="112" y="1"/>
                  </a:moveTo>
                  <a:lnTo>
                    <a:pt x="134" y="45"/>
                  </a:lnTo>
                  <a:lnTo>
                    <a:pt x="156" y="156"/>
                  </a:lnTo>
                  <a:lnTo>
                    <a:pt x="156" y="245"/>
                  </a:lnTo>
                  <a:lnTo>
                    <a:pt x="112" y="312"/>
                  </a:lnTo>
                  <a:lnTo>
                    <a:pt x="45" y="356"/>
                  </a:lnTo>
                  <a:lnTo>
                    <a:pt x="1" y="379"/>
                  </a:lnTo>
                  <a:lnTo>
                    <a:pt x="1" y="401"/>
                  </a:lnTo>
                  <a:lnTo>
                    <a:pt x="1" y="423"/>
                  </a:lnTo>
                  <a:lnTo>
                    <a:pt x="45" y="445"/>
                  </a:lnTo>
                  <a:lnTo>
                    <a:pt x="1224" y="779"/>
                  </a:lnTo>
                  <a:lnTo>
                    <a:pt x="1513" y="868"/>
                  </a:lnTo>
                  <a:lnTo>
                    <a:pt x="1647" y="912"/>
                  </a:lnTo>
                  <a:lnTo>
                    <a:pt x="1780" y="935"/>
                  </a:lnTo>
                  <a:lnTo>
                    <a:pt x="1847" y="935"/>
                  </a:lnTo>
                  <a:lnTo>
                    <a:pt x="1914" y="890"/>
                  </a:lnTo>
                  <a:lnTo>
                    <a:pt x="1936" y="846"/>
                  </a:lnTo>
                  <a:lnTo>
                    <a:pt x="1980" y="757"/>
                  </a:lnTo>
                  <a:lnTo>
                    <a:pt x="1980" y="601"/>
                  </a:lnTo>
                  <a:lnTo>
                    <a:pt x="1980" y="468"/>
                  </a:lnTo>
                  <a:lnTo>
                    <a:pt x="1958" y="445"/>
                  </a:lnTo>
                  <a:lnTo>
                    <a:pt x="1936" y="423"/>
                  </a:lnTo>
                  <a:lnTo>
                    <a:pt x="182" y="7"/>
                  </a:lnTo>
                  <a:lnTo>
                    <a:pt x="182" y="7"/>
                  </a:lnTo>
                  <a:lnTo>
                    <a:pt x="179" y="1"/>
                  </a:lnTo>
                  <a:lnTo>
                    <a:pt x="177" y="5"/>
                  </a:lnTo>
                  <a:lnTo>
                    <a:pt x="177" y="5"/>
                  </a:lnTo>
                  <a:lnTo>
                    <a:pt x="15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525" name="Google Shape;1525;p57"/>
          <p:cNvGrpSpPr/>
          <p:nvPr/>
        </p:nvGrpSpPr>
        <p:grpSpPr>
          <a:xfrm>
            <a:off x="10223713" y="3794963"/>
            <a:ext cx="911007" cy="711816"/>
            <a:chOff x="7667784" y="2846222"/>
            <a:chExt cx="683255" cy="533862"/>
          </a:xfrm>
        </p:grpSpPr>
        <p:sp>
          <p:nvSpPr>
            <p:cNvPr id="1526" name="Google Shape;1526;p57"/>
            <p:cNvSpPr/>
            <p:nvPr/>
          </p:nvSpPr>
          <p:spPr>
            <a:xfrm rot="-1517472" flipH="1">
              <a:off x="7707674" y="2978830"/>
              <a:ext cx="596990" cy="277914"/>
            </a:xfrm>
            <a:custGeom>
              <a:avLst/>
              <a:gdLst/>
              <a:ahLst/>
              <a:cxnLst/>
              <a:rect l="l" t="t" r="r" b="b"/>
              <a:pathLst>
                <a:path w="1914" h="891" extrusionOk="0">
                  <a:moveTo>
                    <a:pt x="111" y="1"/>
                  </a:moveTo>
                  <a:lnTo>
                    <a:pt x="134" y="23"/>
                  </a:lnTo>
                  <a:lnTo>
                    <a:pt x="156" y="67"/>
                  </a:lnTo>
                  <a:lnTo>
                    <a:pt x="156" y="156"/>
                  </a:lnTo>
                  <a:lnTo>
                    <a:pt x="156" y="223"/>
                  </a:lnTo>
                  <a:lnTo>
                    <a:pt x="134" y="290"/>
                  </a:lnTo>
                  <a:lnTo>
                    <a:pt x="89" y="334"/>
                  </a:lnTo>
                  <a:lnTo>
                    <a:pt x="45" y="379"/>
                  </a:lnTo>
                  <a:lnTo>
                    <a:pt x="0" y="379"/>
                  </a:lnTo>
                  <a:lnTo>
                    <a:pt x="1757" y="890"/>
                  </a:lnTo>
                  <a:lnTo>
                    <a:pt x="1846" y="802"/>
                  </a:lnTo>
                  <a:lnTo>
                    <a:pt x="1891" y="690"/>
                  </a:lnTo>
                  <a:lnTo>
                    <a:pt x="1913" y="579"/>
                  </a:lnTo>
                  <a:lnTo>
                    <a:pt x="1891" y="446"/>
                  </a:lnTo>
                  <a:lnTo>
                    <a:pt x="111" y="1"/>
                  </a:lnTo>
                  <a:close/>
                </a:path>
              </a:pathLst>
            </a:custGeom>
            <a:solidFill>
              <a:srgbClr val="EAD5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7" name="Google Shape;1527;p57"/>
            <p:cNvSpPr/>
            <p:nvPr/>
          </p:nvSpPr>
          <p:spPr>
            <a:xfrm rot="-1517472" flipH="1">
              <a:off x="8194283" y="2863425"/>
              <a:ext cx="76417" cy="118215"/>
            </a:xfrm>
            <a:custGeom>
              <a:avLst/>
              <a:gdLst/>
              <a:ahLst/>
              <a:cxnLst/>
              <a:rect l="l" t="t" r="r" b="b"/>
              <a:pathLst>
                <a:path w="245" h="379" extrusionOk="0">
                  <a:moveTo>
                    <a:pt x="134" y="1"/>
                  </a:moveTo>
                  <a:lnTo>
                    <a:pt x="89" y="45"/>
                  </a:lnTo>
                  <a:lnTo>
                    <a:pt x="45" y="90"/>
                  </a:lnTo>
                  <a:lnTo>
                    <a:pt x="23" y="156"/>
                  </a:lnTo>
                  <a:lnTo>
                    <a:pt x="0" y="245"/>
                  </a:lnTo>
                  <a:lnTo>
                    <a:pt x="23" y="312"/>
                  </a:lnTo>
                  <a:lnTo>
                    <a:pt x="45" y="357"/>
                  </a:lnTo>
                  <a:lnTo>
                    <a:pt x="89" y="379"/>
                  </a:lnTo>
                  <a:lnTo>
                    <a:pt x="134" y="379"/>
                  </a:lnTo>
                  <a:lnTo>
                    <a:pt x="178" y="334"/>
                  </a:lnTo>
                  <a:lnTo>
                    <a:pt x="223" y="290"/>
                  </a:lnTo>
                  <a:lnTo>
                    <a:pt x="245" y="223"/>
                  </a:lnTo>
                  <a:lnTo>
                    <a:pt x="245" y="156"/>
                  </a:lnTo>
                  <a:lnTo>
                    <a:pt x="245" y="67"/>
                  </a:lnTo>
                  <a:lnTo>
                    <a:pt x="223" y="23"/>
                  </a:lnTo>
                  <a:lnTo>
                    <a:pt x="200" y="1"/>
                  </a:lnTo>
                  <a:close/>
                </a:path>
              </a:pathLst>
            </a:custGeom>
            <a:solidFill>
              <a:srgbClr val="F4DE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8" name="Google Shape;1528;p57"/>
            <p:cNvSpPr/>
            <p:nvPr/>
          </p:nvSpPr>
          <p:spPr>
            <a:xfrm rot="-1517472" flipH="1">
              <a:off x="8171481" y="2865664"/>
              <a:ext cx="28072" cy="28072"/>
            </a:xfrm>
            <a:custGeom>
              <a:avLst/>
              <a:gdLst/>
              <a:ahLst/>
              <a:cxnLst/>
              <a:rect l="l" t="t" r="r" b="b"/>
              <a:pathLst>
                <a:path w="90" h="90" extrusionOk="0">
                  <a:moveTo>
                    <a:pt x="23" y="0"/>
                  </a:moveTo>
                  <a:lnTo>
                    <a:pt x="1" y="23"/>
                  </a:lnTo>
                  <a:lnTo>
                    <a:pt x="1" y="45"/>
                  </a:lnTo>
                  <a:lnTo>
                    <a:pt x="1" y="67"/>
                  </a:lnTo>
                  <a:lnTo>
                    <a:pt x="23" y="89"/>
                  </a:lnTo>
                  <a:lnTo>
                    <a:pt x="68" y="89"/>
                  </a:lnTo>
                  <a:lnTo>
                    <a:pt x="90" y="67"/>
                  </a:lnTo>
                  <a:lnTo>
                    <a:pt x="68" y="23"/>
                  </a:lnTo>
                  <a:lnTo>
                    <a:pt x="45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9" name="Google Shape;1529;p57"/>
            <p:cNvSpPr/>
            <p:nvPr/>
          </p:nvSpPr>
          <p:spPr>
            <a:xfrm rot="-1517472" flipH="1">
              <a:off x="8177821" y="2856474"/>
              <a:ext cx="55831" cy="34934"/>
            </a:xfrm>
            <a:custGeom>
              <a:avLst/>
              <a:gdLst/>
              <a:ahLst/>
              <a:cxnLst/>
              <a:rect l="l" t="t" r="r" b="b"/>
              <a:pathLst>
                <a:path w="179" h="112" extrusionOk="0">
                  <a:moveTo>
                    <a:pt x="134" y="0"/>
                  </a:moveTo>
                  <a:lnTo>
                    <a:pt x="67" y="23"/>
                  </a:lnTo>
                  <a:lnTo>
                    <a:pt x="1" y="45"/>
                  </a:lnTo>
                  <a:lnTo>
                    <a:pt x="1" y="67"/>
                  </a:lnTo>
                  <a:lnTo>
                    <a:pt x="23" y="111"/>
                  </a:lnTo>
                  <a:lnTo>
                    <a:pt x="67" y="111"/>
                  </a:lnTo>
                  <a:lnTo>
                    <a:pt x="112" y="89"/>
                  </a:lnTo>
                  <a:lnTo>
                    <a:pt x="134" y="89"/>
                  </a:lnTo>
                  <a:lnTo>
                    <a:pt x="179" y="67"/>
                  </a:lnTo>
                  <a:lnTo>
                    <a:pt x="179" y="45"/>
                  </a:lnTo>
                  <a:lnTo>
                    <a:pt x="156" y="23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0" name="Google Shape;1530;p57"/>
            <p:cNvSpPr/>
            <p:nvPr/>
          </p:nvSpPr>
          <p:spPr>
            <a:xfrm rot="-1517472" flipH="1">
              <a:off x="8215057" y="2857225"/>
              <a:ext cx="48657" cy="62694"/>
            </a:xfrm>
            <a:custGeom>
              <a:avLst/>
              <a:gdLst/>
              <a:ahLst/>
              <a:cxnLst/>
              <a:rect l="l" t="t" r="r" b="b"/>
              <a:pathLst>
                <a:path w="156" h="201" extrusionOk="0">
                  <a:moveTo>
                    <a:pt x="67" y="1"/>
                  </a:moveTo>
                  <a:lnTo>
                    <a:pt x="22" y="67"/>
                  </a:lnTo>
                  <a:lnTo>
                    <a:pt x="0" y="134"/>
                  </a:lnTo>
                  <a:lnTo>
                    <a:pt x="0" y="179"/>
                  </a:lnTo>
                  <a:lnTo>
                    <a:pt x="22" y="201"/>
                  </a:lnTo>
                  <a:lnTo>
                    <a:pt x="67" y="201"/>
                  </a:lnTo>
                  <a:lnTo>
                    <a:pt x="89" y="179"/>
                  </a:lnTo>
                  <a:lnTo>
                    <a:pt x="111" y="112"/>
                  </a:lnTo>
                  <a:lnTo>
                    <a:pt x="133" y="67"/>
                  </a:lnTo>
                  <a:lnTo>
                    <a:pt x="156" y="45"/>
                  </a:lnTo>
                  <a:lnTo>
                    <a:pt x="13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1" name="Google Shape;1531;p57"/>
            <p:cNvSpPr/>
            <p:nvPr/>
          </p:nvSpPr>
          <p:spPr>
            <a:xfrm rot="-1517472" flipH="1">
              <a:off x="8251277" y="2883721"/>
              <a:ext cx="27760" cy="69868"/>
            </a:xfrm>
            <a:custGeom>
              <a:avLst/>
              <a:gdLst/>
              <a:ahLst/>
              <a:cxnLst/>
              <a:rect l="l" t="t" r="r" b="b"/>
              <a:pathLst>
                <a:path w="89" h="224" extrusionOk="0">
                  <a:moveTo>
                    <a:pt x="22" y="1"/>
                  </a:moveTo>
                  <a:lnTo>
                    <a:pt x="0" y="23"/>
                  </a:lnTo>
                  <a:lnTo>
                    <a:pt x="0" y="112"/>
                  </a:lnTo>
                  <a:lnTo>
                    <a:pt x="0" y="179"/>
                  </a:lnTo>
                  <a:lnTo>
                    <a:pt x="22" y="223"/>
                  </a:lnTo>
                  <a:lnTo>
                    <a:pt x="67" y="223"/>
                  </a:lnTo>
                  <a:lnTo>
                    <a:pt x="67" y="201"/>
                  </a:lnTo>
                  <a:lnTo>
                    <a:pt x="67" y="134"/>
                  </a:lnTo>
                  <a:lnTo>
                    <a:pt x="89" y="68"/>
                  </a:lnTo>
                  <a:lnTo>
                    <a:pt x="67" y="45"/>
                  </a:lnTo>
                  <a:lnTo>
                    <a:pt x="45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2" name="Google Shape;1532;p57"/>
            <p:cNvSpPr/>
            <p:nvPr/>
          </p:nvSpPr>
          <p:spPr>
            <a:xfrm rot="-1517472" flipH="1">
              <a:off x="8254237" y="2931715"/>
              <a:ext cx="41796" cy="48970"/>
            </a:xfrm>
            <a:custGeom>
              <a:avLst/>
              <a:gdLst/>
              <a:ahLst/>
              <a:cxnLst/>
              <a:rect l="l" t="t" r="r" b="b"/>
              <a:pathLst>
                <a:path w="134" h="157" extrusionOk="0">
                  <a:moveTo>
                    <a:pt x="0" y="1"/>
                  </a:moveTo>
                  <a:lnTo>
                    <a:pt x="0" y="23"/>
                  </a:lnTo>
                  <a:lnTo>
                    <a:pt x="45" y="112"/>
                  </a:lnTo>
                  <a:lnTo>
                    <a:pt x="111" y="156"/>
                  </a:lnTo>
                  <a:lnTo>
                    <a:pt x="133" y="156"/>
                  </a:lnTo>
                  <a:lnTo>
                    <a:pt x="133" y="134"/>
                  </a:lnTo>
                  <a:lnTo>
                    <a:pt x="133" y="90"/>
                  </a:lnTo>
                  <a:lnTo>
                    <a:pt x="111" y="67"/>
                  </a:lnTo>
                  <a:lnTo>
                    <a:pt x="89" y="67"/>
                  </a:lnTo>
                  <a:lnTo>
                    <a:pt x="67" y="45"/>
                  </a:lnTo>
                  <a:lnTo>
                    <a:pt x="6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3" name="Google Shape;1533;p57"/>
            <p:cNvSpPr/>
            <p:nvPr/>
          </p:nvSpPr>
          <p:spPr>
            <a:xfrm rot="-1517472" flipH="1">
              <a:off x="7700468" y="2970436"/>
              <a:ext cx="617887" cy="291638"/>
            </a:xfrm>
            <a:custGeom>
              <a:avLst/>
              <a:gdLst/>
              <a:ahLst/>
              <a:cxnLst/>
              <a:rect l="l" t="t" r="r" b="b"/>
              <a:pathLst>
                <a:path w="1981" h="935" extrusionOk="0">
                  <a:moveTo>
                    <a:pt x="210" y="80"/>
                  </a:moveTo>
                  <a:lnTo>
                    <a:pt x="1091" y="290"/>
                  </a:lnTo>
                  <a:lnTo>
                    <a:pt x="1669" y="445"/>
                  </a:lnTo>
                  <a:lnTo>
                    <a:pt x="1780" y="468"/>
                  </a:lnTo>
                  <a:lnTo>
                    <a:pt x="1869" y="490"/>
                  </a:lnTo>
                  <a:lnTo>
                    <a:pt x="1914" y="512"/>
                  </a:lnTo>
                  <a:lnTo>
                    <a:pt x="1914" y="601"/>
                  </a:lnTo>
                  <a:lnTo>
                    <a:pt x="1914" y="712"/>
                  </a:lnTo>
                  <a:lnTo>
                    <a:pt x="1869" y="779"/>
                  </a:lnTo>
                  <a:lnTo>
                    <a:pt x="1847" y="824"/>
                  </a:lnTo>
                  <a:lnTo>
                    <a:pt x="1802" y="846"/>
                  </a:lnTo>
                  <a:lnTo>
                    <a:pt x="1758" y="868"/>
                  </a:lnTo>
                  <a:lnTo>
                    <a:pt x="1669" y="846"/>
                  </a:lnTo>
                  <a:lnTo>
                    <a:pt x="1535" y="801"/>
                  </a:lnTo>
                  <a:lnTo>
                    <a:pt x="957" y="623"/>
                  </a:lnTo>
                  <a:lnTo>
                    <a:pt x="166" y="392"/>
                  </a:lnTo>
                  <a:lnTo>
                    <a:pt x="201" y="356"/>
                  </a:lnTo>
                  <a:lnTo>
                    <a:pt x="223" y="290"/>
                  </a:lnTo>
                  <a:lnTo>
                    <a:pt x="245" y="201"/>
                  </a:lnTo>
                  <a:lnTo>
                    <a:pt x="223" y="134"/>
                  </a:lnTo>
                  <a:lnTo>
                    <a:pt x="210" y="80"/>
                  </a:lnTo>
                  <a:close/>
                  <a:moveTo>
                    <a:pt x="112" y="1"/>
                  </a:moveTo>
                  <a:lnTo>
                    <a:pt x="134" y="45"/>
                  </a:lnTo>
                  <a:lnTo>
                    <a:pt x="156" y="156"/>
                  </a:lnTo>
                  <a:lnTo>
                    <a:pt x="156" y="245"/>
                  </a:lnTo>
                  <a:lnTo>
                    <a:pt x="112" y="312"/>
                  </a:lnTo>
                  <a:lnTo>
                    <a:pt x="45" y="356"/>
                  </a:lnTo>
                  <a:lnTo>
                    <a:pt x="1" y="379"/>
                  </a:lnTo>
                  <a:lnTo>
                    <a:pt x="1" y="401"/>
                  </a:lnTo>
                  <a:lnTo>
                    <a:pt x="1" y="423"/>
                  </a:lnTo>
                  <a:lnTo>
                    <a:pt x="45" y="445"/>
                  </a:lnTo>
                  <a:lnTo>
                    <a:pt x="1224" y="779"/>
                  </a:lnTo>
                  <a:lnTo>
                    <a:pt x="1513" y="868"/>
                  </a:lnTo>
                  <a:lnTo>
                    <a:pt x="1647" y="912"/>
                  </a:lnTo>
                  <a:lnTo>
                    <a:pt x="1780" y="935"/>
                  </a:lnTo>
                  <a:lnTo>
                    <a:pt x="1847" y="935"/>
                  </a:lnTo>
                  <a:lnTo>
                    <a:pt x="1914" y="890"/>
                  </a:lnTo>
                  <a:lnTo>
                    <a:pt x="1936" y="846"/>
                  </a:lnTo>
                  <a:lnTo>
                    <a:pt x="1980" y="757"/>
                  </a:lnTo>
                  <a:lnTo>
                    <a:pt x="1980" y="601"/>
                  </a:lnTo>
                  <a:lnTo>
                    <a:pt x="1980" y="468"/>
                  </a:lnTo>
                  <a:lnTo>
                    <a:pt x="1958" y="445"/>
                  </a:lnTo>
                  <a:lnTo>
                    <a:pt x="1936" y="423"/>
                  </a:lnTo>
                  <a:lnTo>
                    <a:pt x="182" y="7"/>
                  </a:lnTo>
                  <a:lnTo>
                    <a:pt x="182" y="7"/>
                  </a:lnTo>
                  <a:lnTo>
                    <a:pt x="179" y="1"/>
                  </a:lnTo>
                  <a:lnTo>
                    <a:pt x="177" y="5"/>
                  </a:lnTo>
                  <a:lnTo>
                    <a:pt x="177" y="5"/>
                  </a:lnTo>
                  <a:lnTo>
                    <a:pt x="15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49572E62-905C-459F-B883-D5411A559625}"/>
              </a:ext>
            </a:extLst>
          </p:cNvPr>
          <p:cNvSpPr txBox="1"/>
          <p:nvPr/>
        </p:nvSpPr>
        <p:spPr>
          <a:xfrm>
            <a:off x="3349722" y="3101403"/>
            <a:ext cx="5950887" cy="1226357"/>
          </a:xfrm>
          <a:prstGeom prst="rect">
            <a:avLst/>
          </a:prstGeom>
          <a:noFill/>
        </p:spPr>
        <p:txBody>
          <a:bodyPr wrap="square" lIns="121917" tIns="60958" rIns="121917" bIns="60958">
            <a:spAutoFit/>
          </a:bodyPr>
          <a:lstStyle/>
          <a:p>
            <a:pPr defTabSz="1219170">
              <a:lnSpc>
                <a:spcPct val="107000"/>
              </a:lnSpc>
              <a:spcAft>
                <a:spcPts val="1067"/>
              </a:spcAft>
              <a:buClr>
                <a:srgbClr val="000000"/>
              </a:buClr>
              <a:defRPr/>
            </a:pPr>
            <a:r>
              <a:rPr lang="en-US" sz="6700" b="1">
                <a:solidFill>
                  <a:srgbClr val="FFFFFF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Đọc số 12 427</a:t>
            </a:r>
            <a:endParaRPr lang="en-US" sz="6700" b="1" kern="0">
              <a:solidFill>
                <a:srgbClr val="FFFFFF"/>
              </a:solidFill>
              <a:latin typeface="Times New Roman" panose="02020603050405020304" pitchFamily="18" charset="0"/>
              <a:ea typeface="HP001" panose="020B0603050302020204" pitchFamily="34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24" name="Arrow: Left 23">
            <a:hlinkClick r:id="rId3" action="ppaction://hlinksldjump"/>
            <a:extLst>
              <a:ext uri="{FF2B5EF4-FFF2-40B4-BE49-F238E27FC236}">
                <a16:creationId xmlns="" xmlns:a16="http://schemas.microsoft.com/office/drawing/2014/main" id="{8D101820-439C-45B3-B6EB-04D89C757DBD}"/>
              </a:ext>
            </a:extLst>
          </p:cNvPr>
          <p:cNvSpPr/>
          <p:nvPr/>
        </p:nvSpPr>
        <p:spPr>
          <a:xfrm>
            <a:off x="10712521" y="6020062"/>
            <a:ext cx="1136044" cy="69331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39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13" name="Google Shape;1513;p57"/>
          <p:cNvGrpSpPr/>
          <p:nvPr/>
        </p:nvGrpSpPr>
        <p:grpSpPr>
          <a:xfrm>
            <a:off x="1560263" y="1790412"/>
            <a:ext cx="9239415" cy="3842831"/>
            <a:chOff x="6459632" y="3043449"/>
            <a:chExt cx="4487767" cy="2052648"/>
          </a:xfrm>
        </p:grpSpPr>
        <p:sp>
          <p:nvSpPr>
            <p:cNvPr id="1514" name="Google Shape;1514;p57"/>
            <p:cNvSpPr/>
            <p:nvPr/>
          </p:nvSpPr>
          <p:spPr>
            <a:xfrm>
              <a:off x="6501965" y="3085782"/>
              <a:ext cx="4403100" cy="1968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algn="ctr"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5" name="Google Shape;1515;p57"/>
            <p:cNvSpPr/>
            <p:nvPr/>
          </p:nvSpPr>
          <p:spPr>
            <a:xfrm>
              <a:off x="6459632" y="3043449"/>
              <a:ext cx="4487767" cy="2052648"/>
            </a:xfrm>
            <a:custGeom>
              <a:avLst/>
              <a:gdLst/>
              <a:ahLst/>
              <a:cxnLst/>
              <a:rect l="l" t="t" r="r" b="b"/>
              <a:pathLst>
                <a:path w="4487767" h="2052648" extrusionOk="0">
                  <a:moveTo>
                    <a:pt x="0" y="2052648"/>
                  </a:moveTo>
                  <a:lnTo>
                    <a:pt x="0" y="0"/>
                  </a:lnTo>
                  <a:lnTo>
                    <a:pt x="4487767" y="0"/>
                  </a:lnTo>
                  <a:lnTo>
                    <a:pt x="4487767" y="2052648"/>
                  </a:lnTo>
                  <a:close/>
                  <a:moveTo>
                    <a:pt x="84666" y="1967981"/>
                  </a:moveTo>
                  <a:lnTo>
                    <a:pt x="4403100" y="1967981"/>
                  </a:lnTo>
                  <a:lnTo>
                    <a:pt x="4403100" y="84666"/>
                  </a:lnTo>
                  <a:lnTo>
                    <a:pt x="84666" y="84666"/>
                  </a:lnTo>
                  <a:close/>
                </a:path>
              </a:pathLst>
            </a:custGeom>
            <a:solidFill>
              <a:srgbClr val="E7AA34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algn="ctr"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516" name="Google Shape;1516;p57"/>
          <p:cNvGrpSpPr/>
          <p:nvPr/>
        </p:nvGrpSpPr>
        <p:grpSpPr>
          <a:xfrm>
            <a:off x="1314855" y="4674521"/>
            <a:ext cx="851300" cy="398000"/>
            <a:chOff x="4173100" y="4403650"/>
            <a:chExt cx="51175" cy="23925"/>
          </a:xfrm>
        </p:grpSpPr>
        <p:sp>
          <p:nvSpPr>
            <p:cNvPr id="1517" name="Google Shape;1517;p57"/>
            <p:cNvSpPr/>
            <p:nvPr/>
          </p:nvSpPr>
          <p:spPr>
            <a:xfrm>
              <a:off x="4175875" y="4404750"/>
              <a:ext cx="47850" cy="22275"/>
            </a:xfrm>
            <a:custGeom>
              <a:avLst/>
              <a:gdLst/>
              <a:ahLst/>
              <a:cxnLst/>
              <a:rect l="l" t="t" r="r" b="b"/>
              <a:pathLst>
                <a:path w="1914" h="891" extrusionOk="0">
                  <a:moveTo>
                    <a:pt x="111" y="1"/>
                  </a:moveTo>
                  <a:lnTo>
                    <a:pt x="134" y="23"/>
                  </a:lnTo>
                  <a:lnTo>
                    <a:pt x="156" y="67"/>
                  </a:lnTo>
                  <a:lnTo>
                    <a:pt x="156" y="156"/>
                  </a:lnTo>
                  <a:lnTo>
                    <a:pt x="156" y="223"/>
                  </a:lnTo>
                  <a:lnTo>
                    <a:pt x="134" y="290"/>
                  </a:lnTo>
                  <a:lnTo>
                    <a:pt x="89" y="334"/>
                  </a:lnTo>
                  <a:lnTo>
                    <a:pt x="45" y="379"/>
                  </a:lnTo>
                  <a:lnTo>
                    <a:pt x="0" y="379"/>
                  </a:lnTo>
                  <a:lnTo>
                    <a:pt x="1757" y="890"/>
                  </a:lnTo>
                  <a:lnTo>
                    <a:pt x="1846" y="802"/>
                  </a:lnTo>
                  <a:lnTo>
                    <a:pt x="1891" y="690"/>
                  </a:lnTo>
                  <a:lnTo>
                    <a:pt x="1913" y="579"/>
                  </a:lnTo>
                  <a:lnTo>
                    <a:pt x="1891" y="446"/>
                  </a:lnTo>
                  <a:lnTo>
                    <a:pt x="111" y="1"/>
                  </a:lnTo>
                  <a:close/>
                </a:path>
              </a:pathLst>
            </a:custGeom>
            <a:solidFill>
              <a:srgbClr val="EAD5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8" name="Google Shape;1518;p57"/>
            <p:cNvSpPr/>
            <p:nvPr/>
          </p:nvSpPr>
          <p:spPr>
            <a:xfrm>
              <a:off x="4173650" y="4404750"/>
              <a:ext cx="6125" cy="9475"/>
            </a:xfrm>
            <a:custGeom>
              <a:avLst/>
              <a:gdLst/>
              <a:ahLst/>
              <a:cxnLst/>
              <a:rect l="l" t="t" r="r" b="b"/>
              <a:pathLst>
                <a:path w="245" h="379" extrusionOk="0">
                  <a:moveTo>
                    <a:pt x="134" y="1"/>
                  </a:moveTo>
                  <a:lnTo>
                    <a:pt x="89" y="45"/>
                  </a:lnTo>
                  <a:lnTo>
                    <a:pt x="45" y="90"/>
                  </a:lnTo>
                  <a:lnTo>
                    <a:pt x="23" y="156"/>
                  </a:lnTo>
                  <a:lnTo>
                    <a:pt x="0" y="245"/>
                  </a:lnTo>
                  <a:lnTo>
                    <a:pt x="23" y="312"/>
                  </a:lnTo>
                  <a:lnTo>
                    <a:pt x="45" y="357"/>
                  </a:lnTo>
                  <a:lnTo>
                    <a:pt x="89" y="379"/>
                  </a:lnTo>
                  <a:lnTo>
                    <a:pt x="134" y="379"/>
                  </a:lnTo>
                  <a:lnTo>
                    <a:pt x="178" y="334"/>
                  </a:lnTo>
                  <a:lnTo>
                    <a:pt x="223" y="290"/>
                  </a:lnTo>
                  <a:lnTo>
                    <a:pt x="245" y="223"/>
                  </a:lnTo>
                  <a:lnTo>
                    <a:pt x="245" y="156"/>
                  </a:lnTo>
                  <a:lnTo>
                    <a:pt x="245" y="67"/>
                  </a:lnTo>
                  <a:lnTo>
                    <a:pt x="223" y="23"/>
                  </a:lnTo>
                  <a:lnTo>
                    <a:pt x="200" y="1"/>
                  </a:lnTo>
                  <a:close/>
                </a:path>
              </a:pathLst>
            </a:custGeom>
            <a:solidFill>
              <a:srgbClr val="F4DE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9" name="Google Shape;1519;p57"/>
            <p:cNvSpPr/>
            <p:nvPr/>
          </p:nvSpPr>
          <p:spPr>
            <a:xfrm>
              <a:off x="4177525" y="4403650"/>
              <a:ext cx="2250" cy="2250"/>
            </a:xfrm>
            <a:custGeom>
              <a:avLst/>
              <a:gdLst/>
              <a:ahLst/>
              <a:cxnLst/>
              <a:rect l="l" t="t" r="r" b="b"/>
              <a:pathLst>
                <a:path w="90" h="90" extrusionOk="0">
                  <a:moveTo>
                    <a:pt x="23" y="0"/>
                  </a:moveTo>
                  <a:lnTo>
                    <a:pt x="1" y="23"/>
                  </a:lnTo>
                  <a:lnTo>
                    <a:pt x="1" y="45"/>
                  </a:lnTo>
                  <a:lnTo>
                    <a:pt x="1" y="67"/>
                  </a:lnTo>
                  <a:lnTo>
                    <a:pt x="23" y="89"/>
                  </a:lnTo>
                  <a:lnTo>
                    <a:pt x="68" y="89"/>
                  </a:lnTo>
                  <a:lnTo>
                    <a:pt x="90" y="67"/>
                  </a:lnTo>
                  <a:lnTo>
                    <a:pt x="68" y="23"/>
                  </a:lnTo>
                  <a:lnTo>
                    <a:pt x="45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0" name="Google Shape;1520;p57"/>
            <p:cNvSpPr/>
            <p:nvPr/>
          </p:nvSpPr>
          <p:spPr>
            <a:xfrm>
              <a:off x="4174750" y="4403650"/>
              <a:ext cx="4475" cy="2800"/>
            </a:xfrm>
            <a:custGeom>
              <a:avLst/>
              <a:gdLst/>
              <a:ahLst/>
              <a:cxnLst/>
              <a:rect l="l" t="t" r="r" b="b"/>
              <a:pathLst>
                <a:path w="179" h="112" extrusionOk="0">
                  <a:moveTo>
                    <a:pt x="134" y="0"/>
                  </a:moveTo>
                  <a:lnTo>
                    <a:pt x="67" y="23"/>
                  </a:lnTo>
                  <a:lnTo>
                    <a:pt x="1" y="45"/>
                  </a:lnTo>
                  <a:lnTo>
                    <a:pt x="1" y="67"/>
                  </a:lnTo>
                  <a:lnTo>
                    <a:pt x="23" y="111"/>
                  </a:lnTo>
                  <a:lnTo>
                    <a:pt x="67" y="111"/>
                  </a:lnTo>
                  <a:lnTo>
                    <a:pt x="112" y="89"/>
                  </a:lnTo>
                  <a:lnTo>
                    <a:pt x="134" y="89"/>
                  </a:lnTo>
                  <a:lnTo>
                    <a:pt x="179" y="67"/>
                  </a:lnTo>
                  <a:lnTo>
                    <a:pt x="179" y="45"/>
                  </a:lnTo>
                  <a:lnTo>
                    <a:pt x="156" y="23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1" name="Google Shape;1521;p57"/>
            <p:cNvSpPr/>
            <p:nvPr/>
          </p:nvSpPr>
          <p:spPr>
            <a:xfrm>
              <a:off x="4173100" y="4404750"/>
              <a:ext cx="3900" cy="5025"/>
            </a:xfrm>
            <a:custGeom>
              <a:avLst/>
              <a:gdLst/>
              <a:ahLst/>
              <a:cxnLst/>
              <a:rect l="l" t="t" r="r" b="b"/>
              <a:pathLst>
                <a:path w="156" h="201" extrusionOk="0">
                  <a:moveTo>
                    <a:pt x="67" y="1"/>
                  </a:moveTo>
                  <a:lnTo>
                    <a:pt x="22" y="67"/>
                  </a:lnTo>
                  <a:lnTo>
                    <a:pt x="0" y="134"/>
                  </a:lnTo>
                  <a:lnTo>
                    <a:pt x="0" y="179"/>
                  </a:lnTo>
                  <a:lnTo>
                    <a:pt x="22" y="201"/>
                  </a:lnTo>
                  <a:lnTo>
                    <a:pt x="67" y="201"/>
                  </a:lnTo>
                  <a:lnTo>
                    <a:pt x="89" y="179"/>
                  </a:lnTo>
                  <a:lnTo>
                    <a:pt x="111" y="112"/>
                  </a:lnTo>
                  <a:lnTo>
                    <a:pt x="133" y="67"/>
                  </a:lnTo>
                  <a:lnTo>
                    <a:pt x="156" y="45"/>
                  </a:lnTo>
                  <a:lnTo>
                    <a:pt x="13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2" name="Google Shape;1522;p57"/>
            <p:cNvSpPr/>
            <p:nvPr/>
          </p:nvSpPr>
          <p:spPr>
            <a:xfrm>
              <a:off x="4173100" y="4407525"/>
              <a:ext cx="2225" cy="5600"/>
            </a:xfrm>
            <a:custGeom>
              <a:avLst/>
              <a:gdLst/>
              <a:ahLst/>
              <a:cxnLst/>
              <a:rect l="l" t="t" r="r" b="b"/>
              <a:pathLst>
                <a:path w="89" h="224" extrusionOk="0">
                  <a:moveTo>
                    <a:pt x="22" y="1"/>
                  </a:moveTo>
                  <a:lnTo>
                    <a:pt x="0" y="23"/>
                  </a:lnTo>
                  <a:lnTo>
                    <a:pt x="0" y="112"/>
                  </a:lnTo>
                  <a:lnTo>
                    <a:pt x="0" y="179"/>
                  </a:lnTo>
                  <a:lnTo>
                    <a:pt x="22" y="223"/>
                  </a:lnTo>
                  <a:lnTo>
                    <a:pt x="67" y="223"/>
                  </a:lnTo>
                  <a:lnTo>
                    <a:pt x="67" y="201"/>
                  </a:lnTo>
                  <a:lnTo>
                    <a:pt x="67" y="134"/>
                  </a:lnTo>
                  <a:lnTo>
                    <a:pt x="89" y="68"/>
                  </a:lnTo>
                  <a:lnTo>
                    <a:pt x="67" y="45"/>
                  </a:lnTo>
                  <a:lnTo>
                    <a:pt x="45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3" name="Google Shape;1523;p57"/>
            <p:cNvSpPr/>
            <p:nvPr/>
          </p:nvSpPr>
          <p:spPr>
            <a:xfrm>
              <a:off x="4173100" y="4411425"/>
              <a:ext cx="3350" cy="3925"/>
            </a:xfrm>
            <a:custGeom>
              <a:avLst/>
              <a:gdLst/>
              <a:ahLst/>
              <a:cxnLst/>
              <a:rect l="l" t="t" r="r" b="b"/>
              <a:pathLst>
                <a:path w="134" h="157" extrusionOk="0">
                  <a:moveTo>
                    <a:pt x="0" y="1"/>
                  </a:moveTo>
                  <a:lnTo>
                    <a:pt x="0" y="23"/>
                  </a:lnTo>
                  <a:lnTo>
                    <a:pt x="45" y="112"/>
                  </a:lnTo>
                  <a:lnTo>
                    <a:pt x="111" y="156"/>
                  </a:lnTo>
                  <a:lnTo>
                    <a:pt x="133" y="156"/>
                  </a:lnTo>
                  <a:lnTo>
                    <a:pt x="133" y="134"/>
                  </a:lnTo>
                  <a:lnTo>
                    <a:pt x="133" y="90"/>
                  </a:lnTo>
                  <a:lnTo>
                    <a:pt x="111" y="67"/>
                  </a:lnTo>
                  <a:lnTo>
                    <a:pt x="89" y="67"/>
                  </a:lnTo>
                  <a:lnTo>
                    <a:pt x="67" y="45"/>
                  </a:lnTo>
                  <a:lnTo>
                    <a:pt x="6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4" name="Google Shape;1524;p57"/>
            <p:cNvSpPr/>
            <p:nvPr/>
          </p:nvSpPr>
          <p:spPr>
            <a:xfrm>
              <a:off x="4174750" y="4404200"/>
              <a:ext cx="49525" cy="23375"/>
            </a:xfrm>
            <a:custGeom>
              <a:avLst/>
              <a:gdLst/>
              <a:ahLst/>
              <a:cxnLst/>
              <a:rect l="l" t="t" r="r" b="b"/>
              <a:pathLst>
                <a:path w="1981" h="935" extrusionOk="0">
                  <a:moveTo>
                    <a:pt x="210" y="80"/>
                  </a:moveTo>
                  <a:lnTo>
                    <a:pt x="1091" y="290"/>
                  </a:lnTo>
                  <a:lnTo>
                    <a:pt x="1669" y="445"/>
                  </a:lnTo>
                  <a:lnTo>
                    <a:pt x="1780" y="468"/>
                  </a:lnTo>
                  <a:lnTo>
                    <a:pt x="1869" y="490"/>
                  </a:lnTo>
                  <a:lnTo>
                    <a:pt x="1914" y="512"/>
                  </a:lnTo>
                  <a:lnTo>
                    <a:pt x="1914" y="601"/>
                  </a:lnTo>
                  <a:lnTo>
                    <a:pt x="1914" y="712"/>
                  </a:lnTo>
                  <a:lnTo>
                    <a:pt x="1869" y="779"/>
                  </a:lnTo>
                  <a:lnTo>
                    <a:pt x="1847" y="824"/>
                  </a:lnTo>
                  <a:lnTo>
                    <a:pt x="1802" y="846"/>
                  </a:lnTo>
                  <a:lnTo>
                    <a:pt x="1758" y="868"/>
                  </a:lnTo>
                  <a:lnTo>
                    <a:pt x="1669" y="846"/>
                  </a:lnTo>
                  <a:lnTo>
                    <a:pt x="1535" y="801"/>
                  </a:lnTo>
                  <a:lnTo>
                    <a:pt x="957" y="623"/>
                  </a:lnTo>
                  <a:lnTo>
                    <a:pt x="166" y="392"/>
                  </a:lnTo>
                  <a:lnTo>
                    <a:pt x="201" y="356"/>
                  </a:lnTo>
                  <a:lnTo>
                    <a:pt x="223" y="290"/>
                  </a:lnTo>
                  <a:lnTo>
                    <a:pt x="245" y="201"/>
                  </a:lnTo>
                  <a:lnTo>
                    <a:pt x="223" y="134"/>
                  </a:lnTo>
                  <a:lnTo>
                    <a:pt x="210" y="80"/>
                  </a:lnTo>
                  <a:close/>
                  <a:moveTo>
                    <a:pt x="112" y="1"/>
                  </a:moveTo>
                  <a:lnTo>
                    <a:pt x="134" y="45"/>
                  </a:lnTo>
                  <a:lnTo>
                    <a:pt x="156" y="156"/>
                  </a:lnTo>
                  <a:lnTo>
                    <a:pt x="156" y="245"/>
                  </a:lnTo>
                  <a:lnTo>
                    <a:pt x="112" y="312"/>
                  </a:lnTo>
                  <a:lnTo>
                    <a:pt x="45" y="356"/>
                  </a:lnTo>
                  <a:lnTo>
                    <a:pt x="1" y="379"/>
                  </a:lnTo>
                  <a:lnTo>
                    <a:pt x="1" y="401"/>
                  </a:lnTo>
                  <a:lnTo>
                    <a:pt x="1" y="423"/>
                  </a:lnTo>
                  <a:lnTo>
                    <a:pt x="45" y="445"/>
                  </a:lnTo>
                  <a:lnTo>
                    <a:pt x="1224" y="779"/>
                  </a:lnTo>
                  <a:lnTo>
                    <a:pt x="1513" y="868"/>
                  </a:lnTo>
                  <a:lnTo>
                    <a:pt x="1647" y="912"/>
                  </a:lnTo>
                  <a:lnTo>
                    <a:pt x="1780" y="935"/>
                  </a:lnTo>
                  <a:lnTo>
                    <a:pt x="1847" y="935"/>
                  </a:lnTo>
                  <a:lnTo>
                    <a:pt x="1914" y="890"/>
                  </a:lnTo>
                  <a:lnTo>
                    <a:pt x="1936" y="846"/>
                  </a:lnTo>
                  <a:lnTo>
                    <a:pt x="1980" y="757"/>
                  </a:lnTo>
                  <a:lnTo>
                    <a:pt x="1980" y="601"/>
                  </a:lnTo>
                  <a:lnTo>
                    <a:pt x="1980" y="468"/>
                  </a:lnTo>
                  <a:lnTo>
                    <a:pt x="1958" y="445"/>
                  </a:lnTo>
                  <a:lnTo>
                    <a:pt x="1936" y="423"/>
                  </a:lnTo>
                  <a:lnTo>
                    <a:pt x="182" y="7"/>
                  </a:lnTo>
                  <a:lnTo>
                    <a:pt x="182" y="7"/>
                  </a:lnTo>
                  <a:lnTo>
                    <a:pt x="179" y="1"/>
                  </a:lnTo>
                  <a:lnTo>
                    <a:pt x="177" y="5"/>
                  </a:lnTo>
                  <a:lnTo>
                    <a:pt x="177" y="5"/>
                  </a:lnTo>
                  <a:lnTo>
                    <a:pt x="15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525" name="Google Shape;1525;p57"/>
          <p:cNvGrpSpPr/>
          <p:nvPr/>
        </p:nvGrpSpPr>
        <p:grpSpPr>
          <a:xfrm>
            <a:off x="10223713" y="3794963"/>
            <a:ext cx="911007" cy="711816"/>
            <a:chOff x="7667784" y="2846222"/>
            <a:chExt cx="683255" cy="533862"/>
          </a:xfrm>
        </p:grpSpPr>
        <p:sp>
          <p:nvSpPr>
            <p:cNvPr id="1526" name="Google Shape;1526;p57"/>
            <p:cNvSpPr/>
            <p:nvPr/>
          </p:nvSpPr>
          <p:spPr>
            <a:xfrm rot="-1517472" flipH="1">
              <a:off x="7707674" y="2978830"/>
              <a:ext cx="596990" cy="277914"/>
            </a:xfrm>
            <a:custGeom>
              <a:avLst/>
              <a:gdLst/>
              <a:ahLst/>
              <a:cxnLst/>
              <a:rect l="l" t="t" r="r" b="b"/>
              <a:pathLst>
                <a:path w="1914" h="891" extrusionOk="0">
                  <a:moveTo>
                    <a:pt x="111" y="1"/>
                  </a:moveTo>
                  <a:lnTo>
                    <a:pt x="134" y="23"/>
                  </a:lnTo>
                  <a:lnTo>
                    <a:pt x="156" y="67"/>
                  </a:lnTo>
                  <a:lnTo>
                    <a:pt x="156" y="156"/>
                  </a:lnTo>
                  <a:lnTo>
                    <a:pt x="156" y="223"/>
                  </a:lnTo>
                  <a:lnTo>
                    <a:pt x="134" y="290"/>
                  </a:lnTo>
                  <a:lnTo>
                    <a:pt x="89" y="334"/>
                  </a:lnTo>
                  <a:lnTo>
                    <a:pt x="45" y="379"/>
                  </a:lnTo>
                  <a:lnTo>
                    <a:pt x="0" y="379"/>
                  </a:lnTo>
                  <a:lnTo>
                    <a:pt x="1757" y="890"/>
                  </a:lnTo>
                  <a:lnTo>
                    <a:pt x="1846" y="802"/>
                  </a:lnTo>
                  <a:lnTo>
                    <a:pt x="1891" y="690"/>
                  </a:lnTo>
                  <a:lnTo>
                    <a:pt x="1913" y="579"/>
                  </a:lnTo>
                  <a:lnTo>
                    <a:pt x="1891" y="446"/>
                  </a:lnTo>
                  <a:lnTo>
                    <a:pt x="111" y="1"/>
                  </a:lnTo>
                  <a:close/>
                </a:path>
              </a:pathLst>
            </a:custGeom>
            <a:solidFill>
              <a:srgbClr val="EAD5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7" name="Google Shape;1527;p57"/>
            <p:cNvSpPr/>
            <p:nvPr/>
          </p:nvSpPr>
          <p:spPr>
            <a:xfrm rot="-1517472" flipH="1">
              <a:off x="8194283" y="2863425"/>
              <a:ext cx="76417" cy="118215"/>
            </a:xfrm>
            <a:custGeom>
              <a:avLst/>
              <a:gdLst/>
              <a:ahLst/>
              <a:cxnLst/>
              <a:rect l="l" t="t" r="r" b="b"/>
              <a:pathLst>
                <a:path w="245" h="379" extrusionOk="0">
                  <a:moveTo>
                    <a:pt x="134" y="1"/>
                  </a:moveTo>
                  <a:lnTo>
                    <a:pt x="89" y="45"/>
                  </a:lnTo>
                  <a:lnTo>
                    <a:pt x="45" y="90"/>
                  </a:lnTo>
                  <a:lnTo>
                    <a:pt x="23" y="156"/>
                  </a:lnTo>
                  <a:lnTo>
                    <a:pt x="0" y="245"/>
                  </a:lnTo>
                  <a:lnTo>
                    <a:pt x="23" y="312"/>
                  </a:lnTo>
                  <a:lnTo>
                    <a:pt x="45" y="357"/>
                  </a:lnTo>
                  <a:lnTo>
                    <a:pt x="89" y="379"/>
                  </a:lnTo>
                  <a:lnTo>
                    <a:pt x="134" y="379"/>
                  </a:lnTo>
                  <a:lnTo>
                    <a:pt x="178" y="334"/>
                  </a:lnTo>
                  <a:lnTo>
                    <a:pt x="223" y="290"/>
                  </a:lnTo>
                  <a:lnTo>
                    <a:pt x="245" y="223"/>
                  </a:lnTo>
                  <a:lnTo>
                    <a:pt x="245" y="156"/>
                  </a:lnTo>
                  <a:lnTo>
                    <a:pt x="245" y="67"/>
                  </a:lnTo>
                  <a:lnTo>
                    <a:pt x="223" y="23"/>
                  </a:lnTo>
                  <a:lnTo>
                    <a:pt x="200" y="1"/>
                  </a:lnTo>
                  <a:close/>
                </a:path>
              </a:pathLst>
            </a:custGeom>
            <a:solidFill>
              <a:srgbClr val="F4DE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8" name="Google Shape;1528;p57"/>
            <p:cNvSpPr/>
            <p:nvPr/>
          </p:nvSpPr>
          <p:spPr>
            <a:xfrm rot="-1517472" flipH="1">
              <a:off x="8171481" y="2865664"/>
              <a:ext cx="28072" cy="28072"/>
            </a:xfrm>
            <a:custGeom>
              <a:avLst/>
              <a:gdLst/>
              <a:ahLst/>
              <a:cxnLst/>
              <a:rect l="l" t="t" r="r" b="b"/>
              <a:pathLst>
                <a:path w="90" h="90" extrusionOk="0">
                  <a:moveTo>
                    <a:pt x="23" y="0"/>
                  </a:moveTo>
                  <a:lnTo>
                    <a:pt x="1" y="23"/>
                  </a:lnTo>
                  <a:lnTo>
                    <a:pt x="1" y="45"/>
                  </a:lnTo>
                  <a:lnTo>
                    <a:pt x="1" y="67"/>
                  </a:lnTo>
                  <a:lnTo>
                    <a:pt x="23" y="89"/>
                  </a:lnTo>
                  <a:lnTo>
                    <a:pt x="68" y="89"/>
                  </a:lnTo>
                  <a:lnTo>
                    <a:pt x="90" y="67"/>
                  </a:lnTo>
                  <a:lnTo>
                    <a:pt x="68" y="23"/>
                  </a:lnTo>
                  <a:lnTo>
                    <a:pt x="45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9" name="Google Shape;1529;p57"/>
            <p:cNvSpPr/>
            <p:nvPr/>
          </p:nvSpPr>
          <p:spPr>
            <a:xfrm rot="-1517472" flipH="1">
              <a:off x="8177821" y="2856474"/>
              <a:ext cx="55831" cy="34934"/>
            </a:xfrm>
            <a:custGeom>
              <a:avLst/>
              <a:gdLst/>
              <a:ahLst/>
              <a:cxnLst/>
              <a:rect l="l" t="t" r="r" b="b"/>
              <a:pathLst>
                <a:path w="179" h="112" extrusionOk="0">
                  <a:moveTo>
                    <a:pt x="134" y="0"/>
                  </a:moveTo>
                  <a:lnTo>
                    <a:pt x="67" y="23"/>
                  </a:lnTo>
                  <a:lnTo>
                    <a:pt x="1" y="45"/>
                  </a:lnTo>
                  <a:lnTo>
                    <a:pt x="1" y="67"/>
                  </a:lnTo>
                  <a:lnTo>
                    <a:pt x="23" y="111"/>
                  </a:lnTo>
                  <a:lnTo>
                    <a:pt x="67" y="111"/>
                  </a:lnTo>
                  <a:lnTo>
                    <a:pt x="112" y="89"/>
                  </a:lnTo>
                  <a:lnTo>
                    <a:pt x="134" y="89"/>
                  </a:lnTo>
                  <a:lnTo>
                    <a:pt x="179" y="67"/>
                  </a:lnTo>
                  <a:lnTo>
                    <a:pt x="179" y="45"/>
                  </a:lnTo>
                  <a:lnTo>
                    <a:pt x="156" y="23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0" name="Google Shape;1530;p57"/>
            <p:cNvSpPr/>
            <p:nvPr/>
          </p:nvSpPr>
          <p:spPr>
            <a:xfrm rot="-1517472" flipH="1">
              <a:off x="8215057" y="2857225"/>
              <a:ext cx="48657" cy="62694"/>
            </a:xfrm>
            <a:custGeom>
              <a:avLst/>
              <a:gdLst/>
              <a:ahLst/>
              <a:cxnLst/>
              <a:rect l="l" t="t" r="r" b="b"/>
              <a:pathLst>
                <a:path w="156" h="201" extrusionOk="0">
                  <a:moveTo>
                    <a:pt x="67" y="1"/>
                  </a:moveTo>
                  <a:lnTo>
                    <a:pt x="22" y="67"/>
                  </a:lnTo>
                  <a:lnTo>
                    <a:pt x="0" y="134"/>
                  </a:lnTo>
                  <a:lnTo>
                    <a:pt x="0" y="179"/>
                  </a:lnTo>
                  <a:lnTo>
                    <a:pt x="22" y="201"/>
                  </a:lnTo>
                  <a:lnTo>
                    <a:pt x="67" y="201"/>
                  </a:lnTo>
                  <a:lnTo>
                    <a:pt x="89" y="179"/>
                  </a:lnTo>
                  <a:lnTo>
                    <a:pt x="111" y="112"/>
                  </a:lnTo>
                  <a:lnTo>
                    <a:pt x="133" y="67"/>
                  </a:lnTo>
                  <a:lnTo>
                    <a:pt x="156" y="45"/>
                  </a:lnTo>
                  <a:lnTo>
                    <a:pt x="13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1" name="Google Shape;1531;p57"/>
            <p:cNvSpPr/>
            <p:nvPr/>
          </p:nvSpPr>
          <p:spPr>
            <a:xfrm rot="-1517472" flipH="1">
              <a:off x="8251277" y="2883721"/>
              <a:ext cx="27760" cy="69868"/>
            </a:xfrm>
            <a:custGeom>
              <a:avLst/>
              <a:gdLst/>
              <a:ahLst/>
              <a:cxnLst/>
              <a:rect l="l" t="t" r="r" b="b"/>
              <a:pathLst>
                <a:path w="89" h="224" extrusionOk="0">
                  <a:moveTo>
                    <a:pt x="22" y="1"/>
                  </a:moveTo>
                  <a:lnTo>
                    <a:pt x="0" y="23"/>
                  </a:lnTo>
                  <a:lnTo>
                    <a:pt x="0" y="112"/>
                  </a:lnTo>
                  <a:lnTo>
                    <a:pt x="0" y="179"/>
                  </a:lnTo>
                  <a:lnTo>
                    <a:pt x="22" y="223"/>
                  </a:lnTo>
                  <a:lnTo>
                    <a:pt x="67" y="223"/>
                  </a:lnTo>
                  <a:lnTo>
                    <a:pt x="67" y="201"/>
                  </a:lnTo>
                  <a:lnTo>
                    <a:pt x="67" y="134"/>
                  </a:lnTo>
                  <a:lnTo>
                    <a:pt x="89" y="68"/>
                  </a:lnTo>
                  <a:lnTo>
                    <a:pt x="67" y="45"/>
                  </a:lnTo>
                  <a:lnTo>
                    <a:pt x="45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2" name="Google Shape;1532;p57"/>
            <p:cNvSpPr/>
            <p:nvPr/>
          </p:nvSpPr>
          <p:spPr>
            <a:xfrm rot="-1517472" flipH="1">
              <a:off x="8254237" y="2931715"/>
              <a:ext cx="41796" cy="48970"/>
            </a:xfrm>
            <a:custGeom>
              <a:avLst/>
              <a:gdLst/>
              <a:ahLst/>
              <a:cxnLst/>
              <a:rect l="l" t="t" r="r" b="b"/>
              <a:pathLst>
                <a:path w="134" h="157" extrusionOk="0">
                  <a:moveTo>
                    <a:pt x="0" y="1"/>
                  </a:moveTo>
                  <a:lnTo>
                    <a:pt x="0" y="23"/>
                  </a:lnTo>
                  <a:lnTo>
                    <a:pt x="45" y="112"/>
                  </a:lnTo>
                  <a:lnTo>
                    <a:pt x="111" y="156"/>
                  </a:lnTo>
                  <a:lnTo>
                    <a:pt x="133" y="156"/>
                  </a:lnTo>
                  <a:lnTo>
                    <a:pt x="133" y="134"/>
                  </a:lnTo>
                  <a:lnTo>
                    <a:pt x="133" y="90"/>
                  </a:lnTo>
                  <a:lnTo>
                    <a:pt x="111" y="67"/>
                  </a:lnTo>
                  <a:lnTo>
                    <a:pt x="89" y="67"/>
                  </a:lnTo>
                  <a:lnTo>
                    <a:pt x="67" y="45"/>
                  </a:lnTo>
                  <a:lnTo>
                    <a:pt x="6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3" name="Google Shape;1533;p57"/>
            <p:cNvSpPr/>
            <p:nvPr/>
          </p:nvSpPr>
          <p:spPr>
            <a:xfrm rot="-1517472" flipH="1">
              <a:off x="7700468" y="2970436"/>
              <a:ext cx="617887" cy="291638"/>
            </a:xfrm>
            <a:custGeom>
              <a:avLst/>
              <a:gdLst/>
              <a:ahLst/>
              <a:cxnLst/>
              <a:rect l="l" t="t" r="r" b="b"/>
              <a:pathLst>
                <a:path w="1981" h="935" extrusionOk="0">
                  <a:moveTo>
                    <a:pt x="210" y="80"/>
                  </a:moveTo>
                  <a:lnTo>
                    <a:pt x="1091" y="290"/>
                  </a:lnTo>
                  <a:lnTo>
                    <a:pt x="1669" y="445"/>
                  </a:lnTo>
                  <a:lnTo>
                    <a:pt x="1780" y="468"/>
                  </a:lnTo>
                  <a:lnTo>
                    <a:pt x="1869" y="490"/>
                  </a:lnTo>
                  <a:lnTo>
                    <a:pt x="1914" y="512"/>
                  </a:lnTo>
                  <a:lnTo>
                    <a:pt x="1914" y="601"/>
                  </a:lnTo>
                  <a:lnTo>
                    <a:pt x="1914" y="712"/>
                  </a:lnTo>
                  <a:lnTo>
                    <a:pt x="1869" y="779"/>
                  </a:lnTo>
                  <a:lnTo>
                    <a:pt x="1847" y="824"/>
                  </a:lnTo>
                  <a:lnTo>
                    <a:pt x="1802" y="846"/>
                  </a:lnTo>
                  <a:lnTo>
                    <a:pt x="1758" y="868"/>
                  </a:lnTo>
                  <a:lnTo>
                    <a:pt x="1669" y="846"/>
                  </a:lnTo>
                  <a:lnTo>
                    <a:pt x="1535" y="801"/>
                  </a:lnTo>
                  <a:lnTo>
                    <a:pt x="957" y="623"/>
                  </a:lnTo>
                  <a:lnTo>
                    <a:pt x="166" y="392"/>
                  </a:lnTo>
                  <a:lnTo>
                    <a:pt x="201" y="356"/>
                  </a:lnTo>
                  <a:lnTo>
                    <a:pt x="223" y="290"/>
                  </a:lnTo>
                  <a:lnTo>
                    <a:pt x="245" y="201"/>
                  </a:lnTo>
                  <a:lnTo>
                    <a:pt x="223" y="134"/>
                  </a:lnTo>
                  <a:lnTo>
                    <a:pt x="210" y="80"/>
                  </a:lnTo>
                  <a:close/>
                  <a:moveTo>
                    <a:pt x="112" y="1"/>
                  </a:moveTo>
                  <a:lnTo>
                    <a:pt x="134" y="45"/>
                  </a:lnTo>
                  <a:lnTo>
                    <a:pt x="156" y="156"/>
                  </a:lnTo>
                  <a:lnTo>
                    <a:pt x="156" y="245"/>
                  </a:lnTo>
                  <a:lnTo>
                    <a:pt x="112" y="312"/>
                  </a:lnTo>
                  <a:lnTo>
                    <a:pt x="45" y="356"/>
                  </a:lnTo>
                  <a:lnTo>
                    <a:pt x="1" y="379"/>
                  </a:lnTo>
                  <a:lnTo>
                    <a:pt x="1" y="401"/>
                  </a:lnTo>
                  <a:lnTo>
                    <a:pt x="1" y="423"/>
                  </a:lnTo>
                  <a:lnTo>
                    <a:pt x="45" y="445"/>
                  </a:lnTo>
                  <a:lnTo>
                    <a:pt x="1224" y="779"/>
                  </a:lnTo>
                  <a:lnTo>
                    <a:pt x="1513" y="868"/>
                  </a:lnTo>
                  <a:lnTo>
                    <a:pt x="1647" y="912"/>
                  </a:lnTo>
                  <a:lnTo>
                    <a:pt x="1780" y="935"/>
                  </a:lnTo>
                  <a:lnTo>
                    <a:pt x="1847" y="935"/>
                  </a:lnTo>
                  <a:lnTo>
                    <a:pt x="1914" y="890"/>
                  </a:lnTo>
                  <a:lnTo>
                    <a:pt x="1936" y="846"/>
                  </a:lnTo>
                  <a:lnTo>
                    <a:pt x="1980" y="757"/>
                  </a:lnTo>
                  <a:lnTo>
                    <a:pt x="1980" y="601"/>
                  </a:lnTo>
                  <a:lnTo>
                    <a:pt x="1980" y="468"/>
                  </a:lnTo>
                  <a:lnTo>
                    <a:pt x="1958" y="445"/>
                  </a:lnTo>
                  <a:lnTo>
                    <a:pt x="1936" y="423"/>
                  </a:lnTo>
                  <a:lnTo>
                    <a:pt x="182" y="7"/>
                  </a:lnTo>
                  <a:lnTo>
                    <a:pt x="182" y="7"/>
                  </a:lnTo>
                  <a:lnTo>
                    <a:pt x="179" y="1"/>
                  </a:lnTo>
                  <a:lnTo>
                    <a:pt x="177" y="5"/>
                  </a:lnTo>
                  <a:lnTo>
                    <a:pt x="177" y="5"/>
                  </a:lnTo>
                  <a:lnTo>
                    <a:pt x="15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49572E62-905C-459F-B883-D5411A559625}"/>
              </a:ext>
            </a:extLst>
          </p:cNvPr>
          <p:cNvSpPr txBox="1"/>
          <p:nvPr/>
        </p:nvSpPr>
        <p:spPr>
          <a:xfrm>
            <a:off x="3909149" y="3141329"/>
            <a:ext cx="5439399" cy="1226357"/>
          </a:xfrm>
          <a:prstGeom prst="rect">
            <a:avLst/>
          </a:prstGeom>
          <a:noFill/>
        </p:spPr>
        <p:txBody>
          <a:bodyPr wrap="square" lIns="121917" tIns="60958" rIns="121917" bIns="60958">
            <a:spAutoFit/>
          </a:bodyPr>
          <a:lstStyle/>
          <a:p>
            <a:pPr defTabSz="1219170">
              <a:lnSpc>
                <a:spcPct val="107000"/>
              </a:lnSpc>
              <a:spcAft>
                <a:spcPts val="1067"/>
              </a:spcAft>
              <a:buClr>
                <a:srgbClr val="000000"/>
              </a:buClr>
              <a:defRPr/>
            </a:pPr>
            <a:r>
              <a:rPr lang="en-US" sz="6700" b="1">
                <a:solidFill>
                  <a:srgbClr val="FFFFFF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Đọc số 3116</a:t>
            </a:r>
            <a:endParaRPr lang="en-US" sz="6700" b="1" kern="0">
              <a:solidFill>
                <a:srgbClr val="FFFFFF"/>
              </a:solidFill>
              <a:latin typeface="Times New Roman" panose="02020603050405020304" pitchFamily="18" charset="0"/>
              <a:ea typeface="HP001" panose="020B0603050302020204" pitchFamily="34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24" name="Arrow: Left 23">
            <a:hlinkClick r:id="rId3" action="ppaction://hlinksldjump"/>
            <a:extLst>
              <a:ext uri="{FF2B5EF4-FFF2-40B4-BE49-F238E27FC236}">
                <a16:creationId xmlns="" xmlns:a16="http://schemas.microsoft.com/office/drawing/2014/main" id="{7B701E80-CEE5-464D-8170-1C697027C7AD}"/>
              </a:ext>
            </a:extLst>
          </p:cNvPr>
          <p:cNvSpPr/>
          <p:nvPr/>
        </p:nvSpPr>
        <p:spPr>
          <a:xfrm>
            <a:off x="10712521" y="6020062"/>
            <a:ext cx="1136044" cy="69331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000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13" name="Google Shape;1513;p57"/>
          <p:cNvGrpSpPr/>
          <p:nvPr/>
        </p:nvGrpSpPr>
        <p:grpSpPr>
          <a:xfrm>
            <a:off x="1560263" y="1790412"/>
            <a:ext cx="9239415" cy="3842831"/>
            <a:chOff x="6459632" y="3043449"/>
            <a:chExt cx="4487767" cy="2052648"/>
          </a:xfrm>
        </p:grpSpPr>
        <p:sp>
          <p:nvSpPr>
            <p:cNvPr id="1514" name="Google Shape;1514;p57"/>
            <p:cNvSpPr/>
            <p:nvPr/>
          </p:nvSpPr>
          <p:spPr>
            <a:xfrm>
              <a:off x="6501965" y="3085782"/>
              <a:ext cx="4403100" cy="1968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algn="ctr"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5" name="Google Shape;1515;p57"/>
            <p:cNvSpPr/>
            <p:nvPr/>
          </p:nvSpPr>
          <p:spPr>
            <a:xfrm>
              <a:off x="6459632" y="3043449"/>
              <a:ext cx="4487767" cy="2052648"/>
            </a:xfrm>
            <a:custGeom>
              <a:avLst/>
              <a:gdLst/>
              <a:ahLst/>
              <a:cxnLst/>
              <a:rect l="l" t="t" r="r" b="b"/>
              <a:pathLst>
                <a:path w="4487767" h="2052648" extrusionOk="0">
                  <a:moveTo>
                    <a:pt x="0" y="2052648"/>
                  </a:moveTo>
                  <a:lnTo>
                    <a:pt x="0" y="0"/>
                  </a:lnTo>
                  <a:lnTo>
                    <a:pt x="4487767" y="0"/>
                  </a:lnTo>
                  <a:lnTo>
                    <a:pt x="4487767" y="2052648"/>
                  </a:lnTo>
                  <a:close/>
                  <a:moveTo>
                    <a:pt x="84666" y="1967981"/>
                  </a:moveTo>
                  <a:lnTo>
                    <a:pt x="4403100" y="1967981"/>
                  </a:lnTo>
                  <a:lnTo>
                    <a:pt x="4403100" y="84666"/>
                  </a:lnTo>
                  <a:lnTo>
                    <a:pt x="84666" y="84666"/>
                  </a:lnTo>
                  <a:close/>
                </a:path>
              </a:pathLst>
            </a:custGeom>
            <a:solidFill>
              <a:srgbClr val="E7AA34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algn="ctr"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516" name="Google Shape;1516;p57"/>
          <p:cNvGrpSpPr/>
          <p:nvPr/>
        </p:nvGrpSpPr>
        <p:grpSpPr>
          <a:xfrm>
            <a:off x="1314855" y="4674521"/>
            <a:ext cx="851300" cy="398000"/>
            <a:chOff x="4173100" y="4403650"/>
            <a:chExt cx="51175" cy="23925"/>
          </a:xfrm>
        </p:grpSpPr>
        <p:sp>
          <p:nvSpPr>
            <p:cNvPr id="1517" name="Google Shape;1517;p57"/>
            <p:cNvSpPr/>
            <p:nvPr/>
          </p:nvSpPr>
          <p:spPr>
            <a:xfrm>
              <a:off x="4175875" y="4404750"/>
              <a:ext cx="47850" cy="22275"/>
            </a:xfrm>
            <a:custGeom>
              <a:avLst/>
              <a:gdLst/>
              <a:ahLst/>
              <a:cxnLst/>
              <a:rect l="l" t="t" r="r" b="b"/>
              <a:pathLst>
                <a:path w="1914" h="891" extrusionOk="0">
                  <a:moveTo>
                    <a:pt x="111" y="1"/>
                  </a:moveTo>
                  <a:lnTo>
                    <a:pt x="134" y="23"/>
                  </a:lnTo>
                  <a:lnTo>
                    <a:pt x="156" y="67"/>
                  </a:lnTo>
                  <a:lnTo>
                    <a:pt x="156" y="156"/>
                  </a:lnTo>
                  <a:lnTo>
                    <a:pt x="156" y="223"/>
                  </a:lnTo>
                  <a:lnTo>
                    <a:pt x="134" y="290"/>
                  </a:lnTo>
                  <a:lnTo>
                    <a:pt x="89" y="334"/>
                  </a:lnTo>
                  <a:lnTo>
                    <a:pt x="45" y="379"/>
                  </a:lnTo>
                  <a:lnTo>
                    <a:pt x="0" y="379"/>
                  </a:lnTo>
                  <a:lnTo>
                    <a:pt x="1757" y="890"/>
                  </a:lnTo>
                  <a:lnTo>
                    <a:pt x="1846" y="802"/>
                  </a:lnTo>
                  <a:lnTo>
                    <a:pt x="1891" y="690"/>
                  </a:lnTo>
                  <a:lnTo>
                    <a:pt x="1913" y="579"/>
                  </a:lnTo>
                  <a:lnTo>
                    <a:pt x="1891" y="446"/>
                  </a:lnTo>
                  <a:lnTo>
                    <a:pt x="111" y="1"/>
                  </a:lnTo>
                  <a:close/>
                </a:path>
              </a:pathLst>
            </a:custGeom>
            <a:solidFill>
              <a:srgbClr val="EAD5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8" name="Google Shape;1518;p57"/>
            <p:cNvSpPr/>
            <p:nvPr/>
          </p:nvSpPr>
          <p:spPr>
            <a:xfrm>
              <a:off x="4173650" y="4404750"/>
              <a:ext cx="6125" cy="9475"/>
            </a:xfrm>
            <a:custGeom>
              <a:avLst/>
              <a:gdLst/>
              <a:ahLst/>
              <a:cxnLst/>
              <a:rect l="l" t="t" r="r" b="b"/>
              <a:pathLst>
                <a:path w="245" h="379" extrusionOk="0">
                  <a:moveTo>
                    <a:pt x="134" y="1"/>
                  </a:moveTo>
                  <a:lnTo>
                    <a:pt x="89" y="45"/>
                  </a:lnTo>
                  <a:lnTo>
                    <a:pt x="45" y="90"/>
                  </a:lnTo>
                  <a:lnTo>
                    <a:pt x="23" y="156"/>
                  </a:lnTo>
                  <a:lnTo>
                    <a:pt x="0" y="245"/>
                  </a:lnTo>
                  <a:lnTo>
                    <a:pt x="23" y="312"/>
                  </a:lnTo>
                  <a:lnTo>
                    <a:pt x="45" y="357"/>
                  </a:lnTo>
                  <a:lnTo>
                    <a:pt x="89" y="379"/>
                  </a:lnTo>
                  <a:lnTo>
                    <a:pt x="134" y="379"/>
                  </a:lnTo>
                  <a:lnTo>
                    <a:pt x="178" y="334"/>
                  </a:lnTo>
                  <a:lnTo>
                    <a:pt x="223" y="290"/>
                  </a:lnTo>
                  <a:lnTo>
                    <a:pt x="245" y="223"/>
                  </a:lnTo>
                  <a:lnTo>
                    <a:pt x="245" y="156"/>
                  </a:lnTo>
                  <a:lnTo>
                    <a:pt x="245" y="67"/>
                  </a:lnTo>
                  <a:lnTo>
                    <a:pt x="223" y="23"/>
                  </a:lnTo>
                  <a:lnTo>
                    <a:pt x="200" y="1"/>
                  </a:lnTo>
                  <a:close/>
                </a:path>
              </a:pathLst>
            </a:custGeom>
            <a:solidFill>
              <a:srgbClr val="F4DE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9" name="Google Shape;1519;p57"/>
            <p:cNvSpPr/>
            <p:nvPr/>
          </p:nvSpPr>
          <p:spPr>
            <a:xfrm>
              <a:off x="4177525" y="4403650"/>
              <a:ext cx="2250" cy="2250"/>
            </a:xfrm>
            <a:custGeom>
              <a:avLst/>
              <a:gdLst/>
              <a:ahLst/>
              <a:cxnLst/>
              <a:rect l="l" t="t" r="r" b="b"/>
              <a:pathLst>
                <a:path w="90" h="90" extrusionOk="0">
                  <a:moveTo>
                    <a:pt x="23" y="0"/>
                  </a:moveTo>
                  <a:lnTo>
                    <a:pt x="1" y="23"/>
                  </a:lnTo>
                  <a:lnTo>
                    <a:pt x="1" y="45"/>
                  </a:lnTo>
                  <a:lnTo>
                    <a:pt x="1" y="67"/>
                  </a:lnTo>
                  <a:lnTo>
                    <a:pt x="23" y="89"/>
                  </a:lnTo>
                  <a:lnTo>
                    <a:pt x="68" y="89"/>
                  </a:lnTo>
                  <a:lnTo>
                    <a:pt x="90" y="67"/>
                  </a:lnTo>
                  <a:lnTo>
                    <a:pt x="68" y="23"/>
                  </a:lnTo>
                  <a:lnTo>
                    <a:pt x="45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0" name="Google Shape;1520;p57"/>
            <p:cNvSpPr/>
            <p:nvPr/>
          </p:nvSpPr>
          <p:spPr>
            <a:xfrm>
              <a:off x="4174750" y="4403650"/>
              <a:ext cx="4475" cy="2800"/>
            </a:xfrm>
            <a:custGeom>
              <a:avLst/>
              <a:gdLst/>
              <a:ahLst/>
              <a:cxnLst/>
              <a:rect l="l" t="t" r="r" b="b"/>
              <a:pathLst>
                <a:path w="179" h="112" extrusionOk="0">
                  <a:moveTo>
                    <a:pt x="134" y="0"/>
                  </a:moveTo>
                  <a:lnTo>
                    <a:pt x="67" y="23"/>
                  </a:lnTo>
                  <a:lnTo>
                    <a:pt x="1" y="45"/>
                  </a:lnTo>
                  <a:lnTo>
                    <a:pt x="1" y="67"/>
                  </a:lnTo>
                  <a:lnTo>
                    <a:pt x="23" y="111"/>
                  </a:lnTo>
                  <a:lnTo>
                    <a:pt x="67" y="111"/>
                  </a:lnTo>
                  <a:lnTo>
                    <a:pt x="112" y="89"/>
                  </a:lnTo>
                  <a:lnTo>
                    <a:pt x="134" y="89"/>
                  </a:lnTo>
                  <a:lnTo>
                    <a:pt x="179" y="67"/>
                  </a:lnTo>
                  <a:lnTo>
                    <a:pt x="179" y="45"/>
                  </a:lnTo>
                  <a:lnTo>
                    <a:pt x="156" y="23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1" name="Google Shape;1521;p57"/>
            <p:cNvSpPr/>
            <p:nvPr/>
          </p:nvSpPr>
          <p:spPr>
            <a:xfrm>
              <a:off x="4173100" y="4404750"/>
              <a:ext cx="3900" cy="5025"/>
            </a:xfrm>
            <a:custGeom>
              <a:avLst/>
              <a:gdLst/>
              <a:ahLst/>
              <a:cxnLst/>
              <a:rect l="l" t="t" r="r" b="b"/>
              <a:pathLst>
                <a:path w="156" h="201" extrusionOk="0">
                  <a:moveTo>
                    <a:pt x="67" y="1"/>
                  </a:moveTo>
                  <a:lnTo>
                    <a:pt x="22" y="67"/>
                  </a:lnTo>
                  <a:lnTo>
                    <a:pt x="0" y="134"/>
                  </a:lnTo>
                  <a:lnTo>
                    <a:pt x="0" y="179"/>
                  </a:lnTo>
                  <a:lnTo>
                    <a:pt x="22" y="201"/>
                  </a:lnTo>
                  <a:lnTo>
                    <a:pt x="67" y="201"/>
                  </a:lnTo>
                  <a:lnTo>
                    <a:pt x="89" y="179"/>
                  </a:lnTo>
                  <a:lnTo>
                    <a:pt x="111" y="112"/>
                  </a:lnTo>
                  <a:lnTo>
                    <a:pt x="133" y="67"/>
                  </a:lnTo>
                  <a:lnTo>
                    <a:pt x="156" y="45"/>
                  </a:lnTo>
                  <a:lnTo>
                    <a:pt x="13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2" name="Google Shape;1522;p57"/>
            <p:cNvSpPr/>
            <p:nvPr/>
          </p:nvSpPr>
          <p:spPr>
            <a:xfrm>
              <a:off x="4173100" y="4407525"/>
              <a:ext cx="2225" cy="5600"/>
            </a:xfrm>
            <a:custGeom>
              <a:avLst/>
              <a:gdLst/>
              <a:ahLst/>
              <a:cxnLst/>
              <a:rect l="l" t="t" r="r" b="b"/>
              <a:pathLst>
                <a:path w="89" h="224" extrusionOk="0">
                  <a:moveTo>
                    <a:pt x="22" y="1"/>
                  </a:moveTo>
                  <a:lnTo>
                    <a:pt x="0" y="23"/>
                  </a:lnTo>
                  <a:lnTo>
                    <a:pt x="0" y="112"/>
                  </a:lnTo>
                  <a:lnTo>
                    <a:pt x="0" y="179"/>
                  </a:lnTo>
                  <a:lnTo>
                    <a:pt x="22" y="223"/>
                  </a:lnTo>
                  <a:lnTo>
                    <a:pt x="67" y="223"/>
                  </a:lnTo>
                  <a:lnTo>
                    <a:pt x="67" y="201"/>
                  </a:lnTo>
                  <a:lnTo>
                    <a:pt x="67" y="134"/>
                  </a:lnTo>
                  <a:lnTo>
                    <a:pt x="89" y="68"/>
                  </a:lnTo>
                  <a:lnTo>
                    <a:pt x="67" y="45"/>
                  </a:lnTo>
                  <a:lnTo>
                    <a:pt x="45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3" name="Google Shape;1523;p57"/>
            <p:cNvSpPr/>
            <p:nvPr/>
          </p:nvSpPr>
          <p:spPr>
            <a:xfrm>
              <a:off x="4173100" y="4411425"/>
              <a:ext cx="3350" cy="3925"/>
            </a:xfrm>
            <a:custGeom>
              <a:avLst/>
              <a:gdLst/>
              <a:ahLst/>
              <a:cxnLst/>
              <a:rect l="l" t="t" r="r" b="b"/>
              <a:pathLst>
                <a:path w="134" h="157" extrusionOk="0">
                  <a:moveTo>
                    <a:pt x="0" y="1"/>
                  </a:moveTo>
                  <a:lnTo>
                    <a:pt x="0" y="23"/>
                  </a:lnTo>
                  <a:lnTo>
                    <a:pt x="45" y="112"/>
                  </a:lnTo>
                  <a:lnTo>
                    <a:pt x="111" y="156"/>
                  </a:lnTo>
                  <a:lnTo>
                    <a:pt x="133" y="156"/>
                  </a:lnTo>
                  <a:lnTo>
                    <a:pt x="133" y="134"/>
                  </a:lnTo>
                  <a:lnTo>
                    <a:pt x="133" y="90"/>
                  </a:lnTo>
                  <a:lnTo>
                    <a:pt x="111" y="67"/>
                  </a:lnTo>
                  <a:lnTo>
                    <a:pt x="89" y="67"/>
                  </a:lnTo>
                  <a:lnTo>
                    <a:pt x="67" y="45"/>
                  </a:lnTo>
                  <a:lnTo>
                    <a:pt x="6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4" name="Google Shape;1524;p57"/>
            <p:cNvSpPr/>
            <p:nvPr/>
          </p:nvSpPr>
          <p:spPr>
            <a:xfrm>
              <a:off x="4174750" y="4404200"/>
              <a:ext cx="49525" cy="23375"/>
            </a:xfrm>
            <a:custGeom>
              <a:avLst/>
              <a:gdLst/>
              <a:ahLst/>
              <a:cxnLst/>
              <a:rect l="l" t="t" r="r" b="b"/>
              <a:pathLst>
                <a:path w="1981" h="935" extrusionOk="0">
                  <a:moveTo>
                    <a:pt x="210" y="80"/>
                  </a:moveTo>
                  <a:lnTo>
                    <a:pt x="1091" y="290"/>
                  </a:lnTo>
                  <a:lnTo>
                    <a:pt x="1669" y="445"/>
                  </a:lnTo>
                  <a:lnTo>
                    <a:pt x="1780" y="468"/>
                  </a:lnTo>
                  <a:lnTo>
                    <a:pt x="1869" y="490"/>
                  </a:lnTo>
                  <a:lnTo>
                    <a:pt x="1914" y="512"/>
                  </a:lnTo>
                  <a:lnTo>
                    <a:pt x="1914" y="601"/>
                  </a:lnTo>
                  <a:lnTo>
                    <a:pt x="1914" y="712"/>
                  </a:lnTo>
                  <a:lnTo>
                    <a:pt x="1869" y="779"/>
                  </a:lnTo>
                  <a:lnTo>
                    <a:pt x="1847" y="824"/>
                  </a:lnTo>
                  <a:lnTo>
                    <a:pt x="1802" y="846"/>
                  </a:lnTo>
                  <a:lnTo>
                    <a:pt x="1758" y="868"/>
                  </a:lnTo>
                  <a:lnTo>
                    <a:pt x="1669" y="846"/>
                  </a:lnTo>
                  <a:lnTo>
                    <a:pt x="1535" y="801"/>
                  </a:lnTo>
                  <a:lnTo>
                    <a:pt x="957" y="623"/>
                  </a:lnTo>
                  <a:lnTo>
                    <a:pt x="166" y="392"/>
                  </a:lnTo>
                  <a:lnTo>
                    <a:pt x="201" y="356"/>
                  </a:lnTo>
                  <a:lnTo>
                    <a:pt x="223" y="290"/>
                  </a:lnTo>
                  <a:lnTo>
                    <a:pt x="245" y="201"/>
                  </a:lnTo>
                  <a:lnTo>
                    <a:pt x="223" y="134"/>
                  </a:lnTo>
                  <a:lnTo>
                    <a:pt x="210" y="80"/>
                  </a:lnTo>
                  <a:close/>
                  <a:moveTo>
                    <a:pt x="112" y="1"/>
                  </a:moveTo>
                  <a:lnTo>
                    <a:pt x="134" y="45"/>
                  </a:lnTo>
                  <a:lnTo>
                    <a:pt x="156" y="156"/>
                  </a:lnTo>
                  <a:lnTo>
                    <a:pt x="156" y="245"/>
                  </a:lnTo>
                  <a:lnTo>
                    <a:pt x="112" y="312"/>
                  </a:lnTo>
                  <a:lnTo>
                    <a:pt x="45" y="356"/>
                  </a:lnTo>
                  <a:lnTo>
                    <a:pt x="1" y="379"/>
                  </a:lnTo>
                  <a:lnTo>
                    <a:pt x="1" y="401"/>
                  </a:lnTo>
                  <a:lnTo>
                    <a:pt x="1" y="423"/>
                  </a:lnTo>
                  <a:lnTo>
                    <a:pt x="45" y="445"/>
                  </a:lnTo>
                  <a:lnTo>
                    <a:pt x="1224" y="779"/>
                  </a:lnTo>
                  <a:lnTo>
                    <a:pt x="1513" y="868"/>
                  </a:lnTo>
                  <a:lnTo>
                    <a:pt x="1647" y="912"/>
                  </a:lnTo>
                  <a:lnTo>
                    <a:pt x="1780" y="935"/>
                  </a:lnTo>
                  <a:lnTo>
                    <a:pt x="1847" y="935"/>
                  </a:lnTo>
                  <a:lnTo>
                    <a:pt x="1914" y="890"/>
                  </a:lnTo>
                  <a:lnTo>
                    <a:pt x="1936" y="846"/>
                  </a:lnTo>
                  <a:lnTo>
                    <a:pt x="1980" y="757"/>
                  </a:lnTo>
                  <a:lnTo>
                    <a:pt x="1980" y="601"/>
                  </a:lnTo>
                  <a:lnTo>
                    <a:pt x="1980" y="468"/>
                  </a:lnTo>
                  <a:lnTo>
                    <a:pt x="1958" y="445"/>
                  </a:lnTo>
                  <a:lnTo>
                    <a:pt x="1936" y="423"/>
                  </a:lnTo>
                  <a:lnTo>
                    <a:pt x="182" y="7"/>
                  </a:lnTo>
                  <a:lnTo>
                    <a:pt x="182" y="7"/>
                  </a:lnTo>
                  <a:lnTo>
                    <a:pt x="179" y="1"/>
                  </a:lnTo>
                  <a:lnTo>
                    <a:pt x="177" y="5"/>
                  </a:lnTo>
                  <a:lnTo>
                    <a:pt x="177" y="5"/>
                  </a:lnTo>
                  <a:lnTo>
                    <a:pt x="15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525" name="Google Shape;1525;p57"/>
          <p:cNvGrpSpPr/>
          <p:nvPr/>
        </p:nvGrpSpPr>
        <p:grpSpPr>
          <a:xfrm>
            <a:off x="10223713" y="3794963"/>
            <a:ext cx="911007" cy="711816"/>
            <a:chOff x="7667784" y="2846222"/>
            <a:chExt cx="683255" cy="533862"/>
          </a:xfrm>
        </p:grpSpPr>
        <p:sp>
          <p:nvSpPr>
            <p:cNvPr id="1526" name="Google Shape;1526;p57"/>
            <p:cNvSpPr/>
            <p:nvPr/>
          </p:nvSpPr>
          <p:spPr>
            <a:xfrm rot="-1517472" flipH="1">
              <a:off x="7707674" y="2978830"/>
              <a:ext cx="596990" cy="277914"/>
            </a:xfrm>
            <a:custGeom>
              <a:avLst/>
              <a:gdLst/>
              <a:ahLst/>
              <a:cxnLst/>
              <a:rect l="l" t="t" r="r" b="b"/>
              <a:pathLst>
                <a:path w="1914" h="891" extrusionOk="0">
                  <a:moveTo>
                    <a:pt x="111" y="1"/>
                  </a:moveTo>
                  <a:lnTo>
                    <a:pt x="134" y="23"/>
                  </a:lnTo>
                  <a:lnTo>
                    <a:pt x="156" y="67"/>
                  </a:lnTo>
                  <a:lnTo>
                    <a:pt x="156" y="156"/>
                  </a:lnTo>
                  <a:lnTo>
                    <a:pt x="156" y="223"/>
                  </a:lnTo>
                  <a:lnTo>
                    <a:pt x="134" y="290"/>
                  </a:lnTo>
                  <a:lnTo>
                    <a:pt x="89" y="334"/>
                  </a:lnTo>
                  <a:lnTo>
                    <a:pt x="45" y="379"/>
                  </a:lnTo>
                  <a:lnTo>
                    <a:pt x="0" y="379"/>
                  </a:lnTo>
                  <a:lnTo>
                    <a:pt x="1757" y="890"/>
                  </a:lnTo>
                  <a:lnTo>
                    <a:pt x="1846" y="802"/>
                  </a:lnTo>
                  <a:lnTo>
                    <a:pt x="1891" y="690"/>
                  </a:lnTo>
                  <a:lnTo>
                    <a:pt x="1913" y="579"/>
                  </a:lnTo>
                  <a:lnTo>
                    <a:pt x="1891" y="446"/>
                  </a:lnTo>
                  <a:lnTo>
                    <a:pt x="111" y="1"/>
                  </a:lnTo>
                  <a:close/>
                </a:path>
              </a:pathLst>
            </a:custGeom>
            <a:solidFill>
              <a:srgbClr val="EAD5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7" name="Google Shape;1527;p57"/>
            <p:cNvSpPr/>
            <p:nvPr/>
          </p:nvSpPr>
          <p:spPr>
            <a:xfrm rot="-1517472" flipH="1">
              <a:off x="8194283" y="2863425"/>
              <a:ext cx="76417" cy="118215"/>
            </a:xfrm>
            <a:custGeom>
              <a:avLst/>
              <a:gdLst/>
              <a:ahLst/>
              <a:cxnLst/>
              <a:rect l="l" t="t" r="r" b="b"/>
              <a:pathLst>
                <a:path w="245" h="379" extrusionOk="0">
                  <a:moveTo>
                    <a:pt x="134" y="1"/>
                  </a:moveTo>
                  <a:lnTo>
                    <a:pt x="89" y="45"/>
                  </a:lnTo>
                  <a:lnTo>
                    <a:pt x="45" y="90"/>
                  </a:lnTo>
                  <a:lnTo>
                    <a:pt x="23" y="156"/>
                  </a:lnTo>
                  <a:lnTo>
                    <a:pt x="0" y="245"/>
                  </a:lnTo>
                  <a:lnTo>
                    <a:pt x="23" y="312"/>
                  </a:lnTo>
                  <a:lnTo>
                    <a:pt x="45" y="357"/>
                  </a:lnTo>
                  <a:lnTo>
                    <a:pt x="89" y="379"/>
                  </a:lnTo>
                  <a:lnTo>
                    <a:pt x="134" y="379"/>
                  </a:lnTo>
                  <a:lnTo>
                    <a:pt x="178" y="334"/>
                  </a:lnTo>
                  <a:lnTo>
                    <a:pt x="223" y="290"/>
                  </a:lnTo>
                  <a:lnTo>
                    <a:pt x="245" y="223"/>
                  </a:lnTo>
                  <a:lnTo>
                    <a:pt x="245" y="156"/>
                  </a:lnTo>
                  <a:lnTo>
                    <a:pt x="245" y="67"/>
                  </a:lnTo>
                  <a:lnTo>
                    <a:pt x="223" y="23"/>
                  </a:lnTo>
                  <a:lnTo>
                    <a:pt x="200" y="1"/>
                  </a:lnTo>
                  <a:close/>
                </a:path>
              </a:pathLst>
            </a:custGeom>
            <a:solidFill>
              <a:srgbClr val="F4DE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8" name="Google Shape;1528;p57"/>
            <p:cNvSpPr/>
            <p:nvPr/>
          </p:nvSpPr>
          <p:spPr>
            <a:xfrm rot="-1517472" flipH="1">
              <a:off x="8171481" y="2865664"/>
              <a:ext cx="28072" cy="28072"/>
            </a:xfrm>
            <a:custGeom>
              <a:avLst/>
              <a:gdLst/>
              <a:ahLst/>
              <a:cxnLst/>
              <a:rect l="l" t="t" r="r" b="b"/>
              <a:pathLst>
                <a:path w="90" h="90" extrusionOk="0">
                  <a:moveTo>
                    <a:pt x="23" y="0"/>
                  </a:moveTo>
                  <a:lnTo>
                    <a:pt x="1" y="23"/>
                  </a:lnTo>
                  <a:lnTo>
                    <a:pt x="1" y="45"/>
                  </a:lnTo>
                  <a:lnTo>
                    <a:pt x="1" y="67"/>
                  </a:lnTo>
                  <a:lnTo>
                    <a:pt x="23" y="89"/>
                  </a:lnTo>
                  <a:lnTo>
                    <a:pt x="68" y="89"/>
                  </a:lnTo>
                  <a:lnTo>
                    <a:pt x="90" y="67"/>
                  </a:lnTo>
                  <a:lnTo>
                    <a:pt x="68" y="23"/>
                  </a:lnTo>
                  <a:lnTo>
                    <a:pt x="45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9" name="Google Shape;1529;p57"/>
            <p:cNvSpPr/>
            <p:nvPr/>
          </p:nvSpPr>
          <p:spPr>
            <a:xfrm rot="-1517472" flipH="1">
              <a:off x="8177821" y="2856474"/>
              <a:ext cx="55831" cy="34934"/>
            </a:xfrm>
            <a:custGeom>
              <a:avLst/>
              <a:gdLst/>
              <a:ahLst/>
              <a:cxnLst/>
              <a:rect l="l" t="t" r="r" b="b"/>
              <a:pathLst>
                <a:path w="179" h="112" extrusionOk="0">
                  <a:moveTo>
                    <a:pt x="134" y="0"/>
                  </a:moveTo>
                  <a:lnTo>
                    <a:pt x="67" y="23"/>
                  </a:lnTo>
                  <a:lnTo>
                    <a:pt x="1" y="45"/>
                  </a:lnTo>
                  <a:lnTo>
                    <a:pt x="1" y="67"/>
                  </a:lnTo>
                  <a:lnTo>
                    <a:pt x="23" y="111"/>
                  </a:lnTo>
                  <a:lnTo>
                    <a:pt x="67" y="111"/>
                  </a:lnTo>
                  <a:lnTo>
                    <a:pt x="112" y="89"/>
                  </a:lnTo>
                  <a:lnTo>
                    <a:pt x="134" y="89"/>
                  </a:lnTo>
                  <a:lnTo>
                    <a:pt x="179" y="67"/>
                  </a:lnTo>
                  <a:lnTo>
                    <a:pt x="179" y="45"/>
                  </a:lnTo>
                  <a:lnTo>
                    <a:pt x="156" y="23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0" name="Google Shape;1530;p57"/>
            <p:cNvSpPr/>
            <p:nvPr/>
          </p:nvSpPr>
          <p:spPr>
            <a:xfrm rot="-1517472" flipH="1">
              <a:off x="8215057" y="2857225"/>
              <a:ext cx="48657" cy="62694"/>
            </a:xfrm>
            <a:custGeom>
              <a:avLst/>
              <a:gdLst/>
              <a:ahLst/>
              <a:cxnLst/>
              <a:rect l="l" t="t" r="r" b="b"/>
              <a:pathLst>
                <a:path w="156" h="201" extrusionOk="0">
                  <a:moveTo>
                    <a:pt x="67" y="1"/>
                  </a:moveTo>
                  <a:lnTo>
                    <a:pt x="22" y="67"/>
                  </a:lnTo>
                  <a:lnTo>
                    <a:pt x="0" y="134"/>
                  </a:lnTo>
                  <a:lnTo>
                    <a:pt x="0" y="179"/>
                  </a:lnTo>
                  <a:lnTo>
                    <a:pt x="22" y="201"/>
                  </a:lnTo>
                  <a:lnTo>
                    <a:pt x="67" y="201"/>
                  </a:lnTo>
                  <a:lnTo>
                    <a:pt x="89" y="179"/>
                  </a:lnTo>
                  <a:lnTo>
                    <a:pt x="111" y="112"/>
                  </a:lnTo>
                  <a:lnTo>
                    <a:pt x="133" y="67"/>
                  </a:lnTo>
                  <a:lnTo>
                    <a:pt x="156" y="45"/>
                  </a:lnTo>
                  <a:lnTo>
                    <a:pt x="13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1" name="Google Shape;1531;p57"/>
            <p:cNvSpPr/>
            <p:nvPr/>
          </p:nvSpPr>
          <p:spPr>
            <a:xfrm rot="-1517472" flipH="1">
              <a:off x="8251277" y="2883721"/>
              <a:ext cx="27760" cy="69868"/>
            </a:xfrm>
            <a:custGeom>
              <a:avLst/>
              <a:gdLst/>
              <a:ahLst/>
              <a:cxnLst/>
              <a:rect l="l" t="t" r="r" b="b"/>
              <a:pathLst>
                <a:path w="89" h="224" extrusionOk="0">
                  <a:moveTo>
                    <a:pt x="22" y="1"/>
                  </a:moveTo>
                  <a:lnTo>
                    <a:pt x="0" y="23"/>
                  </a:lnTo>
                  <a:lnTo>
                    <a:pt x="0" y="112"/>
                  </a:lnTo>
                  <a:lnTo>
                    <a:pt x="0" y="179"/>
                  </a:lnTo>
                  <a:lnTo>
                    <a:pt x="22" y="223"/>
                  </a:lnTo>
                  <a:lnTo>
                    <a:pt x="67" y="223"/>
                  </a:lnTo>
                  <a:lnTo>
                    <a:pt x="67" y="201"/>
                  </a:lnTo>
                  <a:lnTo>
                    <a:pt x="67" y="134"/>
                  </a:lnTo>
                  <a:lnTo>
                    <a:pt x="89" y="68"/>
                  </a:lnTo>
                  <a:lnTo>
                    <a:pt x="67" y="45"/>
                  </a:lnTo>
                  <a:lnTo>
                    <a:pt x="45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2" name="Google Shape;1532;p57"/>
            <p:cNvSpPr/>
            <p:nvPr/>
          </p:nvSpPr>
          <p:spPr>
            <a:xfrm rot="-1517472" flipH="1">
              <a:off x="8254237" y="2931715"/>
              <a:ext cx="41796" cy="48970"/>
            </a:xfrm>
            <a:custGeom>
              <a:avLst/>
              <a:gdLst/>
              <a:ahLst/>
              <a:cxnLst/>
              <a:rect l="l" t="t" r="r" b="b"/>
              <a:pathLst>
                <a:path w="134" h="157" extrusionOk="0">
                  <a:moveTo>
                    <a:pt x="0" y="1"/>
                  </a:moveTo>
                  <a:lnTo>
                    <a:pt x="0" y="23"/>
                  </a:lnTo>
                  <a:lnTo>
                    <a:pt x="45" y="112"/>
                  </a:lnTo>
                  <a:lnTo>
                    <a:pt x="111" y="156"/>
                  </a:lnTo>
                  <a:lnTo>
                    <a:pt x="133" y="156"/>
                  </a:lnTo>
                  <a:lnTo>
                    <a:pt x="133" y="134"/>
                  </a:lnTo>
                  <a:lnTo>
                    <a:pt x="133" y="90"/>
                  </a:lnTo>
                  <a:lnTo>
                    <a:pt x="111" y="67"/>
                  </a:lnTo>
                  <a:lnTo>
                    <a:pt x="89" y="67"/>
                  </a:lnTo>
                  <a:lnTo>
                    <a:pt x="67" y="45"/>
                  </a:lnTo>
                  <a:lnTo>
                    <a:pt x="6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3" name="Google Shape;1533;p57"/>
            <p:cNvSpPr/>
            <p:nvPr/>
          </p:nvSpPr>
          <p:spPr>
            <a:xfrm rot="-1517472" flipH="1">
              <a:off x="7700468" y="2970436"/>
              <a:ext cx="617887" cy="291638"/>
            </a:xfrm>
            <a:custGeom>
              <a:avLst/>
              <a:gdLst/>
              <a:ahLst/>
              <a:cxnLst/>
              <a:rect l="l" t="t" r="r" b="b"/>
              <a:pathLst>
                <a:path w="1981" h="935" extrusionOk="0">
                  <a:moveTo>
                    <a:pt x="210" y="80"/>
                  </a:moveTo>
                  <a:lnTo>
                    <a:pt x="1091" y="290"/>
                  </a:lnTo>
                  <a:lnTo>
                    <a:pt x="1669" y="445"/>
                  </a:lnTo>
                  <a:lnTo>
                    <a:pt x="1780" y="468"/>
                  </a:lnTo>
                  <a:lnTo>
                    <a:pt x="1869" y="490"/>
                  </a:lnTo>
                  <a:lnTo>
                    <a:pt x="1914" y="512"/>
                  </a:lnTo>
                  <a:lnTo>
                    <a:pt x="1914" y="601"/>
                  </a:lnTo>
                  <a:lnTo>
                    <a:pt x="1914" y="712"/>
                  </a:lnTo>
                  <a:lnTo>
                    <a:pt x="1869" y="779"/>
                  </a:lnTo>
                  <a:lnTo>
                    <a:pt x="1847" y="824"/>
                  </a:lnTo>
                  <a:lnTo>
                    <a:pt x="1802" y="846"/>
                  </a:lnTo>
                  <a:lnTo>
                    <a:pt x="1758" y="868"/>
                  </a:lnTo>
                  <a:lnTo>
                    <a:pt x="1669" y="846"/>
                  </a:lnTo>
                  <a:lnTo>
                    <a:pt x="1535" y="801"/>
                  </a:lnTo>
                  <a:lnTo>
                    <a:pt x="957" y="623"/>
                  </a:lnTo>
                  <a:lnTo>
                    <a:pt x="166" y="392"/>
                  </a:lnTo>
                  <a:lnTo>
                    <a:pt x="201" y="356"/>
                  </a:lnTo>
                  <a:lnTo>
                    <a:pt x="223" y="290"/>
                  </a:lnTo>
                  <a:lnTo>
                    <a:pt x="245" y="201"/>
                  </a:lnTo>
                  <a:lnTo>
                    <a:pt x="223" y="134"/>
                  </a:lnTo>
                  <a:lnTo>
                    <a:pt x="210" y="80"/>
                  </a:lnTo>
                  <a:close/>
                  <a:moveTo>
                    <a:pt x="112" y="1"/>
                  </a:moveTo>
                  <a:lnTo>
                    <a:pt x="134" y="45"/>
                  </a:lnTo>
                  <a:lnTo>
                    <a:pt x="156" y="156"/>
                  </a:lnTo>
                  <a:lnTo>
                    <a:pt x="156" y="245"/>
                  </a:lnTo>
                  <a:lnTo>
                    <a:pt x="112" y="312"/>
                  </a:lnTo>
                  <a:lnTo>
                    <a:pt x="45" y="356"/>
                  </a:lnTo>
                  <a:lnTo>
                    <a:pt x="1" y="379"/>
                  </a:lnTo>
                  <a:lnTo>
                    <a:pt x="1" y="401"/>
                  </a:lnTo>
                  <a:lnTo>
                    <a:pt x="1" y="423"/>
                  </a:lnTo>
                  <a:lnTo>
                    <a:pt x="45" y="445"/>
                  </a:lnTo>
                  <a:lnTo>
                    <a:pt x="1224" y="779"/>
                  </a:lnTo>
                  <a:lnTo>
                    <a:pt x="1513" y="868"/>
                  </a:lnTo>
                  <a:lnTo>
                    <a:pt x="1647" y="912"/>
                  </a:lnTo>
                  <a:lnTo>
                    <a:pt x="1780" y="935"/>
                  </a:lnTo>
                  <a:lnTo>
                    <a:pt x="1847" y="935"/>
                  </a:lnTo>
                  <a:lnTo>
                    <a:pt x="1914" y="890"/>
                  </a:lnTo>
                  <a:lnTo>
                    <a:pt x="1936" y="846"/>
                  </a:lnTo>
                  <a:lnTo>
                    <a:pt x="1980" y="757"/>
                  </a:lnTo>
                  <a:lnTo>
                    <a:pt x="1980" y="601"/>
                  </a:lnTo>
                  <a:lnTo>
                    <a:pt x="1980" y="468"/>
                  </a:lnTo>
                  <a:lnTo>
                    <a:pt x="1958" y="445"/>
                  </a:lnTo>
                  <a:lnTo>
                    <a:pt x="1936" y="423"/>
                  </a:lnTo>
                  <a:lnTo>
                    <a:pt x="182" y="7"/>
                  </a:lnTo>
                  <a:lnTo>
                    <a:pt x="182" y="7"/>
                  </a:lnTo>
                  <a:lnTo>
                    <a:pt x="179" y="1"/>
                  </a:lnTo>
                  <a:lnTo>
                    <a:pt x="177" y="5"/>
                  </a:lnTo>
                  <a:lnTo>
                    <a:pt x="177" y="5"/>
                  </a:lnTo>
                  <a:lnTo>
                    <a:pt x="15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49572E62-905C-459F-B883-D5411A559625}"/>
              </a:ext>
            </a:extLst>
          </p:cNvPr>
          <p:cNvSpPr txBox="1"/>
          <p:nvPr/>
        </p:nvSpPr>
        <p:spPr>
          <a:xfrm>
            <a:off x="3848510" y="3101404"/>
            <a:ext cx="5714591" cy="1226357"/>
          </a:xfrm>
          <a:prstGeom prst="rect">
            <a:avLst/>
          </a:prstGeom>
          <a:noFill/>
        </p:spPr>
        <p:txBody>
          <a:bodyPr wrap="square" lIns="121917" tIns="60958" rIns="121917" bIns="60958">
            <a:spAutoFit/>
          </a:bodyPr>
          <a:lstStyle/>
          <a:p>
            <a:pPr defTabSz="1219170">
              <a:lnSpc>
                <a:spcPct val="107000"/>
              </a:lnSpc>
              <a:spcAft>
                <a:spcPts val="1067"/>
              </a:spcAft>
              <a:buClr>
                <a:srgbClr val="000000"/>
              </a:buClr>
              <a:defRPr/>
            </a:pPr>
            <a:r>
              <a:rPr lang="en-US" sz="6700" b="1">
                <a:solidFill>
                  <a:srgbClr val="FFFFFF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Đọc số 82 427</a:t>
            </a:r>
            <a:endParaRPr lang="en-US" sz="6700" b="1" kern="0">
              <a:solidFill>
                <a:srgbClr val="FFFFFF"/>
              </a:solidFill>
              <a:latin typeface="Times New Roman" panose="02020603050405020304" pitchFamily="18" charset="0"/>
              <a:ea typeface="HP001" panose="020B0603050302020204" pitchFamily="34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24" name="Arrow: Left 23">
            <a:hlinkClick r:id="rId3" action="ppaction://hlinksldjump"/>
            <a:extLst>
              <a:ext uri="{FF2B5EF4-FFF2-40B4-BE49-F238E27FC236}">
                <a16:creationId xmlns="" xmlns:a16="http://schemas.microsoft.com/office/drawing/2014/main" id="{2910D7C8-DE30-4A19-AFA9-325936576A69}"/>
              </a:ext>
            </a:extLst>
          </p:cNvPr>
          <p:cNvSpPr/>
          <p:nvPr/>
        </p:nvSpPr>
        <p:spPr>
          <a:xfrm>
            <a:off x="10712521" y="6020062"/>
            <a:ext cx="1136044" cy="69331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013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="" xmlns:a16="http://schemas.microsoft.com/office/drawing/2014/main" id="{3C7C0EF5-2A6F-49F7-906B-25F86583146D}"/>
              </a:ext>
            </a:extLst>
          </p:cNvPr>
          <p:cNvGrpSpPr/>
          <p:nvPr/>
        </p:nvGrpSpPr>
        <p:grpSpPr>
          <a:xfrm>
            <a:off x="3682232" y="1561542"/>
            <a:ext cx="4741235" cy="3734913"/>
            <a:chOff x="2866424" y="1142742"/>
            <a:chExt cx="3448416" cy="2801185"/>
          </a:xfrm>
        </p:grpSpPr>
        <p:pic>
          <p:nvPicPr>
            <p:cNvPr id="7170" name="Picture 2" descr="Kids with Signs. Bricht Kids .Frame Board. Clipart. Child meeting frame  white board. ⬇ Vector Image by © Sandylevtov | Vector Stock 82816846">
              <a:extLst>
                <a:ext uri="{FF2B5EF4-FFF2-40B4-BE49-F238E27FC236}">
                  <a16:creationId xmlns="" xmlns:a16="http://schemas.microsoft.com/office/drawing/2014/main" id="{5C8444E3-B5D3-445E-876F-F8DCF50D9A27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06" t="1795" r="6015" b="5203"/>
            <a:stretch/>
          </p:blipFill>
          <p:spPr bwMode="auto">
            <a:xfrm>
              <a:off x="2866424" y="1142742"/>
              <a:ext cx="3448416" cy="2801185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190500" cap="sq">
              <a:solidFill>
                <a:srgbClr val="FFFFFF"/>
              </a:solidFill>
              <a:miter lim="800000"/>
            </a:ln>
            <a:effectLst>
              <a:outerShdw blurRad="55000" dist="18000" dir="54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  <p:sp>
          <p:nvSpPr>
            <p:cNvPr id="4" name="TextBox 3">
              <a:extLst>
                <a:ext uri="{FF2B5EF4-FFF2-40B4-BE49-F238E27FC236}">
                  <a16:creationId xmlns="" xmlns:a16="http://schemas.microsoft.com/office/drawing/2014/main" id="{60B8144A-C008-48D1-A551-A153DF193D3E}"/>
                </a:ext>
              </a:extLst>
            </p:cNvPr>
            <p:cNvSpPr txBox="1"/>
            <p:nvPr/>
          </p:nvSpPr>
          <p:spPr>
            <a:xfrm>
              <a:off x="2991124" y="2576151"/>
              <a:ext cx="1498333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700" b="1">
                  <a:latin typeface="Times New Roman" panose="02020603050405020304" pitchFamily="18" charset="0"/>
                  <a:ea typeface="HP001" panose="020B0603050302020204" pitchFamily="34" charset="0"/>
                  <a:cs typeface="Times New Roman" panose="02020603050405020304" pitchFamily="18" charset="0"/>
                </a:rPr>
                <a:t>10 000</a:t>
              </a:r>
              <a:endParaRPr lang="en-US" sz="4700" b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="" xmlns:a16="http://schemas.microsoft.com/office/drawing/2014/main" id="{F14DFFC3-D3C3-4DC3-8EB9-DD8D25DA39B7}"/>
                </a:ext>
              </a:extLst>
            </p:cNvPr>
            <p:cNvSpPr txBox="1"/>
            <p:nvPr/>
          </p:nvSpPr>
          <p:spPr>
            <a:xfrm>
              <a:off x="4787943" y="2412190"/>
              <a:ext cx="1498333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700" b="1">
                  <a:latin typeface="Times New Roman" panose="02020603050405020304" pitchFamily="18" charset="0"/>
                  <a:ea typeface="HP001" panose="020B0603050302020204" pitchFamily="34" charset="0"/>
                  <a:cs typeface="Times New Roman" panose="02020603050405020304" pitchFamily="18" charset="0"/>
                </a:rPr>
                <a:t>12 125</a:t>
              </a:r>
              <a:endParaRPr lang="en-US" sz="4700" b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" name="Rectangle 8">
            <a:hlinkClick r:id="rId3" action="ppaction://hlinksldjump"/>
            <a:extLst>
              <a:ext uri="{FF2B5EF4-FFF2-40B4-BE49-F238E27FC236}">
                <a16:creationId xmlns="" xmlns:a16="http://schemas.microsoft.com/office/drawing/2014/main" id="{16A4BFEA-F49F-4A3C-90B4-F0C6E2CCB143}"/>
              </a:ext>
            </a:extLst>
          </p:cNvPr>
          <p:cNvSpPr/>
          <p:nvPr/>
        </p:nvSpPr>
        <p:spPr>
          <a:xfrm>
            <a:off x="3522664" y="1448992"/>
            <a:ext cx="2519963" cy="1980009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91000">
                <a:schemeClr val="accent1">
                  <a:lumMod val="45000"/>
                  <a:lumOff val="55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vi-VN" sz="8000" b="1">
                <a:solidFill>
                  <a:schemeClr val="tx1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1</a:t>
            </a:r>
            <a:endParaRPr lang="en-US" sz="8000" b="1">
              <a:solidFill>
                <a:schemeClr val="tx1"/>
              </a:solidFill>
              <a:latin typeface="Times New Roman" panose="02020603050405020304" pitchFamily="18" charset="0"/>
              <a:ea typeface="HP001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>
            <a:hlinkClick r:id="rId4" action="ppaction://hlinksldjump"/>
            <a:extLst>
              <a:ext uri="{FF2B5EF4-FFF2-40B4-BE49-F238E27FC236}">
                <a16:creationId xmlns="" xmlns:a16="http://schemas.microsoft.com/office/drawing/2014/main" id="{B726ED19-AF53-4567-960A-7F26F3D8D386}"/>
              </a:ext>
            </a:extLst>
          </p:cNvPr>
          <p:cNvSpPr/>
          <p:nvPr/>
        </p:nvSpPr>
        <p:spPr>
          <a:xfrm>
            <a:off x="6061656" y="1415585"/>
            <a:ext cx="2521379" cy="2004931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91000">
                <a:schemeClr val="accent1">
                  <a:lumMod val="45000"/>
                  <a:lumOff val="55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vi-VN" sz="8000" b="1">
                <a:solidFill>
                  <a:schemeClr val="tx1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2</a:t>
            </a:r>
            <a:endParaRPr lang="en-US" sz="8000" b="1">
              <a:solidFill>
                <a:schemeClr val="tx1"/>
              </a:solidFill>
              <a:latin typeface="Times New Roman" panose="02020603050405020304" pitchFamily="18" charset="0"/>
              <a:ea typeface="HP001" panose="020B06030503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 descr="Grass Flowers, Grass Clipart, Green, Cartoon PNG Transparent Clipart Image  and PSD File for Free Download | Grass clipart, Cartoon flowers, Flower  drawing">
            <a:extLst>
              <a:ext uri="{FF2B5EF4-FFF2-40B4-BE49-F238E27FC236}">
                <a16:creationId xmlns="" xmlns:a16="http://schemas.microsoft.com/office/drawing/2014/main" id="{3E18A705-247D-4488-85DC-0711D20BB6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7651" y="4731487"/>
            <a:ext cx="3697208" cy="2325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Grass Flowers, Grass Clipart, Green, Cartoon PNG Transparent Clipart Image  and PSD File for Free Download | Grass clipart, Cartoon flowers, Flower  drawing">
            <a:extLst>
              <a:ext uri="{FF2B5EF4-FFF2-40B4-BE49-F238E27FC236}">
                <a16:creationId xmlns="" xmlns:a16="http://schemas.microsoft.com/office/drawing/2014/main" id="{BD4F6946-67C4-44D5-8280-755D49950B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3093" y="4739971"/>
            <a:ext cx="3697208" cy="2325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Grass Flowers, Grass Clipart, Green, Cartoon PNG Transparent Clipart Image  and PSD File for Free Download | Grass clipart, Cartoon flowers, Flower  drawing">
            <a:extLst>
              <a:ext uri="{FF2B5EF4-FFF2-40B4-BE49-F238E27FC236}">
                <a16:creationId xmlns="" xmlns:a16="http://schemas.microsoft.com/office/drawing/2014/main" id="{655F9C04-08A0-4ACD-B4BE-D008687EC9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7084" y="4739971"/>
            <a:ext cx="3697208" cy="2325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Grass Flowers, Grass Clipart, Green, Cartoon PNG Transparent Clipart Image  and PSD File for Free Download | Grass clipart, Cartoon flowers, Flower  drawing">
            <a:extLst>
              <a:ext uri="{FF2B5EF4-FFF2-40B4-BE49-F238E27FC236}">
                <a16:creationId xmlns="" xmlns:a16="http://schemas.microsoft.com/office/drawing/2014/main" id="{828EC5CD-0DE8-4FFE-B5FD-AC92106A5D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0103" y="4731487"/>
            <a:ext cx="3697208" cy="2325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A2E2E330-A908-42B8-BDCD-45C221C829F2}"/>
              </a:ext>
            </a:extLst>
          </p:cNvPr>
          <p:cNvSpPr txBox="1"/>
          <p:nvPr/>
        </p:nvSpPr>
        <p:spPr>
          <a:xfrm>
            <a:off x="3821899" y="170369"/>
            <a:ext cx="4873307" cy="1149032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vi-VN" sz="6700">
                <a:solidFill>
                  <a:srgbClr val="FF3399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Ô cửa bí mật</a:t>
            </a:r>
            <a:endParaRPr lang="en-US" sz="6700">
              <a:solidFill>
                <a:srgbClr val="FF3399"/>
              </a:solidFill>
              <a:latin typeface="Times New Roman" panose="02020603050405020304" pitchFamily="18" charset="0"/>
              <a:ea typeface="HP001" panose="020B06030503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 descr="Tạo Hiệu Ứng Bướm Bay Trong Blog 360Plus">
            <a:extLst>
              <a:ext uri="{FF2B5EF4-FFF2-40B4-BE49-F238E27FC236}">
                <a16:creationId xmlns="" xmlns:a16="http://schemas.microsoft.com/office/drawing/2014/main" id="{9C803A5D-A57B-43C5-BC56-1384378BA01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15" y="1979746"/>
            <a:ext cx="3344191" cy="2898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Tạo Hiệu Ứng Bướm Bay Trong Blog 360Plus">
            <a:extLst>
              <a:ext uri="{FF2B5EF4-FFF2-40B4-BE49-F238E27FC236}">
                <a16:creationId xmlns="" xmlns:a16="http://schemas.microsoft.com/office/drawing/2014/main" id="{10FD4B75-CB76-42B5-835C-B9C87158AFB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753931" y="1337260"/>
            <a:ext cx="3344191" cy="3198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9" descr="A close up of a logo&#10;&#10;Description generated with very high confidence">
            <a:extLst>
              <a:ext uri="{FF2B5EF4-FFF2-40B4-BE49-F238E27FC236}">
                <a16:creationId xmlns="" xmlns:a16="http://schemas.microsoft.com/office/drawing/2014/main" id="{5539DB4E-03DE-46F8-9757-E10AD37CA725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11561">
            <a:off x="9630331" y="6346445"/>
            <a:ext cx="322460" cy="261595"/>
          </a:xfrm>
          <a:prstGeom prst="rect">
            <a:avLst/>
          </a:prstGeom>
        </p:spPr>
      </p:pic>
      <p:pic>
        <p:nvPicPr>
          <p:cNvPr id="21" name="Picture 20" descr="A close up of a logo&#10;&#10;Description generated with very high confidence">
            <a:extLst>
              <a:ext uri="{FF2B5EF4-FFF2-40B4-BE49-F238E27FC236}">
                <a16:creationId xmlns="" xmlns:a16="http://schemas.microsoft.com/office/drawing/2014/main" id="{F6DF76F2-D944-41FB-9037-6C73B26DA32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003942" flipH="1">
            <a:off x="3753399" y="6449520"/>
            <a:ext cx="223205" cy="181075"/>
          </a:xfrm>
          <a:prstGeom prst="rect">
            <a:avLst/>
          </a:prstGeom>
        </p:spPr>
      </p:pic>
      <p:sp>
        <p:nvSpPr>
          <p:cNvPr id="13" name="Arrow: Right 12">
            <a:hlinkClick r:id="rId8" action="ppaction://hlinksldjump"/>
            <a:extLst>
              <a:ext uri="{FF2B5EF4-FFF2-40B4-BE49-F238E27FC236}">
                <a16:creationId xmlns="" xmlns:a16="http://schemas.microsoft.com/office/drawing/2014/main" id="{9060C8AB-C0C5-4319-93B7-DF2F7B61276D}"/>
              </a:ext>
            </a:extLst>
          </p:cNvPr>
          <p:cNvSpPr/>
          <p:nvPr/>
        </p:nvSpPr>
        <p:spPr>
          <a:xfrm>
            <a:off x="10985501" y="304800"/>
            <a:ext cx="952500" cy="508000"/>
          </a:xfrm>
          <a:prstGeom prst="right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>
            <a:hlinkClick r:id="rId9" action="ppaction://hlinksldjump"/>
            <a:extLst>
              <a:ext uri="{FF2B5EF4-FFF2-40B4-BE49-F238E27FC236}">
                <a16:creationId xmlns="" xmlns:a16="http://schemas.microsoft.com/office/drawing/2014/main" id="{638F31BD-04EB-441D-BF09-0C30BBF8FD1B}"/>
              </a:ext>
            </a:extLst>
          </p:cNvPr>
          <p:cNvSpPr/>
          <p:nvPr/>
        </p:nvSpPr>
        <p:spPr>
          <a:xfrm>
            <a:off x="3502219" y="3437483"/>
            <a:ext cx="2540408" cy="1965255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91000">
                <a:schemeClr val="accent1">
                  <a:lumMod val="45000"/>
                  <a:lumOff val="55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vi-VN" sz="8000" b="1">
                <a:solidFill>
                  <a:schemeClr val="tx1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3</a:t>
            </a:r>
            <a:endParaRPr lang="en-US" sz="8000" b="1">
              <a:solidFill>
                <a:schemeClr val="tx1"/>
              </a:solidFill>
              <a:latin typeface="Times New Roman" panose="02020603050405020304" pitchFamily="18" charset="0"/>
              <a:ea typeface="HP001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>
            <a:hlinkClick r:id="rId10" action="ppaction://hlinksldjump"/>
            <a:extLst>
              <a:ext uri="{FF2B5EF4-FFF2-40B4-BE49-F238E27FC236}">
                <a16:creationId xmlns="" xmlns:a16="http://schemas.microsoft.com/office/drawing/2014/main" id="{0797207B-63FC-405E-8C38-D84E689935D0}"/>
              </a:ext>
            </a:extLst>
          </p:cNvPr>
          <p:cNvSpPr/>
          <p:nvPr/>
        </p:nvSpPr>
        <p:spPr>
          <a:xfrm>
            <a:off x="6042627" y="3437483"/>
            <a:ext cx="2529331" cy="1987965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91000">
                <a:schemeClr val="accent1">
                  <a:lumMod val="45000"/>
                  <a:lumOff val="55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vi-VN" sz="8000" b="1">
                <a:solidFill>
                  <a:schemeClr val="tx1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4</a:t>
            </a:r>
            <a:endParaRPr lang="en-US" sz="8000" b="1">
              <a:solidFill>
                <a:schemeClr val="tx1"/>
              </a:solidFill>
              <a:latin typeface="Times New Roman" panose="02020603050405020304" pitchFamily="18" charset="0"/>
              <a:ea typeface="HP001" panose="020B06030503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6784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1.94444E-6 -3.33333E-6 L 1.94444E-6 -0.07222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3" grpId="0"/>
      <p:bldP spid="12" grpId="0" animBg="1"/>
      <p:bldP spid="1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869361" y="615554"/>
            <a:ext cx="3759200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 err="1">
                <a:solidFill>
                  <a:srgbClr val="CC6600"/>
                </a:solidFill>
                <a:cs typeface="Times New Roman" pitchFamily="18" charset="0"/>
              </a:rPr>
              <a:t>Bài</a:t>
            </a:r>
            <a:r>
              <a:rPr lang="en-US" altLang="en-US" sz="3200" b="1" dirty="0">
                <a:solidFill>
                  <a:srgbClr val="CC6600"/>
                </a:solidFill>
                <a:cs typeface="Times New Roman" pitchFamily="18" charset="0"/>
              </a:rPr>
              <a:t> 3. </a:t>
            </a:r>
            <a:r>
              <a:rPr lang="en-US" altLang="en-US" sz="3200" b="1" dirty="0" err="1">
                <a:solidFill>
                  <a:srgbClr val="CC6600"/>
                </a:solidFill>
                <a:cs typeface="Times New Roman" pitchFamily="18" charset="0"/>
              </a:rPr>
              <a:t>Đọc</a:t>
            </a:r>
            <a:r>
              <a:rPr lang="en-US" altLang="en-US" sz="3200" b="1" dirty="0">
                <a:solidFill>
                  <a:srgbClr val="CC6600"/>
                </a:solidFill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CC6600"/>
                </a:solidFill>
                <a:cs typeface="Times New Roman" pitchFamily="18" charset="0"/>
              </a:rPr>
              <a:t>các</a:t>
            </a:r>
            <a:r>
              <a:rPr lang="en-US" altLang="en-US" sz="3200" b="1" dirty="0">
                <a:solidFill>
                  <a:srgbClr val="CC6600"/>
                </a:solidFill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CC6600"/>
                </a:solidFill>
                <a:cs typeface="Times New Roman" pitchFamily="18" charset="0"/>
              </a:rPr>
              <a:t>số</a:t>
            </a:r>
            <a:endParaRPr lang="en-US" altLang="en-US" sz="3200" b="1" dirty="0">
              <a:solidFill>
                <a:srgbClr val="CC6600"/>
              </a:solidFill>
              <a:cs typeface="Times New Roman" pitchFamily="18" charset="0"/>
            </a:endParaRPr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1488017" y="1374350"/>
            <a:ext cx="1828800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800080"/>
                </a:solidFill>
                <a:latin typeface=".VnTime" pitchFamily="34" charset="0"/>
              </a:rPr>
              <a:t>23 116  </a:t>
            </a:r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1488017" y="2022050"/>
            <a:ext cx="1828800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800080"/>
                </a:solidFill>
                <a:latin typeface=".VnTime" pitchFamily="34" charset="0"/>
              </a:rPr>
              <a:t>12 427  </a:t>
            </a: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1579033" y="2598313"/>
            <a:ext cx="1828800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800080"/>
                </a:solidFill>
                <a:latin typeface=".VnTime" pitchFamily="34" charset="0"/>
              </a:rPr>
              <a:t>3116  </a:t>
            </a:r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1295400" y="3174576"/>
            <a:ext cx="1828800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800080"/>
                </a:solidFill>
                <a:latin typeface=".VnTime" pitchFamily="34" charset="0"/>
              </a:rPr>
              <a:t>  82 427  </a:t>
            </a:r>
          </a:p>
        </p:txBody>
      </p:sp>
      <p:sp>
        <p:nvSpPr>
          <p:cNvPr id="9233" name="Text Box 17"/>
          <p:cNvSpPr txBox="1">
            <a:spLocks noChangeArrowheads="1"/>
          </p:cNvSpPr>
          <p:nvPr/>
        </p:nvSpPr>
        <p:spPr bwMode="auto">
          <a:xfrm>
            <a:off x="3215218" y="1374350"/>
            <a:ext cx="8449733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0000"/>
                </a:solidFill>
              </a:rPr>
              <a:t>Đọc là: Hai mươi ba nghìn một trăm mười sáu.</a:t>
            </a:r>
          </a:p>
        </p:txBody>
      </p:sp>
      <p:sp>
        <p:nvSpPr>
          <p:cNvPr id="9234" name="Text Box 18"/>
          <p:cNvSpPr txBox="1">
            <a:spLocks noChangeArrowheads="1"/>
          </p:cNvSpPr>
          <p:nvPr/>
        </p:nvSpPr>
        <p:spPr bwMode="auto">
          <a:xfrm>
            <a:off x="3215220" y="2022050"/>
            <a:ext cx="7969249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0000"/>
                </a:solidFill>
              </a:rPr>
              <a:t>Đọc là:</a:t>
            </a:r>
            <a:r>
              <a:rPr lang="en-US" altLang="en-US"/>
              <a:t> </a:t>
            </a:r>
            <a:r>
              <a:rPr lang="en-US" altLang="en-US" sz="3200">
                <a:solidFill>
                  <a:srgbClr val="FF0000"/>
                </a:solidFill>
              </a:rPr>
              <a:t>Mười hai nghìn bốn trăm hai mươi bảy.</a:t>
            </a:r>
          </a:p>
        </p:txBody>
      </p:sp>
      <p:sp>
        <p:nvSpPr>
          <p:cNvPr id="9235" name="Text Box 19"/>
          <p:cNvSpPr txBox="1">
            <a:spLocks noChangeArrowheads="1"/>
          </p:cNvSpPr>
          <p:nvPr/>
        </p:nvSpPr>
        <p:spPr bwMode="auto">
          <a:xfrm>
            <a:off x="3215219" y="2598313"/>
            <a:ext cx="7681383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0000"/>
                </a:solidFill>
              </a:rPr>
              <a:t>Đọc là: Ba nghìn một trăm mười sáu.</a:t>
            </a:r>
          </a:p>
        </p:txBody>
      </p:sp>
      <p:sp>
        <p:nvSpPr>
          <p:cNvPr id="9236" name="Text Box 20"/>
          <p:cNvSpPr txBox="1">
            <a:spLocks noChangeArrowheads="1"/>
          </p:cNvSpPr>
          <p:nvPr/>
        </p:nvSpPr>
        <p:spPr bwMode="auto">
          <a:xfrm>
            <a:off x="3215219" y="3174576"/>
            <a:ext cx="8976783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0000"/>
                </a:solidFill>
              </a:rPr>
              <a:t>Đọc là: Tám mươi hai nghìn bốn trăm hai mươi bảy.</a:t>
            </a:r>
          </a:p>
        </p:txBody>
      </p:sp>
      <p:sp>
        <p:nvSpPr>
          <p:cNvPr id="10258" name="Text Box 22"/>
          <p:cNvSpPr txBox="1">
            <a:spLocks noChangeArrowheads="1"/>
          </p:cNvSpPr>
          <p:nvPr/>
        </p:nvSpPr>
        <p:spPr bwMode="auto">
          <a:xfrm>
            <a:off x="2032000" y="1"/>
            <a:ext cx="8229600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chemeClr val="bg1"/>
                </a:solidFill>
              </a:rPr>
              <a:t>Thứ hai, ngày 22 tháng 3 năm 2010</a:t>
            </a:r>
          </a:p>
        </p:txBody>
      </p:sp>
    </p:spTree>
    <p:extLst>
      <p:ext uri="{BB962C8B-B14F-4D97-AF65-F5344CB8AC3E}">
        <p14:creationId xmlns:p14="http://schemas.microsoft.com/office/powerpoint/2010/main" val="1595352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92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 nodeType="clickPar">
                      <p:stCondLst>
                        <p:cond delay="0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29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92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 nodeType="clickPar">
                      <p:stCondLst>
                        <p:cond delay="0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30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92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31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92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 nodeType="clickPar">
                      <p:stCondLst>
                        <p:cond delay="0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32"/>
                  </p:tgtEl>
                </p:cond>
              </p:nextCondLst>
            </p:seq>
          </p:childTnLst>
        </p:cTn>
      </p:par>
    </p:tnLst>
    <p:bldLst>
      <p:bldP spid="9227" grpId="0"/>
      <p:bldP spid="9229" grpId="0"/>
      <p:bldP spid="9230" grpId="0"/>
      <p:bldP spid="9231" grpId="0"/>
      <p:bldP spid="9232" grpId="0"/>
      <p:bldP spid="9233" grpId="0"/>
      <p:bldP spid="9234" grpId="0"/>
      <p:bldP spid="9235" grpId="0"/>
      <p:bldP spid="923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304800" y="277042"/>
            <a:ext cx="1727200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 err="1">
                <a:solidFill>
                  <a:srgbClr val="0000FF"/>
                </a:solidFill>
                <a:latin typeface=".VnTime" pitchFamily="34" charset="0"/>
              </a:rPr>
              <a:t>Bµi</a:t>
            </a:r>
            <a:r>
              <a:rPr lang="en-US" altLang="en-US" sz="3200" b="1" dirty="0">
                <a:solidFill>
                  <a:srgbClr val="0000FF"/>
                </a:solidFill>
                <a:latin typeface=".VnTime" pitchFamily="34" charset="0"/>
              </a:rPr>
              <a:t> 4: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1828800" y="277044"/>
            <a:ext cx="1117600" cy="615553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3300"/>
                </a:solidFill>
                <a:latin typeface=".VnTime" pitchFamily="34" charset="0"/>
              </a:rPr>
              <a:t>Sè ?</a:t>
            </a:r>
          </a:p>
        </p:txBody>
      </p:sp>
      <p:sp>
        <p:nvSpPr>
          <p:cNvPr id="10255" name="Rectangle 15"/>
          <p:cNvSpPr>
            <a:spLocks noChangeArrowheads="1"/>
          </p:cNvSpPr>
          <p:nvPr/>
        </p:nvSpPr>
        <p:spPr bwMode="auto">
          <a:xfrm>
            <a:off x="1422400" y="1120513"/>
            <a:ext cx="1524000" cy="6096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917" tIns="60958" rIns="121917" bIns="60958" anchor="ctr"/>
          <a:lstStyle/>
          <a:p>
            <a:pPr algn="ctr"/>
            <a:r>
              <a:rPr lang="en-US" altLang="en-US" sz="3200" b="1" dirty="0">
                <a:solidFill>
                  <a:srgbClr val="000099"/>
                </a:solidFill>
                <a:latin typeface=".VnTime" pitchFamily="34" charset="0"/>
              </a:rPr>
              <a:t>60 000</a:t>
            </a:r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3657600" y="1120513"/>
            <a:ext cx="1524000" cy="6096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917" tIns="60958" rIns="121917" bIns="60958" anchor="ctr"/>
          <a:lstStyle/>
          <a:p>
            <a:pPr algn="ctr"/>
            <a:r>
              <a:rPr lang="en-US" altLang="en-US" sz="3200" b="1">
                <a:solidFill>
                  <a:srgbClr val="000099"/>
                </a:solidFill>
                <a:latin typeface=".VnTime" pitchFamily="34" charset="0"/>
              </a:rPr>
              <a:t>70 000</a:t>
            </a:r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5903384" y="1120513"/>
            <a:ext cx="15240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917" tIns="60958" rIns="121917" bIns="60958" anchor="ctr"/>
          <a:lstStyle/>
          <a:p>
            <a:pPr algn="ctr"/>
            <a:endParaRPr lang="en-US" altLang="en-US" sz="3200" b="1">
              <a:solidFill>
                <a:schemeClr val="tx2"/>
              </a:solidFill>
              <a:latin typeface=".VnTime" pitchFamily="34" charset="0"/>
            </a:endParaRPr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8114864" y="1120513"/>
            <a:ext cx="15240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917" tIns="60958" rIns="121917" bIns="60958" anchor="ctr"/>
          <a:lstStyle/>
          <a:p>
            <a:pPr algn="ctr"/>
            <a:endParaRPr lang="en-US" altLang="en-US" sz="3200" b="1">
              <a:solidFill>
                <a:schemeClr val="tx2"/>
              </a:solidFill>
              <a:latin typeface=".VnTime" pitchFamily="34" charset="0"/>
            </a:endParaRPr>
          </a:p>
        </p:txBody>
      </p:sp>
      <p:sp>
        <p:nvSpPr>
          <p:cNvPr id="10259" name="Line 19"/>
          <p:cNvSpPr>
            <a:spLocks noChangeShapeType="1"/>
          </p:cNvSpPr>
          <p:nvPr/>
        </p:nvSpPr>
        <p:spPr bwMode="auto">
          <a:xfrm>
            <a:off x="2946400" y="1409439"/>
            <a:ext cx="71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917" tIns="60958" rIns="121917" bIns="60958" anchor="ctr"/>
          <a:lstStyle/>
          <a:p>
            <a:endParaRPr lang="en-US"/>
          </a:p>
        </p:txBody>
      </p:sp>
      <p:sp>
        <p:nvSpPr>
          <p:cNvPr id="10260" name="Line 20"/>
          <p:cNvSpPr>
            <a:spLocks noChangeShapeType="1"/>
          </p:cNvSpPr>
          <p:nvPr/>
        </p:nvSpPr>
        <p:spPr bwMode="auto">
          <a:xfrm>
            <a:off x="5181600" y="1409439"/>
            <a:ext cx="71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917" tIns="60958" rIns="121917" bIns="60958" anchor="ctr"/>
          <a:lstStyle/>
          <a:p>
            <a:endParaRPr lang="en-US"/>
          </a:p>
        </p:txBody>
      </p:sp>
      <p:sp>
        <p:nvSpPr>
          <p:cNvPr id="10261" name="Line 21"/>
          <p:cNvSpPr>
            <a:spLocks noChangeShapeType="1"/>
          </p:cNvSpPr>
          <p:nvPr/>
        </p:nvSpPr>
        <p:spPr bwMode="auto">
          <a:xfrm>
            <a:off x="7416800" y="1409439"/>
            <a:ext cx="71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917" tIns="60958" rIns="121917" bIns="60958" anchor="ctr"/>
          <a:lstStyle/>
          <a:p>
            <a:endParaRPr lang="en-US"/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1422400" y="2200013"/>
            <a:ext cx="1524000" cy="6096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917" tIns="60958" rIns="121917" bIns="60958" anchor="ctr"/>
          <a:lstStyle/>
          <a:p>
            <a:pPr algn="ctr"/>
            <a:r>
              <a:rPr lang="en-US" altLang="en-US" sz="3200" b="1">
                <a:solidFill>
                  <a:srgbClr val="000099"/>
                </a:solidFill>
                <a:latin typeface=".VnTime" pitchFamily="34" charset="0"/>
              </a:rPr>
              <a:t>23 000</a:t>
            </a:r>
          </a:p>
        </p:txBody>
      </p:sp>
      <p:sp>
        <p:nvSpPr>
          <p:cNvPr id="10263" name="Rectangle 23"/>
          <p:cNvSpPr>
            <a:spLocks noChangeArrowheads="1"/>
          </p:cNvSpPr>
          <p:nvPr/>
        </p:nvSpPr>
        <p:spPr bwMode="auto">
          <a:xfrm>
            <a:off x="3657600" y="2200013"/>
            <a:ext cx="1524000" cy="6096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917" tIns="60958" rIns="121917" bIns="60958" anchor="ctr"/>
          <a:lstStyle/>
          <a:p>
            <a:pPr algn="ctr"/>
            <a:r>
              <a:rPr lang="en-US" altLang="en-US" sz="3200" b="1">
                <a:solidFill>
                  <a:srgbClr val="000099"/>
                </a:solidFill>
                <a:latin typeface=".VnTime" pitchFamily="34" charset="0"/>
              </a:rPr>
              <a:t>24 000</a:t>
            </a:r>
          </a:p>
        </p:txBody>
      </p:sp>
      <p:sp>
        <p:nvSpPr>
          <p:cNvPr id="10264" name="Rectangle 24"/>
          <p:cNvSpPr>
            <a:spLocks noChangeArrowheads="1"/>
          </p:cNvSpPr>
          <p:nvPr/>
        </p:nvSpPr>
        <p:spPr bwMode="auto">
          <a:xfrm>
            <a:off x="5903384" y="2200013"/>
            <a:ext cx="15240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917" tIns="60958" rIns="121917" bIns="60958" anchor="ctr"/>
          <a:lstStyle/>
          <a:p>
            <a:pPr algn="ctr"/>
            <a:endParaRPr lang="en-US" altLang="en-US" sz="3200" b="1">
              <a:solidFill>
                <a:schemeClr val="tx2"/>
              </a:solidFill>
              <a:latin typeface=".VnTime" pitchFamily="34" charset="0"/>
            </a:endParaRPr>
          </a:p>
        </p:txBody>
      </p:sp>
      <p:sp>
        <p:nvSpPr>
          <p:cNvPr id="10265" name="Rectangle 25"/>
          <p:cNvSpPr>
            <a:spLocks noChangeArrowheads="1"/>
          </p:cNvSpPr>
          <p:nvPr/>
        </p:nvSpPr>
        <p:spPr bwMode="auto">
          <a:xfrm>
            <a:off x="8128000" y="2200013"/>
            <a:ext cx="15240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917" tIns="60958" rIns="121917" bIns="60958" anchor="ctr"/>
          <a:lstStyle/>
          <a:p>
            <a:pPr algn="ctr"/>
            <a:endParaRPr lang="en-US" altLang="en-US" sz="3200" b="1">
              <a:solidFill>
                <a:schemeClr val="tx2"/>
              </a:solidFill>
              <a:latin typeface=".VnTime" pitchFamily="34" charset="0"/>
            </a:endParaRPr>
          </a:p>
        </p:txBody>
      </p:sp>
      <p:sp>
        <p:nvSpPr>
          <p:cNvPr id="10266" name="Line 26"/>
          <p:cNvSpPr>
            <a:spLocks noChangeShapeType="1"/>
          </p:cNvSpPr>
          <p:nvPr/>
        </p:nvSpPr>
        <p:spPr bwMode="auto">
          <a:xfrm>
            <a:off x="2946400" y="2544092"/>
            <a:ext cx="71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917" tIns="60958" rIns="121917" bIns="60958" anchor="ctr"/>
          <a:lstStyle/>
          <a:p>
            <a:endParaRPr lang="en-US"/>
          </a:p>
        </p:txBody>
      </p:sp>
      <p:sp>
        <p:nvSpPr>
          <p:cNvPr id="10267" name="Line 27"/>
          <p:cNvSpPr>
            <a:spLocks noChangeShapeType="1"/>
          </p:cNvSpPr>
          <p:nvPr/>
        </p:nvSpPr>
        <p:spPr bwMode="auto">
          <a:xfrm>
            <a:off x="5181600" y="2504813"/>
            <a:ext cx="71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917" tIns="60958" rIns="121917" bIns="60958" anchor="ctr"/>
          <a:lstStyle/>
          <a:p>
            <a:endParaRPr lang="en-US"/>
          </a:p>
        </p:txBody>
      </p:sp>
      <p:sp>
        <p:nvSpPr>
          <p:cNvPr id="10268" name="Line 28"/>
          <p:cNvSpPr>
            <a:spLocks noChangeShapeType="1"/>
          </p:cNvSpPr>
          <p:nvPr/>
        </p:nvSpPr>
        <p:spPr bwMode="auto">
          <a:xfrm>
            <a:off x="7416800" y="2504813"/>
            <a:ext cx="71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917" tIns="60958" rIns="121917" bIns="60958" anchor="ctr"/>
          <a:lstStyle/>
          <a:p>
            <a:endParaRPr lang="en-US"/>
          </a:p>
        </p:txBody>
      </p:sp>
      <p:sp>
        <p:nvSpPr>
          <p:cNvPr id="10269" name="Rectangle 29"/>
          <p:cNvSpPr>
            <a:spLocks noChangeArrowheads="1"/>
          </p:cNvSpPr>
          <p:nvPr/>
        </p:nvSpPr>
        <p:spPr bwMode="auto">
          <a:xfrm>
            <a:off x="1422400" y="3343013"/>
            <a:ext cx="1524000" cy="6096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917" tIns="60958" rIns="121917" bIns="60958" anchor="ctr"/>
          <a:lstStyle/>
          <a:p>
            <a:pPr algn="ctr"/>
            <a:r>
              <a:rPr lang="en-US" altLang="en-US" sz="3200" b="1">
                <a:solidFill>
                  <a:srgbClr val="000099"/>
                </a:solidFill>
                <a:latin typeface=".VnTime" pitchFamily="34" charset="0"/>
              </a:rPr>
              <a:t>23 000</a:t>
            </a:r>
          </a:p>
        </p:txBody>
      </p:sp>
      <p:sp>
        <p:nvSpPr>
          <p:cNvPr id="10270" name="Rectangle 30"/>
          <p:cNvSpPr>
            <a:spLocks noChangeArrowheads="1"/>
          </p:cNvSpPr>
          <p:nvPr/>
        </p:nvSpPr>
        <p:spPr bwMode="auto">
          <a:xfrm>
            <a:off x="3657600" y="3343013"/>
            <a:ext cx="1524000" cy="6096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917" tIns="60958" rIns="121917" bIns="60958" anchor="ctr"/>
          <a:lstStyle/>
          <a:p>
            <a:pPr algn="ctr"/>
            <a:r>
              <a:rPr lang="en-US" altLang="en-US" sz="3200" b="1">
                <a:solidFill>
                  <a:srgbClr val="000099"/>
                </a:solidFill>
                <a:latin typeface=".VnTime" pitchFamily="34" charset="0"/>
              </a:rPr>
              <a:t>23 100</a:t>
            </a:r>
          </a:p>
        </p:txBody>
      </p:sp>
      <p:sp>
        <p:nvSpPr>
          <p:cNvPr id="10271" name="Rectangle 31"/>
          <p:cNvSpPr>
            <a:spLocks noChangeArrowheads="1"/>
          </p:cNvSpPr>
          <p:nvPr/>
        </p:nvSpPr>
        <p:spPr bwMode="auto">
          <a:xfrm>
            <a:off x="5892800" y="3352539"/>
            <a:ext cx="1524000" cy="6096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917" tIns="60958" rIns="121917" bIns="60958" anchor="ctr"/>
          <a:lstStyle/>
          <a:p>
            <a:pPr algn="ctr"/>
            <a:endParaRPr lang="en-US" altLang="en-US" sz="3200" b="1">
              <a:solidFill>
                <a:schemeClr val="tx2"/>
              </a:solidFill>
              <a:latin typeface=".VnTime" pitchFamily="34" charset="0"/>
            </a:endParaRPr>
          </a:p>
        </p:txBody>
      </p:sp>
      <p:sp>
        <p:nvSpPr>
          <p:cNvPr id="10272" name="Rectangle 32"/>
          <p:cNvSpPr>
            <a:spLocks noChangeArrowheads="1"/>
          </p:cNvSpPr>
          <p:nvPr/>
        </p:nvSpPr>
        <p:spPr bwMode="auto">
          <a:xfrm>
            <a:off x="8114864" y="3352539"/>
            <a:ext cx="15240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917" tIns="60958" rIns="121917" bIns="60958" anchor="ctr"/>
          <a:lstStyle/>
          <a:p>
            <a:pPr algn="ctr"/>
            <a:endParaRPr lang="en-US" altLang="en-US" sz="3200" b="1">
              <a:solidFill>
                <a:schemeClr val="tx2"/>
              </a:solidFill>
              <a:latin typeface=".VnTime" pitchFamily="34" charset="0"/>
            </a:endParaRPr>
          </a:p>
        </p:txBody>
      </p:sp>
      <p:sp>
        <p:nvSpPr>
          <p:cNvPr id="10273" name="Line 33"/>
          <p:cNvSpPr>
            <a:spLocks noChangeShapeType="1"/>
          </p:cNvSpPr>
          <p:nvPr/>
        </p:nvSpPr>
        <p:spPr bwMode="auto">
          <a:xfrm>
            <a:off x="2946400" y="3647813"/>
            <a:ext cx="71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917" tIns="60958" rIns="121917" bIns="60958" anchor="ctr"/>
          <a:lstStyle/>
          <a:p>
            <a:endParaRPr lang="en-US"/>
          </a:p>
        </p:txBody>
      </p:sp>
      <p:sp>
        <p:nvSpPr>
          <p:cNvPr id="10274" name="Line 34"/>
          <p:cNvSpPr>
            <a:spLocks noChangeShapeType="1"/>
          </p:cNvSpPr>
          <p:nvPr/>
        </p:nvSpPr>
        <p:spPr bwMode="auto">
          <a:xfrm>
            <a:off x="5181600" y="3647813"/>
            <a:ext cx="71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917" tIns="60958" rIns="121917" bIns="60958" anchor="ctr"/>
          <a:lstStyle/>
          <a:p>
            <a:endParaRPr lang="en-US"/>
          </a:p>
        </p:txBody>
      </p:sp>
      <p:sp>
        <p:nvSpPr>
          <p:cNvPr id="10275" name="Line 35"/>
          <p:cNvSpPr>
            <a:spLocks noChangeShapeType="1"/>
          </p:cNvSpPr>
          <p:nvPr/>
        </p:nvSpPr>
        <p:spPr bwMode="auto">
          <a:xfrm>
            <a:off x="7416800" y="3647813"/>
            <a:ext cx="71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917" tIns="60958" rIns="121917" bIns="60958" anchor="ctr"/>
          <a:lstStyle/>
          <a:p>
            <a:endParaRPr lang="en-US"/>
          </a:p>
        </p:txBody>
      </p:sp>
      <p:sp>
        <p:nvSpPr>
          <p:cNvPr id="10276" name="Rectangle 36"/>
          <p:cNvSpPr>
            <a:spLocks noChangeArrowheads="1"/>
          </p:cNvSpPr>
          <p:nvPr/>
        </p:nvSpPr>
        <p:spPr bwMode="auto">
          <a:xfrm>
            <a:off x="10363200" y="2200013"/>
            <a:ext cx="15240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917" tIns="60958" rIns="121917" bIns="60958" anchor="ctr"/>
          <a:lstStyle/>
          <a:p>
            <a:pPr algn="ctr"/>
            <a:endParaRPr lang="en-US" altLang="en-US" sz="3200" b="1">
              <a:solidFill>
                <a:schemeClr val="tx2"/>
              </a:solidFill>
              <a:latin typeface=".VnTime" pitchFamily="34" charset="0"/>
            </a:endParaRPr>
          </a:p>
        </p:txBody>
      </p:sp>
      <p:sp>
        <p:nvSpPr>
          <p:cNvPr id="10277" name="Line 37"/>
          <p:cNvSpPr>
            <a:spLocks noChangeShapeType="1"/>
          </p:cNvSpPr>
          <p:nvPr/>
        </p:nvSpPr>
        <p:spPr bwMode="auto">
          <a:xfrm>
            <a:off x="9652000" y="2504813"/>
            <a:ext cx="71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917" tIns="60958" rIns="121917" bIns="60958" anchor="ctr"/>
          <a:lstStyle/>
          <a:p>
            <a:endParaRPr lang="en-US"/>
          </a:p>
        </p:txBody>
      </p:sp>
      <p:sp>
        <p:nvSpPr>
          <p:cNvPr id="10278" name="Rectangle 38"/>
          <p:cNvSpPr>
            <a:spLocks noChangeArrowheads="1"/>
          </p:cNvSpPr>
          <p:nvPr/>
        </p:nvSpPr>
        <p:spPr bwMode="auto">
          <a:xfrm>
            <a:off x="10363200" y="3352539"/>
            <a:ext cx="15240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917" tIns="60958" rIns="121917" bIns="60958" anchor="ctr"/>
          <a:lstStyle/>
          <a:p>
            <a:pPr algn="ctr"/>
            <a:endParaRPr lang="en-US" altLang="en-US" sz="3200" b="1">
              <a:solidFill>
                <a:schemeClr val="tx2"/>
              </a:solidFill>
              <a:latin typeface=".VnTime" pitchFamily="34" charset="0"/>
            </a:endParaRPr>
          </a:p>
        </p:txBody>
      </p:sp>
      <p:sp>
        <p:nvSpPr>
          <p:cNvPr id="10279" name="Line 39"/>
          <p:cNvSpPr>
            <a:spLocks noChangeShapeType="1"/>
          </p:cNvSpPr>
          <p:nvPr/>
        </p:nvSpPr>
        <p:spPr bwMode="auto">
          <a:xfrm>
            <a:off x="9652000" y="3647813"/>
            <a:ext cx="71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917" tIns="60958" rIns="121917" bIns="60958" anchor="ctr"/>
          <a:lstStyle/>
          <a:p>
            <a:endParaRPr lang="en-US"/>
          </a:p>
        </p:txBody>
      </p:sp>
      <p:sp>
        <p:nvSpPr>
          <p:cNvPr id="10281" name="Rectangle 41"/>
          <p:cNvSpPr>
            <a:spLocks noChangeArrowheads="1"/>
          </p:cNvSpPr>
          <p:nvPr/>
        </p:nvSpPr>
        <p:spPr bwMode="auto">
          <a:xfrm>
            <a:off x="5903384" y="1120513"/>
            <a:ext cx="15240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917" tIns="60958" rIns="121917" bIns="60958" anchor="ctr"/>
          <a:lstStyle/>
          <a:p>
            <a:pPr algn="ctr"/>
            <a:r>
              <a:rPr lang="en-US" altLang="en-US" sz="3200" b="1">
                <a:solidFill>
                  <a:schemeClr val="tx2"/>
                </a:solidFill>
                <a:latin typeface=".VnTime" pitchFamily="34" charset="0"/>
              </a:rPr>
              <a:t>80 000</a:t>
            </a:r>
          </a:p>
        </p:txBody>
      </p:sp>
      <p:sp>
        <p:nvSpPr>
          <p:cNvPr id="10282" name="Rectangle 42"/>
          <p:cNvSpPr>
            <a:spLocks noChangeArrowheads="1"/>
          </p:cNvSpPr>
          <p:nvPr/>
        </p:nvSpPr>
        <p:spPr bwMode="auto">
          <a:xfrm>
            <a:off x="8123767" y="1120513"/>
            <a:ext cx="15240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917" tIns="60958" rIns="121917" bIns="60958" anchor="ctr"/>
          <a:lstStyle/>
          <a:p>
            <a:pPr algn="ctr"/>
            <a:r>
              <a:rPr lang="en-US" altLang="en-US" sz="3200" b="1">
                <a:solidFill>
                  <a:schemeClr val="tx2"/>
                </a:solidFill>
                <a:latin typeface=".VnTime" pitchFamily="34" charset="0"/>
              </a:rPr>
              <a:t>90 000</a:t>
            </a:r>
          </a:p>
        </p:txBody>
      </p:sp>
      <p:sp>
        <p:nvSpPr>
          <p:cNvPr id="10283" name="Rectangle 43"/>
          <p:cNvSpPr>
            <a:spLocks noChangeArrowheads="1"/>
          </p:cNvSpPr>
          <p:nvPr/>
        </p:nvSpPr>
        <p:spPr bwMode="auto">
          <a:xfrm>
            <a:off x="5903384" y="2200013"/>
            <a:ext cx="15240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917" tIns="60958" rIns="121917" bIns="60958" anchor="ctr"/>
          <a:lstStyle/>
          <a:p>
            <a:pPr algn="ctr"/>
            <a:r>
              <a:rPr lang="en-US" altLang="en-US" sz="3200" b="1">
                <a:solidFill>
                  <a:schemeClr val="tx2"/>
                </a:solidFill>
                <a:latin typeface=".VnTime" pitchFamily="34" charset="0"/>
              </a:rPr>
              <a:t>25 000</a:t>
            </a:r>
          </a:p>
        </p:txBody>
      </p:sp>
      <p:sp>
        <p:nvSpPr>
          <p:cNvPr id="10284" name="Rectangle 44"/>
          <p:cNvSpPr>
            <a:spLocks noChangeArrowheads="1"/>
          </p:cNvSpPr>
          <p:nvPr/>
        </p:nvSpPr>
        <p:spPr bwMode="auto">
          <a:xfrm>
            <a:off x="8128000" y="2200013"/>
            <a:ext cx="15240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917" tIns="60958" rIns="121917" bIns="60958" anchor="ctr"/>
          <a:lstStyle/>
          <a:p>
            <a:pPr algn="ctr"/>
            <a:r>
              <a:rPr lang="en-US" altLang="en-US" sz="3200" b="1">
                <a:solidFill>
                  <a:schemeClr val="tx2"/>
                </a:solidFill>
                <a:latin typeface=".VnTime" pitchFamily="34" charset="0"/>
              </a:rPr>
              <a:t>26 000</a:t>
            </a:r>
          </a:p>
        </p:txBody>
      </p:sp>
      <p:sp>
        <p:nvSpPr>
          <p:cNvPr id="10285" name="Rectangle 45"/>
          <p:cNvSpPr>
            <a:spLocks noChangeArrowheads="1"/>
          </p:cNvSpPr>
          <p:nvPr/>
        </p:nvSpPr>
        <p:spPr bwMode="auto">
          <a:xfrm>
            <a:off x="10363200" y="2200013"/>
            <a:ext cx="15240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917" tIns="60958" rIns="121917" bIns="60958" anchor="ctr"/>
          <a:lstStyle/>
          <a:p>
            <a:pPr algn="ctr"/>
            <a:r>
              <a:rPr lang="en-US" altLang="en-US" sz="3200" b="1">
                <a:solidFill>
                  <a:schemeClr val="tx2"/>
                </a:solidFill>
                <a:latin typeface=".VnTime" pitchFamily="34" charset="0"/>
              </a:rPr>
              <a:t>27 000</a:t>
            </a:r>
          </a:p>
        </p:txBody>
      </p:sp>
      <p:sp>
        <p:nvSpPr>
          <p:cNvPr id="10286" name="Rectangle 46"/>
          <p:cNvSpPr>
            <a:spLocks noChangeArrowheads="1"/>
          </p:cNvSpPr>
          <p:nvPr/>
        </p:nvSpPr>
        <p:spPr bwMode="auto">
          <a:xfrm>
            <a:off x="5903384" y="3352539"/>
            <a:ext cx="1524000" cy="6096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917" tIns="60958" rIns="121917" bIns="60958" anchor="ctr"/>
          <a:lstStyle/>
          <a:p>
            <a:pPr algn="ctr"/>
            <a:r>
              <a:rPr lang="en-US" altLang="en-US" sz="3200" b="1">
                <a:solidFill>
                  <a:schemeClr val="tx2"/>
                </a:solidFill>
                <a:latin typeface=".VnTime" pitchFamily="34" charset="0"/>
              </a:rPr>
              <a:t>23 200</a:t>
            </a:r>
          </a:p>
        </p:txBody>
      </p:sp>
      <p:sp>
        <p:nvSpPr>
          <p:cNvPr id="10287" name="Rectangle 47"/>
          <p:cNvSpPr>
            <a:spLocks noChangeArrowheads="1"/>
          </p:cNvSpPr>
          <p:nvPr/>
        </p:nvSpPr>
        <p:spPr bwMode="auto">
          <a:xfrm>
            <a:off x="8128000" y="3352539"/>
            <a:ext cx="15240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917" tIns="60958" rIns="121917" bIns="60958" anchor="ctr"/>
          <a:lstStyle/>
          <a:p>
            <a:pPr algn="ctr"/>
            <a:r>
              <a:rPr lang="en-US" altLang="en-US" sz="3200" b="1">
                <a:solidFill>
                  <a:schemeClr val="tx2"/>
                </a:solidFill>
                <a:latin typeface=".VnTime" pitchFamily="34" charset="0"/>
              </a:rPr>
              <a:t>23 300</a:t>
            </a:r>
          </a:p>
        </p:txBody>
      </p:sp>
      <p:sp>
        <p:nvSpPr>
          <p:cNvPr id="10288" name="Rectangle 48"/>
          <p:cNvSpPr>
            <a:spLocks noChangeArrowheads="1"/>
          </p:cNvSpPr>
          <p:nvPr/>
        </p:nvSpPr>
        <p:spPr bwMode="auto">
          <a:xfrm>
            <a:off x="10363200" y="3352539"/>
            <a:ext cx="15240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917" tIns="60958" rIns="121917" bIns="60958" anchor="ctr"/>
          <a:lstStyle/>
          <a:p>
            <a:pPr algn="ctr"/>
            <a:r>
              <a:rPr lang="en-US" altLang="en-US" sz="3200" b="1">
                <a:solidFill>
                  <a:schemeClr val="tx2"/>
                </a:solidFill>
                <a:latin typeface=".VnTime" pitchFamily="34" charset="0"/>
              </a:rPr>
              <a:t>23 400</a:t>
            </a:r>
          </a:p>
        </p:txBody>
      </p:sp>
      <p:sp>
        <p:nvSpPr>
          <p:cNvPr id="11309" name="Text Box 50"/>
          <p:cNvSpPr txBox="1">
            <a:spLocks noChangeArrowheads="1"/>
          </p:cNvSpPr>
          <p:nvPr/>
        </p:nvSpPr>
        <p:spPr bwMode="auto">
          <a:xfrm>
            <a:off x="2032000" y="1"/>
            <a:ext cx="8229600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chemeClr val="bg1"/>
                </a:solidFill>
              </a:rPr>
              <a:t>Thứ hai, ngày 22 tháng 3 năm 2010</a:t>
            </a:r>
          </a:p>
        </p:txBody>
      </p:sp>
    </p:spTree>
    <p:extLst>
      <p:ext uri="{BB962C8B-B14F-4D97-AF65-F5344CB8AC3E}">
        <p14:creationId xmlns:p14="http://schemas.microsoft.com/office/powerpoint/2010/main" val="1825461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0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0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0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0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10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10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10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10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10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10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0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10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5" dur="500"/>
                                        <p:tgtEl>
                                          <p:spTgt spid="10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8" dur="500"/>
                                        <p:tgtEl>
                                          <p:spTgt spid="10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1" dur="500"/>
                                        <p:tgtEl>
                                          <p:spTgt spid="10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4" dur="500"/>
                                        <p:tgtEl>
                                          <p:spTgt spid="10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10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10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3" dur="500"/>
                                        <p:tgtEl>
                                          <p:spTgt spid="10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500"/>
                                        <p:tgtEl>
                                          <p:spTgt spid="10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1" dur="500"/>
                                        <p:tgtEl>
                                          <p:spTgt spid="10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10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1" dur="500"/>
                                        <p:tgtEl>
                                          <p:spTgt spid="10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2" grpId="0"/>
      <p:bldP spid="10253" grpId="0" animBg="1"/>
      <p:bldP spid="10255" grpId="0" animBg="1"/>
      <p:bldP spid="10256" grpId="0" animBg="1"/>
      <p:bldP spid="10257" grpId="0" animBg="1"/>
      <p:bldP spid="10258" grpId="0" animBg="1"/>
      <p:bldP spid="10259" grpId="0" animBg="1"/>
      <p:bldP spid="10260" grpId="0" animBg="1"/>
      <p:bldP spid="10261" grpId="0" animBg="1"/>
      <p:bldP spid="10262" grpId="0" animBg="1"/>
      <p:bldP spid="10263" grpId="0" animBg="1"/>
      <p:bldP spid="10264" grpId="0" animBg="1"/>
      <p:bldP spid="10265" grpId="0" animBg="1"/>
      <p:bldP spid="10266" grpId="0" animBg="1"/>
      <p:bldP spid="10267" grpId="0" animBg="1"/>
      <p:bldP spid="10268" grpId="0" animBg="1"/>
      <p:bldP spid="10269" grpId="0" animBg="1"/>
      <p:bldP spid="10270" grpId="0" animBg="1"/>
      <p:bldP spid="10271" grpId="0" animBg="1"/>
      <p:bldP spid="10272" grpId="0" animBg="1"/>
      <p:bldP spid="10273" grpId="0" animBg="1"/>
      <p:bldP spid="10274" grpId="0" animBg="1"/>
      <p:bldP spid="10275" grpId="0" animBg="1"/>
      <p:bldP spid="10276" grpId="0" animBg="1"/>
      <p:bldP spid="10277" grpId="0" animBg="1"/>
      <p:bldP spid="10278" grpId="0" animBg="1"/>
      <p:bldP spid="10279" grpId="0" animBg="1"/>
      <p:bldP spid="10281" grpId="0" animBg="1"/>
      <p:bldP spid="10282" grpId="0" animBg="1"/>
      <p:bldP spid="10283" grpId="0" animBg="1"/>
      <p:bldP spid="10284" grpId="0" animBg="1"/>
      <p:bldP spid="10285" grpId="0" animBg="1"/>
      <p:bldP spid="10286" grpId="0" animBg="1"/>
      <p:bldP spid="10287" grpId="0" animBg="1"/>
      <p:bldP spid="1028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extLst>
              <a:ext uri="{FF2B5EF4-FFF2-40B4-BE49-F238E27FC236}">
                <a16:creationId xmlns="" xmlns:a16="http://schemas.microsoft.com/office/drawing/2014/main" id="{FBCB806C-D019-4204-B875-33CD1269D705}"/>
              </a:ext>
            </a:extLst>
          </p:cNvPr>
          <p:cNvSpPr txBox="1"/>
          <p:nvPr/>
        </p:nvSpPr>
        <p:spPr>
          <a:xfrm>
            <a:off x="2222501" y="251098"/>
            <a:ext cx="7480299" cy="1354217"/>
          </a:xfrm>
          <a:prstGeom prst="rect">
            <a:avLst/>
          </a:prstGeom>
          <a:noFill/>
        </p:spPr>
        <p:txBody>
          <a:bodyPr wrap="square" lIns="121917" tIns="60958" rIns="121917" bIns="60958">
            <a:spAutoFit/>
          </a:bodyPr>
          <a:lstStyle/>
          <a:p>
            <a:pPr algn="ctr"/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Xếp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các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hàng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sau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theo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thứ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tự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từ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hàng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cao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đến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hàng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thấp</a:t>
            </a:r>
            <a:endParaRPr lang="en-US" sz="4000" b="1" dirty="0">
              <a:solidFill>
                <a:srgbClr val="C00000"/>
              </a:solidFill>
              <a:latin typeface="Times New Roman" panose="02020603050405020304" pitchFamily="18" charset="0"/>
              <a:ea typeface="HP001" panose="020B060305030202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67" name="Group 66">
            <a:extLst>
              <a:ext uri="{FF2B5EF4-FFF2-40B4-BE49-F238E27FC236}">
                <a16:creationId xmlns="" xmlns:a16="http://schemas.microsoft.com/office/drawing/2014/main" id="{26F165F0-7B44-4F44-873D-1BB167432B87}"/>
              </a:ext>
            </a:extLst>
          </p:cNvPr>
          <p:cNvGrpSpPr/>
          <p:nvPr/>
        </p:nvGrpSpPr>
        <p:grpSpPr>
          <a:xfrm>
            <a:off x="5424005" y="1799779"/>
            <a:ext cx="1549400" cy="1825564"/>
            <a:chOff x="742951" y="1640726"/>
            <a:chExt cx="1162050" cy="1369173"/>
          </a:xfrm>
        </p:grpSpPr>
        <p:sp>
          <p:nvSpPr>
            <p:cNvPr id="68" name="Rectangle 67">
              <a:extLst>
                <a:ext uri="{FF2B5EF4-FFF2-40B4-BE49-F238E27FC236}">
                  <a16:creationId xmlns="" xmlns:a16="http://schemas.microsoft.com/office/drawing/2014/main" id="{154B3EF3-E357-4A76-B827-176E9E8B6B5E}"/>
                </a:ext>
              </a:extLst>
            </p:cNvPr>
            <p:cNvSpPr/>
            <p:nvPr/>
          </p:nvSpPr>
          <p:spPr>
            <a:xfrm>
              <a:off x="781051" y="1640726"/>
              <a:ext cx="1085850" cy="1369173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="" xmlns:a16="http://schemas.microsoft.com/office/drawing/2014/main" id="{9C162B74-8299-4F2A-9F86-F1CDFA0CA0A2}"/>
                </a:ext>
              </a:extLst>
            </p:cNvPr>
            <p:cNvSpPr txBox="1"/>
            <p:nvPr/>
          </p:nvSpPr>
          <p:spPr>
            <a:xfrm>
              <a:off x="742951" y="1943904"/>
              <a:ext cx="1162050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3300" b="1">
                  <a:latin typeface="Times New Roman" panose="02020603050405020304" pitchFamily="18" charset="0"/>
                  <a:ea typeface="HP001" panose="020B0603050302020204" pitchFamily="34" charset="0"/>
                  <a:cs typeface="Times New Roman" panose="02020603050405020304" pitchFamily="18" charset="0"/>
                </a:rPr>
                <a:t>hàng đơn vị</a:t>
              </a:r>
              <a:endParaRPr lang="en-US" sz="3300" b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="" xmlns:a16="http://schemas.microsoft.com/office/drawing/2014/main" id="{6200BAEB-F520-4DF6-818A-EC3D93EB40C0}"/>
              </a:ext>
            </a:extLst>
          </p:cNvPr>
          <p:cNvGrpSpPr/>
          <p:nvPr/>
        </p:nvGrpSpPr>
        <p:grpSpPr>
          <a:xfrm>
            <a:off x="9594855" y="1799778"/>
            <a:ext cx="1549400" cy="1825564"/>
            <a:chOff x="742951" y="1640726"/>
            <a:chExt cx="1162050" cy="1369173"/>
          </a:xfrm>
        </p:grpSpPr>
        <p:sp>
          <p:nvSpPr>
            <p:cNvPr id="65" name="Rectangle 64">
              <a:extLst>
                <a:ext uri="{FF2B5EF4-FFF2-40B4-BE49-F238E27FC236}">
                  <a16:creationId xmlns="" xmlns:a16="http://schemas.microsoft.com/office/drawing/2014/main" id="{FA4B4EC3-215D-4B70-B4C0-00F90D72D9FB}"/>
                </a:ext>
              </a:extLst>
            </p:cNvPr>
            <p:cNvSpPr/>
            <p:nvPr/>
          </p:nvSpPr>
          <p:spPr>
            <a:xfrm>
              <a:off x="781051" y="1640726"/>
              <a:ext cx="1085850" cy="1369173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6" name="TextBox 65">
              <a:extLst>
                <a:ext uri="{FF2B5EF4-FFF2-40B4-BE49-F238E27FC236}">
                  <a16:creationId xmlns="" xmlns:a16="http://schemas.microsoft.com/office/drawing/2014/main" id="{76699257-E81B-48FE-8F4F-877812F0C9C6}"/>
                </a:ext>
              </a:extLst>
            </p:cNvPr>
            <p:cNvSpPr txBox="1"/>
            <p:nvPr/>
          </p:nvSpPr>
          <p:spPr>
            <a:xfrm>
              <a:off x="742951" y="1943904"/>
              <a:ext cx="1162050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3300" b="1">
                  <a:latin typeface="Times New Roman" panose="02020603050405020304" pitchFamily="18" charset="0"/>
                  <a:ea typeface="HP001" panose="020B0603050302020204" pitchFamily="34" charset="0"/>
                  <a:cs typeface="Times New Roman" panose="02020603050405020304" pitchFamily="18" charset="0"/>
                </a:rPr>
                <a:t>hàng chục</a:t>
              </a:r>
              <a:endParaRPr lang="en-US" sz="3300" b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="" xmlns:a16="http://schemas.microsoft.com/office/drawing/2014/main" id="{A3B2BF1F-8CD4-49F3-A27E-1A014B008B9A}"/>
              </a:ext>
            </a:extLst>
          </p:cNvPr>
          <p:cNvGrpSpPr/>
          <p:nvPr/>
        </p:nvGrpSpPr>
        <p:grpSpPr>
          <a:xfrm>
            <a:off x="3228493" y="1743117"/>
            <a:ext cx="1549400" cy="1825564"/>
            <a:chOff x="742951" y="1640726"/>
            <a:chExt cx="1162050" cy="1369173"/>
          </a:xfrm>
        </p:grpSpPr>
        <p:sp>
          <p:nvSpPr>
            <p:cNvPr id="62" name="Rectangle 61">
              <a:extLst>
                <a:ext uri="{FF2B5EF4-FFF2-40B4-BE49-F238E27FC236}">
                  <a16:creationId xmlns="" xmlns:a16="http://schemas.microsoft.com/office/drawing/2014/main" id="{560751A2-A13A-4619-BF52-22879F86F9AD}"/>
                </a:ext>
              </a:extLst>
            </p:cNvPr>
            <p:cNvSpPr/>
            <p:nvPr/>
          </p:nvSpPr>
          <p:spPr>
            <a:xfrm>
              <a:off x="781051" y="1640726"/>
              <a:ext cx="1085850" cy="1369173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3" name="TextBox 62">
              <a:extLst>
                <a:ext uri="{FF2B5EF4-FFF2-40B4-BE49-F238E27FC236}">
                  <a16:creationId xmlns="" xmlns:a16="http://schemas.microsoft.com/office/drawing/2014/main" id="{94CCE67C-CD75-402B-8A2B-D4EEA03B9774}"/>
                </a:ext>
              </a:extLst>
            </p:cNvPr>
            <p:cNvSpPr txBox="1"/>
            <p:nvPr/>
          </p:nvSpPr>
          <p:spPr>
            <a:xfrm>
              <a:off x="742951" y="1943904"/>
              <a:ext cx="1162050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3300" b="1">
                  <a:latin typeface="Times New Roman" panose="02020603050405020304" pitchFamily="18" charset="0"/>
                  <a:ea typeface="HP001" panose="020B0603050302020204" pitchFamily="34" charset="0"/>
                  <a:cs typeface="Times New Roman" panose="02020603050405020304" pitchFamily="18" charset="0"/>
                </a:rPr>
                <a:t>hàng tr</a:t>
              </a:r>
              <a:r>
                <a:rPr lang="en-US" sz="3300" b="1">
                  <a:latin typeface="Times New Roman" panose="02020603050405020304" pitchFamily="18" charset="0"/>
                  <a:ea typeface="HP001" panose="020B0603050302020204" pitchFamily="34" charset="0"/>
                  <a:cs typeface="Times New Roman" panose="02020603050405020304" pitchFamily="18" charset="0"/>
                </a:rPr>
                <a:t>ă</a:t>
              </a:r>
              <a:r>
                <a:rPr lang="vi-VN" sz="3300" b="1">
                  <a:latin typeface="Times New Roman" panose="02020603050405020304" pitchFamily="18" charset="0"/>
                  <a:ea typeface="HP001" panose="020B0603050302020204" pitchFamily="34" charset="0"/>
                  <a:cs typeface="Times New Roman" panose="02020603050405020304" pitchFamily="18" charset="0"/>
                </a:rPr>
                <a:t>m</a:t>
              </a:r>
              <a:endParaRPr lang="en-US" sz="3300" b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="" xmlns:a16="http://schemas.microsoft.com/office/drawing/2014/main" id="{FF4ECF90-A9CF-4DFF-B48C-E18D95B2E175}"/>
              </a:ext>
            </a:extLst>
          </p:cNvPr>
          <p:cNvGrpSpPr/>
          <p:nvPr/>
        </p:nvGrpSpPr>
        <p:grpSpPr>
          <a:xfrm>
            <a:off x="1067900" y="1749503"/>
            <a:ext cx="1549400" cy="1825564"/>
            <a:chOff x="742951" y="1640726"/>
            <a:chExt cx="1162050" cy="1369173"/>
          </a:xfrm>
        </p:grpSpPr>
        <p:sp>
          <p:nvSpPr>
            <p:cNvPr id="59" name="Rectangle 58">
              <a:extLst>
                <a:ext uri="{FF2B5EF4-FFF2-40B4-BE49-F238E27FC236}">
                  <a16:creationId xmlns="" xmlns:a16="http://schemas.microsoft.com/office/drawing/2014/main" id="{71E9F8B0-933F-4E0C-AF67-5B905BBD0483}"/>
                </a:ext>
              </a:extLst>
            </p:cNvPr>
            <p:cNvSpPr/>
            <p:nvPr/>
          </p:nvSpPr>
          <p:spPr>
            <a:xfrm>
              <a:off x="781051" y="1640726"/>
              <a:ext cx="1085850" cy="1369173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0" name="TextBox 59">
              <a:extLst>
                <a:ext uri="{FF2B5EF4-FFF2-40B4-BE49-F238E27FC236}">
                  <a16:creationId xmlns="" xmlns:a16="http://schemas.microsoft.com/office/drawing/2014/main" id="{518959E7-CE01-4BC9-95FE-AB5ACA2FBE5A}"/>
                </a:ext>
              </a:extLst>
            </p:cNvPr>
            <p:cNvSpPr txBox="1"/>
            <p:nvPr/>
          </p:nvSpPr>
          <p:spPr>
            <a:xfrm>
              <a:off x="742951" y="1943904"/>
              <a:ext cx="1162050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3300" b="1">
                  <a:latin typeface="Times New Roman" panose="02020603050405020304" pitchFamily="18" charset="0"/>
                  <a:ea typeface="HP001" panose="020B0603050302020204" pitchFamily="34" charset="0"/>
                  <a:cs typeface="Times New Roman" panose="02020603050405020304" pitchFamily="18" charset="0"/>
                </a:rPr>
                <a:t>hàng nghìn</a:t>
              </a:r>
              <a:endParaRPr lang="en-US" sz="3300" b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="" xmlns:a16="http://schemas.microsoft.com/office/drawing/2014/main" id="{EFFEADA7-8837-4EB7-BB2A-0196F258344A}"/>
              </a:ext>
            </a:extLst>
          </p:cNvPr>
          <p:cNvGrpSpPr/>
          <p:nvPr/>
        </p:nvGrpSpPr>
        <p:grpSpPr>
          <a:xfrm>
            <a:off x="7479280" y="1749503"/>
            <a:ext cx="1549400" cy="1825564"/>
            <a:chOff x="733426" y="1640726"/>
            <a:chExt cx="1162050" cy="1369173"/>
          </a:xfrm>
        </p:grpSpPr>
        <p:sp>
          <p:nvSpPr>
            <p:cNvPr id="56" name="Rectangle 55">
              <a:extLst>
                <a:ext uri="{FF2B5EF4-FFF2-40B4-BE49-F238E27FC236}">
                  <a16:creationId xmlns="" xmlns:a16="http://schemas.microsoft.com/office/drawing/2014/main" id="{BAC95092-C510-45CF-ACB9-B8D49A5038C6}"/>
                </a:ext>
              </a:extLst>
            </p:cNvPr>
            <p:cNvSpPr/>
            <p:nvPr/>
          </p:nvSpPr>
          <p:spPr>
            <a:xfrm>
              <a:off x="781051" y="1640726"/>
              <a:ext cx="1085850" cy="1369173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7" name="TextBox 56">
              <a:extLst>
                <a:ext uri="{FF2B5EF4-FFF2-40B4-BE49-F238E27FC236}">
                  <a16:creationId xmlns="" xmlns:a16="http://schemas.microsoft.com/office/drawing/2014/main" id="{D20A9444-34C4-4A4E-81FC-3A474E922F68}"/>
                </a:ext>
              </a:extLst>
            </p:cNvPr>
            <p:cNvSpPr txBox="1"/>
            <p:nvPr/>
          </p:nvSpPr>
          <p:spPr>
            <a:xfrm>
              <a:off x="733426" y="1746840"/>
              <a:ext cx="1162050" cy="12464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3300" b="1" dirty="0">
                  <a:latin typeface="Times New Roman" panose="02020603050405020304" pitchFamily="18" charset="0"/>
                  <a:ea typeface="HP001" panose="020B0603050302020204" pitchFamily="34" charset="0"/>
                  <a:cs typeface="Times New Roman" panose="02020603050405020304" pitchFamily="18" charset="0"/>
                </a:rPr>
                <a:t>hàng chục nghìn</a:t>
              </a:r>
              <a:endParaRPr lang="en-US" sz="3300" b="1" dirty="0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07128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85185E-6 L -0.49653 0.3870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826" y="193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1.85185E-6 L 0.16667 0.3861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33" y="192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1.85185E-6 L 0.12708 0.3845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54" y="192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1.85185E-6 L -0.25608 0.3845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812" y="192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85185E-6 L 0.21823 0.38457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03" y="192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1295400"/>
            <a:ext cx="10772775" cy="709931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2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2695550"/>
              </p:ext>
            </p:extLst>
          </p:nvPr>
        </p:nvGraphicFramePr>
        <p:xfrm>
          <a:off x="533400" y="2005331"/>
          <a:ext cx="11201400" cy="44830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6549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83590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747183"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US" sz="3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Đọc</a:t>
                      </a:r>
                      <a:r>
                        <a:rPr lang="en-US" sz="3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47183"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31 942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mươi</a:t>
                      </a:r>
                      <a:r>
                        <a:rPr lang="en-US" sz="32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mốt</a:t>
                      </a:r>
                      <a:r>
                        <a:rPr lang="en-US" sz="32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r>
                        <a:rPr lang="en-US" sz="32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</a:t>
                      </a:r>
                      <a:r>
                        <a:rPr lang="en-US" sz="32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lang="en-US" sz="32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bốn</a:t>
                      </a:r>
                      <a:r>
                        <a:rPr lang="en-US" sz="32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mươi</a:t>
                      </a:r>
                      <a:r>
                        <a:rPr lang="en-US" sz="32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hai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47183"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97 145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47183">
                <a:tc>
                  <a:txBody>
                    <a:bodyPr/>
                    <a:lstStyle/>
                    <a:p>
                      <a:pPr algn="ctr"/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Hai</a:t>
                      </a:r>
                      <a:r>
                        <a:rPr lang="en-US" sz="3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mươi</a:t>
                      </a:r>
                      <a:r>
                        <a:rPr lang="en-US" sz="3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bảy</a:t>
                      </a:r>
                      <a:r>
                        <a:rPr lang="en-US" sz="3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r>
                        <a:rPr lang="en-US" sz="3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3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lang="en-US" sz="3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năm</a:t>
                      </a:r>
                      <a:r>
                        <a:rPr lang="en-US" sz="3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mươi</a:t>
                      </a:r>
                      <a:r>
                        <a:rPr lang="en-US" sz="3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lăm</a:t>
                      </a:r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47183"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63 211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47183">
                <a:tc>
                  <a:txBody>
                    <a:bodyPr/>
                    <a:lstStyle/>
                    <a:p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Tám</a:t>
                      </a:r>
                      <a:r>
                        <a:rPr lang="en-US" sz="3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mươi</a:t>
                      </a:r>
                      <a:r>
                        <a:rPr lang="en-US" sz="3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</a:t>
                      </a:r>
                      <a:r>
                        <a:rPr lang="en-US" sz="3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r>
                        <a:rPr lang="en-US" sz="3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</a:t>
                      </a:r>
                      <a:r>
                        <a:rPr lang="en-US" sz="3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lang="en-US" sz="3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bảy</a:t>
                      </a:r>
                      <a:r>
                        <a:rPr lang="en-US" sz="3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mươi</a:t>
                      </a:r>
                      <a:r>
                        <a:rPr lang="en-US" sz="3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mốt</a:t>
                      </a:r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56BD9122-DA79-4389-B8BB-5B6860DB4A1C}"/>
              </a:ext>
            </a:extLst>
          </p:cNvPr>
          <p:cNvSpPr/>
          <p:nvPr/>
        </p:nvSpPr>
        <p:spPr>
          <a:xfrm>
            <a:off x="1066800" y="2743200"/>
            <a:ext cx="13131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31 942</a:t>
            </a:r>
            <a:endParaRPr lang="en-US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10151395-B32B-4840-B198-D9C3A2F84A92}"/>
              </a:ext>
            </a:extLst>
          </p:cNvPr>
          <p:cNvSpPr/>
          <p:nvPr/>
        </p:nvSpPr>
        <p:spPr>
          <a:xfrm>
            <a:off x="2895600" y="2743200"/>
            <a:ext cx="735489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mốt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endParaRPr lang="en-US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E066C8FD-4770-4881-A051-583EBB7F5D5C}"/>
              </a:ext>
            </a:extLst>
          </p:cNvPr>
          <p:cNvSpPr/>
          <p:nvPr/>
        </p:nvSpPr>
        <p:spPr>
          <a:xfrm>
            <a:off x="3929696" y="739914"/>
            <a:ext cx="480554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LUYỆN TẬP </a:t>
            </a:r>
            <a:r>
              <a:rPr lang="en-US" sz="40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(</a:t>
            </a:r>
            <a:r>
              <a:rPr lang="en-US" sz="4000" b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Trang</a:t>
            </a:r>
            <a:r>
              <a:rPr lang="en-US" sz="40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142)</a:t>
            </a:r>
            <a:endParaRPr lang="en-US" sz="40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22399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0390" y="910241"/>
            <a:ext cx="10772775" cy="709931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2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2316539"/>
              </p:ext>
            </p:extLst>
          </p:nvPr>
        </p:nvGraphicFramePr>
        <p:xfrm>
          <a:off x="533400" y="1993900"/>
          <a:ext cx="11201400" cy="44830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6549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83590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747183"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US" sz="3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Đọc</a:t>
                      </a:r>
                      <a:r>
                        <a:rPr lang="en-US" sz="3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47183"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31 942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mươi</a:t>
                      </a:r>
                      <a:r>
                        <a:rPr lang="en-US" sz="32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mốt</a:t>
                      </a:r>
                      <a:r>
                        <a:rPr lang="en-US" sz="32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r>
                        <a:rPr lang="en-US" sz="32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</a:t>
                      </a:r>
                      <a:r>
                        <a:rPr lang="en-US" sz="32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lang="en-US" sz="32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bốn</a:t>
                      </a:r>
                      <a:r>
                        <a:rPr lang="en-US" sz="32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mươi</a:t>
                      </a:r>
                      <a:r>
                        <a:rPr lang="en-US" sz="32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hai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47183"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97 145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47183">
                <a:tc>
                  <a:txBody>
                    <a:bodyPr/>
                    <a:lstStyle/>
                    <a:p>
                      <a:pPr algn="ctr"/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Hai</a:t>
                      </a:r>
                      <a:r>
                        <a:rPr lang="en-US" sz="3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mươi</a:t>
                      </a:r>
                      <a:r>
                        <a:rPr lang="en-US" sz="3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bảy</a:t>
                      </a:r>
                      <a:r>
                        <a:rPr lang="en-US" sz="3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r>
                        <a:rPr lang="en-US" sz="3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3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lang="en-US" sz="3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năm</a:t>
                      </a:r>
                      <a:r>
                        <a:rPr lang="en-US" sz="3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mươi</a:t>
                      </a:r>
                      <a:r>
                        <a:rPr lang="en-US" sz="3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lăm</a:t>
                      </a:r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47183"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63 211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47183">
                <a:tc>
                  <a:txBody>
                    <a:bodyPr/>
                    <a:lstStyle/>
                    <a:p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Tám</a:t>
                      </a:r>
                      <a:r>
                        <a:rPr lang="en-US" sz="3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mươi</a:t>
                      </a:r>
                      <a:r>
                        <a:rPr lang="en-US" sz="3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</a:t>
                      </a:r>
                      <a:r>
                        <a:rPr lang="en-US" sz="3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r>
                        <a:rPr lang="en-US" sz="3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</a:t>
                      </a:r>
                      <a:r>
                        <a:rPr lang="en-US" sz="3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lang="en-US" sz="3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bảy</a:t>
                      </a:r>
                      <a:r>
                        <a:rPr lang="en-US" sz="3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mươi</a:t>
                      </a:r>
                      <a:r>
                        <a:rPr lang="en-US" sz="3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mốt</a:t>
                      </a:r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56BD9122-DA79-4389-B8BB-5B6860DB4A1C}"/>
              </a:ext>
            </a:extLst>
          </p:cNvPr>
          <p:cNvSpPr/>
          <p:nvPr/>
        </p:nvSpPr>
        <p:spPr>
          <a:xfrm>
            <a:off x="1066800" y="2743200"/>
            <a:ext cx="13131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31 942</a:t>
            </a:r>
            <a:endParaRPr lang="en-US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10151395-B32B-4840-B198-D9C3A2F84A92}"/>
              </a:ext>
            </a:extLst>
          </p:cNvPr>
          <p:cNvSpPr/>
          <p:nvPr/>
        </p:nvSpPr>
        <p:spPr>
          <a:xfrm>
            <a:off x="2895600" y="2743200"/>
            <a:ext cx="735489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 mươi mốt nghìn chín trăm bốn mươi hai</a:t>
            </a:r>
            <a:endParaRPr lang="en-US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94D939A7-509A-47DB-91A0-236E1DAB1CD6}"/>
              </a:ext>
            </a:extLst>
          </p:cNvPr>
          <p:cNvSpPr/>
          <p:nvPr/>
        </p:nvSpPr>
        <p:spPr>
          <a:xfrm>
            <a:off x="1066800" y="4235449"/>
            <a:ext cx="13131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27 155</a:t>
            </a:r>
            <a:endParaRPr lang="en-US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BB531968-7A69-4881-8ACA-87396C5588DF}"/>
              </a:ext>
            </a:extLst>
          </p:cNvPr>
          <p:cNvSpPr/>
          <p:nvPr/>
        </p:nvSpPr>
        <p:spPr>
          <a:xfrm>
            <a:off x="1066800" y="5740885"/>
            <a:ext cx="13131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89 371</a:t>
            </a:r>
            <a:endParaRPr lang="en-US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B4803635-6407-469E-9387-CFFF902A8752}"/>
              </a:ext>
            </a:extLst>
          </p:cNvPr>
          <p:cNvSpPr/>
          <p:nvPr/>
        </p:nvSpPr>
        <p:spPr>
          <a:xfrm>
            <a:off x="3048000" y="3530025"/>
            <a:ext cx="76963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lăm</a:t>
            </a:r>
            <a:endParaRPr lang="en-US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DFEA3C1B-EB1F-416F-B198-5BB2CF0809C3}"/>
              </a:ext>
            </a:extLst>
          </p:cNvPr>
          <p:cNvSpPr/>
          <p:nvPr/>
        </p:nvSpPr>
        <p:spPr>
          <a:xfrm>
            <a:off x="3048000" y="5054025"/>
            <a:ext cx="64764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Sáu mươi ba nghìn hai trăm mười một</a:t>
            </a:r>
            <a:endParaRPr lang="en-US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5607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7" grpId="0"/>
      <p:bldP spid="8" grpId="0"/>
      <p:bldP spid="10" grpId="0"/>
      <p:bldP spid="1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1490134"/>
            <a:ext cx="10772775" cy="567266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6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53615"/>
            <a:ext cx="11353800" cy="2089785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36 520 ; 36 521 ; …… ; …… ; …… 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36 525 ;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…….</a:t>
            </a:r>
          </a:p>
          <a:p>
            <a:r>
              <a:rPr lang="en-US" sz="32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b,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48 183 ; 48 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184; …….;  ……  ;48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187 ; ….… 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…….</a:t>
            </a:r>
          </a:p>
          <a:p>
            <a:r>
              <a:rPr lang="en-US" sz="32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c,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81 317 ; 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……;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….… ; 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………; 81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321 ; ……. ; ……..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FB989368-BBD2-40DD-B2CB-5F5E723A193E}"/>
              </a:ext>
            </a:extLst>
          </p:cNvPr>
          <p:cNvSpPr/>
          <p:nvPr/>
        </p:nvSpPr>
        <p:spPr>
          <a:xfrm>
            <a:off x="3958222" y="2219980"/>
            <a:ext cx="7232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…..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4D3CFF90-8B8C-45E4-BE86-849A2F6C6DD1}"/>
              </a:ext>
            </a:extLst>
          </p:cNvPr>
          <p:cNvSpPr/>
          <p:nvPr/>
        </p:nvSpPr>
        <p:spPr>
          <a:xfrm>
            <a:off x="3276600" y="4115"/>
            <a:ext cx="601980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4000" b="1" dirty="0" smtClean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  <a:p>
            <a:pPr algn="ctr"/>
            <a:r>
              <a:rPr lang="en-US" sz="40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LUYỆN TẬP(</a:t>
            </a:r>
            <a:r>
              <a:rPr lang="en-US" sz="4000" b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Trang</a:t>
            </a:r>
            <a:r>
              <a:rPr lang="en-US" sz="40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142) </a:t>
            </a:r>
            <a:endParaRPr lang="en-US" sz="40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13819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1490134"/>
            <a:ext cx="10772775" cy="567266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6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53615"/>
            <a:ext cx="11353800" cy="2089785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36 520 ; 36 521 ; …… ; …… ; …… ; 36 525 ; …….</a:t>
            </a:r>
          </a:p>
          <a:p>
            <a:r>
              <a:rPr lang="en-US" sz="32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b,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48 183 ; 48 184 ; …… ; ……. ; 48 187 ; ….… ; …….</a:t>
            </a:r>
          </a:p>
          <a:p>
            <a:r>
              <a:rPr lang="en-US" sz="32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c,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81 317 ; …… ; ……. ; ….… ; 81 321 ; ……. ; ……..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FB989368-BBD2-40DD-B2CB-5F5E723A193E}"/>
              </a:ext>
            </a:extLst>
          </p:cNvPr>
          <p:cNvSpPr/>
          <p:nvPr/>
        </p:nvSpPr>
        <p:spPr>
          <a:xfrm>
            <a:off x="3733800" y="2219980"/>
            <a:ext cx="11721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36 522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4D9B489D-AFF9-4425-9908-BC939B64E471}"/>
              </a:ext>
            </a:extLst>
          </p:cNvPr>
          <p:cNvSpPr/>
          <p:nvPr/>
        </p:nvSpPr>
        <p:spPr>
          <a:xfrm>
            <a:off x="4923883" y="2209800"/>
            <a:ext cx="11721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36 523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A8B17C02-CE36-4DD3-96C3-520647F52E95}"/>
              </a:ext>
            </a:extLst>
          </p:cNvPr>
          <p:cNvSpPr/>
          <p:nvPr/>
        </p:nvSpPr>
        <p:spPr>
          <a:xfrm>
            <a:off x="6019800" y="2209800"/>
            <a:ext cx="11721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36 524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B3E3743C-76AF-4A55-9005-336F3867A01D}"/>
              </a:ext>
            </a:extLst>
          </p:cNvPr>
          <p:cNvSpPr/>
          <p:nvPr/>
        </p:nvSpPr>
        <p:spPr>
          <a:xfrm>
            <a:off x="8581483" y="2209800"/>
            <a:ext cx="11721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36 526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293404B-342C-4F3B-B0DD-808E26993A06}"/>
              </a:ext>
            </a:extLst>
          </p:cNvPr>
          <p:cNvSpPr/>
          <p:nvPr/>
        </p:nvSpPr>
        <p:spPr>
          <a:xfrm>
            <a:off x="3751766" y="2787015"/>
            <a:ext cx="11721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48 185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68DBE313-34B3-4111-97CF-A62618E30607}"/>
              </a:ext>
            </a:extLst>
          </p:cNvPr>
          <p:cNvSpPr/>
          <p:nvPr/>
        </p:nvSpPr>
        <p:spPr>
          <a:xfrm>
            <a:off x="5013278" y="2790967"/>
            <a:ext cx="11721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48 186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6EA722EF-2701-4E35-9EEA-B28B1DADD316}"/>
              </a:ext>
            </a:extLst>
          </p:cNvPr>
          <p:cNvSpPr/>
          <p:nvPr/>
        </p:nvSpPr>
        <p:spPr>
          <a:xfrm>
            <a:off x="7651161" y="2790967"/>
            <a:ext cx="11721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48 188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196FCA34-E871-4D08-9E6F-806171D08248}"/>
              </a:ext>
            </a:extLst>
          </p:cNvPr>
          <p:cNvSpPr/>
          <p:nvPr/>
        </p:nvSpPr>
        <p:spPr>
          <a:xfrm>
            <a:off x="8794161" y="2790967"/>
            <a:ext cx="11721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48 189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9113E10A-62FC-4D3A-BB10-A9B714F9FAA7}"/>
              </a:ext>
            </a:extLst>
          </p:cNvPr>
          <p:cNvSpPr/>
          <p:nvPr/>
        </p:nvSpPr>
        <p:spPr>
          <a:xfrm>
            <a:off x="2286000" y="3352800"/>
            <a:ext cx="11721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81 318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05ECF834-DEB5-4020-ACC9-0F83B2DA3316}"/>
              </a:ext>
            </a:extLst>
          </p:cNvPr>
          <p:cNvSpPr/>
          <p:nvPr/>
        </p:nvSpPr>
        <p:spPr>
          <a:xfrm>
            <a:off x="3552283" y="3352800"/>
            <a:ext cx="11721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81 319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2DA86354-58C6-4968-8E74-111CA1DFBD1E}"/>
              </a:ext>
            </a:extLst>
          </p:cNvPr>
          <p:cNvSpPr/>
          <p:nvPr/>
        </p:nvSpPr>
        <p:spPr>
          <a:xfrm>
            <a:off x="4724400" y="3352800"/>
            <a:ext cx="11721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81 320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F70261F4-8A8E-4986-AFFF-67D17015E81C}"/>
              </a:ext>
            </a:extLst>
          </p:cNvPr>
          <p:cNvSpPr/>
          <p:nvPr/>
        </p:nvSpPr>
        <p:spPr>
          <a:xfrm>
            <a:off x="7409366" y="3372134"/>
            <a:ext cx="11721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81 322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2082A3EB-7BEF-4B1D-8462-57A4B979FDA8}"/>
              </a:ext>
            </a:extLst>
          </p:cNvPr>
          <p:cNvSpPr/>
          <p:nvPr/>
        </p:nvSpPr>
        <p:spPr>
          <a:xfrm>
            <a:off x="8675649" y="3370028"/>
            <a:ext cx="11721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 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323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4D3CFF90-8B8C-45E4-BE86-849A2F6C6DD1}"/>
              </a:ext>
            </a:extLst>
          </p:cNvPr>
          <p:cNvSpPr/>
          <p:nvPr/>
        </p:nvSpPr>
        <p:spPr>
          <a:xfrm>
            <a:off x="3872790" y="739914"/>
            <a:ext cx="491936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LUYỆN </a:t>
            </a:r>
            <a:r>
              <a:rPr lang="en-US" sz="40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TẬP (</a:t>
            </a:r>
            <a:r>
              <a:rPr lang="en-US" sz="4000" b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Trang</a:t>
            </a:r>
            <a:r>
              <a:rPr lang="en-US" sz="40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142) </a:t>
            </a:r>
            <a:endParaRPr lang="en-US" sz="40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81396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13" name="Google Shape;1513;p57"/>
          <p:cNvGrpSpPr/>
          <p:nvPr/>
        </p:nvGrpSpPr>
        <p:grpSpPr>
          <a:xfrm>
            <a:off x="1560263" y="1790412"/>
            <a:ext cx="9239415" cy="3842831"/>
            <a:chOff x="6459632" y="3043449"/>
            <a:chExt cx="4487767" cy="2052648"/>
          </a:xfrm>
        </p:grpSpPr>
        <p:sp>
          <p:nvSpPr>
            <p:cNvPr id="1514" name="Google Shape;1514;p57"/>
            <p:cNvSpPr/>
            <p:nvPr/>
          </p:nvSpPr>
          <p:spPr>
            <a:xfrm>
              <a:off x="6501965" y="3085782"/>
              <a:ext cx="4403100" cy="1968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algn="ctr"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5" name="Google Shape;1515;p57"/>
            <p:cNvSpPr/>
            <p:nvPr/>
          </p:nvSpPr>
          <p:spPr>
            <a:xfrm>
              <a:off x="6459632" y="3043449"/>
              <a:ext cx="4487767" cy="2052648"/>
            </a:xfrm>
            <a:custGeom>
              <a:avLst/>
              <a:gdLst/>
              <a:ahLst/>
              <a:cxnLst/>
              <a:rect l="l" t="t" r="r" b="b"/>
              <a:pathLst>
                <a:path w="4487767" h="2052648" extrusionOk="0">
                  <a:moveTo>
                    <a:pt x="0" y="2052648"/>
                  </a:moveTo>
                  <a:lnTo>
                    <a:pt x="0" y="0"/>
                  </a:lnTo>
                  <a:lnTo>
                    <a:pt x="4487767" y="0"/>
                  </a:lnTo>
                  <a:lnTo>
                    <a:pt x="4487767" y="2052648"/>
                  </a:lnTo>
                  <a:close/>
                  <a:moveTo>
                    <a:pt x="84666" y="1967981"/>
                  </a:moveTo>
                  <a:lnTo>
                    <a:pt x="4403100" y="1967981"/>
                  </a:lnTo>
                  <a:lnTo>
                    <a:pt x="4403100" y="84666"/>
                  </a:lnTo>
                  <a:lnTo>
                    <a:pt x="84666" y="84666"/>
                  </a:lnTo>
                  <a:close/>
                </a:path>
              </a:pathLst>
            </a:custGeom>
            <a:solidFill>
              <a:srgbClr val="E7AA34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algn="ctr"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33" name="Arrow: Right 32">
            <a:hlinkClick r:id="rId3" action="ppaction://hlinksldjump"/>
            <a:extLst>
              <a:ext uri="{FF2B5EF4-FFF2-40B4-BE49-F238E27FC236}">
                <a16:creationId xmlns="" xmlns:a16="http://schemas.microsoft.com/office/drawing/2014/main" id="{372A5FFD-C8D6-44C2-A6FB-D7B21BE9A088}"/>
              </a:ext>
            </a:extLst>
          </p:cNvPr>
          <p:cNvSpPr/>
          <p:nvPr/>
        </p:nvSpPr>
        <p:spPr>
          <a:xfrm flipH="1">
            <a:off x="10985501" y="304800"/>
            <a:ext cx="952500" cy="508000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1AAC9365-76A0-4B90-B8E3-982F54B9AF48}"/>
              </a:ext>
            </a:extLst>
          </p:cNvPr>
          <p:cNvSpPr txBox="1"/>
          <p:nvPr/>
        </p:nvSpPr>
        <p:spPr>
          <a:xfrm>
            <a:off x="2105088" y="3083533"/>
            <a:ext cx="8029121" cy="1046440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en-US" sz="6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2021 được đọc là:….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1B3DC64F-1387-4F5D-8B8B-38F76E953B56}"/>
              </a:ext>
            </a:extLst>
          </p:cNvPr>
          <p:cNvSpPr txBox="1"/>
          <p:nvPr/>
        </p:nvSpPr>
        <p:spPr>
          <a:xfrm>
            <a:off x="1814376" y="4129974"/>
            <a:ext cx="8731185" cy="1446546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en-US" sz="43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nghìn không trăm hai mươi mốt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1AC12D63-0E64-4A6F-83CC-C9947D03C14B}"/>
              </a:ext>
            </a:extLst>
          </p:cNvPr>
          <p:cNvSpPr txBox="1"/>
          <p:nvPr/>
        </p:nvSpPr>
        <p:spPr>
          <a:xfrm>
            <a:off x="8986210" y="3083533"/>
            <a:ext cx="1100703" cy="1046440"/>
          </a:xfrm>
          <a:prstGeom prst="rect">
            <a:avLst/>
          </a:prstGeom>
          <a:solidFill>
            <a:schemeClr val="tx1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endParaRPr lang="vi-VN" sz="6000" b="1">
              <a:solidFill>
                <a:srgbClr val="FFFFFF"/>
              </a:solidFill>
              <a:latin typeface="Times New Roman" panose="02020603050405020304" pitchFamily="18" charset="0"/>
              <a:ea typeface="HP001" panose="020B06030503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864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13" name="Google Shape;1513;p57"/>
          <p:cNvGrpSpPr/>
          <p:nvPr/>
        </p:nvGrpSpPr>
        <p:grpSpPr>
          <a:xfrm>
            <a:off x="1560263" y="1790412"/>
            <a:ext cx="9239415" cy="3842831"/>
            <a:chOff x="6459632" y="3043449"/>
            <a:chExt cx="4487767" cy="2052648"/>
          </a:xfrm>
        </p:grpSpPr>
        <p:sp>
          <p:nvSpPr>
            <p:cNvPr id="1514" name="Google Shape;1514;p57"/>
            <p:cNvSpPr/>
            <p:nvPr/>
          </p:nvSpPr>
          <p:spPr>
            <a:xfrm>
              <a:off x="6501965" y="3085782"/>
              <a:ext cx="4403100" cy="1968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algn="ctr"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5" name="Google Shape;1515;p57"/>
            <p:cNvSpPr/>
            <p:nvPr/>
          </p:nvSpPr>
          <p:spPr>
            <a:xfrm>
              <a:off x="6459632" y="3043449"/>
              <a:ext cx="4487767" cy="2052648"/>
            </a:xfrm>
            <a:custGeom>
              <a:avLst/>
              <a:gdLst/>
              <a:ahLst/>
              <a:cxnLst/>
              <a:rect l="l" t="t" r="r" b="b"/>
              <a:pathLst>
                <a:path w="4487767" h="2052648" extrusionOk="0">
                  <a:moveTo>
                    <a:pt x="0" y="2052648"/>
                  </a:moveTo>
                  <a:lnTo>
                    <a:pt x="0" y="0"/>
                  </a:lnTo>
                  <a:lnTo>
                    <a:pt x="4487767" y="0"/>
                  </a:lnTo>
                  <a:lnTo>
                    <a:pt x="4487767" y="2052648"/>
                  </a:lnTo>
                  <a:close/>
                  <a:moveTo>
                    <a:pt x="84666" y="1967981"/>
                  </a:moveTo>
                  <a:lnTo>
                    <a:pt x="4403100" y="1967981"/>
                  </a:lnTo>
                  <a:lnTo>
                    <a:pt x="4403100" y="84666"/>
                  </a:lnTo>
                  <a:lnTo>
                    <a:pt x="84666" y="84666"/>
                  </a:lnTo>
                  <a:close/>
                </a:path>
              </a:pathLst>
            </a:custGeom>
            <a:solidFill>
              <a:srgbClr val="E7AA34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algn="ctr"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31" name="Arrow: Right 30">
            <a:hlinkClick r:id="rId3" action="ppaction://hlinksldjump"/>
            <a:extLst>
              <a:ext uri="{FF2B5EF4-FFF2-40B4-BE49-F238E27FC236}">
                <a16:creationId xmlns="" xmlns:a16="http://schemas.microsoft.com/office/drawing/2014/main" id="{B7F68E45-1F43-4BA1-9A28-09A236EB7579}"/>
              </a:ext>
            </a:extLst>
          </p:cNvPr>
          <p:cNvSpPr/>
          <p:nvPr/>
        </p:nvSpPr>
        <p:spPr>
          <a:xfrm flipH="1">
            <a:off x="10985501" y="304800"/>
            <a:ext cx="952500" cy="508000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C96EEC86-B0AA-422D-9124-A172AD0CCA29}"/>
              </a:ext>
            </a:extLst>
          </p:cNvPr>
          <p:cNvSpPr txBox="1"/>
          <p:nvPr/>
        </p:nvSpPr>
        <p:spPr>
          <a:xfrm>
            <a:off x="2116124" y="3155728"/>
            <a:ext cx="8041437" cy="1046440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en-US" sz="6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4001 được đọc là:….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D22D6EC7-2A26-4430-B6E6-8B05643BB16B}"/>
              </a:ext>
            </a:extLst>
          </p:cNvPr>
          <p:cNvSpPr txBox="1"/>
          <p:nvPr/>
        </p:nvSpPr>
        <p:spPr>
          <a:xfrm>
            <a:off x="2258814" y="4170383"/>
            <a:ext cx="8731185" cy="779700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en-US" sz="43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 nghìn không trăm linh một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6D2C3DFB-BD1E-4C98-A630-3AABBC997A7E}"/>
              </a:ext>
            </a:extLst>
          </p:cNvPr>
          <p:cNvSpPr txBox="1"/>
          <p:nvPr/>
        </p:nvSpPr>
        <p:spPr>
          <a:xfrm>
            <a:off x="8986210" y="3083533"/>
            <a:ext cx="1100703" cy="1046440"/>
          </a:xfrm>
          <a:prstGeom prst="rect">
            <a:avLst/>
          </a:prstGeom>
          <a:solidFill>
            <a:schemeClr val="tx1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endParaRPr lang="vi-VN" sz="6000" b="1">
              <a:solidFill>
                <a:srgbClr val="FFFFFF"/>
              </a:solidFill>
              <a:latin typeface="Times New Roman" panose="02020603050405020304" pitchFamily="18" charset="0"/>
              <a:ea typeface="HP001" panose="020B06030503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622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13" name="Google Shape;1513;p57"/>
          <p:cNvGrpSpPr/>
          <p:nvPr/>
        </p:nvGrpSpPr>
        <p:grpSpPr>
          <a:xfrm>
            <a:off x="1560263" y="1790412"/>
            <a:ext cx="9239415" cy="4071600"/>
            <a:chOff x="6459632" y="3043449"/>
            <a:chExt cx="4487767" cy="2052648"/>
          </a:xfrm>
        </p:grpSpPr>
        <p:sp>
          <p:nvSpPr>
            <p:cNvPr id="1514" name="Google Shape;1514;p57"/>
            <p:cNvSpPr/>
            <p:nvPr/>
          </p:nvSpPr>
          <p:spPr>
            <a:xfrm>
              <a:off x="6501965" y="3085782"/>
              <a:ext cx="4403100" cy="1968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algn="ctr"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5" name="Google Shape;1515;p57"/>
            <p:cNvSpPr/>
            <p:nvPr/>
          </p:nvSpPr>
          <p:spPr>
            <a:xfrm>
              <a:off x="6459632" y="3043449"/>
              <a:ext cx="4487767" cy="2052648"/>
            </a:xfrm>
            <a:custGeom>
              <a:avLst/>
              <a:gdLst/>
              <a:ahLst/>
              <a:cxnLst/>
              <a:rect l="l" t="t" r="r" b="b"/>
              <a:pathLst>
                <a:path w="4487767" h="2052648" extrusionOk="0">
                  <a:moveTo>
                    <a:pt x="0" y="2052648"/>
                  </a:moveTo>
                  <a:lnTo>
                    <a:pt x="0" y="0"/>
                  </a:lnTo>
                  <a:lnTo>
                    <a:pt x="4487767" y="0"/>
                  </a:lnTo>
                  <a:lnTo>
                    <a:pt x="4487767" y="2052648"/>
                  </a:lnTo>
                  <a:close/>
                  <a:moveTo>
                    <a:pt x="84666" y="1967981"/>
                  </a:moveTo>
                  <a:lnTo>
                    <a:pt x="4403100" y="1967981"/>
                  </a:lnTo>
                  <a:lnTo>
                    <a:pt x="4403100" y="84666"/>
                  </a:lnTo>
                  <a:lnTo>
                    <a:pt x="84666" y="84666"/>
                  </a:lnTo>
                  <a:close/>
                </a:path>
              </a:pathLst>
            </a:custGeom>
            <a:solidFill>
              <a:srgbClr val="E7AA34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algn="ctr"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36" name="Arrow: Right 35">
            <a:hlinkClick r:id="rId3" action="ppaction://hlinksldjump"/>
            <a:extLst>
              <a:ext uri="{FF2B5EF4-FFF2-40B4-BE49-F238E27FC236}">
                <a16:creationId xmlns="" xmlns:a16="http://schemas.microsoft.com/office/drawing/2014/main" id="{C2D187E4-80CA-48E4-A9D4-89E083453AB1}"/>
              </a:ext>
            </a:extLst>
          </p:cNvPr>
          <p:cNvSpPr/>
          <p:nvPr/>
        </p:nvSpPr>
        <p:spPr>
          <a:xfrm flipH="1">
            <a:off x="10985501" y="304800"/>
            <a:ext cx="952500" cy="508000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EFED8DEB-C052-4857-B5F0-B0B02240480A}"/>
              </a:ext>
            </a:extLst>
          </p:cNvPr>
          <p:cNvSpPr txBox="1"/>
          <p:nvPr/>
        </p:nvSpPr>
        <p:spPr>
          <a:xfrm>
            <a:off x="2157006" y="2417967"/>
            <a:ext cx="8256772" cy="2893100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en-US" sz="6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2316 gồm mấy nghìn, mấy trăm, mấy chục, mấy đơn vị?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52BD8B3C-F6F0-49F0-A0A6-3AFFB203CEF8}"/>
              </a:ext>
            </a:extLst>
          </p:cNvPr>
          <p:cNvSpPr txBox="1"/>
          <p:nvPr/>
        </p:nvSpPr>
        <p:spPr>
          <a:xfrm>
            <a:off x="2166155" y="3328209"/>
            <a:ext cx="1589967" cy="1046440"/>
          </a:xfrm>
          <a:prstGeom prst="rect">
            <a:avLst/>
          </a:prstGeom>
          <a:solidFill>
            <a:schemeClr val="tx1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vi-VN" sz="6000" b="1">
                <a:solidFill>
                  <a:schemeClr val="accent5">
                    <a:lumMod val="75000"/>
                  </a:schemeClr>
                </a:solidFill>
                <a:latin typeface="+mj-lt"/>
                <a:ea typeface="HP001" panose="020B0603050302020204" pitchFamily="34" charset="0"/>
              </a:rPr>
              <a:t>3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="" xmlns:a16="http://schemas.microsoft.com/office/drawing/2014/main" id="{7C2017CC-63CB-40F5-B4C4-A05E325DEA45}"/>
              </a:ext>
            </a:extLst>
          </p:cNvPr>
          <p:cNvSpPr txBox="1"/>
          <p:nvPr/>
        </p:nvSpPr>
        <p:spPr>
          <a:xfrm>
            <a:off x="6556507" y="2401343"/>
            <a:ext cx="1589967" cy="1046440"/>
          </a:xfrm>
          <a:prstGeom prst="rect">
            <a:avLst/>
          </a:prstGeom>
          <a:solidFill>
            <a:schemeClr val="tx1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en-US" sz="6000" b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2</a:t>
            </a:r>
            <a:endParaRPr lang="vi-VN" sz="6000" b="1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ea typeface="HP001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="" xmlns:a16="http://schemas.microsoft.com/office/drawing/2014/main" id="{6E4F3C7A-0F69-46CF-A136-323C3B8E6811}"/>
              </a:ext>
            </a:extLst>
          </p:cNvPr>
          <p:cNvSpPr txBox="1"/>
          <p:nvPr/>
        </p:nvSpPr>
        <p:spPr>
          <a:xfrm>
            <a:off x="5797425" y="3328209"/>
            <a:ext cx="1589967" cy="1046440"/>
          </a:xfrm>
          <a:prstGeom prst="rect">
            <a:avLst/>
          </a:prstGeom>
          <a:solidFill>
            <a:schemeClr val="tx1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en-US" sz="6000" b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1</a:t>
            </a:r>
            <a:endParaRPr lang="vi-VN" sz="6000" b="1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ea typeface="HP001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="" xmlns:a16="http://schemas.microsoft.com/office/drawing/2014/main" id="{0ED49995-890A-497A-A9A5-C24907A627E6}"/>
              </a:ext>
            </a:extLst>
          </p:cNvPr>
          <p:cNvSpPr txBox="1"/>
          <p:nvPr/>
        </p:nvSpPr>
        <p:spPr>
          <a:xfrm>
            <a:off x="2183202" y="4197880"/>
            <a:ext cx="1589967" cy="1046440"/>
          </a:xfrm>
          <a:prstGeom prst="rect">
            <a:avLst/>
          </a:prstGeom>
          <a:solidFill>
            <a:schemeClr val="tx1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en-US" sz="6000" b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6</a:t>
            </a:r>
            <a:endParaRPr lang="vi-VN" sz="6000" b="1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ea typeface="HP001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="" xmlns:a16="http://schemas.microsoft.com/office/drawing/2014/main" id="{710C830C-5262-4447-9DE1-4F81FB3151E0}"/>
              </a:ext>
            </a:extLst>
          </p:cNvPr>
          <p:cNvSpPr txBox="1"/>
          <p:nvPr/>
        </p:nvSpPr>
        <p:spPr>
          <a:xfrm>
            <a:off x="5946796" y="4284265"/>
            <a:ext cx="609712" cy="1046440"/>
          </a:xfrm>
          <a:prstGeom prst="rect">
            <a:avLst/>
          </a:prstGeom>
          <a:solidFill>
            <a:schemeClr val="tx1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endParaRPr lang="vi-VN" sz="6000" b="1">
              <a:solidFill>
                <a:srgbClr val="FFFFFF"/>
              </a:solidFill>
              <a:latin typeface="Times New Roman" panose="02020603050405020304" pitchFamily="18" charset="0"/>
              <a:ea typeface="HP001" panose="020B06030503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5729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7" grpId="0" animBg="1"/>
      <p:bldP spid="38" grpId="0" animBg="1"/>
      <p:bldP spid="39" grpId="0" animBg="1"/>
      <p:bldP spid="4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13" name="Google Shape;1513;p57"/>
          <p:cNvGrpSpPr/>
          <p:nvPr/>
        </p:nvGrpSpPr>
        <p:grpSpPr>
          <a:xfrm>
            <a:off x="1560263" y="1790412"/>
            <a:ext cx="9239415" cy="3842831"/>
            <a:chOff x="6459632" y="3043449"/>
            <a:chExt cx="4487767" cy="2052648"/>
          </a:xfrm>
        </p:grpSpPr>
        <p:sp>
          <p:nvSpPr>
            <p:cNvPr id="1514" name="Google Shape;1514;p57"/>
            <p:cNvSpPr/>
            <p:nvPr/>
          </p:nvSpPr>
          <p:spPr>
            <a:xfrm>
              <a:off x="6501965" y="3085782"/>
              <a:ext cx="4403100" cy="1968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algn="ctr"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5" name="Google Shape;1515;p57"/>
            <p:cNvSpPr/>
            <p:nvPr/>
          </p:nvSpPr>
          <p:spPr>
            <a:xfrm>
              <a:off x="6459632" y="3043449"/>
              <a:ext cx="4487767" cy="2052648"/>
            </a:xfrm>
            <a:custGeom>
              <a:avLst/>
              <a:gdLst/>
              <a:ahLst/>
              <a:cxnLst/>
              <a:rect l="l" t="t" r="r" b="b"/>
              <a:pathLst>
                <a:path w="4487767" h="2052648" extrusionOk="0">
                  <a:moveTo>
                    <a:pt x="0" y="2052648"/>
                  </a:moveTo>
                  <a:lnTo>
                    <a:pt x="0" y="0"/>
                  </a:lnTo>
                  <a:lnTo>
                    <a:pt x="4487767" y="0"/>
                  </a:lnTo>
                  <a:lnTo>
                    <a:pt x="4487767" y="2052648"/>
                  </a:lnTo>
                  <a:close/>
                  <a:moveTo>
                    <a:pt x="84666" y="1967981"/>
                  </a:moveTo>
                  <a:lnTo>
                    <a:pt x="4403100" y="1967981"/>
                  </a:lnTo>
                  <a:lnTo>
                    <a:pt x="4403100" y="84666"/>
                  </a:lnTo>
                  <a:lnTo>
                    <a:pt x="84666" y="84666"/>
                  </a:lnTo>
                  <a:close/>
                </a:path>
              </a:pathLst>
            </a:custGeom>
            <a:solidFill>
              <a:srgbClr val="E7AA34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algn="ctr" defTabSz="1219170">
                <a:buClr>
                  <a:srgbClr val="000000"/>
                </a:buClr>
                <a:defRPr/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D190D55C-2FA5-42D4-842E-A8B2B4B1B7BE}"/>
              </a:ext>
            </a:extLst>
          </p:cNvPr>
          <p:cNvSpPr txBox="1"/>
          <p:nvPr/>
        </p:nvSpPr>
        <p:spPr>
          <a:xfrm>
            <a:off x="1810896" y="2815818"/>
            <a:ext cx="8039685" cy="2235825"/>
          </a:xfrm>
          <a:prstGeom prst="rect">
            <a:avLst/>
          </a:prstGeom>
          <a:noFill/>
        </p:spPr>
        <p:txBody>
          <a:bodyPr wrap="square" lIns="121917" tIns="60958" rIns="121917" bIns="60958">
            <a:spAutoFit/>
          </a:bodyPr>
          <a:lstStyle/>
          <a:p>
            <a:pPr algn="ctr">
              <a:lnSpc>
                <a:spcPct val="107000"/>
              </a:lnSpc>
              <a:spcAft>
                <a:spcPts val="1067"/>
              </a:spcAft>
            </a:pPr>
            <a:r>
              <a:rPr lang="de-DE" sz="6000" b="1" dirty="0">
                <a:solidFill>
                  <a:srgbClr val="FFFFFF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Điền dấu &gt;, &lt;, =</a:t>
            </a:r>
          </a:p>
          <a:p>
            <a:pPr algn="ctr">
              <a:lnSpc>
                <a:spcPct val="107000"/>
              </a:lnSpc>
              <a:spcAft>
                <a:spcPts val="1067"/>
              </a:spcAft>
            </a:pPr>
            <a:r>
              <a:rPr lang="de-DE" sz="6000" b="1" dirty="0">
                <a:solidFill>
                  <a:srgbClr val="FFFFFF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42 316   .  2 316</a:t>
            </a:r>
            <a:endParaRPr lang="en-US" sz="6000" b="1" dirty="0">
              <a:solidFill>
                <a:srgbClr val="FFFFFF"/>
              </a:solidFill>
              <a:latin typeface="Times New Roman" panose="02020603050405020304" pitchFamily="18" charset="0"/>
              <a:ea typeface="HP001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D37829CC-7E9C-4113-BD8B-9AE99EBB53F5}"/>
              </a:ext>
            </a:extLst>
          </p:cNvPr>
          <p:cNvSpPr txBox="1"/>
          <p:nvPr/>
        </p:nvSpPr>
        <p:spPr>
          <a:xfrm>
            <a:off x="5437959" y="3933729"/>
            <a:ext cx="1083733" cy="1046440"/>
          </a:xfrm>
          <a:prstGeom prst="rect">
            <a:avLst/>
          </a:prstGeom>
          <a:solidFill>
            <a:schemeClr val="tx1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en-US" sz="6000" b="1" dirty="0">
                <a:solidFill>
                  <a:schemeClr val="accent5">
                    <a:lumMod val="75000"/>
                  </a:schemeClr>
                </a:solidFill>
                <a:latin typeface="+mj-lt"/>
                <a:ea typeface="HP001" panose="020B0603050302020204" pitchFamily="34" charset="0"/>
              </a:rPr>
              <a:t>  </a:t>
            </a:r>
            <a:r>
              <a:rPr lang="vi-VN" sz="6000" b="1" dirty="0">
                <a:solidFill>
                  <a:schemeClr val="accent5">
                    <a:lumMod val="75000"/>
                  </a:schemeClr>
                </a:solidFill>
                <a:latin typeface="+mj-lt"/>
                <a:ea typeface="HP001" panose="020B0603050302020204" pitchFamily="34" charset="0"/>
              </a:rPr>
              <a:t>&gt;</a:t>
            </a:r>
            <a:endParaRPr lang="en-US" sz="6000" b="1" dirty="0">
              <a:solidFill>
                <a:schemeClr val="accent5">
                  <a:lumMod val="75000"/>
                </a:schemeClr>
              </a:solidFill>
              <a:latin typeface="+mj-lt"/>
              <a:ea typeface="HP001" panose="020B0603050302020204" pitchFamily="34" charset="0"/>
            </a:endParaRPr>
          </a:p>
        </p:txBody>
      </p:sp>
      <p:sp>
        <p:nvSpPr>
          <p:cNvPr id="32" name="Arrow: Right 31">
            <a:hlinkClick r:id="rId3" action="ppaction://hlinksldjump"/>
            <a:extLst>
              <a:ext uri="{FF2B5EF4-FFF2-40B4-BE49-F238E27FC236}">
                <a16:creationId xmlns="" xmlns:a16="http://schemas.microsoft.com/office/drawing/2014/main" id="{2450357C-DEB0-4021-92E9-D878B996216A}"/>
              </a:ext>
            </a:extLst>
          </p:cNvPr>
          <p:cNvSpPr/>
          <p:nvPr/>
        </p:nvSpPr>
        <p:spPr>
          <a:xfrm flipH="1">
            <a:off x="10985501" y="304800"/>
            <a:ext cx="952500" cy="508000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300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196165D1-61D7-442E-BFE1-DA838EA29494}"/>
              </a:ext>
            </a:extLst>
          </p:cNvPr>
          <p:cNvSpPr/>
          <p:nvPr/>
        </p:nvSpPr>
        <p:spPr>
          <a:xfrm>
            <a:off x="10363205" y="5193899"/>
            <a:ext cx="1428552" cy="14270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0DF7BAF0-63B6-4F73-9803-26E6536361E0}"/>
              </a:ext>
            </a:extLst>
          </p:cNvPr>
          <p:cNvSpPr txBox="1"/>
          <p:nvPr/>
        </p:nvSpPr>
        <p:spPr>
          <a:xfrm>
            <a:off x="4408830" y="299659"/>
            <a:ext cx="3154623" cy="1149032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vi-VN" sz="6700" b="1">
                <a:solidFill>
                  <a:schemeClr val="accent6">
                    <a:lumMod val="50000"/>
                  </a:schemeClr>
                </a:solidFill>
                <a:latin typeface="+mj-lt"/>
                <a:ea typeface="HP001" panose="020B0603050302020204" pitchFamily="34" charset="0"/>
              </a:rPr>
              <a:t>10 000</a:t>
            </a:r>
            <a:endParaRPr lang="en-US" sz="6700" b="1">
              <a:solidFill>
                <a:schemeClr val="accent6">
                  <a:lumMod val="50000"/>
                </a:schemeClr>
              </a:solidFill>
              <a:latin typeface="+mj-lt"/>
              <a:ea typeface="HP001" panose="020B06030503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05875604-1FC2-4BB3-AD22-73FAA6B02258}"/>
              </a:ext>
            </a:extLst>
          </p:cNvPr>
          <p:cNvSpPr txBox="1"/>
          <p:nvPr/>
        </p:nvSpPr>
        <p:spPr>
          <a:xfrm>
            <a:off x="110842" y="2995544"/>
            <a:ext cx="3154621" cy="738664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vi-VN" sz="4000" b="1">
                <a:latin typeface="+mj-lt"/>
                <a:ea typeface="HP001" panose="020B0603050302020204" pitchFamily="34" charset="0"/>
              </a:rPr>
              <a:t>1 chục nghìn</a:t>
            </a:r>
            <a:endParaRPr lang="en-US" sz="4000" b="1">
              <a:latin typeface="+mj-lt"/>
              <a:ea typeface="HP001" panose="020B06030503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5B86EE8E-97E7-4E9D-B2D4-8D0C7C0DD76E}"/>
              </a:ext>
            </a:extLst>
          </p:cNvPr>
          <p:cNvSpPr txBox="1"/>
          <p:nvPr/>
        </p:nvSpPr>
        <p:spPr>
          <a:xfrm>
            <a:off x="3346648" y="2995544"/>
            <a:ext cx="1867853" cy="738664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vi-VN" sz="4000" b="1">
                <a:latin typeface="+mj-lt"/>
                <a:ea typeface="HP001" panose="020B0603050302020204" pitchFamily="34" charset="0"/>
              </a:rPr>
              <a:t>0 nghìn</a:t>
            </a:r>
            <a:endParaRPr lang="en-US" sz="4000" b="1">
              <a:latin typeface="+mj-lt"/>
              <a:ea typeface="HP001" panose="020B06030503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04644680-79E9-4D39-AA6B-0F8EE2CD1AD6}"/>
              </a:ext>
            </a:extLst>
          </p:cNvPr>
          <p:cNvSpPr txBox="1"/>
          <p:nvPr/>
        </p:nvSpPr>
        <p:spPr>
          <a:xfrm>
            <a:off x="5588005" y="2995544"/>
            <a:ext cx="1750859" cy="738664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vi-VN" sz="4000" b="1">
                <a:latin typeface="+mj-lt"/>
                <a:ea typeface="HP001" panose="020B0603050302020204" pitchFamily="34" charset="0"/>
              </a:rPr>
              <a:t>0 trăm</a:t>
            </a:r>
            <a:endParaRPr lang="en-US" sz="4000" b="1">
              <a:latin typeface="+mj-lt"/>
              <a:ea typeface="HP001" panose="020B06030503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5BC457C5-3E1F-4799-A649-2F8957B60D44}"/>
              </a:ext>
            </a:extLst>
          </p:cNvPr>
          <p:cNvSpPr txBox="1"/>
          <p:nvPr/>
        </p:nvSpPr>
        <p:spPr>
          <a:xfrm>
            <a:off x="7678024" y="2995544"/>
            <a:ext cx="1696408" cy="738664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vi-VN" sz="4000" b="1">
                <a:latin typeface="+mj-lt"/>
                <a:ea typeface="HP001" panose="020B0603050302020204" pitchFamily="34" charset="0"/>
              </a:rPr>
              <a:t>0 chục</a:t>
            </a:r>
            <a:endParaRPr lang="en-US" sz="4000" b="1">
              <a:latin typeface="+mj-lt"/>
              <a:ea typeface="HP001" panose="020B06030503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B24584A0-645C-44AE-9AF9-5AC3D378B6B8}"/>
              </a:ext>
            </a:extLst>
          </p:cNvPr>
          <p:cNvSpPr txBox="1"/>
          <p:nvPr/>
        </p:nvSpPr>
        <p:spPr>
          <a:xfrm>
            <a:off x="9498561" y="2995544"/>
            <a:ext cx="2124363" cy="738664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vi-VN" sz="4000" b="1">
                <a:latin typeface="+mj-lt"/>
                <a:ea typeface="HP001" panose="020B0603050302020204" pitchFamily="34" charset="0"/>
              </a:rPr>
              <a:t>0 đơn vị </a:t>
            </a:r>
            <a:endParaRPr lang="en-US" sz="4000" b="1">
              <a:latin typeface="+mj-lt"/>
              <a:ea typeface="HP001" panose="020B0603050302020204" pitchFamily="34" charset="0"/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="" xmlns:a16="http://schemas.microsoft.com/office/drawing/2014/main" id="{286BA336-DD38-4AA3-A42A-7C4133DB0A32}"/>
              </a:ext>
            </a:extLst>
          </p:cNvPr>
          <p:cNvCxnSpPr>
            <a:cxnSpLocks/>
            <a:endCxn id="6" idx="0"/>
          </p:cNvCxnSpPr>
          <p:nvPr/>
        </p:nvCxnSpPr>
        <p:spPr>
          <a:xfrm flipH="1">
            <a:off x="1688152" y="1120680"/>
            <a:ext cx="3040867" cy="18748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="" xmlns:a16="http://schemas.microsoft.com/office/drawing/2014/main" id="{11408D90-F5DB-490E-8371-07CE2DF4D965}"/>
              </a:ext>
            </a:extLst>
          </p:cNvPr>
          <p:cNvCxnSpPr>
            <a:cxnSpLocks/>
            <a:endCxn id="10" idx="0"/>
          </p:cNvCxnSpPr>
          <p:nvPr/>
        </p:nvCxnSpPr>
        <p:spPr>
          <a:xfrm flipH="1">
            <a:off x="4280575" y="1120680"/>
            <a:ext cx="816933" cy="18748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="" xmlns:a16="http://schemas.microsoft.com/office/drawing/2014/main" id="{7139CAB8-7520-4E86-8878-0A9ABC875C7A}"/>
              </a:ext>
            </a:extLst>
          </p:cNvPr>
          <p:cNvCxnSpPr>
            <a:cxnSpLocks/>
            <a:endCxn id="11" idx="0"/>
          </p:cNvCxnSpPr>
          <p:nvPr/>
        </p:nvCxnSpPr>
        <p:spPr>
          <a:xfrm>
            <a:off x="5788122" y="1120680"/>
            <a:ext cx="675313" cy="18748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="" xmlns:a16="http://schemas.microsoft.com/office/drawing/2014/main" id="{2619042B-3180-497E-92BF-DA580DCDE903}"/>
              </a:ext>
            </a:extLst>
          </p:cNvPr>
          <p:cNvCxnSpPr>
            <a:cxnSpLocks/>
            <a:endCxn id="12" idx="0"/>
          </p:cNvCxnSpPr>
          <p:nvPr/>
        </p:nvCxnSpPr>
        <p:spPr>
          <a:xfrm>
            <a:off x="6258700" y="1120680"/>
            <a:ext cx="2267529" cy="18748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="" xmlns:a16="http://schemas.microsoft.com/office/drawing/2014/main" id="{6DC0DA44-BACA-4358-81CC-B5CE0B02CAE8}"/>
              </a:ext>
            </a:extLst>
          </p:cNvPr>
          <p:cNvCxnSpPr>
            <a:cxnSpLocks/>
            <a:endCxn id="13" idx="0"/>
          </p:cNvCxnSpPr>
          <p:nvPr/>
        </p:nvCxnSpPr>
        <p:spPr>
          <a:xfrm>
            <a:off x="6615843" y="1120680"/>
            <a:ext cx="3944900" cy="18748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="" xmlns:a16="http://schemas.microsoft.com/office/drawing/2014/main" id="{98E401EB-91E5-4033-AABD-A132BBAD56FD}"/>
              </a:ext>
            </a:extLst>
          </p:cNvPr>
          <p:cNvSpPr txBox="1"/>
          <p:nvPr/>
        </p:nvSpPr>
        <p:spPr>
          <a:xfrm>
            <a:off x="5097507" y="5033284"/>
            <a:ext cx="966736" cy="1559401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vi-VN" sz="9300" b="1">
                <a:solidFill>
                  <a:schemeClr val="accent6">
                    <a:lumMod val="50000"/>
                  </a:schemeClr>
                </a:solidFill>
                <a:latin typeface="+mj-lt"/>
                <a:ea typeface="HP001" panose="020B0603050302020204" pitchFamily="34" charset="0"/>
              </a:rPr>
              <a:t>=</a:t>
            </a:r>
            <a:endParaRPr lang="en-US" sz="9300" b="1">
              <a:solidFill>
                <a:schemeClr val="accent6">
                  <a:lumMod val="50000"/>
                </a:schemeClr>
              </a:solidFill>
              <a:latin typeface="+mj-lt"/>
              <a:ea typeface="HP001" panose="020B0603050302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="" xmlns:a16="http://schemas.microsoft.com/office/drawing/2014/main" id="{E7F3E574-A2F4-4775-B448-1B33234C0411}"/>
              </a:ext>
            </a:extLst>
          </p:cNvPr>
          <p:cNvSpPr txBox="1"/>
          <p:nvPr/>
        </p:nvSpPr>
        <p:spPr>
          <a:xfrm>
            <a:off x="6588607" y="5168744"/>
            <a:ext cx="5068661" cy="1149032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vi-VN" sz="6700">
                <a:latin typeface="+mj-lt"/>
                <a:ea typeface="HP001" panose="020B0603050302020204" pitchFamily="34" charset="0"/>
              </a:rPr>
              <a:t>1 chục nghìn</a:t>
            </a:r>
            <a:endParaRPr lang="en-US" sz="6700">
              <a:latin typeface="+mj-lt"/>
              <a:ea typeface="HP001" panose="020B06030503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60A4BA18-DD16-494D-9A96-4499878E3A2F}"/>
              </a:ext>
            </a:extLst>
          </p:cNvPr>
          <p:cNvSpPr/>
          <p:nvPr/>
        </p:nvSpPr>
        <p:spPr>
          <a:xfrm>
            <a:off x="110841" y="5264287"/>
            <a:ext cx="1428552" cy="14270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en-US"/>
          </a:p>
        </p:txBody>
      </p:sp>
      <p:sp>
        <p:nvSpPr>
          <p:cNvPr id="38" name="TextBox 37">
            <a:extLst>
              <a:ext uri="{FF2B5EF4-FFF2-40B4-BE49-F238E27FC236}">
                <a16:creationId xmlns="" xmlns:a16="http://schemas.microsoft.com/office/drawing/2014/main" id="{176C4B49-8E8B-461C-B16D-01ED2E74A162}"/>
              </a:ext>
            </a:extLst>
          </p:cNvPr>
          <p:cNvSpPr txBox="1"/>
          <p:nvPr/>
        </p:nvSpPr>
        <p:spPr>
          <a:xfrm>
            <a:off x="4119376" y="3967881"/>
            <a:ext cx="5068661" cy="1149032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en-US" sz="6700" dirty="0" err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Mười</a:t>
            </a:r>
            <a:r>
              <a:rPr lang="en-US" sz="6700" dirty="0">
                <a:solidFill>
                  <a:srgbClr val="000099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6700" dirty="0" err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nghìn</a:t>
            </a:r>
            <a:endParaRPr lang="en-US" sz="6700" dirty="0">
              <a:latin typeface="Times New Roman" panose="02020603050405020304" pitchFamily="18" charset="0"/>
              <a:ea typeface="HP001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6BB78590-D469-4D98-9136-5BF7B8C9F8FD}"/>
              </a:ext>
            </a:extLst>
          </p:cNvPr>
          <p:cNvSpPr txBox="1"/>
          <p:nvPr/>
        </p:nvSpPr>
        <p:spPr>
          <a:xfrm>
            <a:off x="400243" y="5168744"/>
            <a:ext cx="5068661" cy="1149032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en-US" sz="6700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Mười</a:t>
            </a:r>
            <a:r>
              <a:rPr lang="en-US" sz="6700">
                <a:solidFill>
                  <a:srgbClr val="000099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6700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nghìn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E9492EDD-F498-4497-9890-2F46F6F9B7E5}"/>
              </a:ext>
            </a:extLst>
          </p:cNvPr>
          <p:cNvSpPr txBox="1"/>
          <p:nvPr/>
        </p:nvSpPr>
        <p:spPr>
          <a:xfrm>
            <a:off x="413695" y="5168744"/>
            <a:ext cx="5068661" cy="1149032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en-US" sz="6700">
                <a:solidFill>
                  <a:srgbClr val="C00000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Mười</a:t>
            </a:r>
            <a:r>
              <a:rPr lang="en-US" sz="6700">
                <a:solidFill>
                  <a:srgbClr val="000099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6700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nghìn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645C94C0-90BB-4968-87DF-A8E6D985C0B0}"/>
              </a:ext>
            </a:extLst>
          </p:cNvPr>
          <p:cNvSpPr txBox="1"/>
          <p:nvPr/>
        </p:nvSpPr>
        <p:spPr>
          <a:xfrm>
            <a:off x="6588607" y="5177725"/>
            <a:ext cx="5068661" cy="1149032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vi-VN" sz="6700">
                <a:solidFill>
                  <a:srgbClr val="C00000"/>
                </a:solidFill>
                <a:latin typeface="+mj-lt"/>
                <a:ea typeface="HP001" panose="020B0603050302020204" pitchFamily="34" charset="0"/>
              </a:rPr>
              <a:t>1 chục </a:t>
            </a:r>
            <a:r>
              <a:rPr lang="vi-VN" sz="6700">
                <a:latin typeface="+mj-lt"/>
                <a:ea typeface="HP001" panose="020B0603050302020204" pitchFamily="34" charset="0"/>
              </a:rPr>
              <a:t>nghìn</a:t>
            </a:r>
            <a:endParaRPr lang="en-US" sz="6700">
              <a:latin typeface="+mj-lt"/>
              <a:ea typeface="HP001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2227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1" grpId="0"/>
      <p:bldP spid="12" grpId="0"/>
      <p:bldP spid="13" grpId="0"/>
      <p:bldP spid="36" grpId="0"/>
      <p:bldP spid="37" grpId="0"/>
      <p:bldP spid="38" grpId="0"/>
      <p:bldP spid="19" grpId="0"/>
      <p:bldP spid="20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="" xmlns:a16="http://schemas.microsoft.com/office/drawing/2014/main" id="{D4B6F248-D482-42F6-95CC-360793E6E5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2404595"/>
              </p:ext>
            </p:extLst>
          </p:nvPr>
        </p:nvGraphicFramePr>
        <p:xfrm>
          <a:off x="178570" y="481715"/>
          <a:ext cx="11834860" cy="5280530"/>
        </p:xfrm>
        <a:graphic>
          <a:graphicData uri="http://schemas.openxmlformats.org/drawingml/2006/table">
            <a:tbl>
              <a:tblPr firstRow="1" bandRow="1"/>
              <a:tblGrid>
                <a:gridCol w="2635443">
                  <a:extLst>
                    <a:ext uri="{9D8B030D-6E8A-4147-A177-3AD203B41FA5}">
                      <a16:colId xmlns="" xmlns:a16="http://schemas.microsoft.com/office/drawing/2014/main" val="1083023252"/>
                    </a:ext>
                  </a:extLst>
                </a:gridCol>
                <a:gridCol w="2098501">
                  <a:extLst>
                    <a:ext uri="{9D8B030D-6E8A-4147-A177-3AD203B41FA5}">
                      <a16:colId xmlns="" xmlns:a16="http://schemas.microsoft.com/office/drawing/2014/main" val="4186312533"/>
                    </a:ext>
                  </a:extLst>
                </a:gridCol>
                <a:gridCol w="2366972">
                  <a:extLst>
                    <a:ext uri="{9D8B030D-6E8A-4147-A177-3AD203B41FA5}">
                      <a16:colId xmlns="" xmlns:a16="http://schemas.microsoft.com/office/drawing/2014/main" val="1869253565"/>
                    </a:ext>
                  </a:extLst>
                </a:gridCol>
                <a:gridCol w="2366972">
                  <a:extLst>
                    <a:ext uri="{9D8B030D-6E8A-4147-A177-3AD203B41FA5}">
                      <a16:colId xmlns="" xmlns:a16="http://schemas.microsoft.com/office/drawing/2014/main" val="1605580951"/>
                    </a:ext>
                  </a:extLst>
                </a:gridCol>
                <a:gridCol w="2366972">
                  <a:extLst>
                    <a:ext uri="{9D8B030D-6E8A-4147-A177-3AD203B41FA5}">
                      <a16:colId xmlns="" xmlns:a16="http://schemas.microsoft.com/office/drawing/2014/main" val="863652199"/>
                    </a:ext>
                  </a:extLst>
                </a:gridCol>
              </a:tblGrid>
              <a:tr h="629920">
                <a:tc gridSpan="5">
                  <a:txBody>
                    <a:bodyPr/>
                    <a:lstStyle/>
                    <a:p>
                      <a:pPr algn="ctr"/>
                      <a:r>
                        <a:rPr lang="vi-VN" sz="3300" b="1" dirty="0">
                          <a:latin typeface="+mj-lt"/>
                          <a:ea typeface="HP001" panose="020B0603050302020204" pitchFamily="34" charset="0"/>
                        </a:rPr>
                        <a:t>Hàng </a:t>
                      </a:r>
                      <a:endParaRPr lang="en-US" sz="3300" b="1" dirty="0">
                        <a:latin typeface="+mj-lt"/>
                        <a:ea typeface="HP001" panose="020B0603050302020204" pitchFamily="34" charset="0"/>
                      </a:endParaRP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788290780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/>
                      <a:endParaRPr lang="vi-VN" sz="700" b="1">
                        <a:latin typeface="HP001" panose="020B0603050302020204" pitchFamily="34" charset="0"/>
                        <a:ea typeface="HP001" panose="020B0603050302020204" pitchFamily="34" charset="0"/>
                      </a:endParaRPr>
                    </a:p>
                    <a:p>
                      <a:pPr algn="ctr"/>
                      <a:r>
                        <a:rPr lang="vi-VN" sz="3300" b="1">
                          <a:latin typeface="+mj-lt"/>
                          <a:ea typeface="HP001" panose="020B0603050302020204" pitchFamily="34" charset="0"/>
                        </a:rPr>
                        <a:t>Chục nghìn</a:t>
                      </a:r>
                      <a:endParaRPr lang="en-US" sz="3300" b="1">
                        <a:latin typeface="+mj-lt"/>
                        <a:ea typeface="HP001" panose="020B0603050302020204" pitchFamily="34" charset="0"/>
                      </a:endParaRP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700" b="1">
                        <a:latin typeface="+mj-lt"/>
                        <a:ea typeface="HP001" panose="020B0603050302020204" pitchFamily="34" charset="0"/>
                      </a:endParaRPr>
                    </a:p>
                    <a:p>
                      <a:pPr algn="ctr"/>
                      <a:r>
                        <a:rPr lang="vi-VN" sz="3300" b="1">
                          <a:latin typeface="+mj-lt"/>
                          <a:ea typeface="HP001" panose="020B0603050302020204" pitchFamily="34" charset="0"/>
                        </a:rPr>
                        <a:t>Nghìn </a:t>
                      </a:r>
                      <a:endParaRPr lang="en-US" sz="3300" b="1">
                        <a:latin typeface="+mj-lt"/>
                        <a:ea typeface="HP001" panose="020B0603050302020204" pitchFamily="34" charset="0"/>
                      </a:endParaRP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700" b="1">
                        <a:latin typeface="+mj-lt"/>
                        <a:ea typeface="HP001" panose="020B0603050302020204" pitchFamily="34" charset="0"/>
                      </a:endParaRPr>
                    </a:p>
                    <a:p>
                      <a:pPr algn="ctr"/>
                      <a:r>
                        <a:rPr lang="en-US" sz="3300" b="1">
                          <a:latin typeface="Times New Roman" panose="02020603050405020304" pitchFamily="18" charset="0"/>
                          <a:ea typeface="HP001" panose="020B0603050302020204" pitchFamily="34" charset="0"/>
                          <a:cs typeface="Times New Roman" panose="02020603050405020304" pitchFamily="18" charset="0"/>
                        </a:rPr>
                        <a:t>Trăm </a:t>
                      </a:r>
                      <a:r>
                        <a:rPr lang="vi-VN" sz="3300" b="1">
                          <a:latin typeface="+mj-lt"/>
                          <a:ea typeface="HP001" panose="020B0603050302020204" pitchFamily="34" charset="0"/>
                        </a:rPr>
                        <a:t> </a:t>
                      </a:r>
                      <a:endParaRPr lang="en-US" sz="3300" b="1">
                        <a:latin typeface="+mj-lt"/>
                        <a:ea typeface="HP001" panose="020B0603050302020204" pitchFamily="34" charset="0"/>
                      </a:endParaRP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700" b="1">
                        <a:latin typeface="+mj-lt"/>
                        <a:ea typeface="HP001" panose="020B0603050302020204" pitchFamily="34" charset="0"/>
                      </a:endParaRPr>
                    </a:p>
                    <a:p>
                      <a:pPr algn="ctr"/>
                      <a:r>
                        <a:rPr lang="vi-VN" sz="3300" b="1">
                          <a:latin typeface="+mj-lt"/>
                          <a:ea typeface="HP001" panose="020B0603050302020204" pitchFamily="34" charset="0"/>
                        </a:rPr>
                        <a:t>Chục </a:t>
                      </a:r>
                      <a:endParaRPr lang="en-US" sz="3300" b="1">
                        <a:latin typeface="+mj-lt"/>
                        <a:ea typeface="HP001" panose="020B0603050302020204" pitchFamily="34" charset="0"/>
                      </a:endParaRP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700" b="1">
                        <a:latin typeface="+mj-lt"/>
                        <a:ea typeface="HP001" panose="020B0603050302020204" pitchFamily="34" charset="0"/>
                      </a:endParaRPr>
                    </a:p>
                    <a:p>
                      <a:pPr algn="ctr"/>
                      <a:r>
                        <a:rPr lang="vi-VN" sz="3300" b="1">
                          <a:latin typeface="+mj-lt"/>
                          <a:ea typeface="HP001" panose="020B0603050302020204" pitchFamily="34" charset="0"/>
                        </a:rPr>
                        <a:t>Đơn vị</a:t>
                      </a:r>
                      <a:endParaRPr lang="en-US" sz="3300" b="1">
                        <a:latin typeface="+mj-lt"/>
                        <a:ea typeface="HP001" panose="020B0603050302020204" pitchFamily="34" charset="0"/>
                      </a:endParaRP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97261439"/>
                  </a:ext>
                </a:extLst>
              </a:tr>
              <a:tr h="3424637"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04986798"/>
                  </a:ext>
                </a:extLst>
              </a:tr>
              <a:tr h="494453"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958673718"/>
                  </a:ext>
                </a:extLst>
              </a:tr>
            </a:tbl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933886F2-971E-461F-B8D5-DE1F5C3A2D6D}"/>
              </a:ext>
            </a:extLst>
          </p:cNvPr>
          <p:cNvGrpSpPr/>
          <p:nvPr/>
        </p:nvGrpSpPr>
        <p:grpSpPr>
          <a:xfrm>
            <a:off x="640392" y="1874281"/>
            <a:ext cx="1720441" cy="600717"/>
            <a:chOff x="3368236" y="2477134"/>
            <a:chExt cx="1290331" cy="450538"/>
          </a:xfrm>
        </p:grpSpPr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802F751F-08CA-498B-9E55-7520E9E077E7}"/>
                </a:ext>
              </a:extLst>
            </p:cNvPr>
            <p:cNvSpPr/>
            <p:nvPr/>
          </p:nvSpPr>
          <p:spPr>
            <a:xfrm>
              <a:off x="3368236" y="2515022"/>
              <a:ext cx="1220657" cy="41265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="" xmlns:a16="http://schemas.microsoft.com/office/drawing/2014/main" id="{B4B89640-1F65-4360-BF19-52EFE1869ACE}"/>
                </a:ext>
              </a:extLst>
            </p:cNvPr>
            <p:cNvSpPr txBox="1"/>
            <p:nvPr/>
          </p:nvSpPr>
          <p:spPr>
            <a:xfrm>
              <a:off x="3437910" y="2477134"/>
              <a:ext cx="1220657" cy="45012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vi-VN" sz="3300" b="1">
                  <a:latin typeface="Times New Roman" panose="02020603050405020304" pitchFamily="18" charset="0"/>
                  <a:ea typeface="HP001" panose="020B0603050302020204" pitchFamily="34" charset="0"/>
                  <a:cs typeface="Times New Roman" panose="02020603050405020304" pitchFamily="18" charset="0"/>
                </a:rPr>
                <a:t>10 000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9C57D0A6-8267-4077-95E4-AF85A11A2A9B}"/>
              </a:ext>
            </a:extLst>
          </p:cNvPr>
          <p:cNvGrpSpPr/>
          <p:nvPr/>
        </p:nvGrpSpPr>
        <p:grpSpPr>
          <a:xfrm>
            <a:off x="640391" y="2513027"/>
            <a:ext cx="1699432" cy="600164"/>
            <a:chOff x="3368236" y="2486859"/>
            <a:chExt cx="1274574" cy="450123"/>
          </a:xfrm>
        </p:grpSpPr>
        <p:sp>
          <p:nvSpPr>
            <p:cNvPr id="11" name="Rectangle 10">
              <a:extLst>
                <a:ext uri="{FF2B5EF4-FFF2-40B4-BE49-F238E27FC236}">
                  <a16:creationId xmlns="" xmlns:a16="http://schemas.microsoft.com/office/drawing/2014/main" id="{D5811747-7599-4F2A-B491-2DF857F188B4}"/>
                </a:ext>
              </a:extLst>
            </p:cNvPr>
            <p:cNvSpPr/>
            <p:nvPr/>
          </p:nvSpPr>
          <p:spPr>
            <a:xfrm>
              <a:off x="3368236" y="2515022"/>
              <a:ext cx="1220657" cy="41265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="" xmlns:a16="http://schemas.microsoft.com/office/drawing/2014/main" id="{15868FA7-40EE-4123-A00F-725212873ECF}"/>
                </a:ext>
              </a:extLst>
            </p:cNvPr>
            <p:cNvSpPr txBox="1"/>
            <p:nvPr/>
          </p:nvSpPr>
          <p:spPr>
            <a:xfrm>
              <a:off x="3422153" y="2486859"/>
              <a:ext cx="1220657" cy="45012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vi-VN" sz="3300" b="1">
                  <a:latin typeface="Times New Roman" panose="02020603050405020304" pitchFamily="18" charset="0"/>
                  <a:ea typeface="HP001" panose="020B0603050302020204" pitchFamily="34" charset="0"/>
                  <a:cs typeface="Times New Roman" panose="02020603050405020304" pitchFamily="18" charset="0"/>
                </a:rPr>
                <a:t>10 000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="" xmlns:a16="http://schemas.microsoft.com/office/drawing/2014/main" id="{C046BBC0-DF01-4CC1-8B09-FFE03FE4E63D}"/>
              </a:ext>
            </a:extLst>
          </p:cNvPr>
          <p:cNvGrpSpPr/>
          <p:nvPr/>
        </p:nvGrpSpPr>
        <p:grpSpPr>
          <a:xfrm>
            <a:off x="640392" y="3134700"/>
            <a:ext cx="1705017" cy="600164"/>
            <a:chOff x="3368236" y="2483781"/>
            <a:chExt cx="1278763" cy="450123"/>
          </a:xfrm>
        </p:grpSpPr>
        <p:sp>
          <p:nvSpPr>
            <p:cNvPr id="14" name="Rectangle 13">
              <a:extLst>
                <a:ext uri="{FF2B5EF4-FFF2-40B4-BE49-F238E27FC236}">
                  <a16:creationId xmlns="" xmlns:a16="http://schemas.microsoft.com/office/drawing/2014/main" id="{6632B060-9A53-494D-836D-E327C71E4D1D}"/>
                </a:ext>
              </a:extLst>
            </p:cNvPr>
            <p:cNvSpPr/>
            <p:nvPr/>
          </p:nvSpPr>
          <p:spPr>
            <a:xfrm>
              <a:off x="3368236" y="2515022"/>
              <a:ext cx="1220657" cy="41265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="" xmlns:a16="http://schemas.microsoft.com/office/drawing/2014/main" id="{40ED9D23-CE20-4800-BF29-C3793CE627A5}"/>
                </a:ext>
              </a:extLst>
            </p:cNvPr>
            <p:cNvSpPr txBox="1"/>
            <p:nvPr/>
          </p:nvSpPr>
          <p:spPr>
            <a:xfrm>
              <a:off x="3426342" y="2483781"/>
              <a:ext cx="1220657" cy="45012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vi-VN" sz="3300" b="1">
                  <a:latin typeface="Times New Roman" panose="02020603050405020304" pitchFamily="18" charset="0"/>
                  <a:ea typeface="HP001" panose="020B0603050302020204" pitchFamily="34" charset="0"/>
                  <a:cs typeface="Times New Roman" panose="02020603050405020304" pitchFamily="18" charset="0"/>
                </a:rPr>
                <a:t>10 000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="" xmlns:a16="http://schemas.microsoft.com/office/drawing/2014/main" id="{9F0D7118-DCFB-4F95-BC74-6274D78391B4}"/>
              </a:ext>
            </a:extLst>
          </p:cNvPr>
          <p:cNvGrpSpPr/>
          <p:nvPr/>
        </p:nvGrpSpPr>
        <p:grpSpPr>
          <a:xfrm>
            <a:off x="640391" y="3747615"/>
            <a:ext cx="1705019" cy="604713"/>
            <a:chOff x="3368236" y="2474137"/>
            <a:chExt cx="1278764" cy="453535"/>
          </a:xfrm>
        </p:grpSpPr>
        <p:sp>
          <p:nvSpPr>
            <p:cNvPr id="17" name="Rectangle 16">
              <a:extLst>
                <a:ext uri="{FF2B5EF4-FFF2-40B4-BE49-F238E27FC236}">
                  <a16:creationId xmlns="" xmlns:a16="http://schemas.microsoft.com/office/drawing/2014/main" id="{EC2BE2A2-CD4B-41D4-9CC4-808BEA45DCF1}"/>
                </a:ext>
              </a:extLst>
            </p:cNvPr>
            <p:cNvSpPr/>
            <p:nvPr/>
          </p:nvSpPr>
          <p:spPr>
            <a:xfrm>
              <a:off x="3368236" y="2515022"/>
              <a:ext cx="1220657" cy="41265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="" xmlns:a16="http://schemas.microsoft.com/office/drawing/2014/main" id="{4B11E17D-E3C3-491E-99DF-94BEFD148863}"/>
                </a:ext>
              </a:extLst>
            </p:cNvPr>
            <p:cNvSpPr txBox="1"/>
            <p:nvPr/>
          </p:nvSpPr>
          <p:spPr>
            <a:xfrm>
              <a:off x="3426343" y="2474137"/>
              <a:ext cx="1220657" cy="45012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vi-VN" sz="3300" b="1">
                  <a:latin typeface="Times New Roman" panose="02020603050405020304" pitchFamily="18" charset="0"/>
                  <a:ea typeface="HP001" panose="020B0603050302020204" pitchFamily="34" charset="0"/>
                  <a:cs typeface="Times New Roman" panose="02020603050405020304" pitchFamily="18" charset="0"/>
                </a:rPr>
                <a:t>10 000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="" xmlns:a16="http://schemas.microsoft.com/office/drawing/2014/main" id="{8E373AD3-D551-457E-AE56-C368159D399B}"/>
              </a:ext>
            </a:extLst>
          </p:cNvPr>
          <p:cNvGrpSpPr/>
          <p:nvPr/>
        </p:nvGrpSpPr>
        <p:grpSpPr>
          <a:xfrm>
            <a:off x="3196033" y="1853654"/>
            <a:ext cx="1311321" cy="618413"/>
            <a:chOff x="3368237" y="2463862"/>
            <a:chExt cx="714000" cy="463810"/>
          </a:xfrm>
        </p:grpSpPr>
        <p:sp>
          <p:nvSpPr>
            <p:cNvPr id="20" name="Rectangle 19">
              <a:extLst>
                <a:ext uri="{FF2B5EF4-FFF2-40B4-BE49-F238E27FC236}">
                  <a16:creationId xmlns="" xmlns:a16="http://schemas.microsoft.com/office/drawing/2014/main" id="{9C41830D-06E5-4015-B431-B9F8E7D65930}"/>
                </a:ext>
              </a:extLst>
            </p:cNvPr>
            <p:cNvSpPr/>
            <p:nvPr/>
          </p:nvSpPr>
          <p:spPr>
            <a:xfrm>
              <a:off x="3368237" y="2515022"/>
              <a:ext cx="673771" cy="41265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="" xmlns:a16="http://schemas.microsoft.com/office/drawing/2014/main" id="{C3A43E8D-6AE3-4E52-A334-4562D9EB979D}"/>
                </a:ext>
              </a:extLst>
            </p:cNvPr>
            <p:cNvSpPr txBox="1"/>
            <p:nvPr/>
          </p:nvSpPr>
          <p:spPr>
            <a:xfrm>
              <a:off x="3391573" y="2463862"/>
              <a:ext cx="690664" cy="45012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vi-VN" sz="3300" b="1">
                  <a:latin typeface="Times New Roman" panose="02020603050405020304" pitchFamily="18" charset="0"/>
                  <a:ea typeface="HP001" panose="020B0603050302020204" pitchFamily="34" charset="0"/>
                  <a:cs typeface="Times New Roman" panose="02020603050405020304" pitchFamily="18" charset="0"/>
                </a:rPr>
                <a:t>1000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="" xmlns:a16="http://schemas.microsoft.com/office/drawing/2014/main" id="{E57ADBF4-26A9-4E13-97D9-20FE4D8E7F3C}"/>
              </a:ext>
            </a:extLst>
          </p:cNvPr>
          <p:cNvGrpSpPr/>
          <p:nvPr/>
        </p:nvGrpSpPr>
        <p:grpSpPr>
          <a:xfrm>
            <a:off x="3196033" y="2540283"/>
            <a:ext cx="1311321" cy="600164"/>
            <a:chOff x="3368237" y="2501778"/>
            <a:chExt cx="714000" cy="450123"/>
          </a:xfrm>
        </p:grpSpPr>
        <p:sp>
          <p:nvSpPr>
            <p:cNvPr id="23" name="Rectangle 22">
              <a:extLst>
                <a:ext uri="{FF2B5EF4-FFF2-40B4-BE49-F238E27FC236}">
                  <a16:creationId xmlns="" xmlns:a16="http://schemas.microsoft.com/office/drawing/2014/main" id="{22C02B3B-F382-4E16-AEAE-A9E7147A3E3B}"/>
                </a:ext>
              </a:extLst>
            </p:cNvPr>
            <p:cNvSpPr/>
            <p:nvPr/>
          </p:nvSpPr>
          <p:spPr>
            <a:xfrm>
              <a:off x="3368237" y="2515022"/>
              <a:ext cx="673771" cy="41265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="" xmlns:a16="http://schemas.microsoft.com/office/drawing/2014/main" id="{E910B7BA-8F07-4F1E-B595-49A6E5EC9FBA}"/>
                </a:ext>
              </a:extLst>
            </p:cNvPr>
            <p:cNvSpPr txBox="1"/>
            <p:nvPr/>
          </p:nvSpPr>
          <p:spPr>
            <a:xfrm>
              <a:off x="3391573" y="2501778"/>
              <a:ext cx="690664" cy="45012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vi-VN" sz="3300" b="1">
                  <a:latin typeface="Times New Roman" panose="02020603050405020304" pitchFamily="18" charset="0"/>
                  <a:ea typeface="HP001" panose="020B0603050302020204" pitchFamily="34" charset="0"/>
                  <a:cs typeface="Times New Roman" panose="02020603050405020304" pitchFamily="18" charset="0"/>
                </a:rPr>
                <a:t>1000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="" xmlns:a16="http://schemas.microsoft.com/office/drawing/2014/main" id="{7348CE9E-537A-4910-AEEC-825B0926BDC6}"/>
              </a:ext>
            </a:extLst>
          </p:cNvPr>
          <p:cNvGrpSpPr/>
          <p:nvPr/>
        </p:nvGrpSpPr>
        <p:grpSpPr>
          <a:xfrm>
            <a:off x="5523355" y="1874283"/>
            <a:ext cx="1145309" cy="600164"/>
            <a:chOff x="4338784" y="2411516"/>
            <a:chExt cx="858982" cy="450123"/>
          </a:xfrm>
        </p:grpSpPr>
        <p:sp>
          <p:nvSpPr>
            <p:cNvPr id="28" name="Oval 27">
              <a:extLst>
                <a:ext uri="{FF2B5EF4-FFF2-40B4-BE49-F238E27FC236}">
                  <a16:creationId xmlns="" xmlns:a16="http://schemas.microsoft.com/office/drawing/2014/main" id="{A0AC577E-E1DC-4FCF-88A5-F7E944C8C753}"/>
                </a:ext>
              </a:extLst>
            </p:cNvPr>
            <p:cNvSpPr/>
            <p:nvPr/>
          </p:nvSpPr>
          <p:spPr>
            <a:xfrm>
              <a:off x="4338784" y="2447206"/>
              <a:ext cx="858982" cy="37029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="" xmlns:a16="http://schemas.microsoft.com/office/drawing/2014/main" id="{2EA5BF2F-71B2-4533-9069-87C6E54EB761}"/>
                </a:ext>
              </a:extLst>
            </p:cNvPr>
            <p:cNvSpPr txBox="1"/>
            <p:nvPr/>
          </p:nvSpPr>
          <p:spPr>
            <a:xfrm>
              <a:off x="4440566" y="2411516"/>
              <a:ext cx="706577" cy="45012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vi-VN" sz="3300" b="1">
                  <a:latin typeface="Times New Roman" panose="02020603050405020304" pitchFamily="18" charset="0"/>
                  <a:ea typeface="HP001" panose="020B0603050302020204" pitchFamily="34" charset="0"/>
                  <a:cs typeface="Times New Roman" panose="02020603050405020304" pitchFamily="18" charset="0"/>
                </a:rPr>
                <a:t>100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="" xmlns:a16="http://schemas.microsoft.com/office/drawing/2014/main" id="{5E8E3ED2-CDD8-4833-9609-5454659E3B31}"/>
              </a:ext>
            </a:extLst>
          </p:cNvPr>
          <p:cNvGrpSpPr/>
          <p:nvPr/>
        </p:nvGrpSpPr>
        <p:grpSpPr>
          <a:xfrm>
            <a:off x="5523355" y="2440080"/>
            <a:ext cx="1145309" cy="600164"/>
            <a:chOff x="4338784" y="2391012"/>
            <a:chExt cx="858982" cy="450123"/>
          </a:xfrm>
        </p:grpSpPr>
        <p:sp>
          <p:nvSpPr>
            <p:cNvPr id="31" name="Oval 30">
              <a:extLst>
                <a:ext uri="{FF2B5EF4-FFF2-40B4-BE49-F238E27FC236}">
                  <a16:creationId xmlns="" xmlns:a16="http://schemas.microsoft.com/office/drawing/2014/main" id="{CFB35E52-616A-4CA6-A909-7FD832DDC689}"/>
                </a:ext>
              </a:extLst>
            </p:cNvPr>
            <p:cNvSpPr/>
            <p:nvPr/>
          </p:nvSpPr>
          <p:spPr>
            <a:xfrm>
              <a:off x="4338784" y="2447206"/>
              <a:ext cx="858982" cy="37029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="" xmlns:a16="http://schemas.microsoft.com/office/drawing/2014/main" id="{9261A8F7-8E92-4137-843C-6BC5C739CC11}"/>
                </a:ext>
              </a:extLst>
            </p:cNvPr>
            <p:cNvSpPr txBox="1"/>
            <p:nvPr/>
          </p:nvSpPr>
          <p:spPr>
            <a:xfrm>
              <a:off x="4454046" y="2391012"/>
              <a:ext cx="706577" cy="45012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vi-VN" sz="3300" b="1">
                  <a:latin typeface="Times New Roman" panose="02020603050405020304" pitchFamily="18" charset="0"/>
                  <a:ea typeface="HP001" panose="020B0603050302020204" pitchFamily="34" charset="0"/>
                  <a:cs typeface="Times New Roman" panose="02020603050405020304" pitchFamily="18" charset="0"/>
                </a:rPr>
                <a:t>100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="" xmlns:a16="http://schemas.microsoft.com/office/drawing/2014/main" id="{6EDE63C6-F07E-4A29-9FD3-6D386C010A63}"/>
              </a:ext>
            </a:extLst>
          </p:cNvPr>
          <p:cNvGrpSpPr/>
          <p:nvPr/>
        </p:nvGrpSpPr>
        <p:grpSpPr>
          <a:xfrm>
            <a:off x="5523355" y="3045352"/>
            <a:ext cx="1145309" cy="600164"/>
            <a:chOff x="4338784" y="2400114"/>
            <a:chExt cx="858982" cy="450123"/>
          </a:xfrm>
        </p:grpSpPr>
        <p:sp>
          <p:nvSpPr>
            <p:cNvPr id="34" name="Oval 33">
              <a:extLst>
                <a:ext uri="{FF2B5EF4-FFF2-40B4-BE49-F238E27FC236}">
                  <a16:creationId xmlns="" xmlns:a16="http://schemas.microsoft.com/office/drawing/2014/main" id="{C27ED6FE-C84A-44EC-B5B4-1C266F0CCD74}"/>
                </a:ext>
              </a:extLst>
            </p:cNvPr>
            <p:cNvSpPr/>
            <p:nvPr/>
          </p:nvSpPr>
          <p:spPr>
            <a:xfrm>
              <a:off x="4338784" y="2447206"/>
              <a:ext cx="858982" cy="37029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="" xmlns:a16="http://schemas.microsoft.com/office/drawing/2014/main" id="{355D92A7-117F-415C-9218-A692D28F8757}"/>
                </a:ext>
              </a:extLst>
            </p:cNvPr>
            <p:cNvSpPr txBox="1"/>
            <p:nvPr/>
          </p:nvSpPr>
          <p:spPr>
            <a:xfrm>
              <a:off x="4447817" y="2400114"/>
              <a:ext cx="706577" cy="45012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vi-VN" sz="3300" b="1">
                  <a:latin typeface="Times New Roman" panose="02020603050405020304" pitchFamily="18" charset="0"/>
                  <a:ea typeface="HP001" panose="020B0603050302020204" pitchFamily="34" charset="0"/>
                  <a:cs typeface="Times New Roman" panose="02020603050405020304" pitchFamily="18" charset="0"/>
                </a:rPr>
                <a:t>100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="" xmlns:a16="http://schemas.microsoft.com/office/drawing/2014/main" id="{D3F63823-F5A3-4E11-951C-BAF6510A4FFD}"/>
              </a:ext>
            </a:extLst>
          </p:cNvPr>
          <p:cNvGrpSpPr/>
          <p:nvPr/>
        </p:nvGrpSpPr>
        <p:grpSpPr>
          <a:xfrm>
            <a:off x="7946367" y="1825739"/>
            <a:ext cx="1179800" cy="600164"/>
            <a:chOff x="4338784" y="2382037"/>
            <a:chExt cx="884850" cy="450123"/>
          </a:xfrm>
        </p:grpSpPr>
        <p:sp>
          <p:nvSpPr>
            <p:cNvPr id="37" name="Oval 36">
              <a:extLst>
                <a:ext uri="{FF2B5EF4-FFF2-40B4-BE49-F238E27FC236}">
                  <a16:creationId xmlns="" xmlns:a16="http://schemas.microsoft.com/office/drawing/2014/main" id="{BAF8AAB9-2A92-4117-8828-F7D29B375F34}"/>
                </a:ext>
              </a:extLst>
            </p:cNvPr>
            <p:cNvSpPr/>
            <p:nvPr/>
          </p:nvSpPr>
          <p:spPr>
            <a:xfrm>
              <a:off x="4338784" y="2447206"/>
              <a:ext cx="858982" cy="37029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="" xmlns:a16="http://schemas.microsoft.com/office/drawing/2014/main" id="{47725A6E-C90E-4DD7-8909-6D0AA9270819}"/>
                </a:ext>
              </a:extLst>
            </p:cNvPr>
            <p:cNvSpPr txBox="1"/>
            <p:nvPr/>
          </p:nvSpPr>
          <p:spPr>
            <a:xfrm>
              <a:off x="4517057" y="2382037"/>
              <a:ext cx="706577" cy="45012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vi-VN" sz="3300" b="1">
                  <a:latin typeface="Times New Roman" panose="02020603050405020304" pitchFamily="18" charset="0"/>
                  <a:ea typeface="HP001" panose="020B0603050302020204" pitchFamily="34" charset="0"/>
                  <a:cs typeface="Times New Roman" panose="02020603050405020304" pitchFamily="18" charset="0"/>
                </a:rPr>
                <a:t>10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="" xmlns:a16="http://schemas.microsoft.com/office/drawing/2014/main" id="{BF23C8F7-1E0A-41BE-B5B6-45930D13E1C0}"/>
              </a:ext>
            </a:extLst>
          </p:cNvPr>
          <p:cNvGrpSpPr/>
          <p:nvPr/>
        </p:nvGrpSpPr>
        <p:grpSpPr>
          <a:xfrm>
            <a:off x="10282018" y="1824399"/>
            <a:ext cx="1267956" cy="600164"/>
            <a:chOff x="4338784" y="2379556"/>
            <a:chExt cx="950967" cy="450123"/>
          </a:xfrm>
        </p:grpSpPr>
        <p:sp>
          <p:nvSpPr>
            <p:cNvPr id="40" name="Oval 39">
              <a:extLst>
                <a:ext uri="{FF2B5EF4-FFF2-40B4-BE49-F238E27FC236}">
                  <a16:creationId xmlns="" xmlns:a16="http://schemas.microsoft.com/office/drawing/2014/main" id="{07AF2AED-A630-491C-9F4F-BE0B67630D2C}"/>
                </a:ext>
              </a:extLst>
            </p:cNvPr>
            <p:cNvSpPr/>
            <p:nvPr/>
          </p:nvSpPr>
          <p:spPr>
            <a:xfrm>
              <a:off x="4338784" y="2447206"/>
              <a:ext cx="858982" cy="37029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="" xmlns:a16="http://schemas.microsoft.com/office/drawing/2014/main" id="{8711EE14-BDA6-44BF-8ACB-D76288B249B4}"/>
                </a:ext>
              </a:extLst>
            </p:cNvPr>
            <p:cNvSpPr txBox="1"/>
            <p:nvPr/>
          </p:nvSpPr>
          <p:spPr>
            <a:xfrm>
              <a:off x="4583174" y="2379556"/>
              <a:ext cx="706577" cy="45012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vi-VN" sz="3300" b="1">
                  <a:latin typeface="Times New Roman" panose="02020603050405020304" pitchFamily="18" charset="0"/>
                  <a:ea typeface="HP001" panose="020B0603050302020204" pitchFamily="34" charset="0"/>
                  <a:cs typeface="Times New Roman" panose="02020603050405020304" pitchFamily="18" charset="0"/>
                </a:rPr>
                <a:t>1</a:t>
              </a:r>
            </a:p>
          </p:txBody>
        </p:sp>
      </p:grpSp>
      <p:sp>
        <p:nvSpPr>
          <p:cNvPr id="72" name="Rectangle 71">
            <a:extLst>
              <a:ext uri="{FF2B5EF4-FFF2-40B4-BE49-F238E27FC236}">
                <a16:creationId xmlns="" xmlns:a16="http://schemas.microsoft.com/office/drawing/2014/main" id="{4C86AF30-07D0-44CB-BB87-A3F2AE1DDD8E}"/>
              </a:ext>
            </a:extLst>
          </p:cNvPr>
          <p:cNvSpPr/>
          <p:nvPr/>
        </p:nvSpPr>
        <p:spPr>
          <a:xfrm>
            <a:off x="957937" y="5212659"/>
            <a:ext cx="862060" cy="5911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vi-VN" sz="3300" b="1">
                <a:solidFill>
                  <a:srgbClr val="C00000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4</a:t>
            </a:r>
            <a:endParaRPr lang="en-US" sz="3300" b="1">
              <a:solidFill>
                <a:srgbClr val="C00000"/>
              </a:solidFill>
              <a:latin typeface="Times New Roman" panose="02020603050405020304" pitchFamily="18" charset="0"/>
              <a:ea typeface="HP001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="" xmlns:a16="http://schemas.microsoft.com/office/drawing/2014/main" id="{22619D84-D4ED-443A-BC17-74C044FA6F5B}"/>
              </a:ext>
            </a:extLst>
          </p:cNvPr>
          <p:cNvSpPr/>
          <p:nvPr/>
        </p:nvSpPr>
        <p:spPr>
          <a:xfrm>
            <a:off x="3442091" y="5216533"/>
            <a:ext cx="862060" cy="5911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vi-VN" sz="3300" b="1">
                <a:solidFill>
                  <a:srgbClr val="C00000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2</a:t>
            </a:r>
            <a:endParaRPr lang="en-US" sz="3300" b="1">
              <a:solidFill>
                <a:srgbClr val="C00000"/>
              </a:solidFill>
              <a:latin typeface="Times New Roman" panose="02020603050405020304" pitchFamily="18" charset="0"/>
              <a:ea typeface="HP001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="" xmlns:a16="http://schemas.microsoft.com/office/drawing/2014/main" id="{D2417BF8-C1FF-447B-81AC-CAB53EF486CA}"/>
              </a:ext>
            </a:extLst>
          </p:cNvPr>
          <p:cNvSpPr/>
          <p:nvPr/>
        </p:nvSpPr>
        <p:spPr>
          <a:xfrm>
            <a:off x="5717061" y="5215107"/>
            <a:ext cx="862060" cy="5911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vi-VN" sz="3300" b="1">
                <a:solidFill>
                  <a:srgbClr val="C00000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3</a:t>
            </a:r>
            <a:endParaRPr lang="en-US" sz="3300" b="1">
              <a:solidFill>
                <a:srgbClr val="C00000"/>
              </a:solidFill>
              <a:latin typeface="Times New Roman" panose="02020603050405020304" pitchFamily="18" charset="0"/>
              <a:ea typeface="HP001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="" xmlns:a16="http://schemas.microsoft.com/office/drawing/2014/main" id="{09C804BF-F0A8-4AE5-89DE-AFF2354BAC6F}"/>
              </a:ext>
            </a:extLst>
          </p:cNvPr>
          <p:cNvSpPr/>
          <p:nvPr/>
        </p:nvSpPr>
        <p:spPr>
          <a:xfrm>
            <a:off x="8075287" y="5215107"/>
            <a:ext cx="862060" cy="5911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vi-VN" sz="3300" b="1">
                <a:solidFill>
                  <a:srgbClr val="C00000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1</a:t>
            </a:r>
            <a:endParaRPr lang="en-US" sz="3300" b="1">
              <a:solidFill>
                <a:srgbClr val="C00000"/>
              </a:solidFill>
              <a:latin typeface="Times New Roman" panose="02020603050405020304" pitchFamily="18" charset="0"/>
              <a:ea typeface="HP001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="" xmlns:a16="http://schemas.microsoft.com/office/drawing/2014/main" id="{FF7C480A-D473-4C0A-AD6E-2378EBD0E74E}"/>
              </a:ext>
            </a:extLst>
          </p:cNvPr>
          <p:cNvSpPr/>
          <p:nvPr/>
        </p:nvSpPr>
        <p:spPr>
          <a:xfrm>
            <a:off x="10433515" y="5215107"/>
            <a:ext cx="862060" cy="5911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vi-VN" sz="3300" b="1">
                <a:solidFill>
                  <a:srgbClr val="C00000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6</a:t>
            </a:r>
            <a:endParaRPr lang="en-US" sz="3300" b="1">
              <a:solidFill>
                <a:srgbClr val="C00000"/>
              </a:solidFill>
              <a:latin typeface="Times New Roman" panose="02020603050405020304" pitchFamily="18" charset="0"/>
              <a:ea typeface="HP001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="" xmlns:a16="http://schemas.microsoft.com/office/drawing/2014/main" id="{F3F004FC-7335-4BAD-B6D6-71227D07AA4B}"/>
              </a:ext>
            </a:extLst>
          </p:cNvPr>
          <p:cNvSpPr txBox="1"/>
          <p:nvPr/>
        </p:nvSpPr>
        <p:spPr>
          <a:xfrm>
            <a:off x="171787" y="5754628"/>
            <a:ext cx="1688276" cy="636072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en-US" sz="3300" b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Viết số: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="" xmlns:a16="http://schemas.microsoft.com/office/drawing/2014/main" id="{01B06E4F-9805-4298-B674-F40191D65B10}"/>
              </a:ext>
            </a:extLst>
          </p:cNvPr>
          <p:cNvSpPr txBox="1"/>
          <p:nvPr/>
        </p:nvSpPr>
        <p:spPr>
          <a:xfrm>
            <a:off x="187180" y="6248723"/>
            <a:ext cx="1605017" cy="636072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en-US" sz="3300" b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Đọc số: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="" xmlns:a16="http://schemas.microsoft.com/office/drawing/2014/main" id="{AEB2926D-B320-42DB-8047-15B2BD608E45}"/>
              </a:ext>
            </a:extLst>
          </p:cNvPr>
          <p:cNvSpPr txBox="1"/>
          <p:nvPr/>
        </p:nvSpPr>
        <p:spPr>
          <a:xfrm>
            <a:off x="1669437" y="6248723"/>
            <a:ext cx="8169135" cy="636072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en-US" sz="3300" b="1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Bốn mươi hai nghìn ba trăm mười sáu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="" xmlns:a16="http://schemas.microsoft.com/office/drawing/2014/main" id="{9A77DBF3-FEDA-47C9-8F09-8E81AB8CB43D}"/>
              </a:ext>
            </a:extLst>
          </p:cNvPr>
          <p:cNvSpPr/>
          <p:nvPr/>
        </p:nvSpPr>
        <p:spPr>
          <a:xfrm>
            <a:off x="1507197" y="5772702"/>
            <a:ext cx="862060" cy="5911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vi-VN" sz="3300" b="1">
                <a:solidFill>
                  <a:schemeClr val="tx1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4</a:t>
            </a:r>
            <a:endParaRPr lang="en-US" sz="3300" b="1">
              <a:solidFill>
                <a:schemeClr val="tx1"/>
              </a:solidFill>
              <a:latin typeface="Times New Roman" panose="02020603050405020304" pitchFamily="18" charset="0"/>
              <a:ea typeface="HP001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="" xmlns:a16="http://schemas.microsoft.com/office/drawing/2014/main" id="{DF9143C1-97A5-47E9-8FB8-2DB962DF1A07}"/>
              </a:ext>
            </a:extLst>
          </p:cNvPr>
          <p:cNvSpPr/>
          <p:nvPr/>
        </p:nvSpPr>
        <p:spPr>
          <a:xfrm>
            <a:off x="1729458" y="5772702"/>
            <a:ext cx="862060" cy="5911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vi-VN" sz="3300" b="1">
                <a:solidFill>
                  <a:schemeClr val="tx1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2</a:t>
            </a:r>
            <a:endParaRPr lang="en-US" sz="3300" b="1">
              <a:solidFill>
                <a:schemeClr val="tx1"/>
              </a:solidFill>
              <a:latin typeface="Times New Roman" panose="02020603050405020304" pitchFamily="18" charset="0"/>
              <a:ea typeface="HP001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="" xmlns:a16="http://schemas.microsoft.com/office/drawing/2014/main" id="{A9E34675-87EF-45EA-9A0A-AA1B137D386F}"/>
              </a:ext>
            </a:extLst>
          </p:cNvPr>
          <p:cNvSpPr/>
          <p:nvPr/>
        </p:nvSpPr>
        <p:spPr>
          <a:xfrm>
            <a:off x="2099495" y="5772702"/>
            <a:ext cx="862060" cy="5911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vi-VN" sz="3300" b="1">
                <a:solidFill>
                  <a:schemeClr val="tx1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3</a:t>
            </a:r>
            <a:endParaRPr lang="en-US" sz="3300" b="1">
              <a:solidFill>
                <a:schemeClr val="tx1"/>
              </a:solidFill>
              <a:latin typeface="Times New Roman" panose="02020603050405020304" pitchFamily="18" charset="0"/>
              <a:ea typeface="HP001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="" xmlns:a16="http://schemas.microsoft.com/office/drawing/2014/main" id="{27E7B68F-79EA-4FE9-8B16-89B494F5D4BD}"/>
              </a:ext>
            </a:extLst>
          </p:cNvPr>
          <p:cNvSpPr/>
          <p:nvPr/>
        </p:nvSpPr>
        <p:spPr>
          <a:xfrm>
            <a:off x="2325315" y="5772702"/>
            <a:ext cx="862060" cy="5911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vi-VN" sz="3300" b="1">
                <a:solidFill>
                  <a:schemeClr val="tx1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1</a:t>
            </a:r>
            <a:endParaRPr lang="en-US" sz="3300" b="1">
              <a:solidFill>
                <a:schemeClr val="tx1"/>
              </a:solidFill>
              <a:latin typeface="Times New Roman" panose="02020603050405020304" pitchFamily="18" charset="0"/>
              <a:ea typeface="HP001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7" name="Rectangle 86">
            <a:extLst>
              <a:ext uri="{FF2B5EF4-FFF2-40B4-BE49-F238E27FC236}">
                <a16:creationId xmlns="" xmlns:a16="http://schemas.microsoft.com/office/drawing/2014/main" id="{54BABB93-6F62-497C-ABD1-34B0481FDA2D}"/>
              </a:ext>
            </a:extLst>
          </p:cNvPr>
          <p:cNvSpPr/>
          <p:nvPr/>
        </p:nvSpPr>
        <p:spPr>
          <a:xfrm>
            <a:off x="2551134" y="5772702"/>
            <a:ext cx="862060" cy="5911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vi-VN" sz="3300" b="1">
                <a:solidFill>
                  <a:schemeClr val="tx1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6</a:t>
            </a:r>
            <a:endParaRPr lang="en-US" sz="3300" b="1">
              <a:solidFill>
                <a:schemeClr val="tx1"/>
              </a:solidFill>
              <a:latin typeface="Times New Roman" panose="02020603050405020304" pitchFamily="18" charset="0"/>
              <a:ea typeface="HP001" panose="020B060305030202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77" name="Group 76">
            <a:extLst>
              <a:ext uri="{FF2B5EF4-FFF2-40B4-BE49-F238E27FC236}">
                <a16:creationId xmlns="" xmlns:a16="http://schemas.microsoft.com/office/drawing/2014/main" id="{9B26C062-ECE5-4ABE-AABE-A31ABE4DA275}"/>
              </a:ext>
            </a:extLst>
          </p:cNvPr>
          <p:cNvGrpSpPr/>
          <p:nvPr/>
        </p:nvGrpSpPr>
        <p:grpSpPr>
          <a:xfrm>
            <a:off x="10282018" y="2387189"/>
            <a:ext cx="1267956" cy="600164"/>
            <a:chOff x="4338784" y="2379556"/>
            <a:chExt cx="950967" cy="450123"/>
          </a:xfrm>
        </p:grpSpPr>
        <p:sp>
          <p:nvSpPr>
            <p:cNvPr id="81" name="Oval 80">
              <a:extLst>
                <a:ext uri="{FF2B5EF4-FFF2-40B4-BE49-F238E27FC236}">
                  <a16:creationId xmlns="" xmlns:a16="http://schemas.microsoft.com/office/drawing/2014/main" id="{578F9EB3-6DB4-4F61-9C90-EB35EFD1BCF7}"/>
                </a:ext>
              </a:extLst>
            </p:cNvPr>
            <p:cNvSpPr/>
            <p:nvPr/>
          </p:nvSpPr>
          <p:spPr>
            <a:xfrm>
              <a:off x="4338784" y="2447206"/>
              <a:ext cx="858982" cy="37029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2" name="TextBox 81">
              <a:extLst>
                <a:ext uri="{FF2B5EF4-FFF2-40B4-BE49-F238E27FC236}">
                  <a16:creationId xmlns="" xmlns:a16="http://schemas.microsoft.com/office/drawing/2014/main" id="{37195D93-EF74-4620-B16D-39C6EC18CB4B}"/>
                </a:ext>
              </a:extLst>
            </p:cNvPr>
            <p:cNvSpPr txBox="1"/>
            <p:nvPr/>
          </p:nvSpPr>
          <p:spPr>
            <a:xfrm>
              <a:off x="4583174" y="2379556"/>
              <a:ext cx="706577" cy="45012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vi-VN" sz="3300" b="1">
                  <a:latin typeface="Times New Roman" panose="02020603050405020304" pitchFamily="18" charset="0"/>
                  <a:ea typeface="HP001" panose="020B0603050302020204" pitchFamily="34" charset="0"/>
                  <a:cs typeface="Times New Roman" panose="02020603050405020304" pitchFamily="18" charset="0"/>
                </a:rPr>
                <a:t>1</a:t>
              </a:r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="" xmlns:a16="http://schemas.microsoft.com/office/drawing/2014/main" id="{68E70837-2F77-4515-A03C-B0E180BD2B7B}"/>
              </a:ext>
            </a:extLst>
          </p:cNvPr>
          <p:cNvGrpSpPr/>
          <p:nvPr/>
        </p:nvGrpSpPr>
        <p:grpSpPr>
          <a:xfrm>
            <a:off x="10282018" y="2949980"/>
            <a:ext cx="1267956" cy="600164"/>
            <a:chOff x="4338784" y="2379556"/>
            <a:chExt cx="950967" cy="450123"/>
          </a:xfrm>
        </p:grpSpPr>
        <p:sp>
          <p:nvSpPr>
            <p:cNvPr id="89" name="Oval 88">
              <a:extLst>
                <a:ext uri="{FF2B5EF4-FFF2-40B4-BE49-F238E27FC236}">
                  <a16:creationId xmlns="" xmlns:a16="http://schemas.microsoft.com/office/drawing/2014/main" id="{356331F8-579B-45EA-B8C2-475292A5ACA3}"/>
                </a:ext>
              </a:extLst>
            </p:cNvPr>
            <p:cNvSpPr/>
            <p:nvPr/>
          </p:nvSpPr>
          <p:spPr>
            <a:xfrm>
              <a:off x="4338784" y="2447206"/>
              <a:ext cx="858982" cy="37029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0" name="TextBox 89">
              <a:extLst>
                <a:ext uri="{FF2B5EF4-FFF2-40B4-BE49-F238E27FC236}">
                  <a16:creationId xmlns="" xmlns:a16="http://schemas.microsoft.com/office/drawing/2014/main" id="{FE044DD7-11C1-4532-9651-DEDCA6AB14C6}"/>
                </a:ext>
              </a:extLst>
            </p:cNvPr>
            <p:cNvSpPr txBox="1"/>
            <p:nvPr/>
          </p:nvSpPr>
          <p:spPr>
            <a:xfrm>
              <a:off x="4583174" y="2379556"/>
              <a:ext cx="706577" cy="45012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vi-VN" sz="3300" b="1">
                  <a:latin typeface="Times New Roman" panose="02020603050405020304" pitchFamily="18" charset="0"/>
                  <a:ea typeface="HP001" panose="020B0603050302020204" pitchFamily="34" charset="0"/>
                  <a:cs typeface="Times New Roman" panose="02020603050405020304" pitchFamily="18" charset="0"/>
                </a:rPr>
                <a:t>1</a:t>
              </a:r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="" xmlns:a16="http://schemas.microsoft.com/office/drawing/2014/main" id="{D7663F3F-2A79-4095-AC78-2C810017D86E}"/>
              </a:ext>
            </a:extLst>
          </p:cNvPr>
          <p:cNvGrpSpPr/>
          <p:nvPr/>
        </p:nvGrpSpPr>
        <p:grpSpPr>
          <a:xfrm>
            <a:off x="10282018" y="3512771"/>
            <a:ext cx="1267956" cy="600164"/>
            <a:chOff x="4338784" y="2379556"/>
            <a:chExt cx="950967" cy="450123"/>
          </a:xfrm>
        </p:grpSpPr>
        <p:sp>
          <p:nvSpPr>
            <p:cNvPr id="92" name="Oval 91">
              <a:extLst>
                <a:ext uri="{FF2B5EF4-FFF2-40B4-BE49-F238E27FC236}">
                  <a16:creationId xmlns="" xmlns:a16="http://schemas.microsoft.com/office/drawing/2014/main" id="{6FB9BC2D-758A-46EF-8933-8863D3C1FF1A}"/>
                </a:ext>
              </a:extLst>
            </p:cNvPr>
            <p:cNvSpPr/>
            <p:nvPr/>
          </p:nvSpPr>
          <p:spPr>
            <a:xfrm>
              <a:off x="4338784" y="2447206"/>
              <a:ext cx="858982" cy="37029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3" name="TextBox 92">
              <a:extLst>
                <a:ext uri="{FF2B5EF4-FFF2-40B4-BE49-F238E27FC236}">
                  <a16:creationId xmlns="" xmlns:a16="http://schemas.microsoft.com/office/drawing/2014/main" id="{A7FDF760-E7AB-4778-897A-FF632C814826}"/>
                </a:ext>
              </a:extLst>
            </p:cNvPr>
            <p:cNvSpPr txBox="1"/>
            <p:nvPr/>
          </p:nvSpPr>
          <p:spPr>
            <a:xfrm>
              <a:off x="4583174" y="2379556"/>
              <a:ext cx="706577" cy="45012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vi-VN" sz="3300" b="1">
                  <a:latin typeface="Times New Roman" panose="02020603050405020304" pitchFamily="18" charset="0"/>
                  <a:ea typeface="HP001" panose="020B0603050302020204" pitchFamily="34" charset="0"/>
                  <a:cs typeface="Times New Roman" panose="02020603050405020304" pitchFamily="18" charset="0"/>
                </a:rPr>
                <a:t>1</a:t>
              </a: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="" xmlns:a16="http://schemas.microsoft.com/office/drawing/2014/main" id="{59A7DAD9-0BEB-495D-A4F5-23F47A0D08A2}"/>
              </a:ext>
            </a:extLst>
          </p:cNvPr>
          <p:cNvGrpSpPr/>
          <p:nvPr/>
        </p:nvGrpSpPr>
        <p:grpSpPr>
          <a:xfrm>
            <a:off x="10282018" y="4075561"/>
            <a:ext cx="1267956" cy="600164"/>
            <a:chOff x="4338784" y="2379556"/>
            <a:chExt cx="950967" cy="450123"/>
          </a:xfrm>
        </p:grpSpPr>
        <p:sp>
          <p:nvSpPr>
            <p:cNvPr id="95" name="Oval 94">
              <a:extLst>
                <a:ext uri="{FF2B5EF4-FFF2-40B4-BE49-F238E27FC236}">
                  <a16:creationId xmlns="" xmlns:a16="http://schemas.microsoft.com/office/drawing/2014/main" id="{FE7A3A91-7D4A-49B3-9C71-56197C8B69BC}"/>
                </a:ext>
              </a:extLst>
            </p:cNvPr>
            <p:cNvSpPr/>
            <p:nvPr/>
          </p:nvSpPr>
          <p:spPr>
            <a:xfrm>
              <a:off x="4338784" y="2447206"/>
              <a:ext cx="858982" cy="37029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6" name="TextBox 95">
              <a:extLst>
                <a:ext uri="{FF2B5EF4-FFF2-40B4-BE49-F238E27FC236}">
                  <a16:creationId xmlns="" xmlns:a16="http://schemas.microsoft.com/office/drawing/2014/main" id="{A6CE623A-A714-4105-A305-76B19A18ABF0}"/>
                </a:ext>
              </a:extLst>
            </p:cNvPr>
            <p:cNvSpPr txBox="1"/>
            <p:nvPr/>
          </p:nvSpPr>
          <p:spPr>
            <a:xfrm>
              <a:off x="4583174" y="2379556"/>
              <a:ext cx="706577" cy="45012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vi-VN" sz="3300" b="1">
                  <a:latin typeface="Times New Roman" panose="02020603050405020304" pitchFamily="18" charset="0"/>
                  <a:ea typeface="HP001" panose="020B0603050302020204" pitchFamily="34" charset="0"/>
                  <a:cs typeface="Times New Roman" panose="02020603050405020304" pitchFamily="18" charset="0"/>
                </a:rPr>
                <a:t>1</a:t>
              </a:r>
            </a:p>
          </p:txBody>
        </p:sp>
      </p:grpSp>
      <p:grpSp>
        <p:nvGrpSpPr>
          <p:cNvPr id="97" name="Group 96">
            <a:extLst>
              <a:ext uri="{FF2B5EF4-FFF2-40B4-BE49-F238E27FC236}">
                <a16:creationId xmlns="" xmlns:a16="http://schemas.microsoft.com/office/drawing/2014/main" id="{3A0891F4-127D-4754-9D62-82EDD93C1BCA}"/>
              </a:ext>
            </a:extLst>
          </p:cNvPr>
          <p:cNvGrpSpPr/>
          <p:nvPr/>
        </p:nvGrpSpPr>
        <p:grpSpPr>
          <a:xfrm>
            <a:off x="10282018" y="4638355"/>
            <a:ext cx="1267956" cy="600164"/>
            <a:chOff x="4338784" y="2379556"/>
            <a:chExt cx="950967" cy="450123"/>
          </a:xfrm>
        </p:grpSpPr>
        <p:sp>
          <p:nvSpPr>
            <p:cNvPr id="98" name="Oval 97">
              <a:extLst>
                <a:ext uri="{FF2B5EF4-FFF2-40B4-BE49-F238E27FC236}">
                  <a16:creationId xmlns="" xmlns:a16="http://schemas.microsoft.com/office/drawing/2014/main" id="{4150E72E-8DC8-49FA-9B5E-5E44F7F74E58}"/>
                </a:ext>
              </a:extLst>
            </p:cNvPr>
            <p:cNvSpPr/>
            <p:nvPr/>
          </p:nvSpPr>
          <p:spPr>
            <a:xfrm>
              <a:off x="4338784" y="2447206"/>
              <a:ext cx="858982" cy="37029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TextBox 98">
              <a:extLst>
                <a:ext uri="{FF2B5EF4-FFF2-40B4-BE49-F238E27FC236}">
                  <a16:creationId xmlns="" xmlns:a16="http://schemas.microsoft.com/office/drawing/2014/main" id="{5FE1268F-B34C-4A31-AB3D-73FC68CF5E08}"/>
                </a:ext>
              </a:extLst>
            </p:cNvPr>
            <p:cNvSpPr txBox="1"/>
            <p:nvPr/>
          </p:nvSpPr>
          <p:spPr>
            <a:xfrm>
              <a:off x="4583174" y="2379556"/>
              <a:ext cx="706577" cy="45012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vi-VN" sz="3300" b="1">
                  <a:latin typeface="Times New Roman" panose="02020603050405020304" pitchFamily="18" charset="0"/>
                  <a:ea typeface="HP001" panose="020B0603050302020204" pitchFamily="34" charset="0"/>
                  <a:cs typeface="Times New Roman" panose="02020603050405020304" pitchFamily="18" charset="0"/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83342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73" grpId="0"/>
      <p:bldP spid="74" grpId="0"/>
      <p:bldP spid="75" grpId="0"/>
      <p:bldP spid="76" grpId="0"/>
      <p:bldP spid="78" grpId="0"/>
      <p:bldP spid="79" grpId="0"/>
      <p:bldP spid="80" grpId="0"/>
      <p:bldP spid="83" grpId="0"/>
      <p:bldP spid="84" grpId="0"/>
      <p:bldP spid="85" grpId="0"/>
      <p:bldP spid="86" grpId="0"/>
      <p:bldP spid="8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E90518E9-EA37-4B16-B1EE-5B16CBAFE186}"/>
              </a:ext>
            </a:extLst>
          </p:cNvPr>
          <p:cNvSpPr txBox="1"/>
          <p:nvPr/>
        </p:nvSpPr>
        <p:spPr>
          <a:xfrm>
            <a:off x="132004" y="2800051"/>
            <a:ext cx="2007368" cy="781748"/>
          </a:xfrm>
          <a:prstGeom prst="rect">
            <a:avLst/>
          </a:prstGeom>
          <a:noFill/>
        </p:spPr>
        <p:txBody>
          <a:bodyPr wrap="square" lIns="121917" tIns="60958" rIns="121917" bIns="60958">
            <a:spAutoFit/>
          </a:bodyPr>
          <a:lstStyle/>
          <a:p>
            <a:pPr algn="just">
              <a:lnSpc>
                <a:spcPct val="107000"/>
              </a:lnSpc>
              <a:spcAft>
                <a:spcPts val="1067"/>
              </a:spcAft>
            </a:pPr>
            <a:r>
              <a:rPr lang="en-US" sz="4000" b="1" dirty="0">
                <a:solidFill>
                  <a:srgbClr val="000099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42 31</a:t>
            </a:r>
            <a:r>
              <a:rPr lang="vi-VN" sz="4000" b="1" dirty="0">
                <a:solidFill>
                  <a:srgbClr val="000099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6 </a:t>
            </a:r>
            <a:endParaRPr lang="en-US" sz="4000" dirty="0">
              <a:solidFill>
                <a:srgbClr val="000099"/>
              </a:solidFill>
              <a:latin typeface="Times New Roman" panose="02020603050405020304" pitchFamily="18" charset="0"/>
              <a:ea typeface="HP001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75BB76CC-00E6-47B1-9A69-B62570FECAD9}"/>
              </a:ext>
            </a:extLst>
          </p:cNvPr>
          <p:cNvSpPr txBox="1"/>
          <p:nvPr/>
        </p:nvSpPr>
        <p:spPr>
          <a:xfrm>
            <a:off x="504919" y="4031135"/>
            <a:ext cx="1588652" cy="781748"/>
          </a:xfrm>
          <a:prstGeom prst="rect">
            <a:avLst/>
          </a:prstGeom>
          <a:noFill/>
        </p:spPr>
        <p:txBody>
          <a:bodyPr wrap="square" lIns="121917" tIns="60958" rIns="121917" bIns="60958">
            <a:spAutoFit/>
          </a:bodyPr>
          <a:lstStyle/>
          <a:p>
            <a:pPr algn="just">
              <a:lnSpc>
                <a:spcPct val="107000"/>
              </a:lnSpc>
              <a:spcAft>
                <a:spcPts val="1067"/>
              </a:spcAft>
            </a:pPr>
            <a:r>
              <a:rPr lang="en-US" sz="4000" b="1" dirty="0">
                <a:solidFill>
                  <a:srgbClr val="000099"/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2 316</a:t>
            </a:r>
            <a:endParaRPr lang="en-US" sz="4000" dirty="0">
              <a:solidFill>
                <a:srgbClr val="000099"/>
              </a:solidFill>
              <a:latin typeface="Times New Roman" panose="02020603050405020304" pitchFamily="18" charset="0"/>
              <a:ea typeface="HP001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16264D62-F36B-4D8E-BFE4-ECF518FF30A2}"/>
              </a:ext>
            </a:extLst>
          </p:cNvPr>
          <p:cNvSpPr txBox="1"/>
          <p:nvPr/>
        </p:nvSpPr>
        <p:spPr>
          <a:xfrm>
            <a:off x="1299245" y="998980"/>
            <a:ext cx="10479809" cy="738664"/>
          </a:xfrm>
          <a:prstGeom prst="rect">
            <a:avLst/>
          </a:prstGeom>
          <a:noFill/>
        </p:spPr>
        <p:txBody>
          <a:bodyPr wrap="square" lIns="121917" tIns="60958" rIns="121917" bIns="60958">
            <a:spAutoFit/>
          </a:bodyPr>
          <a:lstStyle/>
          <a:p>
            <a:r>
              <a:rPr lang="en-US" sz="4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So </a:t>
            </a:r>
            <a:r>
              <a:rPr lang="en-US" sz="40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sánh</a:t>
            </a:r>
            <a:r>
              <a:rPr lang="en-US" sz="4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cách</a:t>
            </a:r>
            <a:r>
              <a:rPr lang="en-US" sz="4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đọc</a:t>
            </a:r>
            <a:r>
              <a:rPr lang="en-US" sz="4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hai</a:t>
            </a:r>
            <a:r>
              <a:rPr lang="en-US" sz="4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sau</a:t>
            </a:r>
            <a:r>
              <a:rPr lang="en-US" sz="4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: 42 316  </a:t>
            </a:r>
            <a:r>
              <a:rPr lang="en-US" sz="40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và</a:t>
            </a:r>
            <a:r>
              <a:rPr lang="en-US" sz="4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HP001" panose="020B0603050302020204" pitchFamily="34" charset="0"/>
                <a:cs typeface="Times New Roman" panose="02020603050405020304" pitchFamily="18" charset="0"/>
              </a:rPr>
              <a:t> 2 316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="" xmlns:a16="http://schemas.microsoft.com/office/drawing/2014/main" id="{7DF35511-2B60-4620-9D10-5AD369189402}"/>
              </a:ext>
            </a:extLst>
          </p:cNvPr>
          <p:cNvGrpSpPr/>
          <p:nvPr/>
        </p:nvGrpSpPr>
        <p:grpSpPr>
          <a:xfrm>
            <a:off x="1798007" y="2685639"/>
            <a:ext cx="1184180" cy="647331"/>
            <a:chOff x="1411142" y="1240392"/>
            <a:chExt cx="888135" cy="485498"/>
          </a:xfrm>
        </p:grpSpPr>
        <p:sp>
          <p:nvSpPr>
            <p:cNvPr id="9" name="TextBox 8">
              <a:extLst>
                <a:ext uri="{FF2B5EF4-FFF2-40B4-BE49-F238E27FC236}">
                  <a16:creationId xmlns="" xmlns:a16="http://schemas.microsoft.com/office/drawing/2014/main" id="{1940DC4F-61A1-4975-958C-4555D3DE1EBD}"/>
                </a:ext>
              </a:extLst>
            </p:cNvPr>
            <p:cNvSpPr txBox="1"/>
            <p:nvPr/>
          </p:nvSpPr>
          <p:spPr>
            <a:xfrm>
              <a:off x="1420668" y="1240392"/>
              <a:ext cx="878609" cy="39940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07000"/>
                </a:lnSpc>
                <a:spcAft>
                  <a:spcPts val="1067"/>
                </a:spcAft>
              </a:pPr>
              <a:r>
                <a:rPr lang="en-US" sz="2700">
                  <a:latin typeface="Times New Roman" panose="02020603050405020304" pitchFamily="18" charset="0"/>
                  <a:ea typeface="HP001" panose="020B0603050302020204" pitchFamily="34" charset="0"/>
                  <a:cs typeface="Times New Roman" panose="02020603050405020304" pitchFamily="18" charset="0"/>
                </a:rPr>
                <a:t>đọc là</a:t>
              </a:r>
            </a:p>
          </p:txBody>
        </p:sp>
        <p:sp>
          <p:nvSpPr>
            <p:cNvPr id="16" name="Arrow: Right 15">
              <a:extLst>
                <a:ext uri="{FF2B5EF4-FFF2-40B4-BE49-F238E27FC236}">
                  <a16:creationId xmlns="" xmlns:a16="http://schemas.microsoft.com/office/drawing/2014/main" id="{8688F4AE-B5F9-4944-B9DB-19DBB413D576}"/>
                </a:ext>
              </a:extLst>
            </p:cNvPr>
            <p:cNvSpPr/>
            <p:nvPr/>
          </p:nvSpPr>
          <p:spPr>
            <a:xfrm>
              <a:off x="1411142" y="1531428"/>
              <a:ext cx="878609" cy="194462"/>
            </a:xfrm>
            <a:prstGeom prst="rightArrow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="" xmlns:a16="http://schemas.microsoft.com/office/drawing/2014/main" id="{51A1D347-B269-47CE-80B7-EB103E0AB15C}"/>
              </a:ext>
            </a:extLst>
          </p:cNvPr>
          <p:cNvGrpSpPr/>
          <p:nvPr/>
        </p:nvGrpSpPr>
        <p:grpSpPr>
          <a:xfrm>
            <a:off x="1798007" y="3914103"/>
            <a:ext cx="1184180" cy="659645"/>
            <a:chOff x="1411142" y="1231156"/>
            <a:chExt cx="888135" cy="494734"/>
          </a:xfrm>
        </p:grpSpPr>
        <p:sp>
          <p:nvSpPr>
            <p:cNvPr id="19" name="TextBox 18">
              <a:extLst>
                <a:ext uri="{FF2B5EF4-FFF2-40B4-BE49-F238E27FC236}">
                  <a16:creationId xmlns="" xmlns:a16="http://schemas.microsoft.com/office/drawing/2014/main" id="{DFE1CE18-C96E-4248-AA0C-438404521EBE}"/>
                </a:ext>
              </a:extLst>
            </p:cNvPr>
            <p:cNvSpPr txBox="1"/>
            <p:nvPr/>
          </p:nvSpPr>
          <p:spPr>
            <a:xfrm>
              <a:off x="1420668" y="1231156"/>
              <a:ext cx="878609" cy="39940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07000"/>
                </a:lnSpc>
                <a:spcAft>
                  <a:spcPts val="1067"/>
                </a:spcAft>
              </a:pPr>
              <a:r>
                <a:rPr lang="en-US" sz="2700">
                  <a:latin typeface="Times New Roman" panose="02020603050405020304" pitchFamily="18" charset="0"/>
                  <a:ea typeface="HP001" panose="020B0603050302020204" pitchFamily="34" charset="0"/>
                  <a:cs typeface="Times New Roman" panose="02020603050405020304" pitchFamily="18" charset="0"/>
                </a:rPr>
                <a:t>đọc là</a:t>
              </a:r>
            </a:p>
          </p:txBody>
        </p:sp>
        <p:sp>
          <p:nvSpPr>
            <p:cNvPr id="20" name="Arrow: Right 19">
              <a:extLst>
                <a:ext uri="{FF2B5EF4-FFF2-40B4-BE49-F238E27FC236}">
                  <a16:creationId xmlns="" xmlns:a16="http://schemas.microsoft.com/office/drawing/2014/main" id="{02ACE6CC-AF5A-435A-90E6-4762C152AF28}"/>
                </a:ext>
              </a:extLst>
            </p:cNvPr>
            <p:cNvSpPr/>
            <p:nvPr/>
          </p:nvSpPr>
          <p:spPr>
            <a:xfrm>
              <a:off x="1411142" y="1531428"/>
              <a:ext cx="878609" cy="194462"/>
            </a:xfrm>
            <a:prstGeom prst="rightArrow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389BC47D-5A22-43C3-AC10-86DE214F9FC6}"/>
              </a:ext>
            </a:extLst>
          </p:cNvPr>
          <p:cNvSpPr txBox="1"/>
          <p:nvPr/>
        </p:nvSpPr>
        <p:spPr>
          <a:xfrm>
            <a:off x="2994888" y="2757647"/>
            <a:ext cx="8784165" cy="779700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en-US" sz="4300">
                <a:latin typeface="Times New Roman" panose="02020603050405020304" pitchFamily="18" charset="0"/>
                <a:cs typeface="Times New Roman" panose="02020603050405020304" pitchFamily="18" charset="0"/>
              </a:rPr>
              <a:t>bốn mươi hai nghìn ba trăm mười sáu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7715D811-27D6-46C3-BABA-F5E64B2608CB}"/>
              </a:ext>
            </a:extLst>
          </p:cNvPr>
          <p:cNvSpPr txBox="1"/>
          <p:nvPr/>
        </p:nvSpPr>
        <p:spPr>
          <a:xfrm>
            <a:off x="2994888" y="2757647"/>
            <a:ext cx="8784165" cy="779700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en-US" sz="4300">
                <a:latin typeface="Times New Roman" panose="02020603050405020304" pitchFamily="18" charset="0"/>
                <a:cs typeface="Times New Roman" panose="02020603050405020304" pitchFamily="18" charset="0"/>
              </a:rPr>
              <a:t>bốn mươi hai nghìn </a:t>
            </a:r>
            <a:r>
              <a:rPr lang="en-US" sz="43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 trăm mười sáu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106B1D91-FD67-4A34-83A4-FAD7F54B6CA2}"/>
              </a:ext>
            </a:extLst>
          </p:cNvPr>
          <p:cNvSpPr txBox="1"/>
          <p:nvPr/>
        </p:nvSpPr>
        <p:spPr>
          <a:xfrm>
            <a:off x="2994888" y="2757647"/>
            <a:ext cx="8784165" cy="779700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en-US" sz="43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 mươi hai nghìn </a:t>
            </a:r>
            <a:r>
              <a:rPr lang="en-US" sz="4300">
                <a:latin typeface="Times New Roman" panose="02020603050405020304" pitchFamily="18" charset="0"/>
                <a:cs typeface="Times New Roman" panose="02020603050405020304" pitchFamily="18" charset="0"/>
              </a:rPr>
              <a:t>ba trăm mười sáu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0744394E-C5B1-4092-99BF-A71C4E8E0C6F}"/>
              </a:ext>
            </a:extLst>
          </p:cNvPr>
          <p:cNvSpPr txBox="1"/>
          <p:nvPr/>
        </p:nvSpPr>
        <p:spPr>
          <a:xfrm>
            <a:off x="2994888" y="3994773"/>
            <a:ext cx="6822600" cy="779700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en-US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mười</a:t>
            </a:r>
            <a:r>
              <a:rPr lang="en-US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endParaRPr lang="en-US" sz="4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D1468522-A5F5-48AF-94B9-AC8629277BD8}"/>
              </a:ext>
            </a:extLst>
          </p:cNvPr>
          <p:cNvSpPr txBox="1"/>
          <p:nvPr/>
        </p:nvSpPr>
        <p:spPr>
          <a:xfrm>
            <a:off x="2969485" y="4009933"/>
            <a:ext cx="8255003" cy="779700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en-US" sz="43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43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3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43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mười</a:t>
            </a:r>
            <a:r>
              <a:rPr lang="en-US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endParaRPr lang="en-US" sz="4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440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5" grpId="0"/>
      <p:bldP spid="25" grpId="1"/>
      <p:bldP spid="26" grpId="0"/>
      <p:bldP spid="3" grpId="0"/>
      <p:bldP spid="2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4&quot;&gt;&lt;property id=&quot;20148&quot; value=&quot;5&quot;/&gt;&lt;property id=&quot;20300&quot; value=&quot;Slide 2 - &amp;quot;1. Viết (theo mẫu) :&amp;quot;&quot;/&gt;&lt;property id=&quot;20307&quot; value=&quot;267&quot;/&gt;&lt;/object&gt;&lt;object type=&quot;3&quot; unique_id=&quot;10005&quot;&gt;&lt;property id=&quot;20148&quot; value=&quot;5&quot;/&gt;&lt;property id=&quot;20300&quot; value=&quot;Slide 3 - &amp;quot;2. Viết (theo mẫu):&amp;quot;&quot;/&gt;&lt;property id=&quot;20307&quot; value=&quot;268&quot;/&gt;&lt;/object&gt;&lt;object type=&quot;3&quot; unique_id=&quot;10006&quot;&gt;&lt;property id=&quot;20148&quot; value=&quot;5&quot;/&gt;&lt;property id=&quot;20300&quot; value=&quot;Slide 4 - &amp;quot;3. Số ?&amp;quot;&quot;/&gt;&lt;property id=&quot;20307&quot; value=&quot;269&quot;/&gt;&lt;/object&gt;&lt;object type=&quot;3&quot; unique_id=&quot;10007&quot;&gt;&lt;property id=&quot;20148&quot; value=&quot;5&quot;/&gt;&lt;property id=&quot;20300&quot; value=&quot;Slide 5 - &amp;quot;4. Viết tiếp số thích hợp vào dưới mỗi vạch:&amp;quot;&quot;/&gt;&lt;property id=&quot;20307&quot; value=&quot;270&quot;/&gt;&lt;/object&gt;&lt;object type=&quot;3&quot; unique_id=&quot;10008&quot;&gt;&lt;property id=&quot;20148&quot; value=&quot;5&quot;/&gt;&lt;property id=&quot;20300&quot; value=&quot;Slide 6&quot;/&gt;&lt;property id=&quot;20307&quot; value=&quot;266&quot;/&gt;&lt;/object&gt;&lt;object type=&quot;3&quot; unique_id=&quot;10234&quot;&gt;&lt;property id=&quot;20148&quot; value=&quot;5&quot;/&gt;&lt;property id=&quot;20300&quot; value=&quot;Slide 1&quot;/&gt;&lt;property id=&quot;20307&quot; value=&quot;289&quot;/&gt;&lt;/object&gt;&lt;/object&gt;&lt;object type=&quot;8&quot; unique_id=&quot;10016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168</TotalTime>
  <Words>888</Words>
  <Application>Microsoft Office PowerPoint</Application>
  <PresentationFormat>Custom</PresentationFormat>
  <Paragraphs>249</Paragraphs>
  <Slides>26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 Viết (theo mẫu):</vt:lpstr>
      <vt:lpstr>2. Viết (theo mẫu):</vt:lpstr>
      <vt:lpstr>3. Số ?</vt:lpstr>
      <vt:lpstr>3. Số 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 computer</dc:creator>
  <cp:lastModifiedBy>BKV</cp:lastModifiedBy>
  <cp:revision>29</cp:revision>
  <dcterms:created xsi:type="dcterms:W3CDTF">2016-08-28T15:19:52Z</dcterms:created>
  <dcterms:modified xsi:type="dcterms:W3CDTF">2022-03-22T03:01:27Z</dcterms:modified>
</cp:coreProperties>
</file>