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7.wav" ContentType="audio/x-wav"/>
  <Override PartName="/ppt/media/audio8.wav" ContentType="audio/x-wav"/>
  <Override PartName="/ppt/media/audio9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4047" r:id="rId2"/>
    <p:sldMasterId id="2147485165" r:id="rId3"/>
  </p:sldMasterIdLst>
  <p:notesMasterIdLst>
    <p:notesMasterId r:id="rId30"/>
  </p:notesMasterIdLst>
  <p:sldIdLst>
    <p:sldId id="350" r:id="rId4"/>
    <p:sldId id="340" r:id="rId5"/>
    <p:sldId id="339" r:id="rId6"/>
    <p:sldId id="335" r:id="rId7"/>
    <p:sldId id="344" r:id="rId8"/>
    <p:sldId id="332" r:id="rId9"/>
    <p:sldId id="342" r:id="rId10"/>
    <p:sldId id="343" r:id="rId11"/>
    <p:sldId id="336" r:id="rId12"/>
    <p:sldId id="337" r:id="rId13"/>
    <p:sldId id="338" r:id="rId14"/>
    <p:sldId id="351" r:id="rId15"/>
    <p:sldId id="352" r:id="rId16"/>
    <p:sldId id="353" r:id="rId17"/>
    <p:sldId id="354" r:id="rId18"/>
    <p:sldId id="355" r:id="rId19"/>
    <p:sldId id="356" r:id="rId20"/>
    <p:sldId id="357" r:id="rId21"/>
    <p:sldId id="358" r:id="rId22"/>
    <p:sldId id="359" r:id="rId23"/>
    <p:sldId id="361" r:id="rId24"/>
    <p:sldId id="360" r:id="rId25"/>
    <p:sldId id="345" r:id="rId26"/>
    <p:sldId id="346" r:id="rId27"/>
    <p:sldId id="347" r:id="rId28"/>
    <p:sldId id="348" r:id="rId29"/>
  </p:sldIdLst>
  <p:sldSz cx="13465175" cy="6858000"/>
  <p:notesSz cx="6858000" cy="9144000"/>
  <p:custDataLst>
    <p:tags r:id="rId31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424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99"/>
    <a:srgbClr val="FF33CC"/>
    <a:srgbClr val="D002C6"/>
    <a:srgbClr val="CC3300"/>
    <a:srgbClr val="FFFFFF"/>
    <a:srgbClr val="33CC33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728" autoAdjust="0"/>
  </p:normalViewPr>
  <p:slideViewPr>
    <p:cSldViewPr>
      <p:cViewPr varScale="1">
        <p:scale>
          <a:sx n="38" d="100"/>
          <a:sy n="38" d="100"/>
        </p:scale>
        <p:origin x="-80" y="-332"/>
      </p:cViewPr>
      <p:guideLst>
        <p:guide orient="horz" pos="2160"/>
        <p:guide pos="2880"/>
        <p:guide pos="424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831B5AAC-121B-4576-8289-A8A7F51EE0D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450D2BD-5FD2-4757-BB84-A7B2597CFA3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DE33EB4-CA70-4ED4-A9D2-45DCE227B4FA}" type="datetimeFigureOut">
              <a:rPr lang="en-US"/>
              <a:pPr>
                <a:defRPr/>
              </a:pPr>
              <a:t>3/24/2022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="" xmlns:a16="http://schemas.microsoft.com/office/drawing/2014/main" id="{B5CC9183-9DAB-4C4C-8A8B-13F6CE7104A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3500" y="685800"/>
            <a:ext cx="6731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="" xmlns:a16="http://schemas.microsoft.com/office/drawing/2014/main" id="{40C54270-4866-415F-B813-573B9866F4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9BBC239-5C63-4427-94D5-4A5D39C98E0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9EE36A3-B6AA-4833-956C-B5DEBD98CF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3735983C-F34E-4A64-8BBC-5E7582EF8C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76802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="" xmlns:a16="http://schemas.microsoft.com/office/drawing/2014/main" id="{693039A8-1153-4F47-8CF0-5B168F20E7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3500" y="685800"/>
            <a:ext cx="6731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Rectangle 3">
            <a:extLst>
              <a:ext uri="{FF2B5EF4-FFF2-40B4-BE49-F238E27FC236}">
                <a16:creationId xmlns="" xmlns:a16="http://schemas.microsoft.com/office/drawing/2014/main" id="{836FB128-5C35-4C8F-924C-3E16952189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Tx/>
              <a:buChar char="•"/>
            </a:pPr>
            <a:endParaRPr lang="en-US" altLang="en-US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26482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="" xmlns:a16="http://schemas.microsoft.com/office/drawing/2014/main" id="{56D14F3F-3948-4517-BD09-909A349924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3500" y="685800"/>
            <a:ext cx="6731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Rectangle 3">
            <a:extLst>
              <a:ext uri="{FF2B5EF4-FFF2-40B4-BE49-F238E27FC236}">
                <a16:creationId xmlns="" xmlns:a16="http://schemas.microsoft.com/office/drawing/2014/main" id="{6AA54D7D-13F2-4681-BF69-324E93DE99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Tx/>
              <a:buChar char="•"/>
            </a:pPr>
            <a:endParaRPr lang="en-US" altLang="en-US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7701052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="" xmlns:a16="http://schemas.microsoft.com/office/drawing/2014/main" id="{B22D8769-AA9E-4E3B-B08A-4A866CAC4B9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3500" y="685800"/>
            <a:ext cx="6731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="" xmlns:a16="http://schemas.microsoft.com/office/drawing/2014/main" id="{7FC78160-254C-4939-9EC5-3318485C303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7348" name="Slide Number Placeholder 3">
            <a:extLst>
              <a:ext uri="{FF2B5EF4-FFF2-40B4-BE49-F238E27FC236}">
                <a16:creationId xmlns="" xmlns:a16="http://schemas.microsoft.com/office/drawing/2014/main" id="{33E9605A-9C7D-40A9-93A6-9BABEF12B1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2AF1ECE-9B7A-4915-AA0D-891588B14D85}" type="slidenum">
              <a:rPr lang="en-US" altLang="en-US" sz="1200"/>
              <a:pPr/>
              <a:t>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476046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="" xmlns:a16="http://schemas.microsoft.com/office/drawing/2014/main" id="{DE310D3B-E995-416E-804A-6B144DCC8E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3500" y="685800"/>
            <a:ext cx="6731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Rectangle 3">
            <a:extLst>
              <a:ext uri="{FF2B5EF4-FFF2-40B4-BE49-F238E27FC236}">
                <a16:creationId xmlns="" xmlns:a16="http://schemas.microsoft.com/office/drawing/2014/main" id="{46DCC67D-2E4A-4AC3-808F-A07FE067E3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Tx/>
              <a:buChar char="•"/>
            </a:pPr>
            <a:endParaRPr lang="en-US" altLang="en-US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0597581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="" xmlns:a16="http://schemas.microsoft.com/office/drawing/2014/main" id="{CB09A1BA-B57B-4C86-B4BE-1BFEBEC5D7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3500" y="685800"/>
            <a:ext cx="6731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Rectangle 3">
            <a:extLst>
              <a:ext uri="{FF2B5EF4-FFF2-40B4-BE49-F238E27FC236}">
                <a16:creationId xmlns="" xmlns:a16="http://schemas.microsoft.com/office/drawing/2014/main" id="{FF73078C-92DB-4566-9339-C22E294F24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Tx/>
              <a:buChar char="•"/>
            </a:pPr>
            <a:endParaRPr lang="en-US" altLang="en-US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8978467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="" xmlns:a16="http://schemas.microsoft.com/office/drawing/2014/main" id="{54794932-104E-437E-BDAD-EEDB690543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3500" y="685800"/>
            <a:ext cx="6731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Rectangle 3">
            <a:extLst>
              <a:ext uri="{FF2B5EF4-FFF2-40B4-BE49-F238E27FC236}">
                <a16:creationId xmlns="" xmlns:a16="http://schemas.microsoft.com/office/drawing/2014/main" id="{239954ED-B139-41BB-95BE-E2F287F971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Tx/>
              <a:buChar char="•"/>
            </a:pPr>
            <a:endParaRPr lang="en-US" altLang="en-US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012465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888" y="2130426"/>
            <a:ext cx="11445399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9776" y="3886200"/>
            <a:ext cx="9425623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C9258D05-DA3C-4E8E-AC99-1D64AE9447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BE751686-08A0-4640-A1EA-85F1604482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AD87871A-99A8-479B-9C6B-8C2E0C84AA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D622FC-88FC-419E-BC3D-3D5FBC4AC1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6874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0141FF0D-7684-4099-8CA3-EA906ABED8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9D668B18-F4DD-416C-8150-194DEC6F29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137D8E12-84C1-49C5-9218-C15775A4DF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7E3DAF-67B8-4D84-B5DE-0E3AD7E651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9265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3937" y="609600"/>
            <a:ext cx="286135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888" y="609600"/>
            <a:ext cx="8359629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9BBBF63C-BC64-4D8F-A887-E37E1A97AF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8E473119-3C5A-4B23-A535-153CF2018C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29E7EB88-BD75-4A70-9229-2FB431100E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CD667F-10DE-4167-801D-D404701E29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43732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009888" y="609600"/>
            <a:ext cx="11445399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A9BB7743-1A3F-436E-997C-D557CF0070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E7D39529-1458-40E0-BEE6-5DE9B86BDB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A188221F-AB9B-4CB8-9B14-5A97869464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70E28B-ECF2-4FFD-943A-6DE4D2B669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20601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888" y="2130426"/>
            <a:ext cx="11445399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9776" y="3886200"/>
            <a:ext cx="9425623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CA5AE996-ECBA-4891-A703-8F32D69186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1" hangingPunct="1"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6455907C-A205-42B1-B02B-26E4A6540C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633BEC62-A349-4D20-88B9-817A7039F1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fld id="{DC75F0E7-D12C-4C69-AB07-6C77E43F17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3508410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9CF35386-7058-4E86-8D13-ED36CE6773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1" hangingPunct="1"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CF4BBE92-79F2-4532-90A2-544D4030D9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27520CC4-5A09-4218-BED0-4E39B7EBD6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fld id="{80F33C70-BA90-4FEC-982D-7AC7A81F3E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756262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3656" y="4406901"/>
            <a:ext cx="11445399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3656" y="2906713"/>
            <a:ext cx="11445399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BEBF2CC5-E9AA-48E2-9087-39E7D2E2AD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1" hangingPunct="1"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175E7DEB-A966-41E8-94EE-55A4540BBD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DFB90CA1-F7AC-467C-BA0E-F6612D678F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fld id="{7BE2CA4F-D087-4FE0-8BF0-26835E841F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2420085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888" y="1981200"/>
            <a:ext cx="561049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4797" y="1981200"/>
            <a:ext cx="561049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61D7B3C-F09C-42BF-BFF8-3FE19DEA5B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1" hangingPunct="1"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2DC2AC9-3CAF-4722-9AE6-D0B97C8875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943AADA-CCA7-4321-93A3-2D8449937B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fld id="{1C142E79-9156-46FB-9516-304C846239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9365890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259" y="274638"/>
            <a:ext cx="1211865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259" y="1535113"/>
            <a:ext cx="594945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259" y="2174875"/>
            <a:ext cx="594945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40123" y="1535113"/>
            <a:ext cx="595179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40123" y="2174875"/>
            <a:ext cx="595179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24C43C23-FEB1-4B7A-984C-FC8A26C2A1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1" hangingPunct="1"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id="{4A9A8806-7F0D-4BE6-B95A-E1D34F14C3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EDE608B5-79F7-4DEA-9E2E-E1FE800770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fld id="{377AAC33-C4B5-4823-893E-0750BDBE2C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2047170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D6912B00-9949-4889-8501-F74FF7CA3C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1" hangingPunct="1"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0482FCCA-C41F-4C9B-BE94-2FD340E12C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C0BACF5A-7897-448D-A005-01264CE6C0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fld id="{DA065558-465D-4E44-AFB2-93BD93D1CE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8282408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="" xmlns:a16="http://schemas.microsoft.com/office/drawing/2014/main" id="{4EE84154-9EBC-4C2D-B234-A88051F6F8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1" hangingPunct="1"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315C0584-ABD3-49FB-B3D9-819C331C5D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EE00FF79-2C7B-49F9-8FA2-720C5FA8A1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fld id="{7017A992-C844-42C5-AEE9-BB238CBC17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624174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9FFC05BA-840D-4496-A620-8DD540542F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32472740-1C28-4710-BE17-A1A7AFDF56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C3E52BBD-34DD-46B6-9219-D45367C847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2ED8E5-9976-43A1-83B8-0CBEB72559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67227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259" y="273050"/>
            <a:ext cx="44299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4509" y="273051"/>
            <a:ext cx="752740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259" y="1435101"/>
            <a:ext cx="44299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10E8578-CE0E-4BFD-8651-B8593114F8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1" hangingPunct="1"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025B0D5-11F8-429C-8384-8696FA46CC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626E91C-0347-4789-A760-BA1D62F291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fld id="{51220E1E-72D7-49EE-81CF-9E7DC00839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465884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9269" y="4800600"/>
            <a:ext cx="8079105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9269" y="612775"/>
            <a:ext cx="807910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9269" y="5367338"/>
            <a:ext cx="807910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0FBF260-75E2-48ED-A246-8BD1DE6F7D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1" hangingPunct="1"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A67DCCA-95B6-44BB-B491-C607F52B09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3DF7B3D-E7FF-4522-BB4E-97E1AA4D8B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fld id="{957354B1-56CE-4D5A-A7F3-73AA669EDB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5335310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15F5C21A-2DB4-48CE-96C3-2C1773AE57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1" hangingPunct="1"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15CE5333-F131-4CBB-8B6B-F40DEE9EC8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8ACB118D-C839-443A-8D85-D7B5A7A9FE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fld id="{BB23B223-C450-43C5-8584-E56FE30C3F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1859559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3937" y="457200"/>
            <a:ext cx="286135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888" y="457200"/>
            <a:ext cx="8359629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7A8370CE-C6CB-4C2E-9DD3-DCEFB746F4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1" hangingPunct="1"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EACB6892-2886-4F2E-8D60-EF410AC855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42C5E948-251C-4A47-B9AD-3A27BED9EE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fld id="{39E0BA45-DF99-49C0-B71D-94B03AB303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045594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009888" y="457200"/>
            <a:ext cx="11445399" cy="563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C552A1AA-BC02-4F37-AA13-B07ABF44D4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1" hangingPunct="1"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61034DA4-553C-49AB-9A0A-F8A2DD3120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1FEF22C6-4D65-453B-ADAB-4AA7E2ECC8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fld id="{75C5095B-0BAE-46BD-8FA5-1AAE5AA0D7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8009338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009888" y="457200"/>
            <a:ext cx="11445399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009888" y="1981200"/>
            <a:ext cx="561049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44797" y="1981200"/>
            <a:ext cx="561049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009888" y="4114800"/>
            <a:ext cx="561049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44797" y="4114800"/>
            <a:ext cx="561049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D55C62C9-FDD0-4168-8C1E-21BC7DE603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1" hangingPunct="1"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id="{6492FE7E-F052-4A72-AB04-257D7454EF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8F1A0863-65C3-4AA8-9B56-84C64984B7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fld id="{8C86EB1E-B83F-48F4-9710-7242F8684E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2105659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888" y="457200"/>
            <a:ext cx="11445399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1009888" y="1981200"/>
            <a:ext cx="11445399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326C0F9C-7125-4F68-98BF-D3CB4E9D45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1" hangingPunct="1"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3BD1D676-0701-40E4-8898-528D270939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AC660F1A-194E-41E4-B0E3-0E8B1365CA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fld id="{AEDDF795-89B4-4974-A4E2-2584620F9D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0497245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888" y="2130426"/>
            <a:ext cx="11445399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9776" y="3886200"/>
            <a:ext cx="9425623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B9A0C572-C24C-47B1-8053-7071BC917E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FA3F791E-D96D-490C-896C-5B680611C3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1ADE21BC-3E97-4ECB-B6A4-FE30476966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1A13F2-6794-4ED7-8C52-8EC3F85C03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22232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EE957C2C-C965-4467-8724-843250FA73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523FDB82-D971-4971-A613-9B43447F15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3448D780-FC1F-4CAD-B42C-034451D2F5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4AA1FC-AA37-4304-8FEA-395DBBA0BB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83330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3656" y="4406901"/>
            <a:ext cx="11445399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3656" y="2906713"/>
            <a:ext cx="11445399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AE571D56-1DEC-4A7E-B084-BD72E5E18E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02C2A094-BC8B-4386-A919-F4DED63942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5564274D-D7F4-4FE0-A037-61255338CC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C6FD9E-F9EC-443A-B25A-D6D2F67503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0414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3656" y="4406901"/>
            <a:ext cx="11445399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3656" y="2906713"/>
            <a:ext cx="11445399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7298CACE-683C-4F44-8160-11039DBD10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9438EC71-C1CC-422C-9B54-8052B7C83D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E4919D19-2788-4183-BC6B-76D307DB15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1BCCC3-CD56-42ED-9824-440A96BE14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75056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3259" y="1600201"/>
            <a:ext cx="594711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4797" y="1600201"/>
            <a:ext cx="594711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381F02A-D14A-4719-BAD5-4A35DA6AFE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17E291B-D357-40A4-B4E6-FD597744D9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3306225-5FF7-4488-89C0-A926E523A3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36A98C-05E3-4BAC-90A7-75F92A4BF2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00919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259" y="1535113"/>
            <a:ext cx="594945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259" y="2174875"/>
            <a:ext cx="594945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40123" y="1535113"/>
            <a:ext cx="595179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40123" y="2174875"/>
            <a:ext cx="595179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D2A81136-5506-4A41-ABCA-C8EF75E943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id="{CCE22A75-5A90-4DF9-B753-566E5F8312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D5CA3BE0-B0A0-4A48-8F19-A91937199E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62A8F1-51F9-44D9-BF34-4FB1AAB762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59630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8D2B82AE-C1EB-4C05-BE43-1760418839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7EC0179A-8A49-40A5-9333-4FEB0BED11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61BAA16F-B379-4971-A0EE-948C9049AC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18E217-F451-436C-8806-E69CC31575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21557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="" xmlns:a16="http://schemas.microsoft.com/office/drawing/2014/main" id="{2475F1DC-58E1-4418-BD3B-4929555BF6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FA673F47-703F-4572-9D44-7E9283905B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849AB84A-E4F2-4172-97EC-48390BE717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B12368-C952-4A30-A9E6-5CB503C791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89240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259" y="273050"/>
            <a:ext cx="44299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4509" y="273051"/>
            <a:ext cx="752740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259" y="1435101"/>
            <a:ext cx="44299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4C46A35-60AE-44CD-BC98-6445BE1D9A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80F2BA4-0734-4343-B713-4154D830B8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621E5F0-CBB8-4D1A-AD46-4AEB54E816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6AFF8F-66F5-48F0-BC00-06EE642C73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5894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9269" y="4800600"/>
            <a:ext cx="807910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9269" y="612775"/>
            <a:ext cx="807910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9269" y="5367338"/>
            <a:ext cx="807910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10FD62E-59B3-4DF6-8F0B-3503FE44E0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5AF056E-B8AC-43C8-9015-16289186FE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3932764-0D91-42E8-81F2-67AC2F28CB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91A9B9-2F66-43DF-ADF2-1DD4B5B772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32650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B578517E-A153-40A2-A6B1-6E4094049E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3D9BB66E-5ADF-456D-97CA-CDA7274769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EFBD61F3-4D47-4C89-9097-2F1AFA52DB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CD8B20-9DF9-4EC5-80D6-11C9335853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49173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62252" y="274639"/>
            <a:ext cx="302966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3259" y="274639"/>
            <a:ext cx="8864574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4B0E9E40-1A6D-4712-93AF-8E7F85B5A7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FE2B0B93-9A1A-4D7C-AAB5-A80044DB72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76386B97-0C78-42FA-AB60-7B27D91395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0C52CF-5282-439A-8E90-ADF1D11DF7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83940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259" y="274638"/>
            <a:ext cx="1211865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3259" y="1600201"/>
            <a:ext cx="5947119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44797" y="1600200"/>
            <a:ext cx="5947119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44797" y="3938589"/>
            <a:ext cx="5947119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="" xmlns:a16="http://schemas.microsoft.com/office/drawing/2014/main" id="{287CD75B-B02C-4BD5-9912-5D9C47EA22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="" xmlns:a16="http://schemas.microsoft.com/office/drawing/2014/main" id="{7F66F4BF-0691-4D35-B81D-7BE133D917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="" xmlns:a16="http://schemas.microsoft.com/office/drawing/2014/main" id="{404364C3-F234-4ED8-9DB1-79E74B9A86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5B649D-BA2E-485B-9721-69AC39230B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47602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009888" y="609600"/>
            <a:ext cx="11445399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C0415E04-F76D-40B7-AD39-9911E82002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3F1594AA-5344-448E-8406-7ECE0AB8DD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41B27FF8-99A2-4071-B225-0673C4F4AF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ECFE32-0FCF-4497-9901-1A4A5A8328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707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888" y="1981200"/>
            <a:ext cx="561049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4797" y="1981200"/>
            <a:ext cx="561049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E978BDC0-E0D3-4FC5-8C95-188E8C0C67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23B9D99E-3749-48F5-ABC6-EAC280653D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0C50D0D-8FA5-4181-B62A-AF5E23A682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D1500C-C9AF-4D26-A4A1-E7C1CA8BA1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7387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259" y="274638"/>
            <a:ext cx="1211865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259" y="1535113"/>
            <a:ext cx="594945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259" y="2174875"/>
            <a:ext cx="594945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40123" y="1535113"/>
            <a:ext cx="595179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40123" y="2174875"/>
            <a:ext cx="595179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369FC3C6-FC2C-4543-BD95-4CD820550C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id="{3FD604B4-13A0-404E-B712-A86BF84376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431168AF-105F-48F9-A981-46406FB6B1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F6E3DB-0175-4A63-8FFD-3177A2851B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219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0C8CB09C-3073-47B3-ABDF-1F2AFFE283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88ED25BE-090A-48CC-856D-B63C4E7EFF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EDB4121B-5FB1-4EF5-881E-FB2D525B00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62AC21-DE0D-4BD5-A23B-5D10952E8C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4583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="" xmlns:a16="http://schemas.microsoft.com/office/drawing/2014/main" id="{A23EACA9-8BBC-44C7-8140-C40F6B6518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26EDC076-7635-4A36-BA23-9751E80323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8C8909FF-14F4-45B1-B4AB-FEEE92A500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F0EFEF-8D4D-446C-99DB-42D1914B10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0092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259" y="273050"/>
            <a:ext cx="44299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4509" y="273051"/>
            <a:ext cx="752740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259" y="1435101"/>
            <a:ext cx="44299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77B140AD-2D90-428E-8C02-A3926CEA03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FB4A242B-4A7D-4076-BCD1-808EE3C2F2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9F65D87-7008-4D83-9FC3-65E96601A5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8CEA9A-BF0B-43B5-A90F-3B87D77B88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8280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9269" y="4800600"/>
            <a:ext cx="807910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9269" y="612775"/>
            <a:ext cx="807910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9269" y="5367338"/>
            <a:ext cx="807910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D3B608C2-A135-4DA0-904D-92F1C6A470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753C0484-8497-43CA-B22E-381FBE7FE9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EC04429-36E9-4C89-BBF0-5BB121F81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6416C7-BCB2-45B3-A755-780843D6DB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5743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="" xmlns:a16="http://schemas.microsoft.com/office/drawing/2014/main" id="{5ADD101C-0455-4704-BF75-0E536B3A2E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009888" y="609600"/>
            <a:ext cx="11445399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="" xmlns:a16="http://schemas.microsoft.com/office/drawing/2014/main" id="{B1D8D781-C238-4661-86F0-CB6075A05C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009888" y="1981200"/>
            <a:ext cx="11445399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="" xmlns:a16="http://schemas.microsoft.com/office/drawing/2014/main" id="{258E4B5A-081F-431F-BF1D-1FCF7CAECA1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09888" y="6248400"/>
            <a:ext cx="280524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="" xmlns:a16="http://schemas.microsoft.com/office/drawing/2014/main" id="{7EC7B26B-88C5-437A-89A0-D7200FBA110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00602" y="6248400"/>
            <a:ext cx="426397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="" xmlns:a16="http://schemas.microsoft.com/office/drawing/2014/main" id="{ABCC2624-BFC1-4569-9A7E-3A4669EFF9B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0042" y="6248400"/>
            <a:ext cx="280524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3DE9767A-8A86-4127-AB4B-FC4D125C3DF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433" r:id="rId1"/>
    <p:sldLayoutId id="2147487434" r:id="rId2"/>
    <p:sldLayoutId id="2147487435" r:id="rId3"/>
    <p:sldLayoutId id="2147487436" r:id="rId4"/>
    <p:sldLayoutId id="2147487437" r:id="rId5"/>
    <p:sldLayoutId id="2147487438" r:id="rId6"/>
    <p:sldLayoutId id="2147487439" r:id="rId7"/>
    <p:sldLayoutId id="2147487440" r:id="rId8"/>
    <p:sldLayoutId id="2147487441" r:id="rId9"/>
    <p:sldLayoutId id="2147487442" r:id="rId10"/>
    <p:sldLayoutId id="2147487443" r:id="rId11"/>
    <p:sldLayoutId id="214748744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0" i="0" u="none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="" xmlns:a16="http://schemas.microsoft.com/office/drawing/2014/main" id="{F9C1B47B-08DD-4A93-B098-7E9026A8E6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009888" y="457200"/>
            <a:ext cx="1144539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="" xmlns:a16="http://schemas.microsoft.com/office/drawing/2014/main" id="{A9612BD0-000A-4587-9D77-196DA19440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009888" y="1981200"/>
            <a:ext cx="11445399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580" name="Rectangle 4">
            <a:extLst>
              <a:ext uri="{FF2B5EF4-FFF2-40B4-BE49-F238E27FC236}">
                <a16:creationId xmlns="" xmlns:a16="http://schemas.microsoft.com/office/drawing/2014/main" id="{8638B3DC-680E-44E6-88E4-D0E6604250F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09888" y="6248400"/>
            <a:ext cx="280524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sz="1400">
                <a:solidFill>
                  <a:srgbClr val="578963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>
            <a:extLst>
              <a:ext uri="{FF2B5EF4-FFF2-40B4-BE49-F238E27FC236}">
                <a16:creationId xmlns="" xmlns:a16="http://schemas.microsoft.com/office/drawing/2014/main" id="{6FC30BB6-6129-409D-91BE-271F25B4850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00602" y="6248400"/>
            <a:ext cx="426397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>
                <a:solidFill>
                  <a:srgbClr val="578963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>
            <a:extLst>
              <a:ext uri="{FF2B5EF4-FFF2-40B4-BE49-F238E27FC236}">
                <a16:creationId xmlns="" xmlns:a16="http://schemas.microsoft.com/office/drawing/2014/main" id="{28CB7625-E599-40CB-B10C-97917D767EC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0042" y="6248400"/>
            <a:ext cx="280524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rgbClr val="578963"/>
                </a:solidFill>
                <a:latin typeface=".VnTime" pitchFamily="34" charset="0"/>
              </a:defRPr>
            </a:lvl1pPr>
          </a:lstStyle>
          <a:p>
            <a:fld id="{16D7F138-5BB1-4D8F-BA0C-83B84182480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445" r:id="rId1"/>
    <p:sldLayoutId id="2147487446" r:id="rId2"/>
    <p:sldLayoutId id="2147487447" r:id="rId3"/>
    <p:sldLayoutId id="2147487448" r:id="rId4"/>
    <p:sldLayoutId id="2147487449" r:id="rId5"/>
    <p:sldLayoutId id="2147487450" r:id="rId6"/>
    <p:sldLayoutId id="2147487451" r:id="rId7"/>
    <p:sldLayoutId id="2147487452" r:id="rId8"/>
    <p:sldLayoutId id="2147487453" r:id="rId9"/>
    <p:sldLayoutId id="2147487454" r:id="rId10"/>
    <p:sldLayoutId id="2147487455" r:id="rId11"/>
    <p:sldLayoutId id="2147487456" r:id="rId12"/>
    <p:sldLayoutId id="2147487457" r:id="rId13"/>
    <p:sldLayoutId id="2147487458" r:id="rId14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.VnTim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.VnTim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.VnTim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.VnTime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.VnTime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.VnTime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.VnTime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.VnTime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Monotype Sorts" pitchFamily="2" charset="2"/>
        <a:buChar char="§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50000"/>
        <a:buFont typeface="Monotype Sorts" pitchFamily="2" charset="2"/>
        <a:buChar char="l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="" xmlns:a16="http://schemas.microsoft.com/office/drawing/2014/main" id="{1F8718F9-E911-427E-8C6D-2B1E762252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73259" y="274638"/>
            <a:ext cx="1211865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="" xmlns:a16="http://schemas.microsoft.com/office/drawing/2014/main" id="{88F60EEC-3A3F-49B7-A4F2-C069C3FEAD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73259" y="1600201"/>
            <a:ext cx="1211865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="" xmlns:a16="http://schemas.microsoft.com/office/drawing/2014/main" id="{C8CF7E19-F287-4673-9BBA-AF7E0662F90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3259" y="6245225"/>
            <a:ext cx="3141874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="" xmlns:a16="http://schemas.microsoft.com/office/drawing/2014/main" id="{B8A76BD5-3049-4873-A6A1-3F88D1504C8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00602" y="6245225"/>
            <a:ext cx="426397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="" xmlns:a16="http://schemas.microsoft.com/office/drawing/2014/main" id="{3AA8D7C5-2CD3-48D7-9F05-EA859BCCE29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0042" y="6245225"/>
            <a:ext cx="3141874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fld id="{BB2C974F-BB34-4C56-ACE2-9E619755E96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471" r:id="rId1"/>
    <p:sldLayoutId id="2147487472" r:id="rId2"/>
    <p:sldLayoutId id="2147487473" r:id="rId3"/>
    <p:sldLayoutId id="2147487474" r:id="rId4"/>
    <p:sldLayoutId id="2147487475" r:id="rId5"/>
    <p:sldLayoutId id="2147487476" r:id="rId6"/>
    <p:sldLayoutId id="2147487477" r:id="rId7"/>
    <p:sldLayoutId id="2147487478" r:id="rId8"/>
    <p:sldLayoutId id="2147487479" r:id="rId9"/>
    <p:sldLayoutId id="2147487480" r:id="rId10"/>
    <p:sldLayoutId id="2147487481" r:id="rId11"/>
    <p:sldLayoutId id="2147487482" r:id="rId12"/>
    <p:sldLayoutId id="214748748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audio" Target="../media/audio4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audio" Target="../media/audio4.wav"/><Relationship Id="rId4" Type="http://schemas.openxmlformats.org/officeDocument/2006/relationships/audio" Target="../media/audio6.wav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audio1.wav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audio" Target="../media/audio9.wav"/><Relationship Id="rId10" Type="http://schemas.openxmlformats.org/officeDocument/2006/relationships/image" Target="../media/image9.jpeg"/><Relationship Id="rId4" Type="http://schemas.openxmlformats.org/officeDocument/2006/relationships/audio" Target="../media/audio8.wav"/><Relationship Id="rId9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audio" Target="../media/audio1.wav"/><Relationship Id="rId7" Type="http://schemas.openxmlformats.org/officeDocument/2006/relationships/image" Target="../media/image6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audio" Target="../media/audio9.wav"/><Relationship Id="rId4" Type="http://schemas.openxmlformats.org/officeDocument/2006/relationships/audio" Target="../media/audio8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audio" Target="../media/audio1.wav"/><Relationship Id="rId7" Type="http://schemas.openxmlformats.org/officeDocument/2006/relationships/image" Target="../media/image15.gif"/><Relationship Id="rId12" Type="http://schemas.openxmlformats.org/officeDocument/2006/relationships/image" Target="../media/image19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8.jpeg"/><Relationship Id="rId5" Type="http://schemas.openxmlformats.org/officeDocument/2006/relationships/audio" Target="../media/audio9.wav"/><Relationship Id="rId10" Type="http://schemas.openxmlformats.org/officeDocument/2006/relationships/image" Target="../media/image6.jpeg"/><Relationship Id="rId4" Type="http://schemas.openxmlformats.org/officeDocument/2006/relationships/audio" Target="../media/audio8.wav"/><Relationship Id="rId9" Type="http://schemas.openxmlformats.org/officeDocument/2006/relationships/image" Target="../media/image17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audio" Target="../media/audio1.wav"/><Relationship Id="rId7" Type="http://schemas.openxmlformats.org/officeDocument/2006/relationships/image" Target="../media/image21.gif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audio" Target="../media/audio9.wav"/><Relationship Id="rId10" Type="http://schemas.openxmlformats.org/officeDocument/2006/relationships/image" Target="../media/image23.png"/><Relationship Id="rId4" Type="http://schemas.openxmlformats.org/officeDocument/2006/relationships/audio" Target="../media/audio8.wav"/><Relationship Id="rId9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audio" Target="../media/audio1.wav"/><Relationship Id="rId7" Type="http://schemas.openxmlformats.org/officeDocument/2006/relationships/image" Target="../media/image25.gif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audio" Target="../media/audio9.wav"/><Relationship Id="rId10" Type="http://schemas.openxmlformats.org/officeDocument/2006/relationships/image" Target="../media/image27.png"/><Relationship Id="rId4" Type="http://schemas.openxmlformats.org/officeDocument/2006/relationships/audio" Target="../media/audio8.wav"/><Relationship Id="rId9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.gif"/><Relationship Id="rId4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.gif"/><Relationship Id="rId4" Type="http://schemas.openxmlformats.org/officeDocument/2006/relationships/audio" Target="../media/audio2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4" Type="http://schemas.openxmlformats.org/officeDocument/2006/relationships/audio" Target="../media/audio2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4" Type="http://schemas.openxmlformats.org/officeDocument/2006/relationships/audio" Target="../media/audio2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19.xml"/><Relationship Id="rId1" Type="http://schemas.openxmlformats.org/officeDocument/2006/relationships/audio" Target="file:///D:\Music\nhac%20do\Ben%20cang%20que%20huong%20toi.wav" TargetMode="Externa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.gif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TextBox 3"/>
          <p:cNvSpPr txBox="1">
            <a:spLocks noChangeArrowheads="1"/>
          </p:cNvSpPr>
          <p:nvPr/>
        </p:nvSpPr>
        <p:spPr bwMode="auto">
          <a:xfrm>
            <a:off x="3303587" y="1222774"/>
            <a:ext cx="7258051" cy="5101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Trường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Tiểu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học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Ái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A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sz="4051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sz="4051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51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giảng</a:t>
            </a:r>
            <a:r>
              <a:rPr lang="en-US" sz="4051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51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Lớp</a:t>
            </a:r>
            <a:r>
              <a:rPr lang="en-US" sz="4051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3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sz="4051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</a:t>
            </a:r>
            <a:r>
              <a:rPr lang="en-US" sz="4051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Môn</a:t>
            </a:r>
            <a:r>
              <a:rPr lang="en-US" sz="405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</a:t>
            </a:r>
            <a:r>
              <a:rPr lang="en-US" sz="4051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</a:t>
            </a:r>
            <a:r>
              <a:rPr lang="en-US" sz="4051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Toán</a:t>
            </a:r>
            <a:r>
              <a:rPr lang="en-US" sz="4051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sz="405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Tuần</a:t>
            </a:r>
            <a:r>
              <a:rPr lang="en-US" sz="405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   27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sz="2700" b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CÁC SỐ CÓ NĂM CHỮ </a:t>
            </a:r>
            <a:r>
              <a:rPr lang="en-US" sz="3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SỐ (</a:t>
            </a:r>
            <a:r>
              <a:rPr lang="en-US" sz="3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tiếp</a:t>
            </a:r>
            <a:r>
              <a:rPr lang="en-US" sz="3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theo</a:t>
            </a:r>
            <a:r>
              <a:rPr lang="en-US" sz="3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 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– LUYỆN TẬP                    </a:t>
            </a:r>
            <a:endParaRPr lang="en-US" sz="3300" b="1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sz="2700" b="1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sz="3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04261970"/>
      </p:ext>
    </p:extLst>
  </p:cSld>
  <p:clrMapOvr>
    <a:masterClrMapping/>
  </p:clrMapOvr>
  <p:transition spd="slow" advTm="13534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">
            <a:extLst>
              <a:ext uri="{FF2B5EF4-FFF2-40B4-BE49-F238E27FC236}">
                <a16:creationId xmlns="" xmlns:a16="http://schemas.microsoft.com/office/drawing/2014/main" id="{79C1818E-31D4-4AFC-84A6-01850ECE04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5" y="29122"/>
            <a:ext cx="13465175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36">
            <a:extLst>
              <a:ext uri="{FF2B5EF4-FFF2-40B4-BE49-F238E27FC236}">
                <a16:creationId xmlns="" xmlns:a16="http://schemas.microsoft.com/office/drawing/2014/main" id="{AA71C33F-C0B0-49A8-8DAB-F0BA84A256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349" y="1576001"/>
            <a:ext cx="12745819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514350" indent="-5143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lphaLcParenR"/>
              <a:defRPr/>
            </a:pPr>
            <a:r>
              <a:rPr lang="en-US" altLang="en-US" sz="36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18 301; 18 302;……...;..…….;………;  </a:t>
            </a:r>
            <a:r>
              <a:rPr lang="en-US" altLang="en-US" sz="3600" b="1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18 </a:t>
            </a:r>
            <a:r>
              <a:rPr lang="en-US" altLang="en-US" sz="36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306;............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altLang="en-US" sz="36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b) 32 606; 32 607</a:t>
            </a:r>
            <a:r>
              <a:rPr lang="en-US" altLang="en-US" sz="3600" b="1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;………;……...;………;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altLang="en-US" sz="3600" b="1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32 </a:t>
            </a:r>
            <a:r>
              <a:rPr lang="en-US" altLang="en-US" sz="36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611;………</a:t>
            </a:r>
            <a:r>
              <a:rPr lang="en-US" altLang="en-US" sz="3600" b="1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endParaRPr lang="en-US" altLang="en-US" sz="3600" b="1" dirty="0" smtClean="0">
              <a:solidFill>
                <a:srgbClr val="0000FF"/>
              </a:solidFill>
              <a:latin typeface="+mj-lt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altLang="en-US" sz="3600" b="1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c) 92 999; 93 000; 93 001; ……….; ……..; 93 004; ………          </a:t>
            </a:r>
            <a:endParaRPr lang="en-US" altLang="en-US" sz="3600" b="1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3BF1DC4E-553B-44F3-921F-DE97610A32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2267" y="1581252"/>
            <a:ext cx="2131986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500" b="1" dirty="0">
                <a:solidFill>
                  <a:srgbClr val="FF0000"/>
                </a:solidFill>
              </a:rPr>
              <a:t>18 303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9646D5D5-C14E-4072-853C-F319226EBC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0419" y="1526788"/>
            <a:ext cx="2131986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500" b="1" dirty="0">
                <a:solidFill>
                  <a:srgbClr val="FF0000"/>
                </a:solidFill>
              </a:rPr>
              <a:t>18 304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8C431304-8E7F-42FC-BF23-DFC762A91D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8833" y="1526788"/>
            <a:ext cx="2131986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500" b="1" dirty="0">
                <a:solidFill>
                  <a:srgbClr val="FF0000"/>
                </a:solidFill>
              </a:rPr>
              <a:t>18 305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CD2EE362-C56F-487F-B6A4-D0C43302D3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28931" y="1499443"/>
            <a:ext cx="2131986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500" b="1" dirty="0">
                <a:solidFill>
                  <a:srgbClr val="FF0000"/>
                </a:solidFill>
              </a:rPr>
              <a:t>18 307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6E49588F-7FA1-40BB-B93D-196DC4A019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8873" y="4005064"/>
            <a:ext cx="2131986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500" b="1" dirty="0" smtClean="0">
                <a:solidFill>
                  <a:srgbClr val="FF0000"/>
                </a:solidFill>
              </a:rPr>
              <a:t>93 002</a:t>
            </a:r>
            <a:endParaRPr lang="en-US" altLang="en-US" sz="3500" b="1" dirty="0">
              <a:solidFill>
                <a:srgbClr val="FF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A0ABA94B-DD4D-4630-88EE-FDD6DC91CF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4435" y="2363540"/>
            <a:ext cx="2131986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500" b="1" dirty="0">
                <a:solidFill>
                  <a:srgbClr val="FF0000"/>
                </a:solidFill>
              </a:rPr>
              <a:t>32 609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B41C4A09-E4A4-47E0-A1F3-BA118E6284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2849" y="2338480"/>
            <a:ext cx="2131986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500" b="1" dirty="0">
                <a:solidFill>
                  <a:srgbClr val="FF0000"/>
                </a:solidFill>
              </a:rPr>
              <a:t>32 </a:t>
            </a:r>
            <a:r>
              <a:rPr lang="en-US" altLang="en-US" sz="3500" b="1" dirty="0" smtClean="0">
                <a:solidFill>
                  <a:srgbClr val="FF0000"/>
                </a:solidFill>
              </a:rPr>
              <a:t>610</a:t>
            </a:r>
            <a:endParaRPr lang="en-US" altLang="en-US" sz="3500" b="1" dirty="0">
              <a:solidFill>
                <a:srgbClr val="FF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62442C76-798B-47C8-8335-01B82B297A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8051" y="3169197"/>
            <a:ext cx="2131986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500" b="1" dirty="0">
                <a:solidFill>
                  <a:srgbClr val="FF0000"/>
                </a:solidFill>
              </a:rPr>
              <a:t>32 612</a:t>
            </a:r>
          </a:p>
        </p:txBody>
      </p:sp>
      <p:sp>
        <p:nvSpPr>
          <p:cNvPr id="58380" name="Text Box 34">
            <a:extLst>
              <a:ext uri="{FF2B5EF4-FFF2-40B4-BE49-F238E27FC236}">
                <a16:creationId xmlns="" xmlns:a16="http://schemas.microsoft.com/office/drawing/2014/main" id="{BE4B83B1-1E19-4EA9-89B6-054FFF6296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208" y="420853"/>
            <a:ext cx="431072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solidFill>
                  <a:srgbClr val="002060"/>
                </a:solidFill>
              </a:rPr>
              <a:t>Bài</a:t>
            </a:r>
            <a:r>
              <a:rPr lang="en-US" altLang="en-US" sz="3600" b="1" dirty="0">
                <a:solidFill>
                  <a:srgbClr val="002060"/>
                </a:solidFill>
              </a:rPr>
              <a:t> 2: </a:t>
            </a:r>
            <a:r>
              <a:rPr lang="en-US" altLang="en-US" sz="3600" b="1" dirty="0" err="1">
                <a:solidFill>
                  <a:srgbClr val="002060"/>
                </a:solidFill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</a:rPr>
              <a:t>?</a:t>
            </a:r>
            <a:r>
              <a:rPr lang="en-US" altLang="en-US" sz="3600" dirty="0">
                <a:solidFill>
                  <a:srgbClr val="800000"/>
                </a:solidFill>
                <a:latin typeface=".VnArial Narrow" pitchFamily="34" charset="0"/>
              </a:rPr>
              <a:t>   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6E49588F-7FA1-40BB-B93D-196DC4A019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4275" y="2336892"/>
            <a:ext cx="2131986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500" b="1" dirty="0">
                <a:solidFill>
                  <a:srgbClr val="FF0000"/>
                </a:solidFill>
              </a:rPr>
              <a:t>32 608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6E49588F-7FA1-40BB-B93D-196DC4A019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88971" y="4018136"/>
            <a:ext cx="2131986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500" b="1" dirty="0" smtClean="0">
                <a:solidFill>
                  <a:srgbClr val="FF0000"/>
                </a:solidFill>
              </a:rPr>
              <a:t>93 003</a:t>
            </a:r>
            <a:endParaRPr lang="en-US" altLang="en-US" sz="3500" b="1" dirty="0">
              <a:solidFill>
                <a:srgbClr val="FF000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6E49588F-7FA1-40BB-B93D-196DC4A019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4435" y="4018136"/>
            <a:ext cx="2131986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500" b="1" dirty="0" smtClean="0">
                <a:solidFill>
                  <a:srgbClr val="FF0000"/>
                </a:solidFill>
              </a:rPr>
              <a:t>93 005</a:t>
            </a:r>
            <a:endParaRPr lang="en-US" altLang="en-US" sz="35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push dir="u"/>
    <p:sndAc>
      <p:stSnd>
        <p:snd r:embed="rId2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7" grpId="0"/>
      <p:bldP spid="18" grpId="0"/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">
            <a:extLst>
              <a:ext uri="{FF2B5EF4-FFF2-40B4-BE49-F238E27FC236}">
                <a16:creationId xmlns="" xmlns:a16="http://schemas.microsoft.com/office/drawing/2014/main" id="{AE331F47-1DD1-4D06-8E4C-38C71CD15A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3" y="-3175"/>
            <a:ext cx="13465175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9">
            <a:extLst>
              <a:ext uri="{FF2B5EF4-FFF2-40B4-BE49-F238E27FC236}">
                <a16:creationId xmlns="" xmlns:a16="http://schemas.microsoft.com/office/drawing/2014/main" id="{F5B76CD5-F2CA-493A-A7BC-9A3A845FB7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160" y="1517434"/>
            <a:ext cx="1277789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.VnTime" pitchFamily="34" charset="0"/>
              </a:rPr>
              <a:t>a</a:t>
            </a:r>
            <a:r>
              <a:rPr lang="en-US" altLang="en-US" dirty="0">
                <a:solidFill>
                  <a:srgbClr val="002060"/>
                </a:solidFill>
              </a:rPr>
              <a:t>)18 000; 19 000</a:t>
            </a:r>
            <a:r>
              <a:rPr lang="en-US" altLang="en-US" dirty="0">
                <a:solidFill>
                  <a:srgbClr val="002060"/>
                </a:solidFill>
                <a:latin typeface=".VnTime" pitchFamily="34" charset="0"/>
              </a:rPr>
              <a:t>; ………;………;………;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.VnTime" pitchFamily="34" charset="0"/>
              </a:rPr>
              <a:t>   ………; </a:t>
            </a:r>
            <a:r>
              <a:rPr lang="en-US" altLang="en-US" dirty="0">
                <a:solidFill>
                  <a:srgbClr val="002060"/>
                </a:solidFill>
              </a:rPr>
              <a:t>24 000</a:t>
            </a:r>
            <a:r>
              <a:rPr lang="en-US" altLang="en-US" dirty="0">
                <a:solidFill>
                  <a:srgbClr val="002060"/>
                </a:solidFill>
                <a:latin typeface=".VnTime" pitchFamily="34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smtClean="0">
                <a:solidFill>
                  <a:srgbClr val="002060"/>
                </a:solidFill>
                <a:latin typeface=".VnTime" pitchFamily="34" charset="0"/>
              </a:rPr>
              <a:t>b)</a:t>
            </a:r>
            <a:r>
              <a:rPr lang="en-US" altLang="en-US" dirty="0" smtClean="0">
                <a:solidFill>
                  <a:srgbClr val="002060"/>
                </a:solidFill>
              </a:rPr>
              <a:t>47 </a:t>
            </a:r>
            <a:r>
              <a:rPr lang="en-US" altLang="en-US" dirty="0">
                <a:solidFill>
                  <a:srgbClr val="002060"/>
                </a:solidFill>
              </a:rPr>
              <a:t>000; 47100; </a:t>
            </a:r>
            <a:r>
              <a:rPr lang="en-US" altLang="en-US" dirty="0" smtClean="0">
                <a:solidFill>
                  <a:srgbClr val="002060"/>
                </a:solidFill>
              </a:rPr>
              <a:t>47200</a:t>
            </a:r>
            <a:r>
              <a:rPr lang="en-US" altLang="en-US" dirty="0">
                <a:solidFill>
                  <a:srgbClr val="002060"/>
                </a:solidFill>
                <a:latin typeface=".VnTime" pitchFamily="34" charset="0"/>
              </a:rPr>
              <a:t>;………;…........;……...... </a:t>
            </a:r>
            <a:r>
              <a:rPr lang="en-US" altLang="en-US" dirty="0" smtClean="0">
                <a:solidFill>
                  <a:srgbClr val="002060"/>
                </a:solidFill>
                <a:latin typeface=".VnTime" pitchFamily="34" charset="0"/>
              </a:rPr>
              <a:t>;….………;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smtClean="0">
                <a:solidFill>
                  <a:srgbClr val="002060"/>
                </a:solidFill>
                <a:latin typeface=".VnTime" pitchFamily="34" charset="0"/>
              </a:rPr>
              <a:t>c) 56 300; 56 310; 56 320; ………; …………; …</a:t>
            </a:r>
            <a:r>
              <a:rPr lang="en-US" altLang="en-US" dirty="0" smtClean="0">
                <a:solidFill>
                  <a:srgbClr val="FF0000"/>
                </a:solidFill>
                <a:latin typeface=".VnTime" pitchFamily="34" charset="0"/>
              </a:rPr>
              <a:t>……; 56 360</a:t>
            </a:r>
            <a:r>
              <a:rPr lang="en-US" altLang="en-US" dirty="0">
                <a:solidFill>
                  <a:srgbClr val="002060"/>
                </a:solidFill>
                <a:latin typeface=".VnTime" pitchFamily="34" charset="0"/>
              </a:rPr>
              <a:t>.</a:t>
            </a:r>
            <a:r>
              <a:rPr lang="en-US" altLang="en-US" dirty="0" smtClean="0">
                <a:solidFill>
                  <a:srgbClr val="002060"/>
                </a:solidFill>
                <a:latin typeface=".VnTime" pitchFamily="34" charset="0"/>
              </a:rPr>
              <a:t>                            </a:t>
            </a:r>
            <a:endParaRPr lang="en-US" altLang="en-US" dirty="0">
              <a:solidFill>
                <a:srgbClr val="002060"/>
              </a:solidFill>
              <a:latin typeface=".VnTime" pitchFamily="34" charset="0"/>
            </a:endParaRPr>
          </a:p>
        </p:txBody>
      </p:sp>
      <p:sp>
        <p:nvSpPr>
          <p:cNvPr id="21" name="Rectangle 14">
            <a:extLst>
              <a:ext uri="{FF2B5EF4-FFF2-40B4-BE49-F238E27FC236}">
                <a16:creationId xmlns="" xmlns:a16="http://schemas.microsoft.com/office/drawing/2014/main" id="{97B3BF75-2766-41EA-9624-126C000FE2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2187" y="1517434"/>
            <a:ext cx="2227833" cy="58420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dirty="0">
                <a:solidFill>
                  <a:srgbClr val="FF0000"/>
                </a:solidFill>
                <a:latin typeface=".VnTime" pitchFamily="34" charset="0"/>
              </a:rPr>
              <a:t>20 000 </a:t>
            </a:r>
          </a:p>
        </p:txBody>
      </p:sp>
      <p:sp>
        <p:nvSpPr>
          <p:cNvPr id="22" name="Rectangle 15">
            <a:extLst>
              <a:ext uri="{FF2B5EF4-FFF2-40B4-BE49-F238E27FC236}">
                <a16:creationId xmlns="" xmlns:a16="http://schemas.microsoft.com/office/drawing/2014/main" id="{D82CF1EF-E464-4902-AECC-F1C86E4A74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8331" y="1452563"/>
            <a:ext cx="2475648" cy="58420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dirty="0">
                <a:solidFill>
                  <a:srgbClr val="FF0000"/>
                </a:solidFill>
                <a:latin typeface=".VnTime" pitchFamily="34" charset="0"/>
              </a:rPr>
              <a:t>21 000 </a:t>
            </a:r>
          </a:p>
        </p:txBody>
      </p:sp>
      <p:sp>
        <p:nvSpPr>
          <p:cNvPr id="23" name="Rectangle 16">
            <a:extLst>
              <a:ext uri="{FF2B5EF4-FFF2-40B4-BE49-F238E27FC236}">
                <a16:creationId xmlns="" xmlns:a16="http://schemas.microsoft.com/office/drawing/2014/main" id="{0F4276D7-E4C1-4301-BC52-DF15E70D06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0459" y="1412776"/>
            <a:ext cx="2882425" cy="58420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dirty="0">
                <a:solidFill>
                  <a:srgbClr val="FF0000"/>
                </a:solidFill>
                <a:latin typeface=".VnTime" pitchFamily="34" charset="0"/>
              </a:rPr>
              <a:t>22 000</a:t>
            </a:r>
          </a:p>
        </p:txBody>
      </p:sp>
      <p:sp>
        <p:nvSpPr>
          <p:cNvPr id="24" name="Rectangle 17">
            <a:extLst>
              <a:ext uri="{FF2B5EF4-FFF2-40B4-BE49-F238E27FC236}">
                <a16:creationId xmlns="" xmlns:a16="http://schemas.microsoft.com/office/drawing/2014/main" id="{BCE7B1EE-477A-4606-9B17-E03832A8BD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883" y="2208791"/>
            <a:ext cx="2531777" cy="58578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dirty="0">
                <a:solidFill>
                  <a:srgbClr val="FF0000"/>
                </a:solidFill>
                <a:latin typeface=".VnTime" pitchFamily="34" charset="0"/>
              </a:rPr>
              <a:t>23 000</a:t>
            </a:r>
          </a:p>
        </p:txBody>
      </p:sp>
      <p:sp>
        <p:nvSpPr>
          <p:cNvPr id="25" name="Rectangle 19">
            <a:extLst>
              <a:ext uri="{FF2B5EF4-FFF2-40B4-BE49-F238E27FC236}">
                <a16:creationId xmlns="" xmlns:a16="http://schemas.microsoft.com/office/drawing/2014/main" id="{4E5C6ECD-AB70-42DB-9A90-3885E703E9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4315" y="2988816"/>
            <a:ext cx="2232508" cy="58420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dirty="0">
                <a:solidFill>
                  <a:srgbClr val="FF0000"/>
                </a:solidFill>
                <a:latin typeface=".VnTime" pitchFamily="34" charset="0"/>
              </a:rPr>
              <a:t>47 300</a:t>
            </a:r>
          </a:p>
        </p:txBody>
      </p:sp>
      <p:sp>
        <p:nvSpPr>
          <p:cNvPr id="26" name="Rectangle 20">
            <a:extLst>
              <a:ext uri="{FF2B5EF4-FFF2-40B4-BE49-F238E27FC236}">
                <a16:creationId xmlns="" xmlns:a16="http://schemas.microsoft.com/office/drawing/2014/main" id="{9808AC1D-2603-409D-BB62-9C80C8F306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0459" y="2988816"/>
            <a:ext cx="2290981" cy="58420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dirty="0">
                <a:solidFill>
                  <a:srgbClr val="FF0000"/>
                </a:solidFill>
                <a:latin typeface=".VnTime" pitchFamily="34" charset="0"/>
              </a:rPr>
              <a:t>47 </a:t>
            </a:r>
            <a:r>
              <a:rPr lang="en-US" altLang="en-US" dirty="0" smtClean="0">
                <a:solidFill>
                  <a:srgbClr val="FF0000"/>
                </a:solidFill>
                <a:latin typeface=".VnTime" pitchFamily="34" charset="0"/>
              </a:rPr>
              <a:t>400  </a:t>
            </a:r>
            <a:endParaRPr lang="en-US" altLang="en-US" dirty="0">
              <a:solidFill>
                <a:srgbClr val="FF0000"/>
              </a:solidFill>
              <a:latin typeface=".VnTime" pitchFamily="34" charset="0"/>
            </a:endParaRPr>
          </a:p>
        </p:txBody>
      </p:sp>
      <p:sp>
        <p:nvSpPr>
          <p:cNvPr id="27" name="Rectangle 21">
            <a:extLst>
              <a:ext uri="{FF2B5EF4-FFF2-40B4-BE49-F238E27FC236}">
                <a16:creationId xmlns="" xmlns:a16="http://schemas.microsoft.com/office/drawing/2014/main" id="{47B99E63-C321-4450-973F-AAB700F4B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7390" y="2988241"/>
            <a:ext cx="2419493" cy="58477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dirty="0">
                <a:solidFill>
                  <a:srgbClr val="FF0000"/>
                </a:solidFill>
                <a:latin typeface=".VnTime" pitchFamily="34" charset="0"/>
              </a:rPr>
              <a:t>47 500</a:t>
            </a:r>
            <a:r>
              <a:rPr lang="en-US" altLang="en-US" dirty="0">
                <a:solidFill>
                  <a:srgbClr val="D002C6"/>
                </a:solidFill>
                <a:latin typeface=".VnTime" pitchFamily="34" charset="0"/>
              </a:rPr>
              <a:t> </a:t>
            </a:r>
          </a:p>
        </p:txBody>
      </p:sp>
      <p:sp>
        <p:nvSpPr>
          <p:cNvPr id="28" name="Rectangle 22">
            <a:extLst>
              <a:ext uri="{FF2B5EF4-FFF2-40B4-BE49-F238E27FC236}">
                <a16:creationId xmlns="" xmlns:a16="http://schemas.microsoft.com/office/drawing/2014/main" id="{7F0D28EA-5B20-4962-86E3-4CBD11ECCE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0779" y="2988816"/>
            <a:ext cx="2524738" cy="58420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dirty="0">
                <a:solidFill>
                  <a:srgbClr val="FF0000"/>
                </a:solidFill>
                <a:latin typeface=".VnTime" pitchFamily="34" charset="0"/>
              </a:rPr>
              <a:t>47 600</a:t>
            </a:r>
            <a:endParaRPr lang="en-US" altLang="en-US" sz="2800" dirty="0">
              <a:latin typeface=".VnTime" pitchFamily="34" charset="0"/>
            </a:endParaRPr>
          </a:p>
        </p:txBody>
      </p:sp>
      <p:sp>
        <p:nvSpPr>
          <p:cNvPr id="59404" name="Text Box 34">
            <a:extLst>
              <a:ext uri="{FF2B5EF4-FFF2-40B4-BE49-F238E27FC236}">
                <a16:creationId xmlns="" xmlns:a16="http://schemas.microsoft.com/office/drawing/2014/main" id="{C18A0DB8-6760-40A5-B396-499CB9D8C8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007" y="273050"/>
            <a:ext cx="431072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 err="1">
                <a:solidFill>
                  <a:srgbClr val="002060"/>
                </a:solidFill>
              </a:rPr>
              <a:t>Bài</a:t>
            </a:r>
            <a:r>
              <a:rPr lang="en-US" altLang="en-US" sz="4000" b="1" dirty="0">
                <a:solidFill>
                  <a:srgbClr val="002060"/>
                </a:solidFill>
              </a:rPr>
              <a:t> 3: </a:t>
            </a:r>
            <a:r>
              <a:rPr lang="en-US" altLang="en-US" sz="4000" b="1" dirty="0" err="1">
                <a:solidFill>
                  <a:srgbClr val="002060"/>
                </a:solidFill>
              </a:rPr>
              <a:t>Số</a:t>
            </a:r>
            <a:r>
              <a:rPr lang="en-US" altLang="en-US" sz="4000" b="1" dirty="0">
                <a:solidFill>
                  <a:srgbClr val="002060"/>
                </a:solidFill>
              </a:rPr>
              <a:t>?</a:t>
            </a:r>
            <a:r>
              <a:rPr lang="en-US" altLang="en-US" sz="4000" dirty="0">
                <a:solidFill>
                  <a:srgbClr val="800000"/>
                </a:solidFill>
                <a:latin typeface=".VnArial Narrow" pitchFamily="34" charset="0"/>
              </a:rPr>
              <a:t>    </a:t>
            </a:r>
          </a:p>
        </p:txBody>
      </p:sp>
      <p:sp>
        <p:nvSpPr>
          <p:cNvPr id="13" name="Rectangle 22">
            <a:extLst>
              <a:ext uri="{FF2B5EF4-FFF2-40B4-BE49-F238E27FC236}">
                <a16:creationId xmlns="" xmlns:a16="http://schemas.microsoft.com/office/drawing/2014/main" id="{7F0D28EA-5B20-4962-86E3-4CBD11ECCE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8331" y="3708321"/>
            <a:ext cx="2524738" cy="58477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dirty="0">
                <a:solidFill>
                  <a:srgbClr val="FF0000"/>
                </a:solidFill>
              </a:rPr>
              <a:t>56 330</a:t>
            </a:r>
          </a:p>
        </p:txBody>
      </p:sp>
      <p:sp>
        <p:nvSpPr>
          <p:cNvPr id="14" name="Rectangle 22">
            <a:extLst>
              <a:ext uri="{FF2B5EF4-FFF2-40B4-BE49-F238E27FC236}">
                <a16:creationId xmlns="" xmlns:a16="http://schemas.microsoft.com/office/drawing/2014/main" id="{7F0D28EA-5B20-4962-86E3-4CBD11ECCE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0499" y="3739098"/>
            <a:ext cx="2524738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800" dirty="0" smtClean="0">
                <a:solidFill>
                  <a:srgbClr val="FF0000"/>
                </a:solidFill>
                <a:latin typeface=".VnTime" pitchFamily="34" charset="0"/>
              </a:rPr>
              <a:t>56 340</a:t>
            </a:r>
            <a:endParaRPr lang="en-US" altLang="en-US" sz="2800" dirty="0">
              <a:solidFill>
                <a:srgbClr val="FF0000"/>
              </a:solidFill>
              <a:latin typeface=".VnTime" pitchFamily="34" charset="0"/>
            </a:endParaRPr>
          </a:p>
        </p:txBody>
      </p:sp>
      <p:sp>
        <p:nvSpPr>
          <p:cNvPr id="15" name="Rectangle 22">
            <a:extLst>
              <a:ext uri="{FF2B5EF4-FFF2-40B4-BE49-F238E27FC236}">
                <a16:creationId xmlns="" xmlns:a16="http://schemas.microsoft.com/office/drawing/2014/main" id="{7F0D28EA-5B20-4962-86E3-4CBD11ECCE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2707" y="3708321"/>
            <a:ext cx="2524738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800" dirty="0" smtClean="0">
                <a:solidFill>
                  <a:srgbClr val="FF0000"/>
                </a:solidFill>
                <a:latin typeface=".VnTime" pitchFamily="34" charset="0"/>
              </a:rPr>
              <a:t>56 350</a:t>
            </a:r>
            <a:endParaRPr lang="en-US" altLang="en-US" sz="2800" dirty="0">
              <a:solidFill>
                <a:srgbClr val="FF0000"/>
              </a:solidFill>
              <a:latin typeface=".VnTime" pitchFamily="34" charset="0"/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13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3" name="Rectangle 3"/>
          <p:cNvSpPr>
            <a:spLocks noChangeArrowheads="1"/>
          </p:cNvSpPr>
          <p:nvPr/>
        </p:nvSpPr>
        <p:spPr bwMode="auto">
          <a:xfrm>
            <a:off x="2160587" y="457200"/>
            <a:ext cx="503555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  <a:r>
              <a:rPr lang="en-US" altLang="vi-VN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Viết (theo mẫu)</a:t>
            </a:r>
          </a:p>
        </p:txBody>
      </p:sp>
      <p:graphicFrame>
        <p:nvGraphicFramePr>
          <p:cNvPr id="123119" name="Group 239"/>
          <p:cNvGraphicFramePr>
            <a:graphicFrameLocks noGrp="1"/>
          </p:cNvGraphicFramePr>
          <p:nvPr/>
        </p:nvGraphicFramePr>
        <p:xfrm>
          <a:off x="1703387" y="1509714"/>
          <a:ext cx="9677400" cy="5014913"/>
        </p:xfrm>
        <a:graphic>
          <a:graphicData uri="http://schemas.openxmlformats.org/drawingml/2006/table">
            <a:tbl>
              <a:tblPr/>
              <a:tblGrid>
                <a:gridCol w="1753501"/>
                <a:gridCol w="7923899"/>
              </a:tblGrid>
              <a:tr h="77220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kumimoji="0" lang="en-US" alt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kumimoji="0" lang="en-US" alt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kumimoji="0" lang="en-US" alt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kumimoji="0" lang="en-US" alt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</a:tr>
              <a:tr h="77415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16305</a:t>
                      </a:r>
                      <a:endParaRPr kumimoji="0" lang="en-US" alt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Mười</a:t>
                      </a:r>
                      <a:r>
                        <a:rPr kumimoji="0" lang="en-US" altLang="vi-VN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sáu</a:t>
                      </a:r>
                      <a:r>
                        <a:rPr kumimoji="0" lang="en-US" altLang="vi-VN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r>
                        <a:rPr kumimoji="0" lang="en-US" altLang="vi-VN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</a:t>
                      </a:r>
                      <a:r>
                        <a:rPr kumimoji="0" lang="en-US" altLang="vi-VN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r>
                        <a:rPr kumimoji="0" lang="en-US" altLang="vi-VN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linh</a:t>
                      </a:r>
                      <a:r>
                        <a:rPr kumimoji="0" lang="en-US" altLang="vi-VN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endParaRPr kumimoji="0" lang="en-US" altLang="vi-VN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58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16500</a:t>
                      </a:r>
                    </a:p>
                  </a:txBody>
                  <a:tcPr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58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62007</a:t>
                      </a:r>
                    </a:p>
                  </a:txBody>
                  <a:tcPr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4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37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62070</a:t>
                      </a:r>
                    </a:p>
                  </a:txBody>
                  <a:tcPr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4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15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71010</a:t>
                      </a:r>
                    </a:p>
                  </a:txBody>
                  <a:tcPr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4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15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71001</a:t>
                      </a:r>
                    </a:p>
                  </a:txBody>
                  <a:tcPr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8388725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2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3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8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649265">
            <a:off x="2700004" y="3098221"/>
            <a:ext cx="6384537" cy="1766459"/>
          </a:xfrm>
        </p:spPr>
        <p:txBody>
          <a:bodyPr rtlCol="0">
            <a:prstTxWarp prst="textCurveDown">
              <a:avLst/>
            </a:prstTxWarp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Travelling with </a:t>
            </a:r>
            <a:r>
              <a:rPr lang="en-US" b="1" dirty="0" err="1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Doraemon</a:t>
            </a:r>
            <a:endParaRPr lang="en-US" b="1" dirty="0">
              <a:ln w="18000">
                <a:solidFill>
                  <a:srgbClr val="FFC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74987" y="1371600"/>
            <a:ext cx="2438400" cy="685800"/>
          </a:xfrm>
        </p:spPr>
        <p:txBody>
          <a:bodyPr rtlCol="0">
            <a:normAutofit fontScale="85000"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i="1" dirty="0">
                <a:latin typeface="Adobe Caslon Pro Bold" pitchFamily="18" charset="0"/>
              </a:rPr>
              <a:t>By Tran Dung </a:t>
            </a:r>
          </a:p>
        </p:txBody>
      </p:sp>
      <p:pic>
        <p:nvPicPr>
          <p:cNvPr id="86020" name="Picture 2" descr="D:\background\character\pintuajaib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787" y="4495800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3849756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837" y="3824289"/>
            <a:ext cx="143510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loud 2"/>
          <p:cNvSpPr/>
          <p:nvPr/>
        </p:nvSpPr>
        <p:spPr>
          <a:xfrm>
            <a:off x="6891337" y="6075364"/>
            <a:ext cx="3657600" cy="782637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5" name="Cloud 24"/>
          <p:cNvSpPr/>
          <p:nvPr/>
        </p:nvSpPr>
        <p:spPr>
          <a:xfrm>
            <a:off x="2867025" y="6094414"/>
            <a:ext cx="3657600" cy="782637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87045" name="Group 9"/>
          <p:cNvGrpSpPr>
            <a:grpSpLocks/>
          </p:cNvGrpSpPr>
          <p:nvPr/>
        </p:nvGrpSpPr>
        <p:grpSpPr bwMode="auto">
          <a:xfrm>
            <a:off x="3503612" y="3413125"/>
            <a:ext cx="2389188" cy="3194050"/>
            <a:chOff x="2334491" y="533400"/>
            <a:chExt cx="3990109" cy="5334000"/>
          </a:xfrm>
        </p:grpSpPr>
        <p:sp>
          <p:nvSpPr>
            <p:cNvPr id="2" name="Snip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" name="Snip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9" name="ĐÚng"/>
          <p:cNvGrpSpPr>
            <a:grpSpLocks/>
          </p:cNvGrpSpPr>
          <p:nvPr/>
        </p:nvGrpSpPr>
        <p:grpSpPr bwMode="auto">
          <a:xfrm>
            <a:off x="3887788" y="3824288"/>
            <a:ext cx="1636713" cy="2373312"/>
            <a:chOff x="2982190" y="1219200"/>
            <a:chExt cx="2732809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87047" name="Group 10"/>
          <p:cNvGrpSpPr>
            <a:grpSpLocks/>
          </p:cNvGrpSpPr>
          <p:nvPr/>
        </p:nvGrpSpPr>
        <p:grpSpPr bwMode="auto">
          <a:xfrm>
            <a:off x="7516812" y="3413125"/>
            <a:ext cx="2389188" cy="3194050"/>
            <a:chOff x="2334491" y="533400"/>
            <a:chExt cx="3990109" cy="5334000"/>
          </a:xfrm>
        </p:grpSpPr>
        <p:sp>
          <p:nvSpPr>
            <p:cNvPr id="12" name="Snip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Sai"/>
          <p:cNvGrpSpPr>
            <a:grpSpLocks/>
          </p:cNvGrpSpPr>
          <p:nvPr/>
        </p:nvGrpSpPr>
        <p:grpSpPr bwMode="auto">
          <a:xfrm>
            <a:off x="7900988" y="3824288"/>
            <a:ext cx="1636713" cy="2373312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9" name="YEs"/>
          <p:cNvSpPr txBox="1">
            <a:spLocks/>
          </p:cNvSpPr>
          <p:nvPr/>
        </p:nvSpPr>
        <p:spPr>
          <a:xfrm>
            <a:off x="3503613" y="2681289"/>
            <a:ext cx="2373313" cy="731837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</a:rPr>
              <a:t>A. </a:t>
            </a:r>
          </a:p>
        </p:txBody>
      </p:sp>
      <p:sp>
        <p:nvSpPr>
          <p:cNvPr id="20" name="No"/>
          <p:cNvSpPr txBox="1">
            <a:spLocks/>
          </p:cNvSpPr>
          <p:nvPr/>
        </p:nvSpPr>
        <p:spPr>
          <a:xfrm>
            <a:off x="7550151" y="2681289"/>
            <a:ext cx="2339975" cy="731837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</a:rPr>
              <a:t>B. </a:t>
            </a:r>
          </a:p>
        </p:txBody>
      </p:sp>
      <p:sp>
        <p:nvSpPr>
          <p:cNvPr id="87051" name="Title 1"/>
          <p:cNvSpPr txBox="1">
            <a:spLocks/>
          </p:cNvSpPr>
          <p:nvPr/>
        </p:nvSpPr>
        <p:spPr bwMode="auto">
          <a:xfrm>
            <a:off x="2873375" y="304800"/>
            <a:ext cx="7772400" cy="2025650"/>
          </a:xfrm>
          <a:prstGeom prst="rect">
            <a:avLst/>
          </a:prstGeom>
          <a:solidFill>
            <a:srgbClr val="B7DEE8">
              <a:alpha val="5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4400" b="1">
                <a:solidFill>
                  <a:srgbClr val="002060"/>
                </a:solidFill>
              </a:rPr>
              <a:t>16 500 đọc là?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4400" b="1">
                <a:solidFill>
                  <a:srgbClr val="002060"/>
                </a:solidFill>
              </a:rPr>
              <a:t>A. Mười sáu nghìn năm trăm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4400" b="1">
                <a:solidFill>
                  <a:srgbClr val="002060"/>
                </a:solidFill>
              </a:rPr>
              <a:t>B. Mười sáu nghìn lăm trăm</a:t>
            </a:r>
            <a:r>
              <a:rPr lang="en-US" altLang="en-US" sz="4400">
                <a:solidFill>
                  <a:srgbClr val="000000"/>
                </a:solidFill>
              </a:rPr>
              <a:t/>
            </a:r>
            <a:br>
              <a:rPr lang="en-US" altLang="en-US" sz="4400">
                <a:solidFill>
                  <a:srgbClr val="000000"/>
                </a:solidFill>
              </a:rPr>
            </a:br>
            <a:endParaRPr lang="en-US" altLang="en-US" sz="4400">
              <a:solidFill>
                <a:srgbClr val="000000"/>
              </a:solidFill>
            </a:endParaRPr>
          </a:p>
        </p:txBody>
      </p: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2" name="Rectangle 21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87062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13692188" y="0"/>
            <a:ext cx="9145587" cy="6815138"/>
            <a:chOff x="0" y="27709"/>
            <a:chExt cx="9145045" cy="6814415"/>
          </a:xfrm>
        </p:grpSpPr>
        <p:grpSp>
          <p:nvGrpSpPr>
            <p:cNvPr id="87054" name="Group 4"/>
            <p:cNvGrpSpPr>
              <a:grpSpLocks/>
            </p:cNvGrpSpPr>
            <p:nvPr/>
          </p:nvGrpSpPr>
          <p:grpSpPr bwMode="auto">
            <a:xfrm>
              <a:off x="0" y="27709"/>
              <a:ext cx="9145045" cy="6814415"/>
              <a:chOff x="0" y="27709"/>
              <a:chExt cx="9145045" cy="6814415"/>
            </a:xfrm>
          </p:grpSpPr>
          <p:pic>
            <p:nvPicPr>
              <p:cNvPr id="87057" name="Picture 3" descr="D:\pp game\doraemon\efb5201aca304fe0b3a214f2eb1ead72.jp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23"/>
              <a:stretch>
                <a:fillRect/>
              </a:stretch>
            </p:blipFill>
            <p:spPr bwMode="auto">
              <a:xfrm>
                <a:off x="4843080" y="3549975"/>
                <a:ext cx="4300920" cy="32921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7058" name="Picture 4" descr="D:\pp game\doraemon\cua-rang-me-0a5ae.jp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7709"/>
                <a:ext cx="4843081" cy="35222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7059" name="Picture 5" descr="D:\pp game\doraemon\hai-san-da-nang-dac-an-cua-bien-khoi-2.jpg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" y="3549976"/>
                <a:ext cx="4843080" cy="32852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7060" name="Picture 6" descr="D:\pp game\doraemon\27496090_1343325349133222_306766966_n.jpg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5232930" y="-362139"/>
                <a:ext cx="3522265" cy="43019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7055" name="Picture 7" descr="D:\background\character\doraemon_02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2880" y="2285998"/>
              <a:ext cx="2050476" cy="2541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Rounded Rectangle 30"/>
            <p:cNvSpPr/>
            <p:nvPr/>
          </p:nvSpPr>
          <p:spPr>
            <a:xfrm>
              <a:off x="3522453" y="3415075"/>
              <a:ext cx="2438255" cy="734935"/>
            </a:xfrm>
            <a:prstGeom prst="roundRect">
              <a:avLst/>
            </a:prstGeom>
            <a:solidFill>
              <a:srgbClr val="FFFF00"/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800">
                  <a:solidFill>
                    <a:prstClr val="black"/>
                  </a:solidFill>
                </a:rPr>
                <a:t>Seafood</a:t>
              </a:r>
              <a:endParaRPr lang="en-US" sz="800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0956708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7.40741E-7 L -1.02483 0.0032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50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050" y="4416425"/>
            <a:ext cx="219075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8067" name="Group 9"/>
          <p:cNvGrpSpPr>
            <a:grpSpLocks/>
          </p:cNvGrpSpPr>
          <p:nvPr/>
        </p:nvGrpSpPr>
        <p:grpSpPr bwMode="auto">
          <a:xfrm>
            <a:off x="3503612" y="3413125"/>
            <a:ext cx="2389188" cy="3194050"/>
            <a:chOff x="2334491" y="533400"/>
            <a:chExt cx="3990109" cy="5334000"/>
          </a:xfrm>
        </p:grpSpPr>
        <p:sp>
          <p:nvSpPr>
            <p:cNvPr id="2" name="Snip e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" name="Snipe 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3887788" y="3824288"/>
            <a:ext cx="1636713" cy="2373312"/>
            <a:chOff x="2982190" y="1219200"/>
            <a:chExt cx="2732809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88069" name="Group 10"/>
          <p:cNvGrpSpPr>
            <a:grpSpLocks/>
          </p:cNvGrpSpPr>
          <p:nvPr/>
        </p:nvGrpSpPr>
        <p:grpSpPr bwMode="auto">
          <a:xfrm>
            <a:off x="7516812" y="3413125"/>
            <a:ext cx="2389188" cy="3194050"/>
            <a:chOff x="2334491" y="533400"/>
            <a:chExt cx="3990109" cy="5334000"/>
          </a:xfrm>
        </p:grpSpPr>
        <p:sp>
          <p:nvSpPr>
            <p:cNvPr id="12" name="Snip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7900988" y="3824288"/>
            <a:ext cx="1636713" cy="2373312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9" name="YEs"/>
          <p:cNvSpPr txBox="1">
            <a:spLocks/>
          </p:cNvSpPr>
          <p:nvPr/>
        </p:nvSpPr>
        <p:spPr>
          <a:xfrm>
            <a:off x="3497262" y="2681289"/>
            <a:ext cx="2395538" cy="731837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</a:rPr>
              <a:t>A. </a:t>
            </a:r>
          </a:p>
        </p:txBody>
      </p:sp>
      <p:sp>
        <p:nvSpPr>
          <p:cNvPr id="20" name="No"/>
          <p:cNvSpPr txBox="1">
            <a:spLocks/>
          </p:cNvSpPr>
          <p:nvPr/>
        </p:nvSpPr>
        <p:spPr>
          <a:xfrm>
            <a:off x="7510462" y="2681289"/>
            <a:ext cx="2395538" cy="731837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</a:rPr>
              <a:t>B. </a:t>
            </a:r>
          </a:p>
        </p:txBody>
      </p:sp>
      <p:sp>
        <p:nvSpPr>
          <p:cNvPr id="88073" name="Title 1"/>
          <p:cNvSpPr txBox="1">
            <a:spLocks/>
          </p:cNvSpPr>
          <p:nvPr/>
        </p:nvSpPr>
        <p:spPr bwMode="auto">
          <a:xfrm>
            <a:off x="1703387" y="304800"/>
            <a:ext cx="9296400" cy="2025650"/>
          </a:xfrm>
          <a:prstGeom prst="rect">
            <a:avLst/>
          </a:prstGeom>
          <a:solidFill>
            <a:srgbClr val="B7DEE8">
              <a:alpha val="5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3600" b="1">
                <a:solidFill>
                  <a:srgbClr val="002060"/>
                </a:solidFill>
              </a:rPr>
              <a:t>62 007 đọc là?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3600" b="1">
                <a:solidFill>
                  <a:srgbClr val="002060"/>
                </a:solidFill>
              </a:rPr>
              <a:t>A. Sáu mươi hai nghìn không trăm linh bảy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3600" b="1">
                <a:solidFill>
                  <a:srgbClr val="002060"/>
                </a:solidFill>
              </a:rPr>
              <a:t>B. Sáu hai nghìn không trăm linh bảy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3600">
                <a:solidFill>
                  <a:srgbClr val="000000"/>
                </a:solidFill>
              </a:rPr>
              <a:t/>
            </a:r>
            <a:br>
              <a:rPr lang="en-US" altLang="en-US" sz="3600">
                <a:solidFill>
                  <a:srgbClr val="000000"/>
                </a:solidFill>
              </a:rPr>
            </a:br>
            <a:endParaRPr lang="en-US" altLang="en-US" sz="3600">
              <a:solidFill>
                <a:srgbClr val="000000"/>
              </a:solidFill>
            </a:endParaRPr>
          </a:p>
        </p:txBody>
      </p: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2" name="Rectangle 21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88081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11304588" y="0"/>
            <a:ext cx="12188825" cy="6858000"/>
            <a:chOff x="2463990" y="-312219"/>
            <a:chExt cx="12188226" cy="6857999"/>
          </a:xfrm>
        </p:grpSpPr>
        <p:grpSp>
          <p:nvGrpSpPr>
            <p:cNvPr id="88076" name="Group 2"/>
            <p:cNvGrpSpPr>
              <a:grpSpLocks/>
            </p:cNvGrpSpPr>
            <p:nvPr/>
          </p:nvGrpSpPr>
          <p:grpSpPr bwMode="auto">
            <a:xfrm>
              <a:off x="2463990" y="-312219"/>
              <a:ext cx="12188226" cy="6857999"/>
              <a:chOff x="2463990" y="-312219"/>
              <a:chExt cx="12188226" cy="6857999"/>
            </a:xfrm>
          </p:grpSpPr>
          <p:pic>
            <p:nvPicPr>
              <p:cNvPr id="88078" name="Picture 3" descr="D:\pp game\doraemon\E0eXuZc.gif"/>
              <p:cNvPicPr>
                <a:picLocks noChangeAspect="1" noChangeArrowheads="1" noCrop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63990" y="-312219"/>
                <a:ext cx="12188226" cy="6857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" name="Rounded Rectangle 24"/>
              <p:cNvSpPr/>
              <p:nvPr/>
            </p:nvSpPr>
            <p:spPr>
              <a:xfrm>
                <a:off x="4727654" y="79894"/>
                <a:ext cx="3070074" cy="343217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800" b="1">
                    <a:solidFill>
                      <a:prstClr val="white"/>
                    </a:solidFill>
                  </a:rPr>
                  <a:t>Dragon bridge</a:t>
                </a:r>
              </a:p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400" b="1">
                    <a:solidFill>
                      <a:prstClr val="white"/>
                    </a:solidFill>
                  </a:rPr>
                  <a:t>Danang Vietnam</a:t>
                </a:r>
                <a:endParaRPr lang="en-US" sz="2400" b="1" dirty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88077" name="Picture 4" descr="D:\background\character\gambar-doraemon-png-3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511990" y="4611702"/>
              <a:ext cx="1790434" cy="1790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85779981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48148E-6 L -1.15816 -0.0002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917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6" y="4084638"/>
            <a:ext cx="1716087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1" name="Picture 4" descr="D:\background\water\animated-bubble-clipart-8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75" y="3101975"/>
            <a:ext cx="10414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9092" name="Group 3"/>
          <p:cNvGrpSpPr>
            <a:grpSpLocks/>
          </p:cNvGrpSpPr>
          <p:nvPr/>
        </p:nvGrpSpPr>
        <p:grpSpPr bwMode="auto">
          <a:xfrm>
            <a:off x="7693026" y="3111500"/>
            <a:ext cx="2389187" cy="3195638"/>
            <a:chOff x="2334491" y="533400"/>
            <a:chExt cx="3990109" cy="5334000"/>
          </a:xfrm>
        </p:grpSpPr>
        <p:sp>
          <p:nvSpPr>
            <p:cNvPr id="5" name="Snip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8" name="Đúng"/>
          <p:cNvGrpSpPr>
            <a:grpSpLocks/>
          </p:cNvGrpSpPr>
          <p:nvPr/>
        </p:nvGrpSpPr>
        <p:grpSpPr bwMode="auto">
          <a:xfrm>
            <a:off x="8077200" y="3522663"/>
            <a:ext cx="1636712" cy="2373312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89094" name="Group 10"/>
          <p:cNvGrpSpPr>
            <a:grpSpLocks/>
          </p:cNvGrpSpPr>
          <p:nvPr/>
        </p:nvGrpSpPr>
        <p:grpSpPr bwMode="auto">
          <a:xfrm>
            <a:off x="3733801" y="3101975"/>
            <a:ext cx="2390775" cy="3194050"/>
            <a:chOff x="2334491" y="533400"/>
            <a:chExt cx="3990109" cy="5334000"/>
          </a:xfrm>
        </p:grpSpPr>
        <p:sp>
          <p:nvSpPr>
            <p:cNvPr id="12" name="Snip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Sai"/>
          <p:cNvGrpSpPr>
            <a:grpSpLocks/>
          </p:cNvGrpSpPr>
          <p:nvPr/>
        </p:nvGrpSpPr>
        <p:grpSpPr bwMode="auto">
          <a:xfrm>
            <a:off x="4117975" y="3511551"/>
            <a:ext cx="1638300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9" name="No"/>
          <p:cNvSpPr txBox="1">
            <a:spLocks/>
          </p:cNvSpPr>
          <p:nvPr/>
        </p:nvSpPr>
        <p:spPr>
          <a:xfrm>
            <a:off x="3733801" y="2370139"/>
            <a:ext cx="2390775" cy="731837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</a:rPr>
              <a:t>A. </a:t>
            </a:r>
          </a:p>
        </p:txBody>
      </p:sp>
      <p:pic>
        <p:nvPicPr>
          <p:cNvPr id="89097" name="Picture 3" descr="D:\background\water\sddfffdg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787" y="3402013"/>
            <a:ext cx="903288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8" name="Picture 6" descr="D:\background\water\20j0 (26)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201" y="4745038"/>
            <a:ext cx="4891087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9" name="Title 1"/>
          <p:cNvSpPr txBox="1">
            <a:spLocks/>
          </p:cNvSpPr>
          <p:nvPr/>
        </p:nvSpPr>
        <p:spPr bwMode="auto">
          <a:xfrm>
            <a:off x="3021013" y="152401"/>
            <a:ext cx="8664575" cy="2212975"/>
          </a:xfrm>
          <a:prstGeom prst="rect">
            <a:avLst/>
          </a:prstGeom>
          <a:solidFill>
            <a:srgbClr val="B7DEE8">
              <a:alpha val="5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3600" b="1">
                <a:solidFill>
                  <a:srgbClr val="002060"/>
                </a:solidFill>
              </a:rPr>
              <a:t>62 070 đọc là?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3600" b="1">
                <a:solidFill>
                  <a:srgbClr val="002060"/>
                </a:solidFill>
              </a:rPr>
              <a:t>A. Sáu mươi hai nghìn không trăm bẩy mươi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3600" b="1">
                <a:solidFill>
                  <a:srgbClr val="002060"/>
                </a:solidFill>
              </a:rPr>
              <a:t>B. Sáu mươi hai nghìn không trăm bảy mươi</a:t>
            </a:r>
            <a:r>
              <a:rPr lang="en-US" altLang="en-US" sz="3600">
                <a:solidFill>
                  <a:srgbClr val="000000"/>
                </a:solidFill>
              </a:rPr>
              <a:t/>
            </a:r>
            <a:br>
              <a:rPr lang="en-US" altLang="en-US" sz="3600">
                <a:solidFill>
                  <a:srgbClr val="000000"/>
                </a:solidFill>
              </a:rPr>
            </a:br>
            <a:endParaRPr lang="en-US" altLang="en-US" sz="3600" b="1">
              <a:solidFill>
                <a:srgbClr val="002060"/>
              </a:solidFill>
            </a:endParaRPr>
          </a:p>
        </p:txBody>
      </p:sp>
      <p:sp>
        <p:nvSpPr>
          <p:cNvPr id="18" name="YEs"/>
          <p:cNvSpPr txBox="1">
            <a:spLocks/>
          </p:cNvSpPr>
          <p:nvPr/>
        </p:nvSpPr>
        <p:spPr>
          <a:xfrm>
            <a:off x="7708901" y="2381250"/>
            <a:ext cx="2357437" cy="730250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</a:rPr>
              <a:t>B. </a:t>
            </a:r>
          </a:p>
        </p:txBody>
      </p: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1" name="Rectangle 20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89107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13500100" y="0"/>
            <a:ext cx="11547475" cy="6942138"/>
            <a:chOff x="9179169" y="0"/>
            <a:chExt cx="11547232" cy="6942420"/>
          </a:xfrm>
        </p:grpSpPr>
        <p:pic>
          <p:nvPicPr>
            <p:cNvPr id="89103" name="Picture 2" descr="D:\pp game\doraemon\coral-reef-in-ras-muhammad-nature-park-iolanda-reef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677"/>
            <a:stretch>
              <a:fillRect/>
            </a:stretch>
          </p:blipFill>
          <p:spPr bwMode="auto">
            <a:xfrm>
              <a:off x="9179169" y="0"/>
              <a:ext cx="11547232" cy="6942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Rounded Rectangle 26"/>
            <p:cNvSpPr/>
            <p:nvPr/>
          </p:nvSpPr>
          <p:spPr>
            <a:xfrm>
              <a:off x="10928557" y="457219"/>
              <a:ext cx="3124134" cy="1908253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800" b="1">
                  <a:solidFill>
                    <a:srgbClr val="002060"/>
                  </a:solidFill>
                </a:rPr>
                <a:t>Son Tra Coral reef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>
                  <a:solidFill>
                    <a:prstClr val="white"/>
                  </a:solidFill>
                </a:rPr>
                <a:t>Danang Vietnam</a:t>
              </a:r>
              <a:endParaRPr lang="en-US" sz="4800" b="1">
                <a:solidFill>
                  <a:prstClr val="white"/>
                </a:solidFill>
              </a:endParaRPr>
            </a:p>
          </p:txBody>
        </p:sp>
        <p:pic>
          <p:nvPicPr>
            <p:cNvPr id="1028" name="Picture 4" descr="D:\background\character\Dora-Characters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4325600" y="652268"/>
              <a:ext cx="2298700" cy="2514941"/>
            </a:xfrm>
            <a:prstGeom prst="rect">
              <a:avLst/>
            </a:prstGeom>
            <a:noFill/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</p:pic>
      </p:grpSp>
    </p:spTree>
    <p:extLst>
      <p:ext uri="{BB962C8B-B14F-4D97-AF65-F5344CB8AC3E}">
        <p14:creationId xmlns:p14="http://schemas.microsoft.com/office/powerpoint/2010/main" val="3249533623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48148E-6 L -1.11857 -0.0060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93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837" y="3890964"/>
            <a:ext cx="1987550" cy="195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0115" name="Group 3"/>
          <p:cNvGrpSpPr>
            <a:grpSpLocks/>
          </p:cNvGrpSpPr>
          <p:nvPr/>
        </p:nvGrpSpPr>
        <p:grpSpPr bwMode="auto">
          <a:xfrm>
            <a:off x="7761287" y="2963864"/>
            <a:ext cx="2389188" cy="3195637"/>
            <a:chOff x="2334491" y="533400"/>
            <a:chExt cx="3990109" cy="5334000"/>
          </a:xfrm>
        </p:grpSpPr>
        <p:sp>
          <p:nvSpPr>
            <p:cNvPr id="5" name="Snip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8" name="Đúng"/>
          <p:cNvGrpSpPr>
            <a:grpSpLocks/>
          </p:cNvGrpSpPr>
          <p:nvPr/>
        </p:nvGrpSpPr>
        <p:grpSpPr bwMode="auto">
          <a:xfrm>
            <a:off x="8145463" y="3375026"/>
            <a:ext cx="1636713" cy="2373313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90117" name="Group 10"/>
          <p:cNvGrpSpPr>
            <a:grpSpLocks/>
          </p:cNvGrpSpPr>
          <p:nvPr/>
        </p:nvGrpSpPr>
        <p:grpSpPr bwMode="auto">
          <a:xfrm>
            <a:off x="3802062" y="2954338"/>
            <a:ext cx="2389188" cy="3194050"/>
            <a:chOff x="2334491" y="533400"/>
            <a:chExt cx="3990109" cy="5334000"/>
          </a:xfrm>
        </p:grpSpPr>
        <p:sp>
          <p:nvSpPr>
            <p:cNvPr id="12" name="Snip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Sai"/>
          <p:cNvGrpSpPr>
            <a:grpSpLocks/>
          </p:cNvGrpSpPr>
          <p:nvPr/>
        </p:nvGrpSpPr>
        <p:grpSpPr bwMode="auto">
          <a:xfrm>
            <a:off x="4186238" y="3363913"/>
            <a:ext cx="1636713" cy="2373312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8" name="YEs"/>
          <p:cNvSpPr txBox="1">
            <a:spLocks/>
          </p:cNvSpPr>
          <p:nvPr/>
        </p:nvSpPr>
        <p:spPr>
          <a:xfrm>
            <a:off x="7777162" y="2233613"/>
            <a:ext cx="2395538" cy="730250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</a:rPr>
              <a:t>B. </a:t>
            </a:r>
          </a:p>
        </p:txBody>
      </p:sp>
      <p:sp>
        <p:nvSpPr>
          <p:cNvPr id="19" name="No"/>
          <p:cNvSpPr txBox="1">
            <a:spLocks/>
          </p:cNvSpPr>
          <p:nvPr/>
        </p:nvSpPr>
        <p:spPr>
          <a:xfrm>
            <a:off x="3817937" y="2222500"/>
            <a:ext cx="2357438" cy="731838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</a:rPr>
              <a:t>A. </a:t>
            </a:r>
          </a:p>
        </p:txBody>
      </p:sp>
      <p:sp>
        <p:nvSpPr>
          <p:cNvPr id="90121" name="Title 1"/>
          <p:cNvSpPr txBox="1">
            <a:spLocks/>
          </p:cNvSpPr>
          <p:nvPr/>
        </p:nvSpPr>
        <p:spPr bwMode="auto">
          <a:xfrm>
            <a:off x="2008187" y="304800"/>
            <a:ext cx="8637588" cy="2025650"/>
          </a:xfrm>
          <a:prstGeom prst="rect">
            <a:avLst/>
          </a:prstGeom>
          <a:solidFill>
            <a:srgbClr val="B7DEE8">
              <a:alpha val="5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3600" b="1">
                <a:solidFill>
                  <a:srgbClr val="002060"/>
                </a:solidFill>
              </a:rPr>
              <a:t>71 010 đọc là?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3600" b="1">
                <a:solidFill>
                  <a:srgbClr val="002060"/>
                </a:solidFill>
              </a:rPr>
              <a:t>A. Bảy mươi một nghìn không trăm mười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3600" b="1">
                <a:solidFill>
                  <a:srgbClr val="002060"/>
                </a:solidFill>
              </a:rPr>
              <a:t>B. Bảy mươi mốt nghìn không trăm mười</a:t>
            </a:r>
          </a:p>
        </p:txBody>
      </p:sp>
      <p:pic>
        <p:nvPicPr>
          <p:cNvPr id="90122" name="Picture 2" descr="D:\background\christmas\animated-santa-claus-image-0420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525" y="5913438"/>
            <a:ext cx="3219450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1" name="Rectangle 20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90129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11304587" y="-23813"/>
            <a:ext cx="9398000" cy="6858001"/>
            <a:chOff x="-253389" y="1"/>
            <a:chExt cx="9397390" cy="6858000"/>
          </a:xfrm>
        </p:grpSpPr>
        <p:pic>
          <p:nvPicPr>
            <p:cNvPr id="90125" name="Picture 4" descr="D:\pp game\doraemon\15216878124151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34" t="2122" r="1176"/>
            <a:stretch>
              <a:fillRect/>
            </a:stretch>
          </p:blipFill>
          <p:spPr bwMode="auto">
            <a:xfrm>
              <a:off x="-253389" y="1"/>
              <a:ext cx="939739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Cloud 26"/>
            <p:cNvSpPr/>
            <p:nvPr/>
          </p:nvSpPr>
          <p:spPr>
            <a:xfrm>
              <a:off x="4912001" y="193677"/>
              <a:ext cx="3765306" cy="1651000"/>
            </a:xfrm>
            <a:prstGeom prst="cloud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>
                  <a:solidFill>
                    <a:prstClr val="black"/>
                  </a:solidFill>
                </a:rPr>
                <a:t>Ba Na Hills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>
                  <a:solidFill>
                    <a:prstClr val="white"/>
                  </a:solidFill>
                </a:rPr>
                <a:t>Danang Vietnam</a:t>
              </a:r>
              <a:endParaRPr lang="en-US" sz="4800" b="1">
                <a:solidFill>
                  <a:prstClr val="white"/>
                </a:solidFill>
              </a:endParaRPr>
            </a:p>
          </p:txBody>
        </p:sp>
        <p:pic>
          <p:nvPicPr>
            <p:cNvPr id="90127" name="Picture 5" descr="D:\background\character\jhsbhsdbv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4622" y="1877666"/>
              <a:ext cx="2227040" cy="2359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49328662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22222E-6 L -1.02222 0.0034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111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D:\background\character\art-school-easels-clipart-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763" y="4048125"/>
            <a:ext cx="1717675" cy="235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3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54462" y="4038600"/>
            <a:ext cx="1785938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1140" name="Group 9"/>
          <p:cNvGrpSpPr>
            <a:grpSpLocks/>
          </p:cNvGrpSpPr>
          <p:nvPr/>
        </p:nvGrpSpPr>
        <p:grpSpPr bwMode="auto">
          <a:xfrm>
            <a:off x="3503612" y="3413125"/>
            <a:ext cx="2389188" cy="3194050"/>
            <a:chOff x="2334491" y="533400"/>
            <a:chExt cx="3990109" cy="5334000"/>
          </a:xfrm>
        </p:grpSpPr>
        <p:sp>
          <p:nvSpPr>
            <p:cNvPr id="2" name="Snip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" name="Snip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9" name="ĐÚng"/>
          <p:cNvGrpSpPr>
            <a:grpSpLocks/>
          </p:cNvGrpSpPr>
          <p:nvPr/>
        </p:nvGrpSpPr>
        <p:grpSpPr bwMode="auto">
          <a:xfrm>
            <a:off x="3887788" y="3824288"/>
            <a:ext cx="1636713" cy="2373312"/>
            <a:chOff x="2982190" y="1219200"/>
            <a:chExt cx="2732809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91142" name="Group 10"/>
          <p:cNvGrpSpPr>
            <a:grpSpLocks/>
          </p:cNvGrpSpPr>
          <p:nvPr/>
        </p:nvGrpSpPr>
        <p:grpSpPr bwMode="auto">
          <a:xfrm>
            <a:off x="7516812" y="3413125"/>
            <a:ext cx="2389188" cy="3194050"/>
            <a:chOff x="2334491" y="533400"/>
            <a:chExt cx="3990109" cy="5334000"/>
          </a:xfrm>
        </p:grpSpPr>
        <p:sp>
          <p:nvSpPr>
            <p:cNvPr id="12" name="Snip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Sai"/>
          <p:cNvGrpSpPr>
            <a:grpSpLocks/>
          </p:cNvGrpSpPr>
          <p:nvPr/>
        </p:nvGrpSpPr>
        <p:grpSpPr bwMode="auto">
          <a:xfrm>
            <a:off x="7900988" y="3824288"/>
            <a:ext cx="1636713" cy="2373312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9" name="YEs"/>
          <p:cNvSpPr txBox="1">
            <a:spLocks/>
          </p:cNvSpPr>
          <p:nvPr/>
        </p:nvSpPr>
        <p:spPr>
          <a:xfrm>
            <a:off x="3503613" y="2681289"/>
            <a:ext cx="2373313" cy="731837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</a:rPr>
              <a:t>A. </a:t>
            </a:r>
          </a:p>
        </p:txBody>
      </p:sp>
      <p:sp>
        <p:nvSpPr>
          <p:cNvPr id="20" name="No"/>
          <p:cNvSpPr txBox="1">
            <a:spLocks/>
          </p:cNvSpPr>
          <p:nvPr/>
        </p:nvSpPr>
        <p:spPr>
          <a:xfrm>
            <a:off x="7532688" y="2681289"/>
            <a:ext cx="2373313" cy="731837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</a:rPr>
              <a:t>B. </a:t>
            </a:r>
          </a:p>
        </p:txBody>
      </p:sp>
      <p:sp>
        <p:nvSpPr>
          <p:cNvPr id="91146" name="Title 1"/>
          <p:cNvSpPr txBox="1">
            <a:spLocks/>
          </p:cNvSpPr>
          <p:nvPr/>
        </p:nvSpPr>
        <p:spPr bwMode="auto">
          <a:xfrm>
            <a:off x="2922588" y="304800"/>
            <a:ext cx="8647113" cy="2025650"/>
          </a:xfrm>
          <a:prstGeom prst="rect">
            <a:avLst/>
          </a:prstGeom>
          <a:solidFill>
            <a:srgbClr val="B7DEE8">
              <a:alpha val="5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3600" b="1">
                <a:solidFill>
                  <a:srgbClr val="002060"/>
                </a:solidFill>
              </a:rPr>
              <a:t>71 001 đọc là?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3600" b="1">
                <a:solidFill>
                  <a:srgbClr val="002060"/>
                </a:solidFill>
              </a:rPr>
              <a:t>A. Bảy mươi mốt nghìn không trăm linh một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3600" b="1">
                <a:solidFill>
                  <a:srgbClr val="002060"/>
                </a:solidFill>
              </a:rPr>
              <a:t>B. Bảy mươi một nghìn không trăm linh một</a:t>
            </a:r>
            <a:r>
              <a:rPr lang="en-US" altLang="en-US" sz="3600">
                <a:solidFill>
                  <a:srgbClr val="000000"/>
                </a:solidFill>
              </a:rPr>
              <a:t/>
            </a:r>
            <a:br>
              <a:rPr lang="en-US" altLang="en-US" sz="3600">
                <a:solidFill>
                  <a:srgbClr val="000000"/>
                </a:solidFill>
              </a:rPr>
            </a:br>
            <a:endParaRPr lang="en-US" altLang="en-US" sz="3600">
              <a:solidFill>
                <a:srgbClr val="000000"/>
              </a:solidFill>
            </a:endParaRPr>
          </a:p>
        </p:txBody>
      </p: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2" name="Rectangle 21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91154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3617575" y="0"/>
            <a:ext cx="10134600" cy="6858000"/>
            <a:chOff x="9680602" y="845813"/>
            <a:chExt cx="8448402" cy="5410123"/>
          </a:xfrm>
        </p:grpSpPr>
        <p:pic>
          <p:nvPicPr>
            <p:cNvPr id="91149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80602" y="845813"/>
              <a:ext cx="8448402" cy="5410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150" name="Picture 4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68475" y="2058557"/>
              <a:ext cx="579865" cy="966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151" name="Picture 5" descr="D:\background\character\cac-nhan-vat-chinh-trong-truyen-va-phim-doraemon-cho-be-yeu-tham-khao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4513313" y="1602128"/>
              <a:ext cx="859386" cy="9128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Cloud 27"/>
            <p:cNvSpPr/>
            <p:nvPr/>
          </p:nvSpPr>
          <p:spPr>
            <a:xfrm>
              <a:off x="9901605" y="979814"/>
              <a:ext cx="4390946" cy="1810888"/>
            </a:xfrm>
            <a:prstGeom prst="cloud">
              <a:avLst/>
            </a:prstGeom>
            <a:solidFill>
              <a:srgbClr val="B7DE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800">
                  <a:solidFill>
                    <a:sysClr val="windowText" lastClr="000000"/>
                  </a:solidFill>
                </a:rPr>
                <a:t>Da Nang Beach</a:t>
              </a:r>
              <a:endParaRPr lang="en-US" sz="4800" dirty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5451072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22222E-6 L -1.029 -0.0034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458" y="-1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65987" y="3276601"/>
            <a:ext cx="2514600" cy="860425"/>
          </a:xfrm>
          <a:prstGeom prst="wedgeRoundRectCallout">
            <a:avLst>
              <a:gd name="adj1" fmla="val 36629"/>
              <a:gd name="adj2" fmla="val 10950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rgbClr val="7030A0"/>
                </a:solidFill>
              </a:rPr>
              <a:t>Bye bye!</a:t>
            </a:r>
          </a:p>
        </p:txBody>
      </p:sp>
      <p:pic>
        <p:nvPicPr>
          <p:cNvPr id="92163" name="Picture 3" descr="D:\background\character\58c110d88eb6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4187" y="4267200"/>
            <a:ext cx="3048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Doraemon Theme Song (LYRICS) (mp3cut.net).wav">
            <a:hlinkClick r:id="" action="ppaction://media"/>
          </p:cNvPr>
          <p:cNvPicPr>
            <a:picLocks noChangeAspect="1"/>
          </p:cNvPicPr>
          <p:nvPr>
            <a:wavAudioFile r:embed="rId1" name="B22FB65F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8400" y="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379397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2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9">
            <a:extLst>
              <a:ext uri="{FF2B5EF4-FFF2-40B4-BE49-F238E27FC236}">
                <a16:creationId xmlns="" xmlns:a16="http://schemas.microsoft.com/office/drawing/2014/main" id="{5D664CF9-309E-4052-A6B3-5B47AA734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2098" y="304800"/>
            <a:ext cx="1234307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endParaRPr kumimoji="0" lang="en-US" altLang="en-US" sz="3600">
              <a:solidFill>
                <a:srgbClr val="00CC00"/>
              </a:solidFill>
              <a:latin typeface=".VnArial" pitchFamily="34" charset="0"/>
            </a:endParaRPr>
          </a:p>
        </p:txBody>
      </p:sp>
      <p:sp>
        <p:nvSpPr>
          <p:cNvPr id="47107" name="Text Box 10">
            <a:extLst>
              <a:ext uri="{FF2B5EF4-FFF2-40B4-BE49-F238E27FC236}">
                <a16:creationId xmlns="" xmlns:a16="http://schemas.microsoft.com/office/drawing/2014/main" id="{9DEB1B86-7C92-4C91-A5E7-FAC975A4D9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8615" y="577850"/>
            <a:ext cx="8864574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endParaRPr kumimoji="0" lang="en-US" altLang="en-US" sz="3600">
              <a:solidFill>
                <a:srgbClr val="00CC00"/>
              </a:solidFill>
              <a:latin typeface=".VnArial" pitchFamily="34" charset="0"/>
            </a:endParaRPr>
          </a:p>
        </p:txBody>
      </p:sp>
      <p:sp>
        <p:nvSpPr>
          <p:cNvPr id="47108" name="Text Box 11">
            <a:extLst>
              <a:ext uri="{FF2B5EF4-FFF2-40B4-BE49-F238E27FC236}">
                <a16:creationId xmlns="" xmlns:a16="http://schemas.microsoft.com/office/drawing/2014/main" id="{669719E6-BE47-4EB3-9D27-CA2F3CE0A9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5430" y="4131445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1800" b="1">
              <a:solidFill>
                <a:srgbClr val="00FFFF"/>
              </a:solidFill>
            </a:endParaRPr>
          </a:p>
        </p:txBody>
      </p:sp>
      <p:sp>
        <p:nvSpPr>
          <p:cNvPr id="47109" name="Text Box 12">
            <a:extLst>
              <a:ext uri="{FF2B5EF4-FFF2-40B4-BE49-F238E27FC236}">
                <a16:creationId xmlns="" xmlns:a16="http://schemas.microsoft.com/office/drawing/2014/main" id="{CF118744-4B08-444B-B520-6DE9453638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4157" y="5198245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1800" b="1">
              <a:solidFill>
                <a:srgbClr val="00FFFF"/>
              </a:solidFill>
            </a:endParaRPr>
          </a:p>
        </p:txBody>
      </p:sp>
      <p:pic>
        <p:nvPicPr>
          <p:cNvPr id="47112" name="Picture 2" descr="15">
            <a:extLst>
              <a:ext uri="{FF2B5EF4-FFF2-40B4-BE49-F238E27FC236}">
                <a16:creationId xmlns="" xmlns:a16="http://schemas.microsoft.com/office/drawing/2014/main" id="{67FD38CD-F0B4-4E80-8100-63CF27ED14BB}"/>
              </a:ext>
            </a:extLst>
          </p:cNvPr>
          <p:cNvPicPr>
            <a:picLocks noGrp="1" noChangeAspect="1" noChangeArrowheads="1" noCrop="1"/>
          </p:cNvPicPr>
          <p:nvPr>
            <p:ph sz="half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0"/>
            <a:ext cx="1295088" cy="946150"/>
          </a:xfrm>
          <a:noFill/>
        </p:spPr>
      </p:pic>
      <p:pic>
        <p:nvPicPr>
          <p:cNvPr id="47113" name="Picture 2" descr="15">
            <a:extLst>
              <a:ext uri="{FF2B5EF4-FFF2-40B4-BE49-F238E27FC236}">
                <a16:creationId xmlns="" xmlns:a16="http://schemas.microsoft.com/office/drawing/2014/main" id="{B72024DA-0B00-49B3-AB29-8C9061275827}"/>
              </a:ext>
            </a:extLst>
          </p:cNvPr>
          <p:cNvPicPr>
            <a:picLocks noGrp="1" noChangeAspect="1" noChangeArrowheads="1" noCrop="1"/>
          </p:cNvPicPr>
          <p:nvPr>
            <p:ph sz="half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237882" y="0"/>
            <a:ext cx="1320802" cy="965200"/>
          </a:xfrm>
          <a:noFill/>
        </p:spPr>
      </p:pic>
      <p:sp>
        <p:nvSpPr>
          <p:cNvPr id="47114" name="WordArt 23">
            <a:extLst>
              <a:ext uri="{FF2B5EF4-FFF2-40B4-BE49-F238E27FC236}">
                <a16:creationId xmlns="" xmlns:a16="http://schemas.microsoft.com/office/drawing/2014/main" id="{38A48126-3626-4AE8-93FB-0812F07DA52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88376" y="219295"/>
            <a:ext cx="6017250" cy="1000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KHỞI ĐỘNG</a:t>
            </a:r>
            <a:endParaRPr lang="en-US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47115" name="Text Box 81">
            <a:extLst>
              <a:ext uri="{FF2B5EF4-FFF2-40B4-BE49-F238E27FC236}">
                <a16:creationId xmlns="" xmlns:a16="http://schemas.microsoft.com/office/drawing/2014/main" id="{713C53BE-3C15-48AE-A5C1-A308A7A4F8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209" y="1412776"/>
            <a:ext cx="1298875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Monotype Sorts" pitchFamily="2" charset="2"/>
              <a:buNone/>
            </a:pPr>
            <a:r>
              <a:rPr lang="en-US" altLang="en-US" sz="36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47116" name="Text Box 81">
            <a:extLst>
              <a:ext uri="{FF2B5EF4-FFF2-40B4-BE49-F238E27FC236}">
                <a16:creationId xmlns="" xmlns:a16="http://schemas.microsoft.com/office/drawing/2014/main" id="{5613AEC4-0F2A-4FA8-923F-DC3C8D4561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7094" y="4607695"/>
            <a:ext cx="23647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Monotype Sorts" pitchFamily="2" charset="2"/>
              <a:buNone/>
            </a:pPr>
            <a:r>
              <a:rPr lang="en-US" alt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   33 214</a:t>
            </a:r>
            <a:endParaRPr lang="en-US" alt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Oval 5">
            <a:extLst>
              <a:ext uri="{FF2B5EF4-FFF2-40B4-BE49-F238E27FC236}">
                <a16:creationId xmlns="" xmlns:a16="http://schemas.microsoft.com/office/drawing/2014/main" id="{3407A0E8-D83D-4650-BD54-B2F888A8E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4672" y="4576166"/>
            <a:ext cx="1145475" cy="78581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2800">
              <a:latin typeface="Times New Roman" panose="02020603050405020304" pitchFamily="18" charset="0"/>
            </a:endParaRPr>
          </a:p>
        </p:txBody>
      </p:sp>
      <p:sp>
        <p:nvSpPr>
          <p:cNvPr id="47118" name="Text Box 81">
            <a:extLst>
              <a:ext uri="{FF2B5EF4-FFF2-40B4-BE49-F238E27FC236}">
                <a16:creationId xmlns="" xmlns:a16="http://schemas.microsoft.com/office/drawing/2014/main" id="{929FD31E-EE06-40EF-A08E-A751B27042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550" y="3729807"/>
            <a:ext cx="233910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Monotype Sorts" pitchFamily="2" charset="2"/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  33 124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119" name="Text Box 81">
            <a:extLst>
              <a:ext uri="{FF2B5EF4-FFF2-40B4-BE49-F238E27FC236}">
                <a16:creationId xmlns="" xmlns:a16="http://schemas.microsoft.com/office/drawing/2014/main" id="{485D30D8-9DD4-4194-BC93-05CF7499DC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7874" y="2924945"/>
            <a:ext cx="23647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Monotype Sorts" pitchFamily="2" charset="2"/>
              <a:buNone/>
            </a:pPr>
            <a:r>
              <a:rPr lang="en-US" alt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   31 234</a:t>
            </a:r>
            <a:endParaRPr lang="en-US" alt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checker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3" name="Rectangle 3"/>
          <p:cNvSpPr>
            <a:spLocks noChangeArrowheads="1"/>
          </p:cNvSpPr>
          <p:nvPr/>
        </p:nvSpPr>
        <p:spPr bwMode="auto">
          <a:xfrm>
            <a:off x="2160587" y="457200"/>
            <a:ext cx="503555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123119" name="Group 239"/>
          <p:cNvGraphicFramePr>
            <a:graphicFrameLocks noGrp="1"/>
          </p:cNvGraphicFramePr>
          <p:nvPr/>
        </p:nvGraphicFramePr>
        <p:xfrm>
          <a:off x="1703387" y="1041401"/>
          <a:ext cx="9677400" cy="5014913"/>
        </p:xfrm>
        <a:graphic>
          <a:graphicData uri="http://schemas.openxmlformats.org/drawingml/2006/table">
            <a:tbl>
              <a:tblPr/>
              <a:tblGrid>
                <a:gridCol w="1753501"/>
                <a:gridCol w="7923899"/>
              </a:tblGrid>
              <a:tr h="77220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kumimoji="0" lang="en-US" alt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kumimoji="0" lang="en-US" alt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kumimoji="0" lang="en-US" alt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kumimoji="0" lang="en-US" alt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</a:tr>
              <a:tr h="77415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16305</a:t>
                      </a:r>
                      <a:endParaRPr kumimoji="0" lang="en-US" alt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Mười</a:t>
                      </a:r>
                      <a:r>
                        <a:rPr kumimoji="0" lang="en-US" altLang="vi-VN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sáu</a:t>
                      </a:r>
                      <a:r>
                        <a:rPr kumimoji="0" lang="en-US" altLang="vi-VN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r>
                        <a:rPr kumimoji="0" lang="en-US" altLang="vi-VN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</a:t>
                      </a:r>
                      <a:r>
                        <a:rPr kumimoji="0" lang="en-US" altLang="vi-VN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r>
                        <a:rPr kumimoji="0" lang="en-US" altLang="vi-VN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linh</a:t>
                      </a:r>
                      <a:r>
                        <a:rPr kumimoji="0" lang="en-US" altLang="vi-VN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endParaRPr kumimoji="0" lang="en-US" altLang="vi-VN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58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16500</a:t>
                      </a:r>
                    </a:p>
                  </a:txBody>
                  <a:tcPr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58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62007</a:t>
                      </a:r>
                    </a:p>
                  </a:txBody>
                  <a:tcPr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4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37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62070</a:t>
                      </a:r>
                    </a:p>
                  </a:txBody>
                  <a:tcPr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4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15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71010</a:t>
                      </a:r>
                    </a:p>
                  </a:txBody>
                  <a:tcPr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4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15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71001</a:t>
                      </a:r>
                    </a:p>
                  </a:txBody>
                  <a:tcPr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3120" name="Text Box 240"/>
          <p:cNvSpPr txBox="1">
            <a:spLocks noChangeArrowheads="1"/>
          </p:cNvSpPr>
          <p:nvPr/>
        </p:nvSpPr>
        <p:spPr bwMode="auto">
          <a:xfrm>
            <a:off x="3455987" y="2592388"/>
            <a:ext cx="625475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 sáu nghìn năm trăm</a:t>
            </a:r>
          </a:p>
        </p:txBody>
      </p:sp>
      <p:sp>
        <p:nvSpPr>
          <p:cNvPr id="123121" name="Text Box 241"/>
          <p:cNvSpPr txBox="1">
            <a:spLocks noChangeArrowheads="1"/>
          </p:cNvSpPr>
          <p:nvPr/>
        </p:nvSpPr>
        <p:spPr bwMode="auto">
          <a:xfrm>
            <a:off x="3455988" y="3343275"/>
            <a:ext cx="698182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 mươi hai nghìn không trăm linh bảy</a:t>
            </a:r>
          </a:p>
        </p:txBody>
      </p:sp>
      <p:sp>
        <p:nvSpPr>
          <p:cNvPr id="123122" name="Text Box 242"/>
          <p:cNvSpPr txBox="1">
            <a:spLocks noChangeArrowheads="1"/>
          </p:cNvSpPr>
          <p:nvPr/>
        </p:nvSpPr>
        <p:spPr bwMode="auto">
          <a:xfrm>
            <a:off x="3482976" y="4043363"/>
            <a:ext cx="740092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 mươi hai nghìn không trăm bảy mươi</a:t>
            </a:r>
          </a:p>
        </p:txBody>
      </p:sp>
      <p:sp>
        <p:nvSpPr>
          <p:cNvPr id="123123" name="Text Box 243"/>
          <p:cNvSpPr txBox="1">
            <a:spLocks noChangeArrowheads="1"/>
          </p:cNvSpPr>
          <p:nvPr/>
        </p:nvSpPr>
        <p:spPr bwMode="auto">
          <a:xfrm>
            <a:off x="3482976" y="4710113"/>
            <a:ext cx="698182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 mươi mốt nghìn không trăm mười</a:t>
            </a:r>
          </a:p>
        </p:txBody>
      </p:sp>
      <p:sp>
        <p:nvSpPr>
          <p:cNvPr id="123124" name="Text Box 244"/>
          <p:cNvSpPr txBox="1">
            <a:spLocks noChangeArrowheads="1"/>
          </p:cNvSpPr>
          <p:nvPr/>
        </p:nvSpPr>
        <p:spPr bwMode="auto">
          <a:xfrm>
            <a:off x="3482975" y="5462588"/>
            <a:ext cx="75565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 mươi mốt nghìn không trăm linh một</a:t>
            </a:r>
          </a:p>
        </p:txBody>
      </p:sp>
    </p:spTree>
    <p:extLst>
      <p:ext uri="{BB962C8B-B14F-4D97-AF65-F5344CB8AC3E}">
        <p14:creationId xmlns:p14="http://schemas.microsoft.com/office/powerpoint/2010/main" val="2430561364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2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3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23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23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23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23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23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83" grpId="0"/>
      <p:bldP spid="123120" grpId="0"/>
      <p:bldP spid="123121" grpId="0"/>
      <p:bldP spid="123122" grpId="0"/>
      <p:bldP spid="123123" grpId="0"/>
      <p:bldP spid="1231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0387" y="5715000"/>
            <a:ext cx="4460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3163" name="Group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7249248"/>
              </p:ext>
            </p:extLst>
          </p:nvPr>
        </p:nvGraphicFramePr>
        <p:xfrm>
          <a:off x="1474787" y="990600"/>
          <a:ext cx="9906000" cy="5281614"/>
        </p:xfrm>
        <a:graphic>
          <a:graphicData uri="http://schemas.openxmlformats.org/drawingml/2006/table">
            <a:tbl>
              <a:tblPr/>
              <a:tblGrid>
                <a:gridCol w="7993883"/>
                <a:gridCol w="1912117"/>
              </a:tblGrid>
              <a:tr h="88026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kumimoji="0" lang="en-US" altLang="vi-VN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kumimoji="0" lang="en-US" altLang="vi-VN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kumimoji="0" lang="en-US" altLang="vi-VN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kumimoji="0" lang="en-US" altLang="vi-VN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</a:tr>
              <a:tr h="88026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Tám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mươi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bảy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mười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lăm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87115</a:t>
                      </a: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8026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Tám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mươi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bảy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linh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8026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Tám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mươi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bảy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linh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8026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Tám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mươi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bảy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8026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Tám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mươi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bảy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4234" name="Rectangle 2"/>
          <p:cNvSpPr>
            <a:spLocks noChangeArrowheads="1"/>
          </p:cNvSpPr>
          <p:nvPr/>
        </p:nvSpPr>
        <p:spPr bwMode="auto">
          <a:xfrm>
            <a:off x="1450976" y="228600"/>
            <a:ext cx="43148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vi-VN" sz="3200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vi-VN" sz="3200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 2: </a:t>
            </a:r>
            <a:r>
              <a:rPr lang="en-US" altLang="vi-VN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số (theo mẫu)</a:t>
            </a:r>
          </a:p>
        </p:txBody>
      </p:sp>
      <p:pic>
        <p:nvPicPr>
          <p:cNvPr id="5" name="⏳ 3 minutes [COUNTDOWN TIMER] - ⏱ Timer 3 minutes - Conto alla rovescia 3 minuti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1437" y="6232526"/>
            <a:ext cx="132715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4520135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3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3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0387" y="5715000"/>
            <a:ext cx="4460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3163" name="Group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2031997"/>
              </p:ext>
            </p:extLst>
          </p:nvPr>
        </p:nvGraphicFramePr>
        <p:xfrm>
          <a:off x="1474787" y="990600"/>
          <a:ext cx="9906000" cy="5281614"/>
        </p:xfrm>
        <a:graphic>
          <a:graphicData uri="http://schemas.openxmlformats.org/drawingml/2006/table">
            <a:tbl>
              <a:tblPr/>
              <a:tblGrid>
                <a:gridCol w="7993883"/>
                <a:gridCol w="1912117"/>
              </a:tblGrid>
              <a:tr h="88026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kumimoji="0" lang="en-US" altLang="vi-VN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kumimoji="0" lang="en-US" altLang="vi-VN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kumimoji="0" lang="en-US" altLang="vi-VN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kumimoji="0" lang="en-US" altLang="vi-VN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</a:tr>
              <a:tr h="88026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Tám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mươi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bảy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mười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lăm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87115</a:t>
                      </a: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8026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Tám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mươi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bảy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linh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87 105</a:t>
                      </a:r>
                      <a:endParaRPr kumimoji="0" lang="vi-VN" altLang="vi-VN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8026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Tám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mươi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bảy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linh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87 001</a:t>
                      </a:r>
                      <a:endParaRPr kumimoji="0" lang="vi-VN" altLang="vi-VN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8026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Tám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mươi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bảy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87 500</a:t>
                      </a:r>
                      <a:endParaRPr kumimoji="0" lang="vi-VN" altLang="vi-VN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8026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Tám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mươi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bảy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87 000</a:t>
                      </a:r>
                      <a:endParaRPr kumimoji="0" lang="vi-VN" altLang="vi-VN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4234" name="Rectangle 2"/>
          <p:cNvSpPr>
            <a:spLocks noChangeArrowheads="1"/>
          </p:cNvSpPr>
          <p:nvPr/>
        </p:nvSpPr>
        <p:spPr bwMode="auto">
          <a:xfrm>
            <a:off x="1450976" y="228600"/>
            <a:ext cx="43148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vi-VN" sz="3200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vi-VN" sz="3200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 2: </a:t>
            </a:r>
            <a:r>
              <a:rPr lang="en-US" altLang="vi-VN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số (theo mẫu)</a:t>
            </a:r>
          </a:p>
        </p:txBody>
      </p:sp>
      <p:pic>
        <p:nvPicPr>
          <p:cNvPr id="5" name="⏳ 3 minutes [COUNTDOWN TIMER] - ⏱ Timer 3 minutes - Conto alla rovescia 3 minuti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1437" y="6232526"/>
            <a:ext cx="132715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3053100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3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3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9">
            <a:extLst>
              <a:ext uri="{FF2B5EF4-FFF2-40B4-BE49-F238E27FC236}">
                <a16:creationId xmlns="" xmlns:a16="http://schemas.microsoft.com/office/drawing/2014/main" id="{3725A795-7404-4B93-A6C6-7ECF54871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2098" y="304800"/>
            <a:ext cx="1234307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endParaRPr kumimoji="0" lang="en-US" altLang="en-US" sz="3600">
              <a:solidFill>
                <a:srgbClr val="00CC00"/>
              </a:solidFill>
              <a:latin typeface=".VnArial" pitchFamily="34" charset="0"/>
            </a:endParaRPr>
          </a:p>
        </p:txBody>
      </p:sp>
      <p:sp>
        <p:nvSpPr>
          <p:cNvPr id="67587" name="Text Box 10">
            <a:extLst>
              <a:ext uri="{FF2B5EF4-FFF2-40B4-BE49-F238E27FC236}">
                <a16:creationId xmlns="" xmlns:a16="http://schemas.microsoft.com/office/drawing/2014/main" id="{B46C6FC3-E3D8-4F3B-9C58-390C91B9C2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8615" y="577850"/>
            <a:ext cx="8864574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endParaRPr kumimoji="0" lang="en-US" altLang="en-US" sz="3600">
              <a:solidFill>
                <a:srgbClr val="00CC00"/>
              </a:solidFill>
              <a:latin typeface=".VnArial" pitchFamily="34" charset="0"/>
            </a:endParaRPr>
          </a:p>
        </p:txBody>
      </p:sp>
      <p:sp>
        <p:nvSpPr>
          <p:cNvPr id="67589" name="Text Box 12">
            <a:extLst>
              <a:ext uri="{FF2B5EF4-FFF2-40B4-BE49-F238E27FC236}">
                <a16:creationId xmlns="" xmlns:a16="http://schemas.microsoft.com/office/drawing/2014/main" id="{10C0B2B5-5830-4111-82EB-1109060208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5330" y="5198245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1800" b="1">
              <a:solidFill>
                <a:srgbClr val="00FFFF"/>
              </a:solidFill>
            </a:endParaRPr>
          </a:p>
        </p:txBody>
      </p:sp>
      <p:sp>
        <p:nvSpPr>
          <p:cNvPr id="67590" name="Text Box 13">
            <a:extLst>
              <a:ext uri="{FF2B5EF4-FFF2-40B4-BE49-F238E27FC236}">
                <a16:creationId xmlns="" xmlns:a16="http://schemas.microsoft.com/office/drawing/2014/main" id="{D763D45C-EFD4-4D7C-B049-C0FA3ED88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9862" y="4283845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1800" b="1">
              <a:solidFill>
                <a:srgbClr val="00FFFF"/>
              </a:solidFill>
            </a:endParaRPr>
          </a:p>
        </p:txBody>
      </p:sp>
      <p:sp>
        <p:nvSpPr>
          <p:cNvPr id="67591" name="Text Box 14">
            <a:extLst>
              <a:ext uri="{FF2B5EF4-FFF2-40B4-BE49-F238E27FC236}">
                <a16:creationId xmlns="" xmlns:a16="http://schemas.microsoft.com/office/drawing/2014/main" id="{E66BB37C-863F-4966-ADCB-39E94B42F5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7770" y="4315595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1800" b="1">
              <a:solidFill>
                <a:srgbClr val="00FFFF"/>
              </a:solidFill>
            </a:endParaRPr>
          </a:p>
        </p:txBody>
      </p:sp>
      <p:pic>
        <p:nvPicPr>
          <p:cNvPr id="67592" name="Picture 2" descr="15">
            <a:extLst>
              <a:ext uri="{FF2B5EF4-FFF2-40B4-BE49-F238E27FC236}">
                <a16:creationId xmlns="" xmlns:a16="http://schemas.microsoft.com/office/drawing/2014/main" id="{8E0AF6DF-FA2D-402A-9A03-8BDCE8991031}"/>
              </a:ext>
            </a:extLst>
          </p:cNvPr>
          <p:cNvPicPr>
            <a:picLocks noGrp="1" noChangeAspect="1" noChangeArrowheads="1" noCrop="1"/>
          </p:cNvPicPr>
          <p:nvPr>
            <p:ph sz="half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0"/>
            <a:ext cx="1295088" cy="946150"/>
          </a:xfrm>
          <a:noFill/>
        </p:spPr>
      </p:pic>
      <p:pic>
        <p:nvPicPr>
          <p:cNvPr id="67593" name="Picture 2" descr="15">
            <a:extLst>
              <a:ext uri="{FF2B5EF4-FFF2-40B4-BE49-F238E27FC236}">
                <a16:creationId xmlns="" xmlns:a16="http://schemas.microsoft.com/office/drawing/2014/main" id="{1B373426-8EE8-4B77-ADFE-12B37E70BCB2}"/>
              </a:ext>
            </a:extLst>
          </p:cNvPr>
          <p:cNvPicPr>
            <a:picLocks noGrp="1" noChangeAspect="1" noChangeArrowheads="1" noCrop="1"/>
          </p:cNvPicPr>
          <p:nvPr>
            <p:ph sz="half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237882" y="0"/>
            <a:ext cx="1320802" cy="965200"/>
          </a:xfrm>
          <a:noFill/>
        </p:spPr>
      </p:pic>
      <p:sp>
        <p:nvSpPr>
          <p:cNvPr id="67594" name="WordArt 23">
            <a:extLst>
              <a:ext uri="{FF2B5EF4-FFF2-40B4-BE49-F238E27FC236}">
                <a16:creationId xmlns="" xmlns:a16="http://schemas.microsoft.com/office/drawing/2014/main" id="{F476CDE3-0FE0-4E5E-BE2B-FB25E06A818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27338" y="717550"/>
            <a:ext cx="9331235" cy="113336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AI LÀ NGƯỜI CHIẾN THẮNG</a:t>
            </a:r>
            <a:endParaRPr lang="en-US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67595" name="Text Box 81">
            <a:extLst>
              <a:ext uri="{FF2B5EF4-FFF2-40B4-BE49-F238E27FC236}">
                <a16:creationId xmlns="" xmlns:a16="http://schemas.microsoft.com/office/drawing/2014/main" id="{DA2AE138-FA30-44E1-804C-3B8308D6A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45" y="2060848"/>
            <a:ext cx="882805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Monotype Sorts" pitchFamily="2" charset="2"/>
              <a:buNone/>
            </a:pPr>
            <a:r>
              <a:rPr lang="en-US" altLang="en-US" sz="36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5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67596" name="Text Box 81">
            <a:extLst>
              <a:ext uri="{FF2B5EF4-FFF2-40B4-BE49-F238E27FC236}">
                <a16:creationId xmlns="" xmlns:a16="http://schemas.microsoft.com/office/drawing/2014/main" id="{557BC021-F631-4EC3-8FB2-75E0FA3AD0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8268" y="4607695"/>
            <a:ext cx="23647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Monotype Sorts" pitchFamily="2" charset="2"/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   60 500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Oval 5">
            <a:extLst>
              <a:ext uri="{FF2B5EF4-FFF2-40B4-BE49-F238E27FC236}">
                <a16:creationId xmlns="" xmlns:a16="http://schemas.microsoft.com/office/drawing/2014/main" id="{A4623190-6A1F-4A8D-B31F-D57E93BC26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2782" y="4587404"/>
            <a:ext cx="947677" cy="78581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2800">
              <a:latin typeface="Times New Roman" panose="02020603050405020304" pitchFamily="18" charset="0"/>
            </a:endParaRPr>
          </a:p>
        </p:txBody>
      </p:sp>
      <p:sp>
        <p:nvSpPr>
          <p:cNvPr id="67598" name="Text Box 81">
            <a:extLst>
              <a:ext uri="{FF2B5EF4-FFF2-40B4-BE49-F238E27FC236}">
                <a16:creationId xmlns="" xmlns:a16="http://schemas.microsoft.com/office/drawing/2014/main" id="{EC796AC8-D3ED-4B0E-AEB1-498EAAE4A7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3724" y="3729807"/>
            <a:ext cx="233910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Monotype Sorts" pitchFamily="2" charset="2"/>
              <a:buNone/>
            </a:pPr>
            <a:r>
              <a:rPr lang="en-US" alt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  60 050</a:t>
            </a:r>
            <a:endParaRPr lang="en-US" alt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599" name="Text Box 81">
            <a:extLst>
              <a:ext uri="{FF2B5EF4-FFF2-40B4-BE49-F238E27FC236}">
                <a16:creationId xmlns="" xmlns:a16="http://schemas.microsoft.com/office/drawing/2014/main" id="{FABC6351-4573-4AD5-A4ED-BB05CA2084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9048" y="2924945"/>
            <a:ext cx="23647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Monotype Sorts" pitchFamily="2" charset="2"/>
              <a:buNone/>
            </a:pPr>
            <a:r>
              <a:rPr lang="en-US" alt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   65 000</a:t>
            </a:r>
            <a:endParaRPr lang="en-US" alt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600" name="Text Box 81">
            <a:extLst>
              <a:ext uri="{FF2B5EF4-FFF2-40B4-BE49-F238E27FC236}">
                <a16:creationId xmlns="" xmlns:a16="http://schemas.microsoft.com/office/drawing/2014/main" id="{9C3D12C2-CE35-4215-A19F-60B6BC295D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9515" y="71438"/>
            <a:ext cx="200830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Monotype Sorts" pitchFamily="2" charset="2"/>
              <a:buNone/>
            </a:pPr>
            <a:r>
              <a:rPr lang="en-US" altLang="en-US" sz="3600" b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</a:t>
            </a:r>
          </a:p>
        </p:txBody>
      </p:sp>
    </p:spTree>
  </p:cSld>
  <p:clrMapOvr>
    <a:masterClrMapping/>
  </p:clrMapOvr>
  <p:transition>
    <p:checker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6" name="Text Box 11">
            <a:extLst>
              <a:ext uri="{FF2B5EF4-FFF2-40B4-BE49-F238E27FC236}">
                <a16:creationId xmlns="" xmlns:a16="http://schemas.microsoft.com/office/drawing/2014/main" id="{CBAEE6B0-8D00-43AE-85E4-4CA0936BDE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9443" y="357874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1800" b="1">
              <a:solidFill>
                <a:srgbClr val="00FFFF"/>
              </a:solidFill>
            </a:endParaRPr>
          </a:p>
        </p:txBody>
      </p:sp>
      <p:sp>
        <p:nvSpPr>
          <p:cNvPr id="69637" name="Text Box 12">
            <a:extLst>
              <a:ext uri="{FF2B5EF4-FFF2-40B4-BE49-F238E27FC236}">
                <a16:creationId xmlns="" xmlns:a16="http://schemas.microsoft.com/office/drawing/2014/main" id="{FDA58F9E-F849-4B17-9C17-D204BFE12C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8170" y="464554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1800" b="1">
              <a:solidFill>
                <a:srgbClr val="00FFFF"/>
              </a:solidFill>
            </a:endParaRPr>
          </a:p>
        </p:txBody>
      </p:sp>
      <p:sp>
        <p:nvSpPr>
          <p:cNvPr id="69638" name="Text Box 13">
            <a:extLst>
              <a:ext uri="{FF2B5EF4-FFF2-40B4-BE49-F238E27FC236}">
                <a16:creationId xmlns="" xmlns:a16="http://schemas.microsoft.com/office/drawing/2014/main" id="{A2F0DF6E-6B88-4896-916D-07983AEAC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2702" y="373114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1800" b="1">
              <a:solidFill>
                <a:srgbClr val="00FFFF"/>
              </a:solidFill>
            </a:endParaRPr>
          </a:p>
        </p:txBody>
      </p:sp>
      <p:sp>
        <p:nvSpPr>
          <p:cNvPr id="69639" name="Text Box 14">
            <a:extLst>
              <a:ext uri="{FF2B5EF4-FFF2-40B4-BE49-F238E27FC236}">
                <a16:creationId xmlns="" xmlns:a16="http://schemas.microsoft.com/office/drawing/2014/main" id="{75639558-C858-458A-902F-DFF8C9F185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0610" y="3762895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1800" b="1">
              <a:solidFill>
                <a:srgbClr val="00FFFF"/>
              </a:solidFill>
            </a:endParaRPr>
          </a:p>
        </p:txBody>
      </p:sp>
      <p:sp>
        <p:nvSpPr>
          <p:cNvPr id="69643" name="Text Box 81">
            <a:extLst>
              <a:ext uri="{FF2B5EF4-FFF2-40B4-BE49-F238E27FC236}">
                <a16:creationId xmlns="" xmlns:a16="http://schemas.microsoft.com/office/drawing/2014/main" id="{03408657-F2AC-4E6C-8988-BBCE0A9401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7174" y="947738"/>
            <a:ext cx="504497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Monotype Sorts" pitchFamily="2" charset="2"/>
              <a:buNone/>
            </a:pPr>
            <a:r>
              <a:rPr lang="en-US" altLang="en-US" sz="36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87 001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8" name="Oval 5">
            <a:extLst>
              <a:ext uri="{FF2B5EF4-FFF2-40B4-BE49-F238E27FC236}">
                <a16:creationId xmlns="" xmlns:a16="http://schemas.microsoft.com/office/drawing/2014/main" id="{C2C0C07E-A1B0-4656-A638-F3363BBC08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94" y="1924696"/>
            <a:ext cx="832146" cy="784225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2800">
              <a:latin typeface="Times New Roman" panose="02020603050405020304" pitchFamily="18" charset="0"/>
            </a:endParaRPr>
          </a:p>
        </p:txBody>
      </p:sp>
      <p:sp>
        <p:nvSpPr>
          <p:cNvPr id="69645" name="Text Box 81">
            <a:extLst>
              <a:ext uri="{FF2B5EF4-FFF2-40B4-BE49-F238E27FC236}">
                <a16:creationId xmlns="" xmlns:a16="http://schemas.microsoft.com/office/drawing/2014/main" id="{D171BDA0-7F42-4180-938C-55E2D0D13F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651" y="1925938"/>
            <a:ext cx="1263623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Monotype Sorts" pitchFamily="2" charset="2"/>
              <a:buNone/>
            </a:pPr>
            <a:r>
              <a:rPr lang="en-US" alt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alt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endParaRPr lang="en-US" alt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Monotype Sorts" pitchFamily="2" charset="2"/>
              <a:buNone/>
            </a:pPr>
            <a:r>
              <a:rPr lang="en-US" alt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647" name="Text Box 81">
            <a:extLst>
              <a:ext uri="{FF2B5EF4-FFF2-40B4-BE49-F238E27FC236}">
                <a16:creationId xmlns="" xmlns:a16="http://schemas.microsoft.com/office/drawing/2014/main" id="{7B9F5068-9046-4064-8E80-1C371EE81D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290" y="3255690"/>
            <a:ext cx="865942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Monotype Sorts" pitchFamily="2" charset="2"/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alt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Monotype Sorts" pitchFamily="2" charset="2"/>
              <a:buNone/>
            </a:pPr>
            <a:r>
              <a:rPr lang="en-US" alt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648" name="Text Box 81">
            <a:extLst>
              <a:ext uri="{FF2B5EF4-FFF2-40B4-BE49-F238E27FC236}">
                <a16:creationId xmlns="" xmlns:a16="http://schemas.microsoft.com/office/drawing/2014/main" id="{FFCEB097-45E2-46C6-9BC9-7D20E70063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021" y="4828902"/>
            <a:ext cx="551112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Monotype Sorts" pitchFamily="2" charset="2"/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alt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alt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checker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4" name="Text Box 11">
            <a:extLst>
              <a:ext uri="{FF2B5EF4-FFF2-40B4-BE49-F238E27FC236}">
                <a16:creationId xmlns="" xmlns:a16="http://schemas.microsoft.com/office/drawing/2014/main" id="{0E973725-593E-44E2-B460-A6D5A3583F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4028" y="3458591"/>
            <a:ext cx="18473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4400" b="1">
              <a:solidFill>
                <a:srgbClr val="00FFFF"/>
              </a:solidFill>
            </a:endParaRPr>
          </a:p>
        </p:txBody>
      </p:sp>
      <p:sp>
        <p:nvSpPr>
          <p:cNvPr id="71685" name="Text Box 12">
            <a:extLst>
              <a:ext uri="{FF2B5EF4-FFF2-40B4-BE49-F238E27FC236}">
                <a16:creationId xmlns="" xmlns:a16="http://schemas.microsoft.com/office/drawing/2014/main" id="{5AB315DB-3D3F-411F-9259-EBDC3D3FDE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2755" y="4525392"/>
            <a:ext cx="18473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4400" b="1">
              <a:solidFill>
                <a:srgbClr val="00FFFF"/>
              </a:solidFill>
            </a:endParaRPr>
          </a:p>
        </p:txBody>
      </p:sp>
      <p:sp>
        <p:nvSpPr>
          <p:cNvPr id="71686" name="Text Box 13">
            <a:extLst>
              <a:ext uri="{FF2B5EF4-FFF2-40B4-BE49-F238E27FC236}">
                <a16:creationId xmlns="" xmlns:a16="http://schemas.microsoft.com/office/drawing/2014/main" id="{36315473-D44B-430C-88DA-C9DCA4F3D6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7286" y="3610992"/>
            <a:ext cx="18473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4400" b="1">
              <a:solidFill>
                <a:srgbClr val="00FFFF"/>
              </a:solidFill>
            </a:endParaRPr>
          </a:p>
        </p:txBody>
      </p:sp>
      <p:sp>
        <p:nvSpPr>
          <p:cNvPr id="71687" name="Text Box 14">
            <a:extLst>
              <a:ext uri="{FF2B5EF4-FFF2-40B4-BE49-F238E27FC236}">
                <a16:creationId xmlns="" xmlns:a16="http://schemas.microsoft.com/office/drawing/2014/main" id="{9322F0D7-E54E-42E4-B04B-A8B0BC59CF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5195" y="3642742"/>
            <a:ext cx="18473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4400" b="1">
              <a:solidFill>
                <a:srgbClr val="00FFFF"/>
              </a:solidFill>
            </a:endParaRPr>
          </a:p>
        </p:txBody>
      </p:sp>
      <p:sp>
        <p:nvSpPr>
          <p:cNvPr id="71691" name="Text Box 81">
            <a:extLst>
              <a:ext uri="{FF2B5EF4-FFF2-40B4-BE49-F238E27FC236}">
                <a16:creationId xmlns="" xmlns:a16="http://schemas.microsoft.com/office/drawing/2014/main" id="{F4E01C89-79C8-432D-9C50-6811879336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478" y="1162351"/>
            <a:ext cx="858440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Monotype Sorts" pitchFamily="2" charset="2"/>
              <a:buNone/>
            </a:pPr>
            <a:r>
              <a:rPr lang="en-US" altLang="en-US" sz="36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68 000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8" name="Oval 5">
            <a:extLst>
              <a:ext uri="{FF2B5EF4-FFF2-40B4-BE49-F238E27FC236}">
                <a16:creationId xmlns="" xmlns:a16="http://schemas.microsoft.com/office/drawing/2014/main" id="{481F2144-D068-47BA-BF5A-FACA97EB83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7704" y="3674592"/>
            <a:ext cx="834724" cy="784225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4400">
              <a:latin typeface="Times New Roman" panose="02020603050405020304" pitchFamily="18" charset="0"/>
            </a:endParaRPr>
          </a:p>
        </p:txBody>
      </p:sp>
      <p:sp>
        <p:nvSpPr>
          <p:cNvPr id="71693" name="Text Box 81">
            <a:extLst>
              <a:ext uri="{FF2B5EF4-FFF2-40B4-BE49-F238E27FC236}">
                <a16:creationId xmlns="" xmlns:a16="http://schemas.microsoft.com/office/drawing/2014/main" id="{31DF807C-B52B-4BD5-9A44-BC498D8992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035" y="2052067"/>
            <a:ext cx="284885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Monotype Sorts" pitchFamily="2" charset="2"/>
              <a:buNone/>
            </a:pPr>
            <a:r>
              <a:rPr lang="en-US" altLang="en-US" sz="4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   68 001</a:t>
            </a:r>
            <a:endParaRPr lang="en-US" altLang="en-US" sz="4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695" name="Text Box 81">
            <a:extLst>
              <a:ext uri="{FF2B5EF4-FFF2-40B4-BE49-F238E27FC236}">
                <a16:creationId xmlns="" xmlns:a16="http://schemas.microsoft.com/office/drawing/2014/main" id="{6F663993-557F-4B9F-B986-3B796ED225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5815" y="2923605"/>
            <a:ext cx="28184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Monotype Sorts" pitchFamily="2" charset="2"/>
              <a:buNone/>
            </a:pPr>
            <a:r>
              <a:rPr lang="en-US" altLang="en-US" sz="4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  68 100</a:t>
            </a:r>
            <a:endParaRPr lang="en-US" altLang="en-US" sz="4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696" name="Text Box 81">
            <a:extLst>
              <a:ext uri="{FF2B5EF4-FFF2-40B4-BE49-F238E27FC236}">
                <a16:creationId xmlns="" xmlns:a16="http://schemas.microsoft.com/office/drawing/2014/main" id="{8970DB7A-98D3-4F61-B6A0-2A1C8DC965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2959" y="3725292"/>
            <a:ext cx="284885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Monotype Sorts" pitchFamily="2" charset="2"/>
              <a:buNone/>
            </a:pP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   69 000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checker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FIL339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465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Ben cang que huong t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88" y="5867400"/>
            <a:ext cx="448839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WordArt 10"/>
          <p:cNvSpPr>
            <a:spLocks noChangeArrowheads="1" noChangeShapeType="1" noTextEdit="1"/>
          </p:cNvSpPr>
          <p:nvPr/>
        </p:nvSpPr>
        <p:spPr bwMode="auto">
          <a:xfrm>
            <a:off x="1458727" y="1447800"/>
            <a:ext cx="9874462" cy="4495800"/>
          </a:xfrm>
          <a:prstGeom prst="rect">
            <a:avLst/>
          </a:prstGeom>
        </p:spPr>
        <p:txBody>
          <a:bodyPr wrap="none" lIns="130064" tIns="65032" rIns="130064" bIns="65032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4600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CHÀO CÁC EM !</a:t>
            </a:r>
          </a:p>
        </p:txBody>
      </p:sp>
    </p:spTree>
    <p:extLst>
      <p:ext uri="{BB962C8B-B14F-4D97-AF65-F5344CB8AC3E}">
        <p14:creationId xmlns:p14="http://schemas.microsoft.com/office/powerpoint/2010/main" val="35566583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198" fill="hold"/>
                                        <p:tgtEl>
                                          <p:spTgt spid="153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36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9">
            <a:extLst>
              <a:ext uri="{FF2B5EF4-FFF2-40B4-BE49-F238E27FC236}">
                <a16:creationId xmlns="" xmlns:a16="http://schemas.microsoft.com/office/drawing/2014/main" id="{EC1BF7B3-F223-4895-A48C-20BB5C4295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2098" y="304800"/>
            <a:ext cx="1234307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endParaRPr kumimoji="0" lang="en-US" altLang="en-US" sz="3600">
              <a:solidFill>
                <a:srgbClr val="00CC00"/>
              </a:solidFill>
              <a:latin typeface=".VnArial" pitchFamily="34" charset="0"/>
            </a:endParaRPr>
          </a:p>
        </p:txBody>
      </p:sp>
      <p:sp>
        <p:nvSpPr>
          <p:cNvPr id="49155" name="Text Box 10">
            <a:extLst>
              <a:ext uri="{FF2B5EF4-FFF2-40B4-BE49-F238E27FC236}">
                <a16:creationId xmlns="" xmlns:a16="http://schemas.microsoft.com/office/drawing/2014/main" id="{91AFCE40-89E1-468E-B16A-872E43DDE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8615" y="577850"/>
            <a:ext cx="8864574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endParaRPr kumimoji="0" lang="en-US" altLang="en-US" sz="3600">
              <a:solidFill>
                <a:srgbClr val="00CC00"/>
              </a:solidFill>
              <a:latin typeface=".VnArial" pitchFamily="34" charset="0"/>
            </a:endParaRPr>
          </a:p>
        </p:txBody>
      </p:sp>
      <p:sp>
        <p:nvSpPr>
          <p:cNvPr id="49156" name="Text Box 11">
            <a:extLst>
              <a:ext uri="{FF2B5EF4-FFF2-40B4-BE49-F238E27FC236}">
                <a16:creationId xmlns="" xmlns:a16="http://schemas.microsoft.com/office/drawing/2014/main" id="{C8FBB917-F3E3-4ED8-AA4E-CB4617A13C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4249" y="403914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1800" b="1">
              <a:solidFill>
                <a:srgbClr val="00FFFF"/>
              </a:solidFill>
            </a:endParaRPr>
          </a:p>
        </p:txBody>
      </p:sp>
      <p:sp>
        <p:nvSpPr>
          <p:cNvPr id="49158" name="Text Box 13">
            <a:extLst>
              <a:ext uri="{FF2B5EF4-FFF2-40B4-BE49-F238E27FC236}">
                <a16:creationId xmlns="" xmlns:a16="http://schemas.microsoft.com/office/drawing/2014/main" id="{1D002A3E-2BB9-44B4-A2C7-9BDED79C44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7508" y="419154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1800" b="1">
              <a:solidFill>
                <a:srgbClr val="00FFFF"/>
              </a:solidFill>
            </a:endParaRPr>
          </a:p>
        </p:txBody>
      </p:sp>
      <p:sp>
        <p:nvSpPr>
          <p:cNvPr id="49159" name="Text Box 14">
            <a:extLst>
              <a:ext uri="{FF2B5EF4-FFF2-40B4-BE49-F238E27FC236}">
                <a16:creationId xmlns="" xmlns:a16="http://schemas.microsoft.com/office/drawing/2014/main" id="{EF3611AD-2F62-415B-A3C0-3795AB788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5417" y="422329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1800" b="1">
              <a:solidFill>
                <a:srgbClr val="00FFFF"/>
              </a:solidFill>
            </a:endParaRPr>
          </a:p>
        </p:txBody>
      </p:sp>
      <p:pic>
        <p:nvPicPr>
          <p:cNvPr id="49160" name="Picture 2" descr="15">
            <a:extLst>
              <a:ext uri="{FF2B5EF4-FFF2-40B4-BE49-F238E27FC236}">
                <a16:creationId xmlns="" xmlns:a16="http://schemas.microsoft.com/office/drawing/2014/main" id="{67C2F303-D15C-4F4C-A5BE-E00FB88E8DB9}"/>
              </a:ext>
            </a:extLst>
          </p:cNvPr>
          <p:cNvPicPr>
            <a:picLocks noGrp="1" noChangeAspect="1" noChangeArrowheads="1" noCrop="1"/>
          </p:cNvPicPr>
          <p:nvPr>
            <p:ph sz="half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0"/>
            <a:ext cx="1295088" cy="946150"/>
          </a:xfrm>
          <a:noFill/>
        </p:spPr>
      </p:pic>
      <p:pic>
        <p:nvPicPr>
          <p:cNvPr id="49161" name="Picture 2" descr="15">
            <a:extLst>
              <a:ext uri="{FF2B5EF4-FFF2-40B4-BE49-F238E27FC236}">
                <a16:creationId xmlns="" xmlns:a16="http://schemas.microsoft.com/office/drawing/2014/main" id="{56CEA016-8A87-48EE-A3ED-848C1449EDF0}"/>
              </a:ext>
            </a:extLst>
          </p:cNvPr>
          <p:cNvPicPr>
            <a:picLocks noGrp="1" noChangeAspect="1" noChangeArrowheads="1" noCrop="1"/>
          </p:cNvPicPr>
          <p:nvPr>
            <p:ph sz="half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237882" y="0"/>
            <a:ext cx="1320802" cy="965200"/>
          </a:xfrm>
          <a:noFill/>
        </p:spPr>
      </p:pic>
      <p:sp>
        <p:nvSpPr>
          <p:cNvPr id="49162" name="WordArt 23">
            <a:extLst>
              <a:ext uri="{FF2B5EF4-FFF2-40B4-BE49-F238E27FC236}">
                <a16:creationId xmlns="" xmlns:a16="http://schemas.microsoft.com/office/drawing/2014/main" id="{12FF34F4-1892-4A38-B670-3C6A662FF6F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869595" y="116633"/>
            <a:ext cx="6134609" cy="88349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KHỞI ĐỘNG</a:t>
            </a:r>
            <a:endParaRPr lang="en-US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49163" name="Text Box 81">
            <a:extLst>
              <a:ext uri="{FF2B5EF4-FFF2-40B4-BE49-F238E27FC236}">
                <a16:creationId xmlns="" xmlns:a16="http://schemas.microsoft.com/office/drawing/2014/main" id="{3B6B7EAB-F32D-412E-9252-257B5E3C0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5632" y="1474788"/>
            <a:ext cx="492955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Monotype Sorts" pitchFamily="2" charset="2"/>
              <a:buNone/>
            </a:pPr>
            <a:r>
              <a:rPr lang="en-US" altLang="en-US" sz="36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89 371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49164" name="Text Box 81">
            <a:extLst>
              <a:ext uri="{FF2B5EF4-FFF2-40B4-BE49-F238E27FC236}">
                <a16:creationId xmlns="" xmlns:a16="http://schemas.microsoft.com/office/drawing/2014/main" id="{484EC88E-2E50-4B95-943D-6D4D7B0CE2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944" y="2692947"/>
            <a:ext cx="85529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Monotype Sorts" pitchFamily="2" charset="2"/>
              <a:buNone/>
            </a:pPr>
            <a:r>
              <a:rPr lang="en-US" alt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Tám mươi chín nghìn ba trăm bảy mươi một</a:t>
            </a:r>
            <a:endParaRPr lang="en-US" altLang="en-US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Oval 5">
            <a:extLst>
              <a:ext uri="{FF2B5EF4-FFF2-40B4-BE49-F238E27FC236}">
                <a16:creationId xmlns="" xmlns:a16="http://schemas.microsoft.com/office/drawing/2014/main" id="{CB54EBCC-0509-442A-973B-003E518087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867" y="3356992"/>
            <a:ext cx="864096" cy="78581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2800">
              <a:latin typeface="Times New Roman" panose="02020603050405020304" pitchFamily="18" charset="0"/>
            </a:endParaRPr>
          </a:p>
        </p:txBody>
      </p:sp>
      <p:sp>
        <p:nvSpPr>
          <p:cNvPr id="49166" name="Text Box 81">
            <a:extLst>
              <a:ext uri="{FF2B5EF4-FFF2-40B4-BE49-F238E27FC236}">
                <a16:creationId xmlns="" xmlns:a16="http://schemas.microsoft.com/office/drawing/2014/main" id="{133A548B-6157-47F5-BDE1-BD0A30BBEF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944" y="3458122"/>
            <a:ext cx="86330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Monotype Sorts" pitchFamily="2" charset="2"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mốt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167" name="Text Box 81">
            <a:extLst>
              <a:ext uri="{FF2B5EF4-FFF2-40B4-BE49-F238E27FC236}">
                <a16:creationId xmlns="" xmlns:a16="http://schemas.microsoft.com/office/drawing/2014/main" id="{97E2EF04-546B-4815-B4E5-4E4D7A1DC5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203" y="4320136"/>
            <a:ext cx="648825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Monotype Sorts" pitchFamily="2" charset="2"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checker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6">
            <a:extLst>
              <a:ext uri="{FF2B5EF4-FFF2-40B4-BE49-F238E27FC236}">
                <a16:creationId xmlns="" xmlns:a16="http://schemas.microsoft.com/office/drawing/2014/main" id="{70D1E074-9793-4C9D-A185-3D170F42A4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027" y="2672338"/>
            <a:ext cx="13465175" cy="156966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(</a:t>
            </a:r>
            <a:r>
              <a:rPr lang="en-US" alt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tiếp</a:t>
            </a:r>
            <a:r>
              <a:rPr lang="en-US" alt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).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Luyện</a:t>
            </a:r>
            <a:r>
              <a:rPr lang="en-US" alt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tập</a:t>
            </a:r>
            <a:endParaRPr lang="en-US" altLang="en-US" sz="48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96083" y="548680"/>
            <a:ext cx="957706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vi-VN" sz="4400" b="1" dirty="0" err="1">
                <a:solidFill>
                  <a:schemeClr val="tx2"/>
                </a:solidFill>
                <a:cs typeface="Times New Roman" pitchFamily="18" charset="0"/>
              </a:rPr>
              <a:t>Thứ</a:t>
            </a:r>
            <a:r>
              <a:rPr lang="en-US" altLang="vi-VN" sz="4400" b="1" dirty="0">
                <a:solidFill>
                  <a:schemeClr val="tx2"/>
                </a:solidFill>
                <a:cs typeface="Times New Roman" pitchFamily="18" charset="0"/>
              </a:rPr>
              <a:t> </a:t>
            </a:r>
            <a:r>
              <a:rPr lang="en-US" altLang="vi-VN" sz="4400" b="1" dirty="0" err="1" smtClean="0">
                <a:solidFill>
                  <a:schemeClr val="tx2"/>
                </a:solidFill>
                <a:cs typeface="Times New Roman" pitchFamily="18" charset="0"/>
              </a:rPr>
              <a:t>năm</a:t>
            </a:r>
            <a:r>
              <a:rPr lang="en-US" altLang="vi-VN" sz="4400" b="1" dirty="0" smtClean="0">
                <a:solidFill>
                  <a:schemeClr val="tx2"/>
                </a:solidFill>
                <a:cs typeface="Times New Roman" pitchFamily="18" charset="0"/>
              </a:rPr>
              <a:t> </a:t>
            </a:r>
            <a:r>
              <a:rPr lang="en-US" altLang="vi-VN" sz="4400" b="1" dirty="0" err="1">
                <a:solidFill>
                  <a:schemeClr val="tx2"/>
                </a:solidFill>
                <a:cs typeface="Times New Roman" pitchFamily="18" charset="0"/>
              </a:rPr>
              <a:t>ngày</a:t>
            </a:r>
            <a:r>
              <a:rPr lang="en-US" altLang="vi-VN" sz="4400" b="1" dirty="0">
                <a:solidFill>
                  <a:schemeClr val="tx2"/>
                </a:solidFill>
                <a:cs typeface="Times New Roman" pitchFamily="18" charset="0"/>
              </a:rPr>
              <a:t> </a:t>
            </a:r>
            <a:r>
              <a:rPr lang="en-US" altLang="vi-VN" sz="4400" b="1" dirty="0" smtClean="0">
                <a:solidFill>
                  <a:schemeClr val="tx2"/>
                </a:solidFill>
                <a:cs typeface="Times New Roman" pitchFamily="18" charset="0"/>
              </a:rPr>
              <a:t>24 </a:t>
            </a:r>
            <a:r>
              <a:rPr lang="en-US" altLang="vi-VN" sz="4400" b="1" dirty="0" err="1">
                <a:solidFill>
                  <a:schemeClr val="tx2"/>
                </a:solidFill>
                <a:cs typeface="Times New Roman" pitchFamily="18" charset="0"/>
              </a:rPr>
              <a:t>tháng</a:t>
            </a:r>
            <a:r>
              <a:rPr lang="en-US" altLang="vi-VN" sz="4400" b="1" dirty="0">
                <a:solidFill>
                  <a:schemeClr val="tx2"/>
                </a:solidFill>
                <a:cs typeface="Times New Roman" pitchFamily="18" charset="0"/>
              </a:rPr>
              <a:t> </a:t>
            </a:r>
            <a:r>
              <a:rPr lang="en-US" altLang="vi-VN" sz="4400" b="1" dirty="0" smtClean="0">
                <a:solidFill>
                  <a:schemeClr val="tx2"/>
                </a:solidFill>
                <a:cs typeface="Times New Roman" pitchFamily="18" charset="0"/>
              </a:rPr>
              <a:t>3 </a:t>
            </a:r>
            <a:r>
              <a:rPr lang="en-US" altLang="vi-VN" sz="4400" b="1" dirty="0" err="1">
                <a:solidFill>
                  <a:schemeClr val="tx2"/>
                </a:solidFill>
                <a:cs typeface="Times New Roman" pitchFamily="18" charset="0"/>
              </a:rPr>
              <a:t>năm</a:t>
            </a:r>
            <a:r>
              <a:rPr lang="en-US" altLang="vi-VN" sz="4400" b="1" dirty="0">
                <a:solidFill>
                  <a:schemeClr val="tx2"/>
                </a:solidFill>
                <a:cs typeface="Times New Roman" pitchFamily="18" charset="0"/>
              </a:rPr>
              <a:t> 2022</a:t>
            </a:r>
            <a:r>
              <a:rPr lang="en-US" altLang="vi-VN" sz="4400" b="1" i="1" dirty="0">
                <a:solidFill>
                  <a:schemeClr val="tx2"/>
                </a:solidFill>
                <a:cs typeface="Times New Roman" pitchFamily="18" charset="0"/>
              </a:rPr>
              <a:t/>
            </a:r>
            <a:br>
              <a:rPr lang="en-US" altLang="vi-VN" sz="4400" b="1" i="1" dirty="0">
                <a:solidFill>
                  <a:schemeClr val="tx2"/>
                </a:solidFill>
                <a:cs typeface="Times New Roman" pitchFamily="18" charset="0"/>
              </a:rPr>
            </a:br>
            <a:r>
              <a:rPr lang="en-US" altLang="vi-VN" sz="4400" b="1" i="1" dirty="0" smtClean="0">
                <a:solidFill>
                  <a:schemeClr val="tx2"/>
                </a:solidFill>
                <a:cs typeface="Times New Roman" pitchFamily="18" charset="0"/>
              </a:rPr>
              <a:t>                      </a:t>
            </a:r>
          </a:p>
          <a:p>
            <a:r>
              <a:rPr lang="en-US" altLang="vi-VN" sz="4400" b="1" i="1" dirty="0">
                <a:solidFill>
                  <a:schemeClr val="tx2"/>
                </a:solidFill>
                <a:cs typeface="Times New Roman" pitchFamily="18" charset="0"/>
              </a:rPr>
              <a:t> </a:t>
            </a:r>
            <a:r>
              <a:rPr lang="en-US" altLang="vi-VN" sz="4400" b="1" i="1" dirty="0" smtClean="0">
                <a:solidFill>
                  <a:schemeClr val="tx2"/>
                </a:solidFill>
                <a:cs typeface="Times New Roman" pitchFamily="18" charset="0"/>
              </a:rPr>
              <a:t>                 </a:t>
            </a:r>
            <a:r>
              <a:rPr lang="en-US" altLang="vi-VN" sz="4400" b="1" dirty="0" smtClean="0">
                <a:solidFill>
                  <a:schemeClr val="tx2"/>
                </a:solidFill>
                <a:cs typeface="Times New Roman" pitchFamily="18" charset="0"/>
              </a:rPr>
              <a:t> </a:t>
            </a:r>
            <a:r>
              <a:rPr lang="en-US" altLang="vi-VN" sz="4400" b="1" dirty="0" err="1" smtClean="0">
                <a:solidFill>
                  <a:schemeClr val="tx2"/>
                </a:solidFill>
                <a:cs typeface="Times New Roman" pitchFamily="18" charset="0"/>
              </a:rPr>
              <a:t>Toán</a:t>
            </a:r>
            <a:endParaRPr lang="en-US" sz="4400" dirty="0"/>
          </a:p>
        </p:txBody>
      </p:sp>
    </p:spTree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6">
            <a:extLst>
              <a:ext uri="{FF2B5EF4-FFF2-40B4-BE49-F238E27FC236}">
                <a16:creationId xmlns="" xmlns:a16="http://schemas.microsoft.com/office/drawing/2014/main" id="{3C2D1079-388C-4421-95DC-0D2471866C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80928"/>
            <a:ext cx="13465175" cy="132397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0" b="1" dirty="0" err="1">
                <a:solidFill>
                  <a:srgbClr val="FF0000"/>
                </a:solidFill>
              </a:rPr>
              <a:t>Đọc</a:t>
            </a:r>
            <a:r>
              <a:rPr lang="en-US" altLang="en-US" sz="8000" b="1" dirty="0">
                <a:solidFill>
                  <a:srgbClr val="FF0000"/>
                </a:solidFill>
              </a:rPr>
              <a:t> </a:t>
            </a:r>
            <a:r>
              <a:rPr lang="en-US" altLang="en-US" sz="8000" b="1" dirty="0" err="1">
                <a:solidFill>
                  <a:srgbClr val="FF0000"/>
                </a:solidFill>
              </a:rPr>
              <a:t>và</a:t>
            </a:r>
            <a:r>
              <a:rPr lang="en-US" altLang="en-US" sz="8000" b="1" dirty="0">
                <a:solidFill>
                  <a:srgbClr val="FF0000"/>
                </a:solidFill>
              </a:rPr>
              <a:t> </a:t>
            </a:r>
            <a:r>
              <a:rPr lang="en-US" altLang="en-US" sz="8000" b="1" dirty="0" err="1">
                <a:solidFill>
                  <a:srgbClr val="FF0000"/>
                </a:solidFill>
              </a:rPr>
              <a:t>viết</a:t>
            </a:r>
            <a:r>
              <a:rPr lang="en-US" altLang="en-US" sz="8000" b="1" dirty="0">
                <a:solidFill>
                  <a:srgbClr val="FF0000"/>
                </a:solidFill>
              </a:rPr>
              <a:t> </a:t>
            </a:r>
            <a:r>
              <a:rPr lang="en-US" altLang="en-US" sz="8000" b="1" dirty="0" err="1">
                <a:solidFill>
                  <a:srgbClr val="FF0000"/>
                </a:solidFill>
              </a:rPr>
              <a:t>số</a:t>
            </a:r>
            <a:endParaRPr lang="en-US" altLang="en-US" sz="8000" dirty="0">
              <a:solidFill>
                <a:srgbClr val="FF0000"/>
              </a:solidFill>
            </a:endParaRPr>
          </a:p>
        </p:txBody>
      </p:sp>
      <p:sp>
        <p:nvSpPr>
          <p:cNvPr id="10" name="Text Box 16">
            <a:extLst>
              <a:ext uri="{FF2B5EF4-FFF2-40B4-BE49-F238E27FC236}">
                <a16:creationId xmlns="" xmlns:a16="http://schemas.microsoft.com/office/drawing/2014/main" id="{78E944BB-223E-4714-B5CB-696CBAA748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76107"/>
            <a:ext cx="13465175" cy="132397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0" b="1" dirty="0">
                <a:solidFill>
                  <a:srgbClr val="000099"/>
                </a:solidFill>
              </a:rPr>
              <a:t>HOẠT ĐỘNG 1</a:t>
            </a:r>
            <a:endParaRPr lang="en-US" altLang="en-US" sz="8000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6" name="Group 2">
            <a:extLst>
              <a:ext uri="{FF2B5EF4-FFF2-40B4-BE49-F238E27FC236}">
                <a16:creationId xmlns="" xmlns:a16="http://schemas.microsoft.com/office/drawing/2014/main" id="{8C31422A-2D0D-4E35-9808-5C37630F5374}"/>
              </a:ext>
            </a:extLst>
          </p:cNvPr>
          <p:cNvGraphicFramePr>
            <a:graphicFrameLocks noGrp="1"/>
          </p:cNvGraphicFramePr>
          <p:nvPr/>
        </p:nvGraphicFramePr>
        <p:xfrm>
          <a:off x="224420" y="228600"/>
          <a:ext cx="13016336" cy="6324602"/>
        </p:xfrm>
        <a:graphic>
          <a:graphicData uri="http://schemas.openxmlformats.org/drawingml/2006/table">
            <a:tbl>
              <a:tblPr/>
              <a:tblGrid>
                <a:gridCol w="125300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5768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408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4313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6989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213899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4712811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547688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charset="0"/>
                        </a:rPr>
                        <a:t>Hàng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marL="134652" marR="13465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charset="0"/>
                        </a:rPr>
                        <a:t>Viết số</a:t>
                      </a: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charset="0"/>
                        </a:rPr>
                        <a:t>Đọc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charset="0"/>
                        </a:rPr>
                        <a:t>số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69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Chục nghìn</a:t>
                      </a:r>
                    </a:p>
                  </a:txBody>
                  <a:tcPr marL="134652" marR="13465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nghìn</a:t>
                      </a: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Trăm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Chục </a:t>
                      </a: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Đơn vị</a:t>
                      </a: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22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22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22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23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22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622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622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649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1590" name="Rectangle 86">
            <a:extLst>
              <a:ext uri="{FF2B5EF4-FFF2-40B4-BE49-F238E27FC236}">
                <a16:creationId xmlns="" xmlns:a16="http://schemas.microsoft.com/office/drawing/2014/main" id="{849B70AD-52A7-4483-A919-CA984540F2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6349" y="4724401"/>
            <a:ext cx="12859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32 050</a:t>
            </a:r>
          </a:p>
        </p:txBody>
      </p:sp>
      <p:sp>
        <p:nvSpPr>
          <p:cNvPr id="21591" name="Rectangle 87">
            <a:extLst>
              <a:ext uri="{FF2B5EF4-FFF2-40B4-BE49-F238E27FC236}">
                <a16:creationId xmlns="" xmlns:a16="http://schemas.microsoft.com/office/drawing/2014/main" id="{C03FD221-FAFF-4B23-A00D-D54719A769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7944" y="4019551"/>
            <a:ext cx="437618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 b="1" dirty="0" err="1">
                <a:solidFill>
                  <a:srgbClr val="000099"/>
                </a:solidFill>
                <a:latin typeface="Arial" panose="020B0604020202020204" pitchFamily="34" charset="0"/>
              </a:rPr>
              <a:t>ba</a:t>
            </a:r>
            <a:r>
              <a:rPr lang="en-US" altLang="en-US" sz="2000" b="1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  <a:latin typeface="Arial" panose="020B0604020202020204" pitchFamily="34" charset="0"/>
              </a:rPr>
              <a:t>mươi</a:t>
            </a:r>
            <a:r>
              <a:rPr lang="en-US" altLang="en-US" sz="2000" b="1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  <a:latin typeface="Arial" panose="020B0604020202020204" pitchFamily="34" charset="0"/>
              </a:rPr>
              <a:t>hai</a:t>
            </a:r>
            <a:r>
              <a:rPr lang="en-US" altLang="en-US" sz="2000" b="1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  <a:latin typeface="Arial" panose="020B0604020202020204" pitchFamily="34" charset="0"/>
              </a:rPr>
              <a:t>nghìn</a:t>
            </a:r>
            <a:r>
              <a:rPr lang="en-US" altLang="en-US" sz="2000" b="1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  <a:latin typeface="Arial" panose="020B0604020202020204" pitchFamily="34" charset="0"/>
              </a:rPr>
              <a:t>năm</a:t>
            </a:r>
            <a:r>
              <a:rPr lang="en-US" altLang="en-US" sz="2000" b="1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  <a:latin typeface="Arial" panose="020B0604020202020204" pitchFamily="34" charset="0"/>
              </a:rPr>
              <a:t>trăm</a:t>
            </a:r>
            <a:r>
              <a:rPr lang="en-US" altLang="en-US" sz="2000" b="1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  <a:latin typeface="Arial" panose="020B0604020202020204" pitchFamily="34" charset="0"/>
              </a:rPr>
              <a:t>linh</a:t>
            </a:r>
            <a:r>
              <a:rPr lang="en-US" altLang="en-US" sz="2000" b="1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  <a:latin typeface="Arial" panose="020B0604020202020204" pitchFamily="34" charset="0"/>
              </a:rPr>
              <a:t>năm</a:t>
            </a:r>
            <a:endParaRPr lang="en-US" altLang="en-US" sz="2000" b="1" dirty="0"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  <p:sp>
        <p:nvSpPr>
          <p:cNvPr id="21592" name="Rectangle 88">
            <a:extLst>
              <a:ext uri="{FF2B5EF4-FFF2-40B4-BE49-F238E27FC236}">
                <a16:creationId xmlns="" xmlns:a16="http://schemas.microsoft.com/office/drawing/2014/main" id="{B64334BC-E7CE-469D-96F2-5C76F6D005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9726" y="2870201"/>
            <a:ext cx="1877176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32 500</a:t>
            </a:r>
          </a:p>
        </p:txBody>
      </p:sp>
      <p:sp>
        <p:nvSpPr>
          <p:cNvPr id="21593" name="Rectangle 89">
            <a:extLst>
              <a:ext uri="{FF2B5EF4-FFF2-40B4-BE49-F238E27FC236}">
                <a16:creationId xmlns="" xmlns:a16="http://schemas.microsoft.com/office/drawing/2014/main" id="{F9C3B6AA-F5F1-4CC8-82DD-6E75BE592F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6349" y="3505201"/>
            <a:ext cx="12859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800" b="1" dirty="0">
                <a:solidFill>
                  <a:srgbClr val="D002C6"/>
                </a:solidFill>
                <a:latin typeface="Arial" panose="020B0604020202020204" pitchFamily="34" charset="0"/>
              </a:rPr>
              <a:t>32 560</a:t>
            </a:r>
          </a:p>
        </p:txBody>
      </p:sp>
      <p:sp>
        <p:nvSpPr>
          <p:cNvPr id="21594" name="Rectangle 90">
            <a:extLst>
              <a:ext uri="{FF2B5EF4-FFF2-40B4-BE49-F238E27FC236}">
                <a16:creationId xmlns="" xmlns:a16="http://schemas.microsoft.com/office/drawing/2014/main" id="{74946507-9360-44B1-BC3F-7B008B1766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6349" y="4114801"/>
            <a:ext cx="12859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</a:rPr>
              <a:t>32 505</a:t>
            </a:r>
          </a:p>
        </p:txBody>
      </p:sp>
      <p:sp>
        <p:nvSpPr>
          <p:cNvPr id="21595" name="Rectangle 91">
            <a:extLst>
              <a:ext uri="{FF2B5EF4-FFF2-40B4-BE49-F238E27FC236}">
                <a16:creationId xmlns="" xmlns:a16="http://schemas.microsoft.com/office/drawing/2014/main" id="{76FB5F0D-9324-4A5B-8680-EFDA149AF6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6349" y="2209801"/>
            <a:ext cx="12859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</a:rPr>
              <a:t>32 000</a:t>
            </a:r>
          </a:p>
        </p:txBody>
      </p:sp>
      <p:sp>
        <p:nvSpPr>
          <p:cNvPr id="21596" name="Rectangle 92">
            <a:extLst>
              <a:ext uri="{FF2B5EF4-FFF2-40B4-BE49-F238E27FC236}">
                <a16:creationId xmlns="" xmlns:a16="http://schemas.microsoft.com/office/drawing/2014/main" id="{D32A21B1-B179-4260-8A34-7E7732DC6B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5959" y="5410201"/>
            <a:ext cx="12859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800" b="1" dirty="0">
                <a:solidFill>
                  <a:srgbClr val="00B050"/>
                </a:solidFill>
                <a:latin typeface="Arial" panose="020B0604020202020204" pitchFamily="34" charset="0"/>
              </a:rPr>
              <a:t>30 050</a:t>
            </a:r>
          </a:p>
        </p:txBody>
      </p:sp>
      <p:sp>
        <p:nvSpPr>
          <p:cNvPr id="21597" name="Rectangle 93">
            <a:extLst>
              <a:ext uri="{FF2B5EF4-FFF2-40B4-BE49-F238E27FC236}">
                <a16:creationId xmlns="" xmlns:a16="http://schemas.microsoft.com/office/drawing/2014/main" id="{890E2F28-51CE-4415-A299-FC84F7A62E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6350" y="6019801"/>
            <a:ext cx="12859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800" b="1" dirty="0">
                <a:latin typeface="Arial" panose="020B0604020202020204" pitchFamily="34" charset="0"/>
              </a:rPr>
              <a:t>30 005</a:t>
            </a:r>
          </a:p>
        </p:txBody>
      </p:sp>
      <p:sp>
        <p:nvSpPr>
          <p:cNvPr id="21598" name="Rectangle 94">
            <a:extLst>
              <a:ext uri="{FF2B5EF4-FFF2-40B4-BE49-F238E27FC236}">
                <a16:creationId xmlns="" xmlns:a16="http://schemas.microsoft.com/office/drawing/2014/main" id="{4268A1B7-4229-421D-88BA-7801A02CD8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7944" y="2743201"/>
            <a:ext cx="437618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ba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mươi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hai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nghìn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năm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trăm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1599" name="Rectangle 95">
            <a:extLst>
              <a:ext uri="{FF2B5EF4-FFF2-40B4-BE49-F238E27FC236}">
                <a16:creationId xmlns="" xmlns:a16="http://schemas.microsoft.com/office/drawing/2014/main" id="{A1EA05FC-727B-4BBD-A310-EC9EDA50F8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7944" y="3395664"/>
            <a:ext cx="437618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 b="1" dirty="0" err="1">
                <a:solidFill>
                  <a:srgbClr val="D002C6"/>
                </a:solidFill>
                <a:latin typeface="Arial" panose="020B0604020202020204" pitchFamily="34" charset="0"/>
              </a:rPr>
              <a:t>ba</a:t>
            </a:r>
            <a:r>
              <a:rPr lang="en-US" altLang="en-US" sz="2000" b="1" dirty="0">
                <a:solidFill>
                  <a:srgbClr val="D002C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D002C6"/>
                </a:solidFill>
                <a:latin typeface="Arial" panose="020B0604020202020204" pitchFamily="34" charset="0"/>
              </a:rPr>
              <a:t>mươi</a:t>
            </a:r>
            <a:r>
              <a:rPr lang="en-US" altLang="en-US" sz="2000" b="1" dirty="0">
                <a:solidFill>
                  <a:srgbClr val="D002C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D002C6"/>
                </a:solidFill>
                <a:latin typeface="Arial" panose="020B0604020202020204" pitchFamily="34" charset="0"/>
              </a:rPr>
              <a:t>hai</a:t>
            </a:r>
            <a:r>
              <a:rPr lang="en-US" altLang="en-US" sz="2000" b="1" dirty="0">
                <a:solidFill>
                  <a:srgbClr val="D002C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D002C6"/>
                </a:solidFill>
                <a:latin typeface="Arial" panose="020B0604020202020204" pitchFamily="34" charset="0"/>
              </a:rPr>
              <a:t>nghìn</a:t>
            </a:r>
            <a:r>
              <a:rPr lang="en-US" altLang="en-US" sz="2000" b="1" dirty="0">
                <a:solidFill>
                  <a:srgbClr val="D002C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D002C6"/>
                </a:solidFill>
                <a:latin typeface="Arial" panose="020B0604020202020204" pitchFamily="34" charset="0"/>
              </a:rPr>
              <a:t>năm</a:t>
            </a:r>
            <a:r>
              <a:rPr lang="en-US" altLang="en-US" sz="2000" b="1" dirty="0">
                <a:solidFill>
                  <a:srgbClr val="D002C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D002C6"/>
                </a:solidFill>
                <a:latin typeface="Arial" panose="020B0604020202020204" pitchFamily="34" charset="0"/>
              </a:rPr>
              <a:t>trăm</a:t>
            </a:r>
            <a:r>
              <a:rPr lang="en-US" altLang="en-US" sz="2000" b="1" dirty="0">
                <a:solidFill>
                  <a:srgbClr val="D002C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D002C6"/>
                </a:solidFill>
                <a:latin typeface="Arial" panose="020B0604020202020204" pitchFamily="34" charset="0"/>
              </a:rPr>
              <a:t>sáu</a:t>
            </a:r>
            <a:r>
              <a:rPr lang="en-US" altLang="en-US" sz="2000" b="1" dirty="0">
                <a:solidFill>
                  <a:srgbClr val="D002C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D002C6"/>
                </a:solidFill>
                <a:latin typeface="Arial" panose="020B0604020202020204" pitchFamily="34" charset="0"/>
              </a:rPr>
              <a:t>mươi</a:t>
            </a:r>
            <a:endParaRPr lang="en-US" altLang="en-US" sz="2000" b="1" dirty="0">
              <a:solidFill>
                <a:srgbClr val="D002C6"/>
              </a:solidFill>
              <a:latin typeface="Arial" panose="020B0604020202020204" pitchFamily="34" charset="0"/>
            </a:endParaRPr>
          </a:p>
        </p:txBody>
      </p:sp>
      <p:sp>
        <p:nvSpPr>
          <p:cNvPr id="21600" name="Rectangle 96">
            <a:extLst>
              <a:ext uri="{FF2B5EF4-FFF2-40B4-BE49-F238E27FC236}">
                <a16:creationId xmlns="" xmlns:a16="http://schemas.microsoft.com/office/drawing/2014/main" id="{9DFDC465-938C-48FA-BB18-BAE88D64BB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7944" y="5241926"/>
            <a:ext cx="426397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 b="1" dirty="0" err="1">
                <a:solidFill>
                  <a:srgbClr val="00B050"/>
                </a:solidFill>
                <a:latin typeface="Arial" panose="020B0604020202020204" pitchFamily="34" charset="0"/>
              </a:rPr>
              <a:t>ba</a:t>
            </a:r>
            <a:r>
              <a:rPr lang="en-US" altLang="en-US" sz="2000" b="1" dirty="0">
                <a:solidFill>
                  <a:srgbClr val="00B05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B050"/>
                </a:solidFill>
                <a:latin typeface="Arial" panose="020B0604020202020204" pitchFamily="34" charset="0"/>
              </a:rPr>
              <a:t>mươi</a:t>
            </a:r>
            <a:r>
              <a:rPr lang="en-US" altLang="en-US" sz="2000" b="1" dirty="0">
                <a:solidFill>
                  <a:srgbClr val="00B05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B050"/>
                </a:solidFill>
                <a:latin typeface="Arial" panose="020B0604020202020204" pitchFamily="34" charset="0"/>
              </a:rPr>
              <a:t>nghìn</a:t>
            </a:r>
            <a:r>
              <a:rPr lang="en-US" altLang="en-US" sz="2000" b="1" dirty="0">
                <a:solidFill>
                  <a:srgbClr val="00B05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B050"/>
                </a:solidFill>
                <a:latin typeface="Arial" panose="020B0604020202020204" pitchFamily="34" charset="0"/>
              </a:rPr>
              <a:t>không</a:t>
            </a:r>
            <a:r>
              <a:rPr lang="en-US" altLang="en-US" sz="2000" b="1" dirty="0">
                <a:solidFill>
                  <a:srgbClr val="00B05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B050"/>
                </a:solidFill>
                <a:latin typeface="Arial" panose="020B0604020202020204" pitchFamily="34" charset="0"/>
              </a:rPr>
              <a:t>trăm</a:t>
            </a:r>
            <a:r>
              <a:rPr lang="en-US" altLang="en-US" sz="2000" b="1" dirty="0">
                <a:solidFill>
                  <a:srgbClr val="00B05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B050"/>
                </a:solidFill>
                <a:latin typeface="Arial" panose="020B0604020202020204" pitchFamily="34" charset="0"/>
              </a:rPr>
              <a:t>năm</a:t>
            </a:r>
            <a:r>
              <a:rPr lang="en-US" altLang="en-US" sz="2000" b="1" dirty="0">
                <a:solidFill>
                  <a:srgbClr val="00B05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B050"/>
                </a:solidFill>
                <a:latin typeface="Arial" panose="020B0604020202020204" pitchFamily="34" charset="0"/>
              </a:rPr>
              <a:t>mươi</a:t>
            </a:r>
            <a:endParaRPr lang="en-US" altLang="en-US" sz="2000" b="1" dirty="0">
              <a:solidFill>
                <a:srgbClr val="00B050"/>
              </a:solidFill>
              <a:latin typeface="Arial" panose="020B0604020202020204" pitchFamily="34" charset="0"/>
            </a:endParaRPr>
          </a:p>
        </p:txBody>
      </p:sp>
      <p:sp>
        <p:nvSpPr>
          <p:cNvPr id="21601" name="Rectangle 97">
            <a:extLst>
              <a:ext uri="{FF2B5EF4-FFF2-40B4-BE49-F238E27FC236}">
                <a16:creationId xmlns="" xmlns:a16="http://schemas.microsoft.com/office/drawing/2014/main" id="{087DA61E-B3CE-4F1A-9890-D6013A00DE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7944" y="4633914"/>
            <a:ext cx="437618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ba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mươi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hai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nghìn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không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trăm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năm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mươi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1602" name="Rectangle 98">
            <a:extLst>
              <a:ext uri="{FF2B5EF4-FFF2-40B4-BE49-F238E27FC236}">
                <a16:creationId xmlns="" xmlns:a16="http://schemas.microsoft.com/office/drawing/2014/main" id="{EB4BB087-0774-4F61-BC61-C39376611B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7944" y="2286001"/>
            <a:ext cx="437618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US" altLang="en-US" sz="2000" b="1" dirty="0" err="1">
                <a:solidFill>
                  <a:schemeClr val="accent6"/>
                </a:solidFill>
                <a:latin typeface="Arial" panose="020B0604020202020204" pitchFamily="34" charset="0"/>
              </a:rPr>
              <a:t>ba</a:t>
            </a:r>
            <a:r>
              <a:rPr lang="en-US" altLang="en-US" sz="2000" b="1" dirty="0">
                <a:solidFill>
                  <a:schemeClr val="accent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chemeClr val="accent6"/>
                </a:solidFill>
                <a:latin typeface="Arial" panose="020B0604020202020204" pitchFamily="34" charset="0"/>
              </a:rPr>
              <a:t>mươi</a:t>
            </a:r>
            <a:r>
              <a:rPr lang="en-US" altLang="en-US" sz="2000" b="1" dirty="0">
                <a:solidFill>
                  <a:schemeClr val="accent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chemeClr val="accent6"/>
                </a:solidFill>
                <a:latin typeface="Arial" panose="020B0604020202020204" pitchFamily="34" charset="0"/>
              </a:rPr>
              <a:t>hai</a:t>
            </a:r>
            <a:r>
              <a:rPr lang="en-US" altLang="en-US" sz="2000" b="1" dirty="0">
                <a:solidFill>
                  <a:schemeClr val="accent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chemeClr val="accent6"/>
                </a:solidFill>
                <a:latin typeface="Arial" panose="020B0604020202020204" pitchFamily="34" charset="0"/>
              </a:rPr>
              <a:t>nghìn</a:t>
            </a:r>
            <a:endParaRPr lang="en-US" altLang="en-US" sz="2000" b="1" dirty="0">
              <a:solidFill>
                <a:schemeClr val="accent6"/>
              </a:solidFill>
              <a:latin typeface="Arial" panose="020B0604020202020204" pitchFamily="34" charset="0"/>
            </a:endParaRPr>
          </a:p>
        </p:txBody>
      </p:sp>
      <p:sp>
        <p:nvSpPr>
          <p:cNvPr id="21603" name="Rectangle 99">
            <a:extLst>
              <a:ext uri="{FF2B5EF4-FFF2-40B4-BE49-F238E27FC236}">
                <a16:creationId xmlns="" xmlns:a16="http://schemas.microsoft.com/office/drawing/2014/main" id="{227F3027-7898-447E-88E0-A3CAC3F072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7944" y="5867401"/>
            <a:ext cx="437618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 b="1" dirty="0" err="1">
                <a:solidFill>
                  <a:srgbClr val="000000"/>
                </a:solidFill>
                <a:latin typeface="Arial" panose="020B0604020202020204" pitchFamily="34" charset="0"/>
              </a:rPr>
              <a:t>ba</a:t>
            </a:r>
            <a:r>
              <a:rPr lang="en-US" altLang="en-US" sz="20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Arial" panose="020B0604020202020204" pitchFamily="34" charset="0"/>
              </a:rPr>
              <a:t>mươi</a:t>
            </a:r>
            <a:r>
              <a:rPr lang="en-US" altLang="en-US" sz="20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Arial" panose="020B0604020202020204" pitchFamily="34" charset="0"/>
              </a:rPr>
              <a:t>nghìn</a:t>
            </a:r>
            <a:r>
              <a:rPr lang="en-US" altLang="en-US" sz="20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Arial" panose="020B0604020202020204" pitchFamily="34" charset="0"/>
              </a:rPr>
              <a:t>không</a:t>
            </a:r>
            <a:r>
              <a:rPr lang="en-US" altLang="en-US" sz="20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Arial" panose="020B0604020202020204" pitchFamily="34" charset="0"/>
              </a:rPr>
              <a:t>trăm</a:t>
            </a:r>
            <a:r>
              <a:rPr lang="en-US" altLang="en-US" sz="20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Arial" panose="020B0604020202020204" pitchFamily="34" charset="0"/>
              </a:rPr>
              <a:t>linh</a:t>
            </a:r>
            <a:r>
              <a:rPr lang="en-US" altLang="en-US" sz="20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Arial" panose="020B0604020202020204" pitchFamily="34" charset="0"/>
              </a:rPr>
              <a:t>năm</a:t>
            </a:r>
            <a:endParaRPr lang="en-US" altLang="en-US" sz="20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21839" name="Group 335">
            <a:extLst>
              <a:ext uri="{FF2B5EF4-FFF2-40B4-BE49-F238E27FC236}">
                <a16:creationId xmlns="" xmlns:a16="http://schemas.microsoft.com/office/drawing/2014/main" id="{BAC7EDA8-82EA-43EF-B73E-3F1D0362A46E}"/>
              </a:ext>
            </a:extLst>
          </p:cNvPr>
          <p:cNvGraphicFramePr>
            <a:graphicFrameLocks noGrp="1"/>
          </p:cNvGraphicFramePr>
          <p:nvPr/>
        </p:nvGraphicFramePr>
        <p:xfrm>
          <a:off x="231434" y="4051300"/>
          <a:ext cx="6164526" cy="622300"/>
        </p:xfrm>
        <a:graphic>
          <a:graphicData uri="http://schemas.openxmlformats.org/drawingml/2006/table">
            <a:tbl>
              <a:tblPr/>
              <a:tblGrid>
                <a:gridCol w="125300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5768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408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4313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6989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622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134652" marR="13465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863" name="Group 359">
            <a:extLst>
              <a:ext uri="{FF2B5EF4-FFF2-40B4-BE49-F238E27FC236}">
                <a16:creationId xmlns="" xmlns:a16="http://schemas.microsoft.com/office/drawing/2014/main" id="{71FE2FFB-37EF-4F58-A670-DE67ECC1FC3D}"/>
              </a:ext>
            </a:extLst>
          </p:cNvPr>
          <p:cNvGraphicFramePr>
            <a:graphicFrameLocks noGrp="1"/>
          </p:cNvGraphicFramePr>
          <p:nvPr/>
        </p:nvGraphicFramePr>
        <p:xfrm>
          <a:off x="231434" y="4660900"/>
          <a:ext cx="6164526" cy="622300"/>
        </p:xfrm>
        <a:graphic>
          <a:graphicData uri="http://schemas.openxmlformats.org/drawingml/2006/table">
            <a:tbl>
              <a:tblPr/>
              <a:tblGrid>
                <a:gridCol w="125300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5768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408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4313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6989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622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134652" marR="13465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958" name="Group 454">
            <a:extLst>
              <a:ext uri="{FF2B5EF4-FFF2-40B4-BE49-F238E27FC236}">
                <a16:creationId xmlns="" xmlns:a16="http://schemas.microsoft.com/office/drawing/2014/main" id="{EDCDFA95-F607-4B94-93B2-7678892F98F3}"/>
              </a:ext>
            </a:extLst>
          </p:cNvPr>
          <p:cNvGraphicFramePr>
            <a:graphicFrameLocks noGrp="1"/>
          </p:cNvGraphicFramePr>
          <p:nvPr/>
        </p:nvGraphicFramePr>
        <p:xfrm>
          <a:off x="231434" y="5257800"/>
          <a:ext cx="6164525" cy="660400"/>
        </p:xfrm>
        <a:graphic>
          <a:graphicData uri="http://schemas.openxmlformats.org/drawingml/2006/table">
            <a:tbl>
              <a:tblPr/>
              <a:tblGrid>
                <a:gridCol w="125300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1560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8287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4313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6989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CC33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134652" marR="13465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CC33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CC33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CC33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CC33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911" name="Group 407">
            <a:extLst>
              <a:ext uri="{FF2B5EF4-FFF2-40B4-BE49-F238E27FC236}">
                <a16:creationId xmlns="" xmlns:a16="http://schemas.microsoft.com/office/drawing/2014/main" id="{053C4EF2-90EE-4578-8681-369527B15F94}"/>
              </a:ext>
            </a:extLst>
          </p:cNvPr>
          <p:cNvGraphicFramePr>
            <a:graphicFrameLocks noGrp="1"/>
          </p:cNvGraphicFramePr>
          <p:nvPr/>
        </p:nvGraphicFramePr>
        <p:xfrm>
          <a:off x="231434" y="5918200"/>
          <a:ext cx="6164526" cy="649288"/>
        </p:xfrm>
        <a:graphic>
          <a:graphicData uri="http://schemas.openxmlformats.org/drawingml/2006/table">
            <a:tbl>
              <a:tblPr/>
              <a:tblGrid>
                <a:gridCol w="125300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5768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408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4313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6989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649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134652" marR="13465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1931" name="Rectangle 427">
            <a:extLst>
              <a:ext uri="{FF2B5EF4-FFF2-40B4-BE49-F238E27FC236}">
                <a16:creationId xmlns="" xmlns:a16="http://schemas.microsoft.com/office/drawing/2014/main" id="{7F5DCE2C-CE91-4D78-9784-8F4A32786F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7944" y="1600201"/>
            <a:ext cx="437618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 b="1" dirty="0" err="1">
                <a:solidFill>
                  <a:srgbClr val="000000"/>
                </a:solidFill>
                <a:latin typeface="Arial" panose="020B0604020202020204" pitchFamily="34" charset="0"/>
              </a:rPr>
              <a:t>ba</a:t>
            </a:r>
            <a:r>
              <a:rPr lang="en-US" altLang="en-US" sz="20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Arial" panose="020B0604020202020204" pitchFamily="34" charset="0"/>
              </a:rPr>
              <a:t>mươi</a:t>
            </a:r>
            <a:r>
              <a:rPr lang="en-US" altLang="en-US" sz="2000" b="1" dirty="0">
                <a:solidFill>
                  <a:srgbClr val="000000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2000" b="1" dirty="0" err="1">
                <a:solidFill>
                  <a:srgbClr val="000000"/>
                </a:solidFill>
                <a:latin typeface="Arial" panose="020B0604020202020204" pitchFamily="34" charset="0"/>
              </a:rPr>
              <a:t>nghìn</a:t>
            </a:r>
            <a:endParaRPr lang="en-US" altLang="en-US" sz="20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1960" name="Text Box 456">
            <a:extLst>
              <a:ext uri="{FF2B5EF4-FFF2-40B4-BE49-F238E27FC236}">
                <a16:creationId xmlns="" xmlns:a16="http://schemas.microsoft.com/office/drawing/2014/main" id="{330F4F11-2CC0-4F7F-9C7C-5BDB321114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629" y="2147888"/>
            <a:ext cx="112209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2800" b="1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>
                <a:solidFill>
                  <a:schemeClr val="accent6"/>
                </a:solidFill>
                <a:latin typeface="Arial" panose="020B0604020202020204" pitchFamily="34" charset="0"/>
              </a:rPr>
              <a:t>3</a:t>
            </a:r>
            <a:r>
              <a:rPr lang="en-US" altLang="en-US" sz="2800" b="1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vi-VN" altLang="en-US" sz="28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1961" name="Text Box 457">
            <a:extLst>
              <a:ext uri="{FF2B5EF4-FFF2-40B4-BE49-F238E27FC236}">
                <a16:creationId xmlns="" xmlns:a16="http://schemas.microsoft.com/office/drawing/2014/main" id="{CB3D85C0-FBDA-4A36-9238-5666762E53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7455" y="2209801"/>
            <a:ext cx="89767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2800" b="1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>
                <a:solidFill>
                  <a:schemeClr val="accent6"/>
                </a:solidFill>
                <a:latin typeface="Arial" panose="020B0604020202020204" pitchFamily="34" charset="0"/>
              </a:rPr>
              <a:t>0</a:t>
            </a:r>
            <a:endParaRPr lang="vi-VN" altLang="en-US" sz="2800" b="1">
              <a:solidFill>
                <a:schemeClr val="accent6"/>
              </a:solidFill>
              <a:latin typeface="Arial" panose="020B0604020202020204" pitchFamily="34" charset="0"/>
            </a:endParaRPr>
          </a:p>
        </p:txBody>
      </p:sp>
      <p:sp>
        <p:nvSpPr>
          <p:cNvPr id="21962" name="Text Box 458">
            <a:extLst>
              <a:ext uri="{FF2B5EF4-FFF2-40B4-BE49-F238E27FC236}">
                <a16:creationId xmlns="" xmlns:a16="http://schemas.microsoft.com/office/drawing/2014/main" id="{C362AB73-8BC0-4981-9159-BA9C23F7B2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9553" y="2209801"/>
            <a:ext cx="10098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2800" b="1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>
                <a:solidFill>
                  <a:schemeClr val="accent6"/>
                </a:solidFill>
                <a:latin typeface="Arial" panose="020B0604020202020204" pitchFamily="34" charset="0"/>
              </a:rPr>
              <a:t>0</a:t>
            </a:r>
            <a:endParaRPr lang="vi-VN" altLang="en-US" sz="2800" b="1">
              <a:solidFill>
                <a:schemeClr val="accent6"/>
              </a:solidFill>
              <a:latin typeface="Arial" panose="020B0604020202020204" pitchFamily="34" charset="0"/>
            </a:endParaRPr>
          </a:p>
        </p:txBody>
      </p:sp>
      <p:sp>
        <p:nvSpPr>
          <p:cNvPr id="21963" name="Text Box 459">
            <a:extLst>
              <a:ext uri="{FF2B5EF4-FFF2-40B4-BE49-F238E27FC236}">
                <a16:creationId xmlns="" xmlns:a16="http://schemas.microsoft.com/office/drawing/2014/main" id="{EE23A22E-B1F8-4E11-9BA8-3B97433FA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0937" y="2209801"/>
            <a:ext cx="112209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2800" b="1">
                <a:solidFill>
                  <a:srgbClr val="000000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2800" b="1">
                <a:solidFill>
                  <a:schemeClr val="accent6"/>
                </a:solidFill>
                <a:latin typeface="Arial" panose="020B0604020202020204" pitchFamily="34" charset="0"/>
              </a:rPr>
              <a:t>2</a:t>
            </a:r>
            <a:endParaRPr lang="vi-VN" altLang="en-US" sz="2800" b="1">
              <a:solidFill>
                <a:schemeClr val="accent6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21998" name="Group 494">
            <a:extLst>
              <a:ext uri="{FF2B5EF4-FFF2-40B4-BE49-F238E27FC236}">
                <a16:creationId xmlns="" xmlns:a16="http://schemas.microsoft.com/office/drawing/2014/main" id="{3B926FE8-43EC-4DC5-9DDC-9E2DC8E33C5A}"/>
              </a:ext>
            </a:extLst>
          </p:cNvPr>
          <p:cNvGraphicFramePr>
            <a:graphicFrameLocks noGrp="1"/>
          </p:cNvGraphicFramePr>
          <p:nvPr/>
        </p:nvGraphicFramePr>
        <p:xfrm>
          <a:off x="231434" y="1524000"/>
          <a:ext cx="6164526" cy="609600"/>
        </p:xfrm>
        <a:graphic>
          <a:graphicData uri="http://schemas.openxmlformats.org/drawingml/2006/table">
            <a:tbl>
              <a:tblPr/>
              <a:tblGrid>
                <a:gridCol w="125300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5768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408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4313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6989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134652" marR="13465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1978" name="Rectangle 474">
            <a:extLst>
              <a:ext uri="{FF2B5EF4-FFF2-40B4-BE49-F238E27FC236}">
                <a16:creationId xmlns="" xmlns:a16="http://schemas.microsoft.com/office/drawing/2014/main" id="{9338ECD8-CCAA-4E64-8254-159E89BBF4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5959" y="1600201"/>
            <a:ext cx="12859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Arial" panose="020B0604020202020204" pitchFamily="34" charset="0"/>
              </a:rPr>
              <a:t>30 000</a:t>
            </a:r>
          </a:p>
        </p:txBody>
      </p:sp>
      <p:sp>
        <p:nvSpPr>
          <p:cNvPr id="21980" name="Text Box 476">
            <a:extLst>
              <a:ext uri="{FF2B5EF4-FFF2-40B4-BE49-F238E27FC236}">
                <a16:creationId xmlns="" xmlns:a16="http://schemas.microsoft.com/office/drawing/2014/main" id="{3717E9FC-F594-4052-9AE5-2C9D55DB89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1650" y="2209801"/>
            <a:ext cx="10098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2800" b="1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>
                <a:solidFill>
                  <a:schemeClr val="accent6"/>
                </a:solidFill>
                <a:latin typeface="Arial" panose="020B0604020202020204" pitchFamily="34" charset="0"/>
              </a:rPr>
              <a:t>0</a:t>
            </a:r>
            <a:endParaRPr lang="vi-VN" altLang="en-US" sz="2800" b="1">
              <a:solidFill>
                <a:schemeClr val="accent6"/>
              </a:solidFill>
              <a:latin typeface="Arial" panose="020B0604020202020204" pitchFamily="34" charset="0"/>
            </a:endParaRPr>
          </a:p>
        </p:txBody>
      </p:sp>
      <p:sp>
        <p:nvSpPr>
          <p:cNvPr id="21984" name="Text Box 480">
            <a:extLst>
              <a:ext uri="{FF2B5EF4-FFF2-40B4-BE49-F238E27FC236}">
                <a16:creationId xmlns="" xmlns:a16="http://schemas.microsoft.com/office/drawing/2014/main" id="{7924C468-136C-43F3-977F-562F6DC3C5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420" y="2819401"/>
            <a:ext cx="89767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2800" b="1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  <a:endParaRPr lang="vi-VN" altLang="en-US" sz="28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1985" name="Text Box 481">
            <a:extLst>
              <a:ext uri="{FF2B5EF4-FFF2-40B4-BE49-F238E27FC236}">
                <a16:creationId xmlns="" xmlns:a16="http://schemas.microsoft.com/office/drawing/2014/main" id="{A8B1E0B0-533E-44EB-8760-D47FF27059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3147" y="2819401"/>
            <a:ext cx="89767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endParaRPr lang="vi-VN" altLang="en-US" sz="28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1986" name="Text Box 482">
            <a:extLst>
              <a:ext uri="{FF2B5EF4-FFF2-40B4-BE49-F238E27FC236}">
                <a16:creationId xmlns="" xmlns:a16="http://schemas.microsoft.com/office/drawing/2014/main" id="{F8B15404-6203-4CF1-8F71-F8979DF3CD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9665" y="2819401"/>
            <a:ext cx="89767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Arial" panose="020B0604020202020204" pitchFamily="34" charset="0"/>
              </a:rPr>
              <a:t>5</a:t>
            </a:r>
            <a:endParaRPr lang="vi-VN" altLang="en-US" sz="28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1988" name="Text Box 484">
            <a:extLst>
              <a:ext uri="{FF2B5EF4-FFF2-40B4-BE49-F238E27FC236}">
                <a16:creationId xmlns="" xmlns:a16="http://schemas.microsoft.com/office/drawing/2014/main" id="{BB36A55B-765B-4356-BEDF-5B38EAE881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1762" y="2819401"/>
            <a:ext cx="89767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2800" b="1">
                <a:solidFill>
                  <a:srgbClr val="FF0000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21989" name="Text Box 485">
            <a:extLst>
              <a:ext uri="{FF2B5EF4-FFF2-40B4-BE49-F238E27FC236}">
                <a16:creationId xmlns="" xmlns:a16="http://schemas.microsoft.com/office/drawing/2014/main" id="{5FF1F1E4-7AA2-4D78-A149-9E8DD37A39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1650" y="2841626"/>
            <a:ext cx="112209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2800" b="1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vi-VN" altLang="en-US" sz="2800" b="1">
                <a:solidFill>
                  <a:srgbClr val="FF0000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21990" name="Text Box 486">
            <a:extLst>
              <a:ext uri="{FF2B5EF4-FFF2-40B4-BE49-F238E27FC236}">
                <a16:creationId xmlns="" xmlns:a16="http://schemas.microsoft.com/office/drawing/2014/main" id="{7F5456DF-8367-4130-AB92-75542E06AE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629" y="3429001"/>
            <a:ext cx="10098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D002C6"/>
                </a:solidFill>
                <a:latin typeface="Arial" panose="020B0604020202020204" pitchFamily="34" charset="0"/>
              </a:rPr>
              <a:t> 3</a:t>
            </a:r>
            <a:endParaRPr lang="vi-VN" altLang="en-US" sz="2800" b="1">
              <a:solidFill>
                <a:srgbClr val="D002C6"/>
              </a:solidFill>
              <a:latin typeface="Arial" panose="020B0604020202020204" pitchFamily="34" charset="0"/>
            </a:endParaRPr>
          </a:p>
        </p:txBody>
      </p:sp>
      <p:sp>
        <p:nvSpPr>
          <p:cNvPr id="21991" name="Text Box 487">
            <a:extLst>
              <a:ext uri="{FF2B5EF4-FFF2-40B4-BE49-F238E27FC236}">
                <a16:creationId xmlns="" xmlns:a16="http://schemas.microsoft.com/office/drawing/2014/main" id="{4298EC0A-183D-42FA-B509-C38DE06DEF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357" y="3429001"/>
            <a:ext cx="673259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2800" b="1">
                <a:solidFill>
                  <a:srgbClr val="D002C6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21992" name="Text Box 488">
            <a:extLst>
              <a:ext uri="{FF2B5EF4-FFF2-40B4-BE49-F238E27FC236}">
                <a16:creationId xmlns="" xmlns:a16="http://schemas.microsoft.com/office/drawing/2014/main" id="{E1B2D1D7-73F1-439D-83E0-1B51A3B4AA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9664" y="3429001"/>
            <a:ext cx="10098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2800" b="1">
                <a:solidFill>
                  <a:srgbClr val="D002C6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21993" name="Text Box 489">
            <a:extLst>
              <a:ext uri="{FF2B5EF4-FFF2-40B4-BE49-F238E27FC236}">
                <a16:creationId xmlns="" xmlns:a16="http://schemas.microsoft.com/office/drawing/2014/main" id="{9B3A4F41-AAED-490E-9B66-4F5E20E6B1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1762" y="3405188"/>
            <a:ext cx="673259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2800" b="1">
                <a:solidFill>
                  <a:srgbClr val="D002C6"/>
                </a:solidFill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21994" name="Text Box 490">
            <a:extLst>
              <a:ext uri="{FF2B5EF4-FFF2-40B4-BE49-F238E27FC236}">
                <a16:creationId xmlns="" xmlns:a16="http://schemas.microsoft.com/office/drawing/2014/main" id="{E034DAEF-819D-4CED-9675-AB260F814C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9965" y="3429001"/>
            <a:ext cx="785469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2800" b="1">
                <a:solidFill>
                  <a:srgbClr val="D002C6"/>
                </a:solidFill>
                <a:latin typeface="Arial" panose="020B0604020202020204" pitchFamily="34" charset="0"/>
              </a:rPr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9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9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5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5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5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5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5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1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1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1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90" grpId="0"/>
      <p:bldP spid="21591" grpId="0"/>
      <p:bldP spid="21592" grpId="0"/>
      <p:bldP spid="21593" grpId="0"/>
      <p:bldP spid="21594" grpId="0"/>
      <p:bldP spid="21595" grpId="0"/>
      <p:bldP spid="21596" grpId="0"/>
      <p:bldP spid="21597" grpId="0"/>
      <p:bldP spid="21598" grpId="0"/>
      <p:bldP spid="21599" grpId="0"/>
      <p:bldP spid="21600" grpId="0"/>
      <p:bldP spid="21601" grpId="0"/>
      <p:bldP spid="21602" grpId="0"/>
      <p:bldP spid="21603" grpId="0"/>
      <p:bldP spid="21931" grpId="0"/>
      <p:bldP spid="2197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">
            <a:extLst>
              <a:ext uri="{FF2B5EF4-FFF2-40B4-BE49-F238E27FC236}">
                <a16:creationId xmlns="" xmlns:a16="http://schemas.microsoft.com/office/drawing/2014/main" id="{86B7C057-BE4D-494A-B3C2-19E2C00DD3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5"/>
            <a:ext cx="13465175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Rectangle 2">
            <a:extLst>
              <a:ext uri="{FF2B5EF4-FFF2-40B4-BE49-F238E27FC236}">
                <a16:creationId xmlns="" xmlns:a16="http://schemas.microsoft.com/office/drawing/2014/main" id="{10D2B9D7-0BA5-4EDB-B89E-8FA1161C90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3465175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4000"/>
          </a:p>
        </p:txBody>
      </p:sp>
      <p:sp>
        <p:nvSpPr>
          <p:cNvPr id="12308" name="Text Box 20">
            <a:extLst>
              <a:ext uri="{FF2B5EF4-FFF2-40B4-BE49-F238E27FC236}">
                <a16:creationId xmlns="" xmlns:a16="http://schemas.microsoft.com/office/drawing/2014/main" id="{8EBF0334-6899-46A9-A5C2-667939A35F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6397" y="1413926"/>
            <a:ext cx="869483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solidFill>
                  <a:schemeClr val="tx2"/>
                </a:solidFill>
              </a:rPr>
              <a:t> </a:t>
            </a:r>
            <a:r>
              <a:rPr lang="en-US" altLang="en-US" sz="4400" b="1" dirty="0" smtClean="0">
                <a:solidFill>
                  <a:schemeClr val="tx2"/>
                </a:solidFill>
              </a:rPr>
              <a:t>      </a:t>
            </a:r>
            <a:r>
              <a:rPr lang="en-US" altLang="en-US" sz="4400" b="1" u="sng" dirty="0" err="1" smtClean="0">
                <a:solidFill>
                  <a:schemeClr val="tx2"/>
                </a:solidFill>
              </a:rPr>
              <a:t>Cách</a:t>
            </a:r>
            <a:r>
              <a:rPr lang="en-US" altLang="en-US" sz="4400" b="1" u="sng" dirty="0" smtClean="0">
                <a:solidFill>
                  <a:schemeClr val="tx2"/>
                </a:solidFill>
              </a:rPr>
              <a:t> </a:t>
            </a:r>
            <a:r>
              <a:rPr lang="en-US" altLang="en-US" sz="4400" b="1" u="sng" dirty="0" err="1">
                <a:solidFill>
                  <a:schemeClr val="tx2"/>
                </a:solidFill>
              </a:rPr>
              <a:t>đọc</a:t>
            </a:r>
            <a:r>
              <a:rPr lang="en-US" altLang="en-US" sz="4400" b="1" u="sng" dirty="0">
                <a:solidFill>
                  <a:schemeClr val="tx2"/>
                </a:solidFill>
              </a:rPr>
              <a:t> </a:t>
            </a:r>
            <a:r>
              <a:rPr lang="en-US" altLang="en-US" sz="4400" b="1" u="sng" dirty="0" err="1">
                <a:solidFill>
                  <a:schemeClr val="tx2"/>
                </a:solidFill>
              </a:rPr>
              <a:t>và</a:t>
            </a:r>
            <a:r>
              <a:rPr lang="en-US" altLang="en-US" sz="4400" b="1" u="sng" dirty="0">
                <a:solidFill>
                  <a:schemeClr val="tx2"/>
                </a:solidFill>
              </a:rPr>
              <a:t> </a:t>
            </a:r>
            <a:r>
              <a:rPr lang="en-US" altLang="en-US" sz="4400" b="1" u="sng" dirty="0" err="1">
                <a:solidFill>
                  <a:schemeClr val="tx2"/>
                </a:solidFill>
              </a:rPr>
              <a:t>viết</a:t>
            </a:r>
            <a:r>
              <a:rPr lang="en-US" altLang="en-US" sz="4400" b="1" u="sng" dirty="0">
                <a:solidFill>
                  <a:schemeClr val="tx2"/>
                </a:solidFill>
              </a:rPr>
              <a:t> </a:t>
            </a:r>
            <a:r>
              <a:rPr lang="en-US" altLang="en-US" sz="4400" b="1" u="sng" dirty="0" err="1" smtClean="0">
                <a:solidFill>
                  <a:schemeClr val="tx2"/>
                </a:solidFill>
              </a:rPr>
              <a:t>số</a:t>
            </a:r>
            <a:endParaRPr lang="en-US" altLang="en-US" sz="4400" b="1" u="sng" dirty="0">
              <a:solidFill>
                <a:schemeClr val="tx2"/>
              </a:solidFill>
            </a:endParaRPr>
          </a:p>
        </p:txBody>
      </p:sp>
      <p:sp>
        <p:nvSpPr>
          <p:cNvPr id="12309" name="Text Box 21">
            <a:extLst>
              <a:ext uri="{FF2B5EF4-FFF2-40B4-BE49-F238E27FC236}">
                <a16:creationId xmlns="" xmlns:a16="http://schemas.microsoft.com/office/drawing/2014/main" id="{B2D74738-3D06-4636-8BF7-90D148087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71877" y="2420888"/>
            <a:ext cx="14791383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FF3300"/>
                </a:solidFill>
              </a:rPr>
              <a:t>     </a:t>
            </a:r>
            <a:r>
              <a:rPr lang="en-US" altLang="en-US" sz="4000" b="1" dirty="0" smtClean="0">
                <a:solidFill>
                  <a:srgbClr val="FF3300"/>
                </a:solidFill>
              </a:rPr>
              <a:t>            </a:t>
            </a:r>
            <a:r>
              <a:rPr lang="en-US" altLang="en-US" sz="4400" b="1" dirty="0" smtClean="0">
                <a:solidFill>
                  <a:srgbClr val="FF0000"/>
                </a:solidFill>
              </a:rPr>
              <a:t>Ta </a:t>
            </a:r>
            <a:r>
              <a:rPr lang="en-US" altLang="en-US" sz="4400" b="1" dirty="0" err="1">
                <a:solidFill>
                  <a:srgbClr val="FF0000"/>
                </a:solidFill>
              </a:rPr>
              <a:t>viết</a:t>
            </a:r>
            <a:r>
              <a:rPr lang="en-US" altLang="en-US" sz="4400" b="1" dirty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</a:rPr>
              <a:t>và</a:t>
            </a:r>
            <a:r>
              <a:rPr lang="en-US" altLang="en-US" sz="4400" b="1" dirty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</a:rPr>
              <a:t>đọc</a:t>
            </a:r>
            <a:r>
              <a:rPr lang="en-US" altLang="en-US" sz="4400" b="1" dirty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</a:rPr>
              <a:t>lần</a:t>
            </a:r>
            <a:r>
              <a:rPr lang="en-US" altLang="en-US" sz="4400" b="1" dirty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</a:rPr>
              <a:t>lượt</a:t>
            </a:r>
            <a:r>
              <a:rPr lang="en-US" altLang="en-US" sz="4400" b="1" dirty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</a:rPr>
              <a:t>từ</a:t>
            </a:r>
            <a:r>
              <a:rPr lang="en-US" altLang="en-US" sz="4400" b="1" dirty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</a:rPr>
              <a:t>trái</a:t>
            </a:r>
            <a:r>
              <a:rPr lang="en-US" altLang="en-US" sz="4400" b="1" dirty="0">
                <a:solidFill>
                  <a:srgbClr val="FF0000"/>
                </a:solidFill>
              </a:rPr>
              <a:t> sang </a:t>
            </a:r>
            <a:r>
              <a:rPr lang="en-US" altLang="en-US" sz="4400" b="1" dirty="0" err="1">
                <a:solidFill>
                  <a:srgbClr val="FF0000"/>
                </a:solidFill>
              </a:rPr>
              <a:t>phải</a:t>
            </a:r>
            <a:r>
              <a:rPr lang="en-US" altLang="en-US" sz="4400" b="1" dirty="0">
                <a:solidFill>
                  <a:srgbClr val="FF0000"/>
                </a:solidFill>
              </a:rPr>
              <a:t>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solidFill>
                  <a:srgbClr val="FF0000"/>
                </a:solidFill>
              </a:rPr>
              <a:t>   </a:t>
            </a:r>
            <a:r>
              <a:rPr lang="en-US" altLang="en-US" sz="4400" b="1" dirty="0" smtClean="0">
                <a:solidFill>
                  <a:srgbClr val="FF0000"/>
                </a:solidFill>
              </a:rPr>
              <a:t>              Theo </a:t>
            </a:r>
            <a:r>
              <a:rPr lang="en-US" altLang="en-US" sz="4400" b="1" dirty="0" err="1">
                <a:solidFill>
                  <a:srgbClr val="FF0000"/>
                </a:solidFill>
              </a:rPr>
              <a:t>thứ</a:t>
            </a:r>
            <a:r>
              <a:rPr lang="en-US" altLang="en-US" sz="4400" b="1" dirty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</a:rPr>
              <a:t>tự</a:t>
            </a:r>
            <a:r>
              <a:rPr lang="en-US" altLang="en-US" sz="4400" b="1" dirty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</a:rPr>
              <a:t>từ</a:t>
            </a:r>
            <a:r>
              <a:rPr lang="en-US" altLang="en-US" sz="4400" b="1" dirty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</a:rPr>
              <a:t>hàng</a:t>
            </a:r>
            <a:r>
              <a:rPr lang="en-US" altLang="en-US" sz="4400" b="1" dirty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</a:rPr>
              <a:t>cao</a:t>
            </a:r>
            <a:r>
              <a:rPr lang="en-US" altLang="en-US" sz="4400" b="1" dirty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</a:rPr>
              <a:t>đến</a:t>
            </a:r>
            <a:r>
              <a:rPr lang="en-US" altLang="en-US" sz="4400" b="1" dirty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</a:rPr>
              <a:t>hàng</a:t>
            </a:r>
            <a:r>
              <a:rPr lang="en-US" altLang="en-US" sz="4400" b="1" dirty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</a:rPr>
              <a:t>thấp</a:t>
            </a:r>
            <a:endParaRPr lang="en-US" altLang="en-US" sz="4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2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8" grpId="0"/>
      <p:bldP spid="1230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6">
            <a:extLst>
              <a:ext uri="{FF2B5EF4-FFF2-40B4-BE49-F238E27FC236}">
                <a16:creationId xmlns="" xmlns:a16="http://schemas.microsoft.com/office/drawing/2014/main" id="{B93EB0F6-8B4A-4C47-968B-021EF18E4C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068" y="2832045"/>
            <a:ext cx="13465175" cy="132397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8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hành</a:t>
            </a:r>
            <a:endParaRPr lang="en-US" altLang="en-US" sz="80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Text Box 16">
            <a:extLst>
              <a:ext uri="{FF2B5EF4-FFF2-40B4-BE49-F238E27FC236}">
                <a16:creationId xmlns="" xmlns:a16="http://schemas.microsoft.com/office/drawing/2014/main" id="{0F94C410-7F04-4DE2-A306-2E3A0DA7A1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564" y="1124745"/>
            <a:ext cx="11792036" cy="1323439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HOẠT ĐỘNG 2</a:t>
            </a:r>
            <a:endParaRPr lang="en-US" altLang="en-US" sz="8000" dirty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pull/>
    <p:sndAc>
      <p:stSnd>
        <p:snd r:embed="rId2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1">
            <a:extLst>
              <a:ext uri="{FF2B5EF4-FFF2-40B4-BE49-F238E27FC236}">
                <a16:creationId xmlns="" xmlns:a16="http://schemas.microsoft.com/office/drawing/2014/main" id="{F7CCDFC1-6ADD-42FE-A4B0-53878FDE43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6" y="0"/>
            <a:ext cx="13465175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80">
            <a:extLst>
              <a:ext uri="{FF2B5EF4-FFF2-40B4-BE49-F238E27FC236}">
                <a16:creationId xmlns="" xmlns:a16="http://schemas.microsoft.com/office/drawing/2014/main" id="{D72BC07E-5D09-4031-9B18-BCCE40CBB9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699" y="632059"/>
            <a:ext cx="710197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2060"/>
                </a:solidFill>
              </a:rPr>
              <a:t>Bài</a:t>
            </a:r>
            <a:r>
              <a:rPr lang="en-US" altLang="en-US" sz="2800" b="1" dirty="0">
                <a:solidFill>
                  <a:srgbClr val="002060"/>
                </a:solidFill>
              </a:rPr>
              <a:t> 1</a:t>
            </a:r>
            <a:r>
              <a:rPr lang="en-US" altLang="en-US" sz="2800" dirty="0">
                <a:solidFill>
                  <a:srgbClr val="002060"/>
                </a:solidFill>
              </a:rPr>
              <a:t>:</a:t>
            </a:r>
            <a:r>
              <a:rPr lang="en-US" altLang="en-US" sz="2800" dirty="0">
                <a:solidFill>
                  <a:srgbClr val="002060"/>
                </a:solidFill>
                <a:latin typeface=".VnArial Narrow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Viết</a:t>
            </a:r>
            <a:r>
              <a:rPr lang="en-US" altLang="en-US" sz="2800" b="1" dirty="0">
                <a:solidFill>
                  <a:srgbClr val="002060"/>
                </a:solidFill>
              </a:rPr>
              <a:t> ( </a:t>
            </a:r>
            <a:r>
              <a:rPr lang="en-US" altLang="en-US" sz="2800" b="1" dirty="0" err="1">
                <a:solidFill>
                  <a:srgbClr val="002060"/>
                </a:solidFill>
              </a:rPr>
              <a:t>theo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mẫu</a:t>
            </a:r>
            <a:r>
              <a:rPr lang="en-US" altLang="en-US" sz="2800" b="1" dirty="0" smtClean="0">
                <a:solidFill>
                  <a:srgbClr val="002060"/>
                </a:solidFill>
              </a:rPr>
              <a:t>)</a:t>
            </a:r>
            <a:endParaRPr lang="en-US" altLang="en-US" sz="2800" b="1" dirty="0">
              <a:solidFill>
                <a:srgbClr val="002060"/>
              </a:solidFill>
            </a:endParaRPr>
          </a:p>
        </p:txBody>
      </p:sp>
      <p:graphicFrame>
        <p:nvGraphicFramePr>
          <p:cNvPr id="8" name="Group 43">
            <a:extLst>
              <a:ext uri="{FF2B5EF4-FFF2-40B4-BE49-F238E27FC236}">
                <a16:creationId xmlns="" xmlns:a16="http://schemas.microsoft.com/office/drawing/2014/main" id="{AC1F2027-CD13-4349-A8C8-16218D1469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6387155"/>
              </p:ext>
            </p:extLst>
          </p:nvPr>
        </p:nvGraphicFramePr>
        <p:xfrm>
          <a:off x="448839" y="1805782"/>
          <a:ext cx="12567496" cy="4268787"/>
        </p:xfrm>
        <a:graphic>
          <a:graphicData uri="http://schemas.openxmlformats.org/drawingml/2006/table">
            <a:tbl>
              <a:tblPr/>
              <a:tblGrid>
                <a:gridCol w="207712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49036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1809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Viết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số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34652" marR="134652" marT="45689" marB="45689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Đọc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số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34652" marR="134652" marT="45689" marB="45689" horzOverflow="overflow">
                    <a:lnL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78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1645"/>
                          </a:solidFill>
                          <a:effectLst/>
                          <a:latin typeface="Times New Roman" pitchFamily="18" charset="0"/>
                        </a:rPr>
                        <a:t>86 030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161645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34652" marR="134652" marT="45689" marB="45689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61645"/>
                          </a:solidFill>
                          <a:effectLst/>
                          <a:latin typeface="Times New Roman" pitchFamily="18" charset="0"/>
                        </a:rPr>
                        <a:t>Tám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45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61645"/>
                          </a:solidFill>
                          <a:effectLst/>
                          <a:latin typeface="Times New Roman" pitchFamily="18" charset="0"/>
                        </a:rPr>
                        <a:t>mươi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45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61645"/>
                          </a:solidFill>
                          <a:effectLst/>
                          <a:latin typeface="Times New Roman" pitchFamily="18" charset="0"/>
                        </a:rPr>
                        <a:t>sáu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1645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61645"/>
                          </a:solidFill>
                          <a:effectLst/>
                          <a:latin typeface="Times New Roman" pitchFamily="18" charset="0"/>
                        </a:rPr>
                        <a:t>nghìn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45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61645"/>
                          </a:solidFill>
                          <a:effectLst/>
                          <a:latin typeface="Times New Roman" pitchFamily="18" charset="0"/>
                        </a:rPr>
                        <a:t>không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45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61645"/>
                          </a:solidFill>
                          <a:effectLst/>
                          <a:latin typeface="Times New Roman" pitchFamily="18" charset="0"/>
                        </a:rPr>
                        <a:t>trăm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45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61645"/>
                          </a:solidFill>
                          <a:effectLst/>
                          <a:latin typeface="Times New Roman" pitchFamily="18" charset="0"/>
                        </a:rPr>
                        <a:t>ba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1645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61645"/>
                          </a:solidFill>
                          <a:effectLst/>
                          <a:latin typeface="Times New Roman" pitchFamily="18" charset="0"/>
                        </a:rPr>
                        <a:t>mươi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161645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34652" marR="134652" marT="45689" marB="45689" anchor="ctr" horzOverflow="overflow">
                    <a:lnL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78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62 300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34652" marR="134652" marT="45689" marB="45689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34652" marR="134652" marT="45689" marB="45689" anchor="ctr" horzOverflow="overflow">
                    <a:lnL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78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34652" marR="134652" marT="45689" marB="45689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Năm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mươi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tám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nghìn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sáu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trăm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linh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một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L="134652" marR="134652" marT="45689" marB="45689" anchor="ctr" horzOverflow="overflow">
                    <a:lnL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790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34652" marR="134652" marT="45689" marB="45689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34652" marR="134652" marT="45689" marB="45689" anchor="ctr" horzOverflow="overflow">
                    <a:lnL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364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34652" marR="134652" marT="45689" marB="45689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4652" marR="134652" marT="45689" marB="45689" anchor="ctr" horzOverflow="overflow">
                    <a:lnL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7983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34652" marR="134652" marT="45689" marB="45689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34652" marR="134652" marT="45689" marB="45689" anchor="ctr" horzOverflow="overflow">
                    <a:lnL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6350" name="Text Box 81">
            <a:extLst>
              <a:ext uri="{FF2B5EF4-FFF2-40B4-BE49-F238E27FC236}">
                <a16:creationId xmlns="" xmlns:a16="http://schemas.microsoft.com/office/drawing/2014/main" id="{4E629595-A753-4C71-8399-D6570A9B0D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0714" y="2688431"/>
            <a:ext cx="1907566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2800">
              <a:latin typeface=".VnTime" pitchFamily="34" charset="0"/>
            </a:endParaRPr>
          </a:p>
        </p:txBody>
      </p:sp>
      <p:sp>
        <p:nvSpPr>
          <p:cNvPr id="56351" name="Rectangle 427">
            <a:extLst>
              <a:ext uri="{FF2B5EF4-FFF2-40B4-BE49-F238E27FC236}">
                <a16:creationId xmlns="" xmlns:a16="http://schemas.microsoft.com/office/drawing/2014/main" id="{3A07C65B-C2D2-4BD3-94E5-71681BDD7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5245" y="4545807"/>
            <a:ext cx="965004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endParaRPr lang="en-US" altLang="en-US" sz="20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" name="Rectangle 5">
            <a:extLst>
              <a:ext uri="{FF2B5EF4-FFF2-40B4-BE49-F238E27FC236}">
                <a16:creationId xmlns="" xmlns:a16="http://schemas.microsoft.com/office/drawing/2014/main" id="{7B7F1A7B-E8A0-459B-BE40-0041FE0755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4333" y="4729956"/>
            <a:ext cx="9827708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 smtClean="0">
                <a:solidFill>
                  <a:srgbClr val="002060"/>
                </a:solidFill>
              </a:rPr>
              <a:t>Bảy</a:t>
            </a:r>
            <a:r>
              <a:rPr lang="en-US" altLang="en-US" sz="28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mươi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nghìn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không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</a:rPr>
              <a:t>trăm</a:t>
            </a:r>
            <a:r>
              <a:rPr lang="en-US" altLang="en-US" sz="28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</a:rPr>
              <a:t>ba</a:t>
            </a:r>
            <a:r>
              <a:rPr lang="en-US" altLang="en-US" sz="28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</a:rPr>
              <a:t>mươi</a:t>
            </a:r>
            <a:r>
              <a:rPr lang="en-US" altLang="en-US" sz="28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</a:rPr>
              <a:t>mốt</a:t>
            </a:r>
            <a:endParaRPr lang="en-US" altLang="en-US" sz="2800" b="1" dirty="0">
              <a:solidFill>
                <a:srgbClr val="002060"/>
              </a:solidFill>
            </a:endParaRPr>
          </a:p>
        </p:txBody>
      </p:sp>
      <p:sp>
        <p:nvSpPr>
          <p:cNvPr id="12" name="Rectangle 5">
            <a:extLst>
              <a:ext uri="{FF2B5EF4-FFF2-40B4-BE49-F238E27FC236}">
                <a16:creationId xmlns="" xmlns:a16="http://schemas.microsoft.com/office/drawing/2014/main" id="{55F403AE-A9AF-4C7A-AC5C-F96A1187E1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1" y="5366545"/>
            <a:ext cx="2244196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2060"/>
                </a:solidFill>
              </a:rPr>
              <a:t>60 002</a:t>
            </a:r>
          </a:p>
        </p:txBody>
      </p:sp>
      <p:sp>
        <p:nvSpPr>
          <p:cNvPr id="13" name="Rectangle 5">
            <a:extLst>
              <a:ext uri="{FF2B5EF4-FFF2-40B4-BE49-F238E27FC236}">
                <a16:creationId xmlns="" xmlns:a16="http://schemas.microsoft.com/office/drawing/2014/main" id="{865D91D8-9D2C-41A1-A5B0-419A91A67F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839" y="4153695"/>
            <a:ext cx="2244196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srgbClr val="002060"/>
                </a:solidFill>
              </a:rPr>
              <a:t>42 980</a:t>
            </a:r>
            <a:endParaRPr lang="en-US" altLang="en-US" sz="2800" b="1" dirty="0">
              <a:solidFill>
                <a:srgbClr val="002060"/>
              </a:solidFill>
            </a:endParaRPr>
          </a:p>
        </p:txBody>
      </p:sp>
      <p:sp>
        <p:nvSpPr>
          <p:cNvPr id="14" name="Text Box 47">
            <a:extLst>
              <a:ext uri="{FF2B5EF4-FFF2-40B4-BE49-F238E27FC236}">
                <a16:creationId xmlns="" xmlns:a16="http://schemas.microsoft.com/office/drawing/2014/main" id="{4AEF836C-7CAF-48B0-89A5-1C6362E16A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737" y="3017044"/>
            <a:ext cx="10659930" cy="519112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 smtClean="0">
                <a:solidFill>
                  <a:srgbClr val="FF0000"/>
                </a:solidFill>
              </a:rPr>
              <a:t>Sáu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mươi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hai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nghìn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ba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trăm</a:t>
            </a:r>
            <a:endParaRPr lang="en-US" altLang="en-US" sz="2800" b="1" dirty="0">
              <a:solidFill>
                <a:srgbClr val="FF0000"/>
              </a:solidFill>
            </a:endParaRPr>
          </a:p>
        </p:txBody>
      </p:sp>
      <p:sp>
        <p:nvSpPr>
          <p:cNvPr id="15" name="Text Box 48">
            <a:extLst>
              <a:ext uri="{FF2B5EF4-FFF2-40B4-BE49-F238E27FC236}">
                <a16:creationId xmlns="" xmlns:a16="http://schemas.microsoft.com/office/drawing/2014/main" id="{C82D3907-B084-45D9-884E-7E0268B971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698" y="3544095"/>
            <a:ext cx="2019776" cy="52387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smtClean="0">
                <a:solidFill>
                  <a:srgbClr val="FF0000"/>
                </a:solidFill>
              </a:rPr>
              <a:t>58 601</a:t>
            </a:r>
            <a:endParaRPr lang="en-US" altLang="en-US" sz="2800" b="1" dirty="0">
              <a:solidFill>
                <a:srgbClr val="FF0000"/>
              </a:solidFill>
            </a:endParaRPr>
          </a:p>
        </p:txBody>
      </p:sp>
      <p:sp>
        <p:nvSpPr>
          <p:cNvPr id="16" name="Text Box 49">
            <a:extLst>
              <a:ext uri="{FF2B5EF4-FFF2-40B4-BE49-F238E27FC236}">
                <a16:creationId xmlns="" xmlns:a16="http://schemas.microsoft.com/office/drawing/2014/main" id="{2978803F-04AB-4759-832D-52B5D5AA3F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3035" y="4153694"/>
            <a:ext cx="10659930" cy="519112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 smtClean="0">
                <a:solidFill>
                  <a:srgbClr val="FF0000"/>
                </a:solidFill>
              </a:rPr>
              <a:t>Bốn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mươi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hai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nghìn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chín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trăm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tám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mươi</a:t>
            </a:r>
            <a:endParaRPr lang="en-US" altLang="en-US" sz="2800" b="1" dirty="0">
              <a:solidFill>
                <a:srgbClr val="FF0000"/>
              </a:solidFill>
            </a:endParaRPr>
          </a:p>
        </p:txBody>
      </p:sp>
      <p:sp>
        <p:nvSpPr>
          <p:cNvPr id="17" name="Text Box 50">
            <a:extLst>
              <a:ext uri="{FF2B5EF4-FFF2-40B4-BE49-F238E27FC236}">
                <a16:creationId xmlns="" xmlns:a16="http://schemas.microsoft.com/office/drawing/2014/main" id="{CA9685B5-59F4-45AA-9BF5-89FF45F466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023" y="4744244"/>
            <a:ext cx="2019776" cy="519112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</a:rPr>
              <a:t>7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0 031</a:t>
            </a:r>
            <a:endParaRPr lang="en-US" altLang="en-US" sz="2800" b="1" dirty="0">
              <a:solidFill>
                <a:srgbClr val="FF0000"/>
              </a:solidFill>
            </a:endParaRPr>
          </a:p>
        </p:txBody>
      </p:sp>
      <p:sp>
        <p:nvSpPr>
          <p:cNvPr id="18" name="Text Box 51">
            <a:extLst>
              <a:ext uri="{FF2B5EF4-FFF2-40B4-BE49-F238E27FC236}">
                <a16:creationId xmlns="" xmlns:a16="http://schemas.microsoft.com/office/drawing/2014/main" id="{70C59B75-C221-4DBD-9889-D2595D0657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737" y="5366544"/>
            <a:ext cx="10659930" cy="519112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FF0000"/>
                </a:solidFill>
              </a:rPr>
              <a:t>Sáu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mươi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nghìn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không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trăm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linh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hai</a:t>
            </a:r>
            <a:endParaRPr lang="en-US" alt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dissolv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334&quot;/&gt;&lt;/object&gt;&lt;object type=&quot;3&quot; unique_id=&quot;10004&quot;&gt;&lt;property id=&quot;20148&quot; value=&quot;5&quot;/&gt;&lt;property id=&quot;20300&quot; value=&quot;Slide 2&quot;/&gt;&lt;property id=&quot;20307&quot; value=&quot;340&quot;/&gt;&lt;/object&gt;&lt;object type=&quot;3&quot; unique_id=&quot;10005&quot;&gt;&lt;property id=&quot;20148&quot; value=&quot;5&quot;/&gt;&lt;property id=&quot;20300&quot; value=&quot;Slide 3&quot;/&gt;&lt;property id=&quot;20307&quot; value=&quot;339&quot;/&gt;&lt;/object&gt;&lt;object type=&quot;3&quot; unique_id=&quot;10006&quot;&gt;&lt;property id=&quot;20148&quot; value=&quot;5&quot;/&gt;&lt;property id=&quot;20300&quot; value=&quot;Slide 4&quot;/&gt;&lt;property id=&quot;20307&quot; value=&quot;335&quot;/&gt;&lt;/object&gt;&lt;object type=&quot;3&quot; unique_id=&quot;10007&quot;&gt;&lt;property id=&quot;20148&quot; value=&quot;5&quot;/&gt;&lt;property id=&quot;20300&quot; value=&quot;Slide 5&quot;/&gt;&lt;property id=&quot;20307&quot; value=&quot;344&quot;/&gt;&lt;/object&gt;&lt;object type=&quot;3&quot; unique_id=&quot;10008&quot;&gt;&lt;property id=&quot;20148&quot; value=&quot;5&quot;/&gt;&lt;property id=&quot;20300&quot; value=&quot;Slide 6&quot;/&gt;&lt;property id=&quot;20307&quot; value=&quot;332&quot;/&gt;&lt;/object&gt;&lt;object type=&quot;3&quot; unique_id=&quot;10009&quot;&gt;&lt;property id=&quot;20148&quot; value=&quot;5&quot;/&gt;&lt;property id=&quot;20300&quot; value=&quot;Slide 7&quot;/&gt;&lt;property id=&quot;20307&quot; value=&quot;342&quot;/&gt;&lt;/object&gt;&lt;object type=&quot;3&quot; unique_id=&quot;10010&quot;&gt;&lt;property id=&quot;20148&quot; value=&quot;5&quot;/&gt;&lt;property id=&quot;20300&quot; value=&quot;Slide 8&quot;/&gt;&lt;property id=&quot;20307&quot; value=&quot;343&quot;/&gt;&lt;/object&gt;&lt;object type=&quot;3&quot; unique_id=&quot;10011&quot;&gt;&lt;property id=&quot;20148&quot; value=&quot;5&quot;/&gt;&lt;property id=&quot;20300&quot; value=&quot;Slide 9&quot;/&gt;&lt;property id=&quot;20307&quot; value=&quot;336&quot;/&gt;&lt;/object&gt;&lt;object type=&quot;3&quot; unique_id=&quot;10012&quot;&gt;&lt;property id=&quot;20148&quot; value=&quot;5&quot;/&gt;&lt;property id=&quot;20300&quot; value=&quot;Slide 10&quot;/&gt;&lt;property id=&quot;20307&quot; value=&quot;337&quot;/&gt;&lt;/object&gt;&lt;object type=&quot;3&quot; unique_id=&quot;10013&quot;&gt;&lt;property id=&quot;20148&quot; value=&quot;5&quot;/&gt;&lt;property id=&quot;20300&quot; value=&quot;Slide 11&quot;/&gt;&lt;property id=&quot;20307&quot; value=&quot;338&quot;/&gt;&lt;/object&gt;&lt;object type=&quot;3&quot; unique_id=&quot;10014&quot;&gt;&lt;property id=&quot;20148&quot; value=&quot;5&quot;/&gt;&lt;property id=&quot;20300&quot; value=&quot;Slide 12&quot;/&gt;&lt;property id=&quot;20307&quot; value=&quot;322&quot;/&gt;&lt;/object&gt;&lt;object type=&quot;3&quot; unique_id=&quot;10015&quot;&gt;&lt;property id=&quot;20148&quot; value=&quot;5&quot;/&gt;&lt;property id=&quot;20300&quot; value=&quot;Slide 13&quot;/&gt;&lt;property id=&quot;20307&quot; value=&quot;323&quot;/&gt;&lt;/object&gt;&lt;object type=&quot;3&quot; unique_id=&quot;10016&quot;&gt;&lt;property id=&quot;20148&quot; value=&quot;5&quot;/&gt;&lt;property id=&quot;20300&quot; value=&quot;Slide 14&quot;/&gt;&lt;property id=&quot;20307&quot; value=&quot;326&quot;/&gt;&lt;/object&gt;&lt;object type=&quot;3&quot; unique_id=&quot;10017&quot;&gt;&lt;property id=&quot;20148&quot; value=&quot;5&quot;/&gt;&lt;property id=&quot;20300&quot; value=&quot;Slide 15&quot;/&gt;&lt;property id=&quot;20307&quot; value=&quot;281&quot;/&gt;&lt;/object&gt;&lt;object type=&quot;3&quot; unique_id=&quot;10018&quot;&gt;&lt;property id=&quot;20148&quot; value=&quot;5&quot;/&gt;&lt;property id=&quot;20300&quot; value=&quot;Slide 16&quot;/&gt;&lt;property id=&quot;20307&quot; value=&quot;345&quot;/&gt;&lt;/object&gt;&lt;object type=&quot;3&quot; unique_id=&quot;10019&quot;&gt;&lt;property id=&quot;20148&quot; value=&quot;5&quot;/&gt;&lt;property id=&quot;20300&quot; value=&quot;Slide 17&quot;/&gt;&lt;property id=&quot;20307&quot; value=&quot;346&quot;/&gt;&lt;/object&gt;&lt;object type=&quot;3&quot; unique_id=&quot;10020&quot;&gt;&lt;property id=&quot;20148&quot; value=&quot;5&quot;/&gt;&lt;property id=&quot;20300&quot; value=&quot;Slide 18&quot;/&gt;&lt;property id=&quot;20307&quot; value=&quot;347&quot;/&gt;&lt;/object&gt;&lt;object type=&quot;3&quot; unique_id=&quot;10021&quot;&gt;&lt;property id=&quot;20148&quot; value=&quot;5&quot;/&gt;&lt;property id=&quot;20300&quot; value=&quot;Slide 19&quot;/&gt;&lt;property id=&quot;20307&quot; value=&quot;274&quot;/&gt;&lt;/object&gt;&lt;/object&gt;&lt;object type=&quot;8&quot; unique_id=&quot;10042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HUONG111111111111">
  <a:themeElements>
    <a:clrScheme name="HUONG111111111111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HUONG11111111111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HUONG111111111111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UONG111111111111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UONG111111111111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UONG111111111111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UONG11111111111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UONG11111111111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UONG11111111111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_SERENE">
  <a:themeElements>
    <a:clrScheme name="">
      <a:dk1>
        <a:srgbClr val="333333"/>
      </a:dk1>
      <a:lt1>
        <a:srgbClr val="A9BDA9"/>
      </a:lt1>
      <a:dk2>
        <a:srgbClr val="004C2B"/>
      </a:dk2>
      <a:lt2>
        <a:srgbClr val="578963"/>
      </a:lt2>
      <a:accent1>
        <a:srgbClr val="FFCCCC"/>
      </a:accent1>
      <a:accent2>
        <a:srgbClr val="B3E1B3"/>
      </a:accent2>
      <a:accent3>
        <a:srgbClr val="D1DBD1"/>
      </a:accent3>
      <a:accent4>
        <a:srgbClr val="2A2A2A"/>
      </a:accent4>
      <a:accent5>
        <a:srgbClr val="FFE2E2"/>
      </a:accent5>
      <a:accent6>
        <a:srgbClr val="A2CCA2"/>
      </a:accent6>
      <a:hlink>
        <a:srgbClr val="BDD7E5"/>
      </a:hlink>
      <a:folHlink>
        <a:srgbClr val="D2AAD2"/>
      </a:folHlink>
    </a:clrScheme>
    <a:fontScheme name="SERENE">
      <a:majorFont>
        <a:latin typeface=".VnTime"/>
        <a:ea typeface=""/>
        <a:cs typeface=""/>
      </a:majorFont>
      <a:minorFont>
        <a:latin typeface=".VnTim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FF"/>
        </a:solidFill>
        <a:ln w="12700" cap="rnd" cmpd="sng" algn="ctr">
          <a:solidFill>
            <a:srgbClr val="FF3300"/>
          </a:solidFill>
          <a:prstDash val="sysDot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FF"/>
        </a:solidFill>
        <a:ln w="12700" cap="rnd" cmpd="sng" algn="ctr">
          <a:solidFill>
            <a:srgbClr val="FF3300"/>
          </a:solidFill>
          <a:prstDash val="sysDot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ERENE 1">
        <a:dk1>
          <a:srgbClr val="333333"/>
        </a:dk1>
        <a:lt1>
          <a:srgbClr val="A9BDA9"/>
        </a:lt1>
        <a:dk2>
          <a:srgbClr val="004C2B"/>
        </a:dk2>
        <a:lt2>
          <a:srgbClr val="578963"/>
        </a:lt2>
        <a:accent1>
          <a:srgbClr val="E1B7B7"/>
        </a:accent1>
        <a:accent2>
          <a:srgbClr val="B3E1B3"/>
        </a:accent2>
        <a:accent3>
          <a:srgbClr val="D1DBD1"/>
        </a:accent3>
        <a:accent4>
          <a:srgbClr val="2A2A2A"/>
        </a:accent4>
        <a:accent5>
          <a:srgbClr val="EED8D8"/>
        </a:accent5>
        <a:accent6>
          <a:srgbClr val="A2CCA2"/>
        </a:accent6>
        <a:hlink>
          <a:srgbClr val="BDD7E5"/>
        </a:hlink>
        <a:folHlink>
          <a:srgbClr val="D2AAD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RENE 2">
        <a:dk1>
          <a:srgbClr val="333333"/>
        </a:dk1>
        <a:lt1>
          <a:srgbClr val="FFFFFF"/>
        </a:lt1>
        <a:dk2>
          <a:srgbClr val="004C2B"/>
        </a:dk2>
        <a:lt2>
          <a:srgbClr val="578963"/>
        </a:lt2>
        <a:accent1>
          <a:srgbClr val="E1B7B7"/>
        </a:accent1>
        <a:accent2>
          <a:srgbClr val="B3E1B3"/>
        </a:accent2>
        <a:accent3>
          <a:srgbClr val="FFFFFF"/>
        </a:accent3>
        <a:accent4>
          <a:srgbClr val="2A2A2A"/>
        </a:accent4>
        <a:accent5>
          <a:srgbClr val="EED8D8"/>
        </a:accent5>
        <a:accent6>
          <a:srgbClr val="A2CCA2"/>
        </a:accent6>
        <a:hlink>
          <a:srgbClr val="BDD7E5"/>
        </a:hlink>
        <a:folHlink>
          <a:srgbClr val="D2AAD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REN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37373"/>
        </a:accent6>
        <a:hlink>
          <a:srgbClr val="B2B2B2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HUONG111111111111</Template>
  <TotalTime>2879</TotalTime>
  <Words>946</Words>
  <Application>Microsoft Office PowerPoint</Application>
  <PresentationFormat>Custom</PresentationFormat>
  <Paragraphs>244</Paragraphs>
  <Slides>26</Slides>
  <Notes>6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HUONG111111111111</vt:lpstr>
      <vt:lpstr>4_SERENE</vt:lpstr>
      <vt:lpstr>3_Default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Travelling with Doraemon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Bye bye!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Hoang Cuong Co.,Ltd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Acer</dc:creator>
  <cp:lastModifiedBy>BKV</cp:lastModifiedBy>
  <cp:revision>299</cp:revision>
  <dcterms:created xsi:type="dcterms:W3CDTF">2007-03-13T11:54:05Z</dcterms:created>
  <dcterms:modified xsi:type="dcterms:W3CDTF">2022-03-24T02:52:27Z</dcterms:modified>
</cp:coreProperties>
</file>